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5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6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7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notesSlides/notesSlide10.xml" ContentType="application/vnd.openxmlformats-officedocument.presentationml.notesSlide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11.xml" ContentType="application/vnd.openxmlformats-officedocument.presentationml.notesSlid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12.xml" ContentType="application/vnd.openxmlformats-officedocument.presentationml.notesSl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15.xml" ContentType="application/vnd.openxmlformats-officedocument.presentationml.notesSl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notesSlides/notesSlide16.xml" ContentType="application/vnd.openxmlformats-officedocument.presentationml.notesSlide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notesSlides/notesSlide17.xml" ContentType="application/vnd.openxmlformats-officedocument.presentationml.notesSl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notesSlides/notesSlide20.xml" ContentType="application/vnd.openxmlformats-officedocument.presentationml.notesSlide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notesSlides/notesSlide21.xml" ContentType="application/vnd.openxmlformats-officedocument.presentationml.notesSlide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notesSlides/notesSlide22.xml" ContentType="application/vnd.openxmlformats-officedocument.presentationml.notesSlide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notesSlides/notesSlide23.xml" ContentType="application/vnd.openxmlformats-officedocument.presentationml.notesSlide+xml"/>
  <Override PartName="/ppt/tags/tag126.xml" ContentType="application/vnd.openxmlformats-officedocument.presentationml.tags+xml"/>
  <Override PartName="/ppt/notesSlides/notesSlide2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58" r:id="rId4"/>
    <p:sldId id="268" r:id="rId5"/>
    <p:sldId id="269" r:id="rId6"/>
    <p:sldId id="270" r:id="rId7"/>
    <p:sldId id="271" r:id="rId8"/>
    <p:sldId id="272" r:id="rId9"/>
    <p:sldId id="264" r:id="rId10"/>
    <p:sldId id="273" r:id="rId11"/>
    <p:sldId id="274" r:id="rId12"/>
    <p:sldId id="275" r:id="rId13"/>
    <p:sldId id="276" r:id="rId14"/>
    <p:sldId id="265" r:id="rId15"/>
    <p:sldId id="277" r:id="rId16"/>
    <p:sldId id="278" r:id="rId17"/>
    <p:sldId id="279" r:id="rId18"/>
    <p:sldId id="280" r:id="rId19"/>
    <p:sldId id="266" r:id="rId20"/>
    <p:sldId id="281" r:id="rId21"/>
    <p:sldId id="287" r:id="rId22"/>
    <p:sldId id="288" r:id="rId23"/>
    <p:sldId id="289" r:id="rId24"/>
    <p:sldId id="267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" userDrawn="1">
          <p15:clr>
            <a:srgbClr val="A4A3A4"/>
          </p15:clr>
        </p15:guide>
        <p15:guide id="2" orient="horz" pos="4190" userDrawn="1">
          <p15:clr>
            <a:srgbClr val="A4A3A4"/>
          </p15:clr>
        </p15:guide>
        <p15:guide id="3" pos="230" userDrawn="1">
          <p15:clr>
            <a:srgbClr val="A4A3A4"/>
          </p15:clr>
        </p15:guide>
        <p15:guide id="4" pos="7449" userDrawn="1">
          <p15:clr>
            <a:srgbClr val="A4A3A4"/>
          </p15:clr>
        </p15:guide>
        <p15:guide id="5" orient="horz" pos="561" userDrawn="1">
          <p15:clr>
            <a:srgbClr val="A4A3A4"/>
          </p15:clr>
        </p15:guide>
        <p15:guide id="6" orient="horz" pos="691" userDrawn="1">
          <p15:clr>
            <a:srgbClr val="A4A3A4"/>
          </p15:clr>
        </p15:guide>
        <p15:guide id="7" orient="horz" pos="4017" userDrawn="1">
          <p15:clr>
            <a:srgbClr val="A4A3A4"/>
          </p15:clr>
        </p15:guide>
        <p15:guide id="8" orient="horz" pos="38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3F3"/>
    <a:srgbClr val="F7FCFE"/>
    <a:srgbClr val="FFFFFC"/>
    <a:srgbClr val="FFFFFF"/>
    <a:srgbClr val="E6E6E6"/>
    <a:srgbClr val="44BE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79" autoAdjust="0"/>
    <p:restoredTop sz="94618" autoAdjust="0"/>
  </p:normalViewPr>
  <p:slideViewPr>
    <p:cSldViewPr snapToGrid="0" showGuides="1">
      <p:cViewPr varScale="1">
        <p:scale>
          <a:sx n="86" d="100"/>
          <a:sy n="86" d="100"/>
        </p:scale>
        <p:origin x="562" y="62"/>
      </p:cViewPr>
      <p:guideLst>
        <p:guide orient="horz" pos="129"/>
        <p:guide orient="horz" pos="4190"/>
        <p:guide pos="230"/>
        <p:guide pos="7449"/>
        <p:guide orient="horz" pos="561"/>
        <p:guide orient="horz" pos="691"/>
        <p:guide orient="horz" pos="4017"/>
        <p:guide orient="horz" pos="38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738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2436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0187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3309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2774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0656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3324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0661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8542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3712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7136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5180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2085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0104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8373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10857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3705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0631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3134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0977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8778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3142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4032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675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66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F367415-2A20-4A9C-92B8-649F779B8B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6D21B98F-40C4-4CCB-8131-32023B3FAD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12192000" cy="70866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C187060-3DFA-4858-BE7D-5D560C08B38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26345"/>
            <a:ext cx="6184900" cy="303165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4848DE6-3762-415B-B0F1-DDD8BBEE416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96001" y="3826344"/>
            <a:ext cx="6096000" cy="303165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D1228A84-CB16-41B9-8AEC-1BF3ECC0B8A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9843" y="1547488"/>
            <a:ext cx="2312155" cy="66675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1F3628E-2F77-4783-ACAF-63FDCC7B585C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4425" y="634677"/>
            <a:ext cx="1639106" cy="140811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69B0C9A6-83CB-4858-93E4-83CBF979D97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" y="2814713"/>
            <a:ext cx="2984500" cy="81295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52C44983-47E0-4F21-9E2B-9697CF4ABF8D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650" y="1547488"/>
            <a:ext cx="1960800" cy="1881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68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9BB6BA2-1D66-446A-900C-4578855BC28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94E73A5-035E-4CA8-A197-433061B5581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12192000" cy="70866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76ABD92-AD49-44A6-BA78-6FDEFE2D86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040"/>
          <a:stretch/>
        </p:blipFill>
        <p:spPr>
          <a:xfrm flipH="1">
            <a:off x="-4" y="2420291"/>
            <a:ext cx="12192000" cy="4666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53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8D83E48-8DB4-4F80-B430-9868A0EBA38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A02952B-F0F7-4FBA-A963-0712FAE08FE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12192000" cy="70866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C59EE3B-2FE1-4706-B466-78AC0BC21D5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" y="2814713"/>
            <a:ext cx="2984500" cy="81295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C5962B7-0D2C-471F-B30C-7CCAA23A610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650" y="1547488"/>
            <a:ext cx="1960800" cy="188151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7C29327-6328-4942-8050-E864B56BA03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26345"/>
            <a:ext cx="6184900" cy="303165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5DCB0D4C-0A39-4046-BB0D-934125D520D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96001" y="3826344"/>
            <a:ext cx="6096000" cy="3031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42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86E1B29-9CD2-469E-8F41-8410A65CE69E}"/>
              </a:ext>
            </a:extLst>
          </p:cNvPr>
          <p:cNvSpPr/>
          <p:nvPr userDrawn="1"/>
        </p:nvSpPr>
        <p:spPr>
          <a:xfrm>
            <a:off x="4013635" y="202781"/>
            <a:ext cx="4164729" cy="700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551" b="1" dirty="0">
                <a:latin typeface="方正有猫在_GBK" panose="02000000000000000000" pitchFamily="2" charset="-122"/>
                <a:ea typeface="方正有猫在_GBK" panose="02000000000000000000" pitchFamily="2" charset="-122"/>
                <a:cs typeface="+mn-ea"/>
                <a:sym typeface="+mn-lt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1196259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E0C446A-F7A0-473E-BCCA-69745F4F9F80}"/>
              </a:ext>
            </a:extLst>
          </p:cNvPr>
          <p:cNvSpPr/>
          <p:nvPr userDrawn="1"/>
        </p:nvSpPr>
        <p:spPr>
          <a:xfrm>
            <a:off x="4013635" y="202781"/>
            <a:ext cx="4164729" cy="700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551" b="1" dirty="0">
                <a:latin typeface="方正有猫在_GBK" panose="02000000000000000000" pitchFamily="2" charset="-122"/>
                <a:ea typeface="方正有猫在_GBK" panose="02000000000000000000" pitchFamily="2" charset="-122"/>
                <a:cs typeface="+mn-ea"/>
                <a:sym typeface="+mn-lt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291248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E60B17-F455-4FCA-A43D-69AF65769CAD}"/>
              </a:ext>
            </a:extLst>
          </p:cNvPr>
          <p:cNvSpPr/>
          <p:nvPr userDrawn="1"/>
        </p:nvSpPr>
        <p:spPr>
          <a:xfrm>
            <a:off x="4013635" y="202781"/>
            <a:ext cx="4164729" cy="700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551" b="1" dirty="0">
                <a:latin typeface="方正有猫在_GBK" panose="02000000000000000000" pitchFamily="2" charset="-122"/>
                <a:ea typeface="方正有猫在_GBK" panose="02000000000000000000" pitchFamily="2" charset="-122"/>
                <a:cs typeface="+mn-ea"/>
                <a:sym typeface="+mn-lt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132282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6C4FA35-F6D3-4EF9-AB77-79C1D9918731}"/>
              </a:ext>
            </a:extLst>
          </p:cNvPr>
          <p:cNvSpPr/>
          <p:nvPr userDrawn="1"/>
        </p:nvSpPr>
        <p:spPr>
          <a:xfrm>
            <a:off x="4013635" y="202781"/>
            <a:ext cx="4164729" cy="700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551" b="1" dirty="0">
                <a:latin typeface="方正有猫在_GBK" panose="02000000000000000000" pitchFamily="2" charset="-122"/>
                <a:ea typeface="方正有猫在_GBK" panose="02000000000000000000" pitchFamily="2" charset="-122"/>
                <a:cs typeface="+mn-ea"/>
                <a:sym typeface="+mn-lt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3663801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FE684BF-73F9-4AB9-A32D-AD3AF874C6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A3FEBCC-54AF-4426-B71C-DB5FEA16A3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12192000" cy="70866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4B6BF3E-5066-4827-9D72-F79D167D69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040"/>
          <a:stretch/>
        </p:blipFill>
        <p:spPr>
          <a:xfrm flipH="1">
            <a:off x="-4" y="2420291"/>
            <a:ext cx="12192000" cy="4666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04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2988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7" r:id="rId3"/>
    <p:sldLayoutId id="2147483672" r:id="rId4"/>
    <p:sldLayoutId id="2147483683" r:id="rId5"/>
    <p:sldLayoutId id="2147483684" r:id="rId6"/>
    <p:sldLayoutId id="2147483685" r:id="rId7"/>
    <p:sldLayoutId id="2147483678" r:id="rId8"/>
  </p:sldLayoutIdLst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2" Type="http://schemas.microsoft.com/office/2007/relationships/media" Target="../media/media1.mp3"/><Relationship Id="rId1" Type="http://schemas.openxmlformats.org/officeDocument/2006/relationships/tags" Target="../tags/tag2.xml"/><Relationship Id="rId6" Type="http://schemas.openxmlformats.org/officeDocument/2006/relationships/image" Target="../media/image10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45.xml"/><Relationship Id="rId13" Type="http://schemas.openxmlformats.org/officeDocument/2006/relationships/tags" Target="../tags/tag50.xml"/><Relationship Id="rId18" Type="http://schemas.openxmlformats.org/officeDocument/2006/relationships/tags" Target="../tags/tag55.xml"/><Relationship Id="rId3" Type="http://schemas.openxmlformats.org/officeDocument/2006/relationships/tags" Target="../tags/tag40.xml"/><Relationship Id="rId21" Type="http://schemas.openxmlformats.org/officeDocument/2006/relationships/slideLayout" Target="../slideLayouts/slideLayout5.xml"/><Relationship Id="rId7" Type="http://schemas.openxmlformats.org/officeDocument/2006/relationships/tags" Target="../tags/tag44.xml"/><Relationship Id="rId12" Type="http://schemas.openxmlformats.org/officeDocument/2006/relationships/tags" Target="../tags/tag49.xml"/><Relationship Id="rId17" Type="http://schemas.openxmlformats.org/officeDocument/2006/relationships/tags" Target="../tags/tag54.xml"/><Relationship Id="rId2" Type="http://schemas.openxmlformats.org/officeDocument/2006/relationships/tags" Target="../tags/tag39.xml"/><Relationship Id="rId16" Type="http://schemas.openxmlformats.org/officeDocument/2006/relationships/tags" Target="../tags/tag53.xml"/><Relationship Id="rId20" Type="http://schemas.openxmlformats.org/officeDocument/2006/relationships/tags" Target="../tags/tag57.xml"/><Relationship Id="rId1" Type="http://schemas.openxmlformats.org/officeDocument/2006/relationships/tags" Target="../tags/tag38.xml"/><Relationship Id="rId6" Type="http://schemas.openxmlformats.org/officeDocument/2006/relationships/tags" Target="../tags/tag43.xml"/><Relationship Id="rId11" Type="http://schemas.openxmlformats.org/officeDocument/2006/relationships/tags" Target="../tags/tag48.xml"/><Relationship Id="rId5" Type="http://schemas.openxmlformats.org/officeDocument/2006/relationships/tags" Target="../tags/tag42.xml"/><Relationship Id="rId15" Type="http://schemas.openxmlformats.org/officeDocument/2006/relationships/tags" Target="../tags/tag52.xml"/><Relationship Id="rId10" Type="http://schemas.openxmlformats.org/officeDocument/2006/relationships/tags" Target="../tags/tag47.xml"/><Relationship Id="rId19" Type="http://schemas.openxmlformats.org/officeDocument/2006/relationships/tags" Target="../tags/tag56.xml"/><Relationship Id="rId4" Type="http://schemas.openxmlformats.org/officeDocument/2006/relationships/tags" Target="../tags/tag41.xml"/><Relationship Id="rId9" Type="http://schemas.openxmlformats.org/officeDocument/2006/relationships/tags" Target="../tags/tag46.xml"/><Relationship Id="rId14" Type="http://schemas.openxmlformats.org/officeDocument/2006/relationships/tags" Target="../tags/tag51.xml"/><Relationship Id="rId2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3" Type="http://schemas.openxmlformats.org/officeDocument/2006/relationships/tags" Target="../tags/tag60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77.xml"/><Relationship Id="rId13" Type="http://schemas.openxmlformats.org/officeDocument/2006/relationships/slideLayout" Target="../slideLayouts/slideLayout6.xml"/><Relationship Id="rId3" Type="http://schemas.openxmlformats.org/officeDocument/2006/relationships/tags" Target="../tags/tag72.xml"/><Relationship Id="rId7" Type="http://schemas.openxmlformats.org/officeDocument/2006/relationships/tags" Target="../tags/tag76.xml"/><Relationship Id="rId12" Type="http://schemas.openxmlformats.org/officeDocument/2006/relationships/tags" Target="../tags/tag8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11" Type="http://schemas.openxmlformats.org/officeDocument/2006/relationships/tags" Target="../tags/tag80.xml"/><Relationship Id="rId5" Type="http://schemas.openxmlformats.org/officeDocument/2006/relationships/tags" Target="../tags/tag74.xml"/><Relationship Id="rId10" Type="http://schemas.openxmlformats.org/officeDocument/2006/relationships/tags" Target="../tags/tag79.xml"/><Relationship Id="rId4" Type="http://schemas.openxmlformats.org/officeDocument/2006/relationships/tags" Target="../tags/tag73.xml"/><Relationship Id="rId9" Type="http://schemas.openxmlformats.org/officeDocument/2006/relationships/tags" Target="../tags/tag78.xml"/><Relationship Id="rId1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3" Type="http://schemas.openxmlformats.org/officeDocument/2006/relationships/tags" Target="../tags/tag84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9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3" Type="http://schemas.openxmlformats.org/officeDocument/2006/relationships/tags" Target="../tags/tag94.xml"/><Relationship Id="rId7" Type="http://schemas.openxmlformats.org/officeDocument/2006/relationships/tags" Target="../tags/tag98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9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06.xml"/><Relationship Id="rId3" Type="http://schemas.openxmlformats.org/officeDocument/2006/relationships/tags" Target="../tags/tag101.xml"/><Relationship Id="rId7" Type="http://schemas.openxmlformats.org/officeDocument/2006/relationships/tags" Target="../tags/tag105.xml"/><Relationship Id="rId12" Type="http://schemas.openxmlformats.org/officeDocument/2006/relationships/notesSlide" Target="../notesSlides/notesSlide20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openxmlformats.org/officeDocument/2006/relationships/tags" Target="../tags/tag104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103.xml"/><Relationship Id="rId10" Type="http://schemas.openxmlformats.org/officeDocument/2006/relationships/tags" Target="../tags/tag108.xml"/><Relationship Id="rId4" Type="http://schemas.openxmlformats.org/officeDocument/2006/relationships/tags" Target="../tags/tag102.xml"/><Relationship Id="rId9" Type="http://schemas.openxmlformats.org/officeDocument/2006/relationships/tags" Target="../tags/tag10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3" Type="http://schemas.openxmlformats.org/officeDocument/2006/relationships/tags" Target="../tags/tag111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6" Type="http://schemas.openxmlformats.org/officeDocument/2006/relationships/tags" Target="../tags/tag114.xml"/><Relationship Id="rId5" Type="http://schemas.openxmlformats.org/officeDocument/2006/relationships/tags" Target="../tags/tag113.xml"/><Relationship Id="rId4" Type="http://schemas.openxmlformats.org/officeDocument/2006/relationships/tags" Target="../tags/tag1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117.xml"/><Relationship Id="rId7" Type="http://schemas.openxmlformats.org/officeDocument/2006/relationships/notesSlide" Target="../notesSlides/notesSlide22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19.xml"/><Relationship Id="rId4" Type="http://schemas.openxmlformats.org/officeDocument/2006/relationships/tags" Target="../tags/tag11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3" Type="http://schemas.openxmlformats.org/officeDocument/2006/relationships/tags" Target="../tags/tag122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3" Type="http://schemas.openxmlformats.org/officeDocument/2006/relationships/tags" Target="../tags/tag10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3" Type="http://schemas.openxmlformats.org/officeDocument/2006/relationships/tags" Target="../tags/tag16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3" Type="http://schemas.openxmlformats.org/officeDocument/2006/relationships/tags" Target="../tags/tag22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33.xml"/><Relationship Id="rId13" Type="http://schemas.openxmlformats.org/officeDocument/2006/relationships/slideLayout" Target="../slideLayouts/slideLayout4.xml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12" Type="http://schemas.openxmlformats.org/officeDocument/2006/relationships/tags" Target="../tags/tag37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11" Type="http://schemas.openxmlformats.org/officeDocument/2006/relationships/tags" Target="../tags/tag36.xml"/><Relationship Id="rId5" Type="http://schemas.openxmlformats.org/officeDocument/2006/relationships/tags" Target="../tags/tag30.xml"/><Relationship Id="rId10" Type="http://schemas.openxmlformats.org/officeDocument/2006/relationships/tags" Target="../tags/tag35.xml"/><Relationship Id="rId4" Type="http://schemas.openxmlformats.org/officeDocument/2006/relationships/tags" Target="../tags/tag29.xml"/><Relationship Id="rId9" Type="http://schemas.openxmlformats.org/officeDocument/2006/relationships/tags" Target="../tags/tag34.xml"/><Relationship Id="rId1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6">
            <a:extLst>
              <a:ext uri="{FF2B5EF4-FFF2-40B4-BE49-F238E27FC236}">
                <a16:creationId xmlns:a16="http://schemas.microsoft.com/office/drawing/2014/main" id="{BED30B8D-9619-4934-B58F-525319B9F14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734161" y="2084469"/>
            <a:ext cx="8302273" cy="131112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>
                <a:solidFill>
                  <a:srgbClr val="231815"/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</a:rPr>
              <a:t>插画风公开课课件</a:t>
            </a:r>
            <a:r>
              <a:rPr lang="en-US" altLang="zh-CN" sz="6600" dirty="0">
                <a:solidFill>
                  <a:srgbClr val="231815"/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</a:rPr>
              <a:t>PPT</a:t>
            </a:r>
            <a:endParaRPr lang="zh-CN" altLang="en-US" sz="6600" dirty="0">
              <a:solidFill>
                <a:srgbClr val="231815"/>
              </a:solidFill>
              <a:latin typeface="方正有猫在_GBK" panose="02000000000000000000" pitchFamily="2" charset="-122"/>
              <a:ea typeface="方正有猫在_GBK" panose="02000000000000000000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28A206D-774E-4BDB-B5D3-0949918DEAA2}"/>
              </a:ext>
            </a:extLst>
          </p:cNvPr>
          <p:cNvSpPr/>
          <p:nvPr/>
        </p:nvSpPr>
        <p:spPr>
          <a:xfrm>
            <a:off x="2734161" y="3300108"/>
            <a:ext cx="84926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Lorem ipsum dolor sit amet, consectetuer adipiscing elit.Aenean commodo ligula eget dolor. Aenean massa. Cum sociis natoque penatibus et magnis dis parturient montes,nascetur ridiculus mus. Donec quam felis, ultricies nec.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5FB2A15-144C-42B0-9FBA-33E3B54553A3}"/>
              </a:ext>
            </a:extLst>
          </p:cNvPr>
          <p:cNvSpPr txBox="1"/>
          <p:nvPr/>
        </p:nvSpPr>
        <p:spPr>
          <a:xfrm>
            <a:off x="4714458" y="3980160"/>
            <a:ext cx="3185487" cy="5355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197471"/>
                </a:solidFill>
                <a:latin typeface="汉仪乐喵体简" panose="00020600040101010101" pitchFamily="18" charset="-122"/>
                <a:ea typeface="汉仪乐喵体简" panose="00020600040101010101" pitchFamily="18" charset="-122"/>
              </a:rPr>
              <a:t>    日期：</a:t>
            </a:r>
            <a:r>
              <a:rPr lang="en-US" altLang="zh-CN" sz="2400" dirty="0">
                <a:solidFill>
                  <a:srgbClr val="197471"/>
                </a:solidFill>
                <a:latin typeface="汉仪乐喵体简" panose="00020600040101010101" pitchFamily="18" charset="-122"/>
                <a:ea typeface="汉仪乐喵体简" panose="00020600040101010101" pitchFamily="18" charset="-122"/>
              </a:rPr>
              <a:t>2017/12/30</a:t>
            </a:r>
            <a:endParaRPr lang="zh-CN" altLang="en-US" sz="2400" dirty="0">
              <a:solidFill>
                <a:srgbClr val="197471"/>
              </a:solidFill>
              <a:latin typeface="汉仪乐喵体简" panose="00020600040101010101" pitchFamily="18" charset="-122"/>
              <a:ea typeface="汉仪乐喵体简" panose="00020600040101010101" pitchFamily="18" charset="-122"/>
            </a:endParaRPr>
          </a:p>
        </p:txBody>
      </p:sp>
      <p:pic>
        <p:nvPicPr>
          <p:cNvPr id="5" name="a5eb">
            <a:hlinkClick r:id="" action="ppaction://media"/>
            <a:extLst>
              <a:ext uri="{FF2B5EF4-FFF2-40B4-BE49-F238E27FC236}">
                <a16:creationId xmlns:a16="http://schemas.microsoft.com/office/drawing/2014/main" id="{9C4B0FF2-3492-4FD4-8A16-C80C02EC19A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998575" y="-15652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030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千图PPT彼岸天：ID 8661124库_Freeform: Shape 2">
            <a:extLst>
              <a:ext uri="{FF2B5EF4-FFF2-40B4-BE49-F238E27FC236}">
                <a16:creationId xmlns:a16="http://schemas.microsoft.com/office/drawing/2014/main" id="{8727134B-2492-46CA-968F-C9CB1E623DFA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1019436" y="3474323"/>
            <a:ext cx="2556284" cy="509394"/>
          </a:xfrm>
          <a:custGeom>
            <a:avLst/>
            <a:gdLst>
              <a:gd name="T0" fmla="*/ 5715 w 5760"/>
              <a:gd name="T1" fmla="*/ 3576 h 3576"/>
              <a:gd name="T2" fmla="*/ 5551 w 5760"/>
              <a:gd name="T3" fmla="*/ 3566 h 3576"/>
              <a:gd name="T4" fmla="*/ 5360 w 5760"/>
              <a:gd name="T5" fmla="*/ 3536 h 3576"/>
              <a:gd name="T6" fmla="*/ 5138 w 5760"/>
              <a:gd name="T7" fmla="*/ 3476 h 3576"/>
              <a:gd name="T8" fmla="*/ 4992 w 5760"/>
              <a:gd name="T9" fmla="*/ 3417 h 3576"/>
              <a:gd name="T10" fmla="*/ 4875 w 5760"/>
              <a:gd name="T11" fmla="*/ 3357 h 3576"/>
              <a:gd name="T12" fmla="*/ 4762 w 5760"/>
              <a:gd name="T13" fmla="*/ 3282 h 3576"/>
              <a:gd name="T14" fmla="*/ 4653 w 5760"/>
              <a:gd name="T15" fmla="*/ 3192 h 3576"/>
              <a:gd name="T16" fmla="*/ 4553 w 5760"/>
              <a:gd name="T17" fmla="*/ 3087 h 3576"/>
              <a:gd name="T18" fmla="*/ 4463 w 5760"/>
              <a:gd name="T19" fmla="*/ 2962 h 3576"/>
              <a:gd name="T20" fmla="*/ 4387 w 5760"/>
              <a:gd name="T21" fmla="*/ 2820 h 3576"/>
              <a:gd name="T22" fmla="*/ 4338 w 5760"/>
              <a:gd name="T23" fmla="*/ 2699 h 3576"/>
              <a:gd name="T24" fmla="*/ 4249 w 5760"/>
              <a:gd name="T25" fmla="*/ 2419 h 3576"/>
              <a:gd name="T26" fmla="*/ 4139 w 5760"/>
              <a:gd name="T27" fmla="*/ 1990 h 3576"/>
              <a:gd name="T28" fmla="*/ 3995 w 5760"/>
              <a:gd name="T29" fmla="*/ 1414 h 3576"/>
              <a:gd name="T30" fmla="*/ 3892 w 5760"/>
              <a:gd name="T31" fmla="*/ 1074 h 3576"/>
              <a:gd name="T32" fmla="*/ 3814 w 5760"/>
              <a:gd name="T33" fmla="*/ 859 h 3576"/>
              <a:gd name="T34" fmla="*/ 3725 w 5760"/>
              <a:gd name="T35" fmla="*/ 658 h 3576"/>
              <a:gd name="T36" fmla="*/ 3625 w 5760"/>
              <a:gd name="T37" fmla="*/ 475 h 3576"/>
              <a:gd name="T38" fmla="*/ 3510 w 5760"/>
              <a:gd name="T39" fmla="*/ 317 h 3576"/>
              <a:gd name="T40" fmla="*/ 3381 w 5760"/>
              <a:gd name="T41" fmla="*/ 185 h 3576"/>
              <a:gd name="T42" fmla="*/ 3234 w 5760"/>
              <a:gd name="T43" fmla="*/ 85 h 3576"/>
              <a:gd name="T44" fmla="*/ 3153 w 5760"/>
              <a:gd name="T45" fmla="*/ 49 h 3576"/>
              <a:gd name="T46" fmla="*/ 3067 w 5760"/>
              <a:gd name="T47" fmla="*/ 23 h 3576"/>
              <a:gd name="T48" fmla="*/ 2977 w 5760"/>
              <a:gd name="T49" fmla="*/ 6 h 3576"/>
              <a:gd name="T50" fmla="*/ 2881 w 5760"/>
              <a:gd name="T51" fmla="*/ 0 h 3576"/>
              <a:gd name="T52" fmla="*/ 2807 w 5760"/>
              <a:gd name="T53" fmla="*/ 3 h 3576"/>
              <a:gd name="T54" fmla="*/ 2715 w 5760"/>
              <a:gd name="T55" fmla="*/ 17 h 3576"/>
              <a:gd name="T56" fmla="*/ 2628 w 5760"/>
              <a:gd name="T57" fmla="*/ 41 h 3576"/>
              <a:gd name="T58" fmla="*/ 2546 w 5760"/>
              <a:gd name="T59" fmla="*/ 76 h 3576"/>
              <a:gd name="T60" fmla="*/ 2414 w 5760"/>
              <a:gd name="T61" fmla="*/ 157 h 3576"/>
              <a:gd name="T62" fmla="*/ 2280 w 5760"/>
              <a:gd name="T63" fmla="*/ 281 h 3576"/>
              <a:gd name="T64" fmla="*/ 2162 w 5760"/>
              <a:gd name="T65" fmla="*/ 433 h 3576"/>
              <a:gd name="T66" fmla="*/ 2059 w 5760"/>
              <a:gd name="T67" fmla="*/ 610 h 3576"/>
              <a:gd name="T68" fmla="*/ 1968 w 5760"/>
              <a:gd name="T69" fmla="*/ 807 h 3576"/>
              <a:gd name="T70" fmla="*/ 1888 w 5760"/>
              <a:gd name="T71" fmla="*/ 1019 h 3576"/>
              <a:gd name="T72" fmla="*/ 1799 w 5760"/>
              <a:gd name="T73" fmla="*/ 1300 h 3576"/>
              <a:gd name="T74" fmla="*/ 1677 w 5760"/>
              <a:gd name="T75" fmla="*/ 1762 h 3576"/>
              <a:gd name="T76" fmla="*/ 1539 w 5760"/>
              <a:gd name="T77" fmla="*/ 2316 h 3576"/>
              <a:gd name="T78" fmla="*/ 1438 w 5760"/>
              <a:gd name="T79" fmla="*/ 2656 h 3576"/>
              <a:gd name="T80" fmla="*/ 1391 w 5760"/>
              <a:gd name="T81" fmla="*/ 2781 h 3576"/>
              <a:gd name="T82" fmla="*/ 1318 w 5760"/>
              <a:gd name="T83" fmla="*/ 2929 h 3576"/>
              <a:gd name="T84" fmla="*/ 1231 w 5760"/>
              <a:gd name="T85" fmla="*/ 3057 h 3576"/>
              <a:gd name="T86" fmla="*/ 1133 w 5760"/>
              <a:gd name="T87" fmla="*/ 3168 h 3576"/>
              <a:gd name="T88" fmla="*/ 1026 w 5760"/>
              <a:gd name="T89" fmla="*/ 3261 h 3576"/>
              <a:gd name="T90" fmla="*/ 914 w 5760"/>
              <a:gd name="T91" fmla="*/ 3339 h 3576"/>
              <a:gd name="T92" fmla="*/ 798 w 5760"/>
              <a:gd name="T93" fmla="*/ 3403 h 3576"/>
              <a:gd name="T94" fmla="*/ 681 w 5760"/>
              <a:gd name="T95" fmla="*/ 3454 h 3576"/>
              <a:gd name="T96" fmla="*/ 454 w 5760"/>
              <a:gd name="T97" fmla="*/ 3524 h 3576"/>
              <a:gd name="T98" fmla="*/ 253 w 5760"/>
              <a:gd name="T99" fmla="*/ 3561 h 3576"/>
              <a:gd name="T100" fmla="*/ 98 w 5760"/>
              <a:gd name="T101" fmla="*/ 3574 h 3576"/>
              <a:gd name="T102" fmla="*/ 5760 w 5760"/>
              <a:gd name="T103" fmla="*/ 3575 h 3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760" h="3576">
                <a:moveTo>
                  <a:pt x="5760" y="3575"/>
                </a:moveTo>
                <a:lnTo>
                  <a:pt x="5760" y="3575"/>
                </a:lnTo>
                <a:lnTo>
                  <a:pt x="5748" y="3575"/>
                </a:lnTo>
                <a:lnTo>
                  <a:pt x="5715" y="3576"/>
                </a:lnTo>
                <a:lnTo>
                  <a:pt x="5662" y="3574"/>
                </a:lnTo>
                <a:lnTo>
                  <a:pt x="5628" y="3573"/>
                </a:lnTo>
                <a:lnTo>
                  <a:pt x="5591" y="3570"/>
                </a:lnTo>
                <a:lnTo>
                  <a:pt x="5551" y="3566"/>
                </a:lnTo>
                <a:lnTo>
                  <a:pt x="5507" y="3561"/>
                </a:lnTo>
                <a:lnTo>
                  <a:pt x="5461" y="3554"/>
                </a:lnTo>
                <a:lnTo>
                  <a:pt x="5412" y="3546"/>
                </a:lnTo>
                <a:lnTo>
                  <a:pt x="5360" y="3536"/>
                </a:lnTo>
                <a:lnTo>
                  <a:pt x="5306" y="3524"/>
                </a:lnTo>
                <a:lnTo>
                  <a:pt x="5251" y="3511"/>
                </a:lnTo>
                <a:lnTo>
                  <a:pt x="5195" y="3494"/>
                </a:lnTo>
                <a:lnTo>
                  <a:pt x="5138" y="3476"/>
                </a:lnTo>
                <a:lnTo>
                  <a:pt x="5079" y="3454"/>
                </a:lnTo>
                <a:lnTo>
                  <a:pt x="5050" y="3443"/>
                </a:lnTo>
                <a:lnTo>
                  <a:pt x="5021" y="3430"/>
                </a:lnTo>
                <a:lnTo>
                  <a:pt x="4992" y="3417"/>
                </a:lnTo>
                <a:lnTo>
                  <a:pt x="4963" y="3403"/>
                </a:lnTo>
                <a:lnTo>
                  <a:pt x="4933" y="3388"/>
                </a:lnTo>
                <a:lnTo>
                  <a:pt x="4904" y="3373"/>
                </a:lnTo>
                <a:lnTo>
                  <a:pt x="4875" y="3357"/>
                </a:lnTo>
                <a:lnTo>
                  <a:pt x="4846" y="3339"/>
                </a:lnTo>
                <a:lnTo>
                  <a:pt x="4818" y="3321"/>
                </a:lnTo>
                <a:lnTo>
                  <a:pt x="4790" y="3302"/>
                </a:lnTo>
                <a:lnTo>
                  <a:pt x="4762" y="3282"/>
                </a:lnTo>
                <a:lnTo>
                  <a:pt x="4734" y="3261"/>
                </a:lnTo>
                <a:lnTo>
                  <a:pt x="4707" y="3239"/>
                </a:lnTo>
                <a:lnTo>
                  <a:pt x="4680" y="3216"/>
                </a:lnTo>
                <a:lnTo>
                  <a:pt x="4653" y="3192"/>
                </a:lnTo>
                <a:lnTo>
                  <a:pt x="4627" y="3168"/>
                </a:lnTo>
                <a:lnTo>
                  <a:pt x="4602" y="3142"/>
                </a:lnTo>
                <a:lnTo>
                  <a:pt x="4577" y="3115"/>
                </a:lnTo>
                <a:lnTo>
                  <a:pt x="4553" y="3087"/>
                </a:lnTo>
                <a:lnTo>
                  <a:pt x="4529" y="3057"/>
                </a:lnTo>
                <a:lnTo>
                  <a:pt x="4507" y="3027"/>
                </a:lnTo>
                <a:lnTo>
                  <a:pt x="4484" y="2996"/>
                </a:lnTo>
                <a:lnTo>
                  <a:pt x="4463" y="2962"/>
                </a:lnTo>
                <a:lnTo>
                  <a:pt x="4443" y="2929"/>
                </a:lnTo>
                <a:lnTo>
                  <a:pt x="4423" y="2893"/>
                </a:lnTo>
                <a:lnTo>
                  <a:pt x="4404" y="2858"/>
                </a:lnTo>
                <a:lnTo>
                  <a:pt x="4387" y="2820"/>
                </a:lnTo>
                <a:lnTo>
                  <a:pt x="4369" y="2781"/>
                </a:lnTo>
                <a:lnTo>
                  <a:pt x="4369" y="2781"/>
                </a:lnTo>
                <a:lnTo>
                  <a:pt x="4353" y="2741"/>
                </a:lnTo>
                <a:lnTo>
                  <a:pt x="4338" y="2699"/>
                </a:lnTo>
                <a:lnTo>
                  <a:pt x="4322" y="2656"/>
                </a:lnTo>
                <a:lnTo>
                  <a:pt x="4308" y="2610"/>
                </a:lnTo>
                <a:lnTo>
                  <a:pt x="4278" y="2517"/>
                </a:lnTo>
                <a:lnTo>
                  <a:pt x="4249" y="2419"/>
                </a:lnTo>
                <a:lnTo>
                  <a:pt x="4221" y="2316"/>
                </a:lnTo>
                <a:lnTo>
                  <a:pt x="4194" y="2210"/>
                </a:lnTo>
                <a:lnTo>
                  <a:pt x="4166" y="2101"/>
                </a:lnTo>
                <a:lnTo>
                  <a:pt x="4139" y="1990"/>
                </a:lnTo>
                <a:lnTo>
                  <a:pt x="4083" y="1762"/>
                </a:lnTo>
                <a:lnTo>
                  <a:pt x="4055" y="1646"/>
                </a:lnTo>
                <a:lnTo>
                  <a:pt x="4025" y="1530"/>
                </a:lnTo>
                <a:lnTo>
                  <a:pt x="3995" y="1414"/>
                </a:lnTo>
                <a:lnTo>
                  <a:pt x="3962" y="1300"/>
                </a:lnTo>
                <a:lnTo>
                  <a:pt x="3928" y="1186"/>
                </a:lnTo>
                <a:lnTo>
                  <a:pt x="3910" y="1130"/>
                </a:lnTo>
                <a:lnTo>
                  <a:pt x="3892" y="1074"/>
                </a:lnTo>
                <a:lnTo>
                  <a:pt x="3873" y="1019"/>
                </a:lnTo>
                <a:lnTo>
                  <a:pt x="3854" y="965"/>
                </a:lnTo>
                <a:lnTo>
                  <a:pt x="3834" y="912"/>
                </a:lnTo>
                <a:lnTo>
                  <a:pt x="3814" y="859"/>
                </a:lnTo>
                <a:lnTo>
                  <a:pt x="3792" y="807"/>
                </a:lnTo>
                <a:lnTo>
                  <a:pt x="3771" y="756"/>
                </a:lnTo>
                <a:lnTo>
                  <a:pt x="3748" y="707"/>
                </a:lnTo>
                <a:lnTo>
                  <a:pt x="3725" y="658"/>
                </a:lnTo>
                <a:lnTo>
                  <a:pt x="3702" y="610"/>
                </a:lnTo>
                <a:lnTo>
                  <a:pt x="3677" y="564"/>
                </a:lnTo>
                <a:lnTo>
                  <a:pt x="3651" y="519"/>
                </a:lnTo>
                <a:lnTo>
                  <a:pt x="3625" y="475"/>
                </a:lnTo>
                <a:lnTo>
                  <a:pt x="3598" y="433"/>
                </a:lnTo>
                <a:lnTo>
                  <a:pt x="3570" y="392"/>
                </a:lnTo>
                <a:lnTo>
                  <a:pt x="3541" y="353"/>
                </a:lnTo>
                <a:lnTo>
                  <a:pt x="3510" y="317"/>
                </a:lnTo>
                <a:lnTo>
                  <a:pt x="3480" y="281"/>
                </a:lnTo>
                <a:lnTo>
                  <a:pt x="3448" y="246"/>
                </a:lnTo>
                <a:lnTo>
                  <a:pt x="3415" y="215"/>
                </a:lnTo>
                <a:lnTo>
                  <a:pt x="3381" y="185"/>
                </a:lnTo>
                <a:lnTo>
                  <a:pt x="3346" y="157"/>
                </a:lnTo>
                <a:lnTo>
                  <a:pt x="3309" y="131"/>
                </a:lnTo>
                <a:lnTo>
                  <a:pt x="3273" y="107"/>
                </a:lnTo>
                <a:lnTo>
                  <a:pt x="3234" y="85"/>
                </a:lnTo>
                <a:lnTo>
                  <a:pt x="3214" y="76"/>
                </a:lnTo>
                <a:lnTo>
                  <a:pt x="3194" y="66"/>
                </a:lnTo>
                <a:lnTo>
                  <a:pt x="3174" y="57"/>
                </a:lnTo>
                <a:lnTo>
                  <a:pt x="3153" y="49"/>
                </a:lnTo>
                <a:lnTo>
                  <a:pt x="3132" y="41"/>
                </a:lnTo>
                <a:lnTo>
                  <a:pt x="3111" y="35"/>
                </a:lnTo>
                <a:lnTo>
                  <a:pt x="3089" y="28"/>
                </a:lnTo>
                <a:lnTo>
                  <a:pt x="3067" y="23"/>
                </a:lnTo>
                <a:lnTo>
                  <a:pt x="3046" y="17"/>
                </a:lnTo>
                <a:lnTo>
                  <a:pt x="3023" y="13"/>
                </a:lnTo>
                <a:lnTo>
                  <a:pt x="2999" y="10"/>
                </a:lnTo>
                <a:lnTo>
                  <a:pt x="2977" y="6"/>
                </a:lnTo>
                <a:lnTo>
                  <a:pt x="2953" y="3"/>
                </a:lnTo>
                <a:lnTo>
                  <a:pt x="2929" y="2"/>
                </a:lnTo>
                <a:lnTo>
                  <a:pt x="2904" y="1"/>
                </a:lnTo>
                <a:lnTo>
                  <a:pt x="2881" y="0"/>
                </a:lnTo>
                <a:lnTo>
                  <a:pt x="2881" y="0"/>
                </a:lnTo>
                <a:lnTo>
                  <a:pt x="2856" y="1"/>
                </a:lnTo>
                <a:lnTo>
                  <a:pt x="2831" y="2"/>
                </a:lnTo>
                <a:lnTo>
                  <a:pt x="2807" y="3"/>
                </a:lnTo>
                <a:lnTo>
                  <a:pt x="2783" y="6"/>
                </a:lnTo>
                <a:lnTo>
                  <a:pt x="2761" y="10"/>
                </a:lnTo>
                <a:lnTo>
                  <a:pt x="2738" y="13"/>
                </a:lnTo>
                <a:lnTo>
                  <a:pt x="2715" y="17"/>
                </a:lnTo>
                <a:lnTo>
                  <a:pt x="2693" y="23"/>
                </a:lnTo>
                <a:lnTo>
                  <a:pt x="2671" y="28"/>
                </a:lnTo>
                <a:lnTo>
                  <a:pt x="2649" y="35"/>
                </a:lnTo>
                <a:lnTo>
                  <a:pt x="2628" y="41"/>
                </a:lnTo>
                <a:lnTo>
                  <a:pt x="2607" y="49"/>
                </a:lnTo>
                <a:lnTo>
                  <a:pt x="2587" y="57"/>
                </a:lnTo>
                <a:lnTo>
                  <a:pt x="2566" y="66"/>
                </a:lnTo>
                <a:lnTo>
                  <a:pt x="2546" y="76"/>
                </a:lnTo>
                <a:lnTo>
                  <a:pt x="2526" y="85"/>
                </a:lnTo>
                <a:lnTo>
                  <a:pt x="2487" y="107"/>
                </a:lnTo>
                <a:lnTo>
                  <a:pt x="2451" y="131"/>
                </a:lnTo>
                <a:lnTo>
                  <a:pt x="2414" y="157"/>
                </a:lnTo>
                <a:lnTo>
                  <a:pt x="2379" y="185"/>
                </a:lnTo>
                <a:lnTo>
                  <a:pt x="2345" y="215"/>
                </a:lnTo>
                <a:lnTo>
                  <a:pt x="2312" y="246"/>
                </a:lnTo>
                <a:lnTo>
                  <a:pt x="2280" y="281"/>
                </a:lnTo>
                <a:lnTo>
                  <a:pt x="2250" y="317"/>
                </a:lnTo>
                <a:lnTo>
                  <a:pt x="2219" y="353"/>
                </a:lnTo>
                <a:lnTo>
                  <a:pt x="2190" y="392"/>
                </a:lnTo>
                <a:lnTo>
                  <a:pt x="2162" y="433"/>
                </a:lnTo>
                <a:lnTo>
                  <a:pt x="2135" y="475"/>
                </a:lnTo>
                <a:lnTo>
                  <a:pt x="2109" y="519"/>
                </a:lnTo>
                <a:lnTo>
                  <a:pt x="2083" y="564"/>
                </a:lnTo>
                <a:lnTo>
                  <a:pt x="2059" y="610"/>
                </a:lnTo>
                <a:lnTo>
                  <a:pt x="2035" y="658"/>
                </a:lnTo>
                <a:lnTo>
                  <a:pt x="2012" y="707"/>
                </a:lnTo>
                <a:lnTo>
                  <a:pt x="1989" y="756"/>
                </a:lnTo>
                <a:lnTo>
                  <a:pt x="1968" y="807"/>
                </a:lnTo>
                <a:lnTo>
                  <a:pt x="1947" y="859"/>
                </a:lnTo>
                <a:lnTo>
                  <a:pt x="1926" y="912"/>
                </a:lnTo>
                <a:lnTo>
                  <a:pt x="1906" y="965"/>
                </a:lnTo>
                <a:lnTo>
                  <a:pt x="1888" y="1019"/>
                </a:lnTo>
                <a:lnTo>
                  <a:pt x="1868" y="1074"/>
                </a:lnTo>
                <a:lnTo>
                  <a:pt x="1850" y="1130"/>
                </a:lnTo>
                <a:lnTo>
                  <a:pt x="1832" y="1186"/>
                </a:lnTo>
                <a:lnTo>
                  <a:pt x="1799" y="1300"/>
                </a:lnTo>
                <a:lnTo>
                  <a:pt x="1767" y="1414"/>
                </a:lnTo>
                <a:lnTo>
                  <a:pt x="1735" y="1530"/>
                </a:lnTo>
                <a:lnTo>
                  <a:pt x="1706" y="1646"/>
                </a:lnTo>
                <a:lnTo>
                  <a:pt x="1677" y="1762"/>
                </a:lnTo>
                <a:lnTo>
                  <a:pt x="1621" y="1990"/>
                </a:lnTo>
                <a:lnTo>
                  <a:pt x="1594" y="2101"/>
                </a:lnTo>
                <a:lnTo>
                  <a:pt x="1567" y="2210"/>
                </a:lnTo>
                <a:lnTo>
                  <a:pt x="1539" y="2316"/>
                </a:lnTo>
                <a:lnTo>
                  <a:pt x="1511" y="2419"/>
                </a:lnTo>
                <a:lnTo>
                  <a:pt x="1482" y="2517"/>
                </a:lnTo>
                <a:lnTo>
                  <a:pt x="1453" y="2610"/>
                </a:lnTo>
                <a:lnTo>
                  <a:pt x="1438" y="2656"/>
                </a:lnTo>
                <a:lnTo>
                  <a:pt x="1422" y="2699"/>
                </a:lnTo>
                <a:lnTo>
                  <a:pt x="1407" y="2741"/>
                </a:lnTo>
                <a:lnTo>
                  <a:pt x="1391" y="2781"/>
                </a:lnTo>
                <a:lnTo>
                  <a:pt x="1391" y="2781"/>
                </a:lnTo>
                <a:lnTo>
                  <a:pt x="1373" y="2820"/>
                </a:lnTo>
                <a:lnTo>
                  <a:pt x="1356" y="2858"/>
                </a:lnTo>
                <a:lnTo>
                  <a:pt x="1338" y="2893"/>
                </a:lnTo>
                <a:lnTo>
                  <a:pt x="1318" y="2929"/>
                </a:lnTo>
                <a:lnTo>
                  <a:pt x="1298" y="2962"/>
                </a:lnTo>
                <a:lnTo>
                  <a:pt x="1276" y="2996"/>
                </a:lnTo>
                <a:lnTo>
                  <a:pt x="1253" y="3027"/>
                </a:lnTo>
                <a:lnTo>
                  <a:pt x="1231" y="3057"/>
                </a:lnTo>
                <a:lnTo>
                  <a:pt x="1208" y="3087"/>
                </a:lnTo>
                <a:lnTo>
                  <a:pt x="1183" y="3115"/>
                </a:lnTo>
                <a:lnTo>
                  <a:pt x="1158" y="3142"/>
                </a:lnTo>
                <a:lnTo>
                  <a:pt x="1133" y="3168"/>
                </a:lnTo>
                <a:lnTo>
                  <a:pt x="1107" y="3192"/>
                </a:lnTo>
                <a:lnTo>
                  <a:pt x="1080" y="3216"/>
                </a:lnTo>
                <a:lnTo>
                  <a:pt x="1055" y="3239"/>
                </a:lnTo>
                <a:lnTo>
                  <a:pt x="1026" y="3261"/>
                </a:lnTo>
                <a:lnTo>
                  <a:pt x="999" y="3282"/>
                </a:lnTo>
                <a:lnTo>
                  <a:pt x="971" y="3302"/>
                </a:lnTo>
                <a:lnTo>
                  <a:pt x="942" y="3321"/>
                </a:lnTo>
                <a:lnTo>
                  <a:pt x="914" y="3339"/>
                </a:lnTo>
                <a:lnTo>
                  <a:pt x="885" y="3357"/>
                </a:lnTo>
                <a:lnTo>
                  <a:pt x="857" y="3373"/>
                </a:lnTo>
                <a:lnTo>
                  <a:pt x="828" y="3388"/>
                </a:lnTo>
                <a:lnTo>
                  <a:pt x="798" y="3403"/>
                </a:lnTo>
                <a:lnTo>
                  <a:pt x="768" y="3417"/>
                </a:lnTo>
                <a:lnTo>
                  <a:pt x="739" y="3430"/>
                </a:lnTo>
                <a:lnTo>
                  <a:pt x="710" y="3443"/>
                </a:lnTo>
                <a:lnTo>
                  <a:pt x="681" y="3454"/>
                </a:lnTo>
                <a:lnTo>
                  <a:pt x="622" y="3476"/>
                </a:lnTo>
                <a:lnTo>
                  <a:pt x="565" y="3494"/>
                </a:lnTo>
                <a:lnTo>
                  <a:pt x="509" y="3511"/>
                </a:lnTo>
                <a:lnTo>
                  <a:pt x="454" y="3524"/>
                </a:lnTo>
                <a:lnTo>
                  <a:pt x="400" y="3536"/>
                </a:lnTo>
                <a:lnTo>
                  <a:pt x="349" y="3546"/>
                </a:lnTo>
                <a:lnTo>
                  <a:pt x="299" y="3554"/>
                </a:lnTo>
                <a:lnTo>
                  <a:pt x="253" y="3561"/>
                </a:lnTo>
                <a:lnTo>
                  <a:pt x="210" y="3566"/>
                </a:lnTo>
                <a:lnTo>
                  <a:pt x="169" y="3570"/>
                </a:lnTo>
                <a:lnTo>
                  <a:pt x="132" y="3573"/>
                </a:lnTo>
                <a:lnTo>
                  <a:pt x="98" y="3574"/>
                </a:lnTo>
                <a:lnTo>
                  <a:pt x="45" y="3576"/>
                </a:lnTo>
                <a:lnTo>
                  <a:pt x="12" y="3575"/>
                </a:lnTo>
                <a:lnTo>
                  <a:pt x="0" y="3575"/>
                </a:lnTo>
                <a:lnTo>
                  <a:pt x="5760" y="35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千图PPT彼岸天：ID 8661124库_文本框 7">
            <a:extLst>
              <a:ext uri="{FF2B5EF4-FFF2-40B4-BE49-F238E27FC236}">
                <a16:creationId xmlns:a16="http://schemas.microsoft.com/office/drawing/2014/main" id="{F73D7739-A453-4795-9AFD-9303C2ECD5B7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2089188" y="2902654"/>
            <a:ext cx="41678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en-US" altLang="ko-KR" sz="24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20%</a:t>
            </a:r>
          </a:p>
        </p:txBody>
      </p:sp>
      <p:sp>
        <p:nvSpPr>
          <p:cNvPr id="31" name="千图PPT彼岸天：ID 8661124库_Freeform: Shape 3">
            <a:extLst>
              <a:ext uri="{FF2B5EF4-FFF2-40B4-BE49-F238E27FC236}">
                <a16:creationId xmlns:a16="http://schemas.microsoft.com/office/drawing/2014/main" id="{2492CC70-610A-4A41-B65F-91E7EAC027A8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2898713" y="2455530"/>
            <a:ext cx="2556284" cy="1528190"/>
          </a:xfrm>
          <a:custGeom>
            <a:avLst/>
            <a:gdLst>
              <a:gd name="T0" fmla="*/ 5715 w 5760"/>
              <a:gd name="T1" fmla="*/ 3576 h 3576"/>
              <a:gd name="T2" fmla="*/ 5551 w 5760"/>
              <a:gd name="T3" fmla="*/ 3566 h 3576"/>
              <a:gd name="T4" fmla="*/ 5360 w 5760"/>
              <a:gd name="T5" fmla="*/ 3536 h 3576"/>
              <a:gd name="T6" fmla="*/ 5138 w 5760"/>
              <a:gd name="T7" fmla="*/ 3476 h 3576"/>
              <a:gd name="T8" fmla="*/ 4992 w 5760"/>
              <a:gd name="T9" fmla="*/ 3417 h 3576"/>
              <a:gd name="T10" fmla="*/ 4875 w 5760"/>
              <a:gd name="T11" fmla="*/ 3357 h 3576"/>
              <a:gd name="T12" fmla="*/ 4762 w 5760"/>
              <a:gd name="T13" fmla="*/ 3282 h 3576"/>
              <a:gd name="T14" fmla="*/ 4653 w 5760"/>
              <a:gd name="T15" fmla="*/ 3192 h 3576"/>
              <a:gd name="T16" fmla="*/ 4553 w 5760"/>
              <a:gd name="T17" fmla="*/ 3087 h 3576"/>
              <a:gd name="T18" fmla="*/ 4463 w 5760"/>
              <a:gd name="T19" fmla="*/ 2962 h 3576"/>
              <a:gd name="T20" fmla="*/ 4387 w 5760"/>
              <a:gd name="T21" fmla="*/ 2820 h 3576"/>
              <a:gd name="T22" fmla="*/ 4338 w 5760"/>
              <a:gd name="T23" fmla="*/ 2699 h 3576"/>
              <a:gd name="T24" fmla="*/ 4249 w 5760"/>
              <a:gd name="T25" fmla="*/ 2419 h 3576"/>
              <a:gd name="T26" fmla="*/ 4139 w 5760"/>
              <a:gd name="T27" fmla="*/ 1990 h 3576"/>
              <a:gd name="T28" fmla="*/ 3995 w 5760"/>
              <a:gd name="T29" fmla="*/ 1414 h 3576"/>
              <a:gd name="T30" fmla="*/ 3892 w 5760"/>
              <a:gd name="T31" fmla="*/ 1074 h 3576"/>
              <a:gd name="T32" fmla="*/ 3814 w 5760"/>
              <a:gd name="T33" fmla="*/ 859 h 3576"/>
              <a:gd name="T34" fmla="*/ 3725 w 5760"/>
              <a:gd name="T35" fmla="*/ 658 h 3576"/>
              <a:gd name="T36" fmla="*/ 3625 w 5760"/>
              <a:gd name="T37" fmla="*/ 475 h 3576"/>
              <a:gd name="T38" fmla="*/ 3510 w 5760"/>
              <a:gd name="T39" fmla="*/ 317 h 3576"/>
              <a:gd name="T40" fmla="*/ 3381 w 5760"/>
              <a:gd name="T41" fmla="*/ 185 h 3576"/>
              <a:gd name="T42" fmla="*/ 3234 w 5760"/>
              <a:gd name="T43" fmla="*/ 85 h 3576"/>
              <a:gd name="T44" fmla="*/ 3153 w 5760"/>
              <a:gd name="T45" fmla="*/ 49 h 3576"/>
              <a:gd name="T46" fmla="*/ 3067 w 5760"/>
              <a:gd name="T47" fmla="*/ 23 h 3576"/>
              <a:gd name="T48" fmla="*/ 2977 w 5760"/>
              <a:gd name="T49" fmla="*/ 6 h 3576"/>
              <a:gd name="T50" fmla="*/ 2881 w 5760"/>
              <a:gd name="T51" fmla="*/ 0 h 3576"/>
              <a:gd name="T52" fmla="*/ 2807 w 5760"/>
              <a:gd name="T53" fmla="*/ 3 h 3576"/>
              <a:gd name="T54" fmla="*/ 2715 w 5760"/>
              <a:gd name="T55" fmla="*/ 17 h 3576"/>
              <a:gd name="T56" fmla="*/ 2628 w 5760"/>
              <a:gd name="T57" fmla="*/ 41 h 3576"/>
              <a:gd name="T58" fmla="*/ 2546 w 5760"/>
              <a:gd name="T59" fmla="*/ 76 h 3576"/>
              <a:gd name="T60" fmla="*/ 2414 w 5760"/>
              <a:gd name="T61" fmla="*/ 157 h 3576"/>
              <a:gd name="T62" fmla="*/ 2280 w 5760"/>
              <a:gd name="T63" fmla="*/ 281 h 3576"/>
              <a:gd name="T64" fmla="*/ 2162 w 5760"/>
              <a:gd name="T65" fmla="*/ 433 h 3576"/>
              <a:gd name="T66" fmla="*/ 2059 w 5760"/>
              <a:gd name="T67" fmla="*/ 610 h 3576"/>
              <a:gd name="T68" fmla="*/ 1968 w 5760"/>
              <a:gd name="T69" fmla="*/ 807 h 3576"/>
              <a:gd name="T70" fmla="*/ 1888 w 5760"/>
              <a:gd name="T71" fmla="*/ 1019 h 3576"/>
              <a:gd name="T72" fmla="*/ 1799 w 5760"/>
              <a:gd name="T73" fmla="*/ 1300 h 3576"/>
              <a:gd name="T74" fmla="*/ 1677 w 5760"/>
              <a:gd name="T75" fmla="*/ 1762 h 3576"/>
              <a:gd name="T76" fmla="*/ 1539 w 5760"/>
              <a:gd name="T77" fmla="*/ 2316 h 3576"/>
              <a:gd name="T78" fmla="*/ 1438 w 5760"/>
              <a:gd name="T79" fmla="*/ 2656 h 3576"/>
              <a:gd name="T80" fmla="*/ 1391 w 5760"/>
              <a:gd name="T81" fmla="*/ 2781 h 3576"/>
              <a:gd name="T82" fmla="*/ 1318 w 5760"/>
              <a:gd name="T83" fmla="*/ 2929 h 3576"/>
              <a:gd name="T84" fmla="*/ 1231 w 5760"/>
              <a:gd name="T85" fmla="*/ 3057 h 3576"/>
              <a:gd name="T86" fmla="*/ 1133 w 5760"/>
              <a:gd name="T87" fmla="*/ 3168 h 3576"/>
              <a:gd name="T88" fmla="*/ 1026 w 5760"/>
              <a:gd name="T89" fmla="*/ 3261 h 3576"/>
              <a:gd name="T90" fmla="*/ 914 w 5760"/>
              <a:gd name="T91" fmla="*/ 3339 h 3576"/>
              <a:gd name="T92" fmla="*/ 798 w 5760"/>
              <a:gd name="T93" fmla="*/ 3403 h 3576"/>
              <a:gd name="T94" fmla="*/ 681 w 5760"/>
              <a:gd name="T95" fmla="*/ 3454 h 3576"/>
              <a:gd name="T96" fmla="*/ 454 w 5760"/>
              <a:gd name="T97" fmla="*/ 3524 h 3576"/>
              <a:gd name="T98" fmla="*/ 253 w 5760"/>
              <a:gd name="T99" fmla="*/ 3561 h 3576"/>
              <a:gd name="T100" fmla="*/ 98 w 5760"/>
              <a:gd name="T101" fmla="*/ 3574 h 3576"/>
              <a:gd name="T102" fmla="*/ 5760 w 5760"/>
              <a:gd name="T103" fmla="*/ 3575 h 3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760" h="3576">
                <a:moveTo>
                  <a:pt x="5760" y="3575"/>
                </a:moveTo>
                <a:lnTo>
                  <a:pt x="5760" y="3575"/>
                </a:lnTo>
                <a:lnTo>
                  <a:pt x="5748" y="3575"/>
                </a:lnTo>
                <a:lnTo>
                  <a:pt x="5715" y="3576"/>
                </a:lnTo>
                <a:lnTo>
                  <a:pt x="5662" y="3574"/>
                </a:lnTo>
                <a:lnTo>
                  <a:pt x="5628" y="3573"/>
                </a:lnTo>
                <a:lnTo>
                  <a:pt x="5591" y="3570"/>
                </a:lnTo>
                <a:lnTo>
                  <a:pt x="5551" y="3566"/>
                </a:lnTo>
                <a:lnTo>
                  <a:pt x="5507" y="3561"/>
                </a:lnTo>
                <a:lnTo>
                  <a:pt x="5461" y="3554"/>
                </a:lnTo>
                <a:lnTo>
                  <a:pt x="5412" y="3546"/>
                </a:lnTo>
                <a:lnTo>
                  <a:pt x="5360" y="3536"/>
                </a:lnTo>
                <a:lnTo>
                  <a:pt x="5306" y="3524"/>
                </a:lnTo>
                <a:lnTo>
                  <a:pt x="5251" y="3511"/>
                </a:lnTo>
                <a:lnTo>
                  <a:pt x="5195" y="3494"/>
                </a:lnTo>
                <a:lnTo>
                  <a:pt x="5138" y="3476"/>
                </a:lnTo>
                <a:lnTo>
                  <a:pt x="5079" y="3454"/>
                </a:lnTo>
                <a:lnTo>
                  <a:pt x="5050" y="3443"/>
                </a:lnTo>
                <a:lnTo>
                  <a:pt x="5021" y="3430"/>
                </a:lnTo>
                <a:lnTo>
                  <a:pt x="4992" y="3417"/>
                </a:lnTo>
                <a:lnTo>
                  <a:pt x="4963" y="3403"/>
                </a:lnTo>
                <a:lnTo>
                  <a:pt x="4933" y="3388"/>
                </a:lnTo>
                <a:lnTo>
                  <a:pt x="4904" y="3373"/>
                </a:lnTo>
                <a:lnTo>
                  <a:pt x="4875" y="3357"/>
                </a:lnTo>
                <a:lnTo>
                  <a:pt x="4846" y="3339"/>
                </a:lnTo>
                <a:lnTo>
                  <a:pt x="4818" y="3321"/>
                </a:lnTo>
                <a:lnTo>
                  <a:pt x="4790" y="3302"/>
                </a:lnTo>
                <a:lnTo>
                  <a:pt x="4762" y="3282"/>
                </a:lnTo>
                <a:lnTo>
                  <a:pt x="4734" y="3261"/>
                </a:lnTo>
                <a:lnTo>
                  <a:pt x="4707" y="3239"/>
                </a:lnTo>
                <a:lnTo>
                  <a:pt x="4680" y="3216"/>
                </a:lnTo>
                <a:lnTo>
                  <a:pt x="4653" y="3192"/>
                </a:lnTo>
                <a:lnTo>
                  <a:pt x="4627" y="3168"/>
                </a:lnTo>
                <a:lnTo>
                  <a:pt x="4602" y="3142"/>
                </a:lnTo>
                <a:lnTo>
                  <a:pt x="4577" y="3115"/>
                </a:lnTo>
                <a:lnTo>
                  <a:pt x="4553" y="3087"/>
                </a:lnTo>
                <a:lnTo>
                  <a:pt x="4529" y="3057"/>
                </a:lnTo>
                <a:lnTo>
                  <a:pt x="4507" y="3027"/>
                </a:lnTo>
                <a:lnTo>
                  <a:pt x="4484" y="2996"/>
                </a:lnTo>
                <a:lnTo>
                  <a:pt x="4463" y="2962"/>
                </a:lnTo>
                <a:lnTo>
                  <a:pt x="4443" y="2929"/>
                </a:lnTo>
                <a:lnTo>
                  <a:pt x="4423" y="2893"/>
                </a:lnTo>
                <a:lnTo>
                  <a:pt x="4404" y="2858"/>
                </a:lnTo>
                <a:lnTo>
                  <a:pt x="4387" y="2820"/>
                </a:lnTo>
                <a:lnTo>
                  <a:pt x="4369" y="2781"/>
                </a:lnTo>
                <a:lnTo>
                  <a:pt x="4369" y="2781"/>
                </a:lnTo>
                <a:lnTo>
                  <a:pt x="4353" y="2741"/>
                </a:lnTo>
                <a:lnTo>
                  <a:pt x="4338" y="2699"/>
                </a:lnTo>
                <a:lnTo>
                  <a:pt x="4322" y="2656"/>
                </a:lnTo>
                <a:lnTo>
                  <a:pt x="4308" y="2610"/>
                </a:lnTo>
                <a:lnTo>
                  <a:pt x="4278" y="2517"/>
                </a:lnTo>
                <a:lnTo>
                  <a:pt x="4249" y="2419"/>
                </a:lnTo>
                <a:lnTo>
                  <a:pt x="4221" y="2316"/>
                </a:lnTo>
                <a:lnTo>
                  <a:pt x="4194" y="2210"/>
                </a:lnTo>
                <a:lnTo>
                  <a:pt x="4166" y="2101"/>
                </a:lnTo>
                <a:lnTo>
                  <a:pt x="4139" y="1990"/>
                </a:lnTo>
                <a:lnTo>
                  <a:pt x="4083" y="1762"/>
                </a:lnTo>
                <a:lnTo>
                  <a:pt x="4055" y="1646"/>
                </a:lnTo>
                <a:lnTo>
                  <a:pt x="4025" y="1530"/>
                </a:lnTo>
                <a:lnTo>
                  <a:pt x="3995" y="1414"/>
                </a:lnTo>
                <a:lnTo>
                  <a:pt x="3962" y="1300"/>
                </a:lnTo>
                <a:lnTo>
                  <a:pt x="3928" y="1186"/>
                </a:lnTo>
                <a:lnTo>
                  <a:pt x="3910" y="1130"/>
                </a:lnTo>
                <a:lnTo>
                  <a:pt x="3892" y="1074"/>
                </a:lnTo>
                <a:lnTo>
                  <a:pt x="3873" y="1019"/>
                </a:lnTo>
                <a:lnTo>
                  <a:pt x="3854" y="965"/>
                </a:lnTo>
                <a:lnTo>
                  <a:pt x="3834" y="912"/>
                </a:lnTo>
                <a:lnTo>
                  <a:pt x="3814" y="859"/>
                </a:lnTo>
                <a:lnTo>
                  <a:pt x="3792" y="807"/>
                </a:lnTo>
                <a:lnTo>
                  <a:pt x="3771" y="756"/>
                </a:lnTo>
                <a:lnTo>
                  <a:pt x="3748" y="707"/>
                </a:lnTo>
                <a:lnTo>
                  <a:pt x="3725" y="658"/>
                </a:lnTo>
                <a:lnTo>
                  <a:pt x="3702" y="610"/>
                </a:lnTo>
                <a:lnTo>
                  <a:pt x="3677" y="564"/>
                </a:lnTo>
                <a:lnTo>
                  <a:pt x="3651" y="519"/>
                </a:lnTo>
                <a:lnTo>
                  <a:pt x="3625" y="475"/>
                </a:lnTo>
                <a:lnTo>
                  <a:pt x="3598" y="433"/>
                </a:lnTo>
                <a:lnTo>
                  <a:pt x="3570" y="392"/>
                </a:lnTo>
                <a:lnTo>
                  <a:pt x="3541" y="353"/>
                </a:lnTo>
                <a:lnTo>
                  <a:pt x="3510" y="317"/>
                </a:lnTo>
                <a:lnTo>
                  <a:pt x="3480" y="281"/>
                </a:lnTo>
                <a:lnTo>
                  <a:pt x="3448" y="246"/>
                </a:lnTo>
                <a:lnTo>
                  <a:pt x="3415" y="215"/>
                </a:lnTo>
                <a:lnTo>
                  <a:pt x="3381" y="185"/>
                </a:lnTo>
                <a:lnTo>
                  <a:pt x="3346" y="157"/>
                </a:lnTo>
                <a:lnTo>
                  <a:pt x="3309" y="131"/>
                </a:lnTo>
                <a:lnTo>
                  <a:pt x="3273" y="107"/>
                </a:lnTo>
                <a:lnTo>
                  <a:pt x="3234" y="85"/>
                </a:lnTo>
                <a:lnTo>
                  <a:pt x="3214" y="76"/>
                </a:lnTo>
                <a:lnTo>
                  <a:pt x="3194" y="66"/>
                </a:lnTo>
                <a:lnTo>
                  <a:pt x="3174" y="57"/>
                </a:lnTo>
                <a:lnTo>
                  <a:pt x="3153" y="49"/>
                </a:lnTo>
                <a:lnTo>
                  <a:pt x="3132" y="41"/>
                </a:lnTo>
                <a:lnTo>
                  <a:pt x="3111" y="35"/>
                </a:lnTo>
                <a:lnTo>
                  <a:pt x="3089" y="28"/>
                </a:lnTo>
                <a:lnTo>
                  <a:pt x="3067" y="23"/>
                </a:lnTo>
                <a:lnTo>
                  <a:pt x="3046" y="17"/>
                </a:lnTo>
                <a:lnTo>
                  <a:pt x="3023" y="13"/>
                </a:lnTo>
                <a:lnTo>
                  <a:pt x="2999" y="10"/>
                </a:lnTo>
                <a:lnTo>
                  <a:pt x="2977" y="6"/>
                </a:lnTo>
                <a:lnTo>
                  <a:pt x="2953" y="3"/>
                </a:lnTo>
                <a:lnTo>
                  <a:pt x="2929" y="2"/>
                </a:lnTo>
                <a:lnTo>
                  <a:pt x="2904" y="1"/>
                </a:lnTo>
                <a:lnTo>
                  <a:pt x="2881" y="0"/>
                </a:lnTo>
                <a:lnTo>
                  <a:pt x="2881" y="0"/>
                </a:lnTo>
                <a:lnTo>
                  <a:pt x="2856" y="1"/>
                </a:lnTo>
                <a:lnTo>
                  <a:pt x="2831" y="2"/>
                </a:lnTo>
                <a:lnTo>
                  <a:pt x="2807" y="3"/>
                </a:lnTo>
                <a:lnTo>
                  <a:pt x="2783" y="6"/>
                </a:lnTo>
                <a:lnTo>
                  <a:pt x="2761" y="10"/>
                </a:lnTo>
                <a:lnTo>
                  <a:pt x="2738" y="13"/>
                </a:lnTo>
                <a:lnTo>
                  <a:pt x="2715" y="17"/>
                </a:lnTo>
                <a:lnTo>
                  <a:pt x="2693" y="23"/>
                </a:lnTo>
                <a:lnTo>
                  <a:pt x="2671" y="28"/>
                </a:lnTo>
                <a:lnTo>
                  <a:pt x="2649" y="35"/>
                </a:lnTo>
                <a:lnTo>
                  <a:pt x="2628" y="41"/>
                </a:lnTo>
                <a:lnTo>
                  <a:pt x="2607" y="49"/>
                </a:lnTo>
                <a:lnTo>
                  <a:pt x="2587" y="57"/>
                </a:lnTo>
                <a:lnTo>
                  <a:pt x="2566" y="66"/>
                </a:lnTo>
                <a:lnTo>
                  <a:pt x="2546" y="76"/>
                </a:lnTo>
                <a:lnTo>
                  <a:pt x="2526" y="85"/>
                </a:lnTo>
                <a:lnTo>
                  <a:pt x="2487" y="107"/>
                </a:lnTo>
                <a:lnTo>
                  <a:pt x="2451" y="131"/>
                </a:lnTo>
                <a:lnTo>
                  <a:pt x="2414" y="157"/>
                </a:lnTo>
                <a:lnTo>
                  <a:pt x="2379" y="185"/>
                </a:lnTo>
                <a:lnTo>
                  <a:pt x="2345" y="215"/>
                </a:lnTo>
                <a:lnTo>
                  <a:pt x="2312" y="246"/>
                </a:lnTo>
                <a:lnTo>
                  <a:pt x="2280" y="281"/>
                </a:lnTo>
                <a:lnTo>
                  <a:pt x="2250" y="317"/>
                </a:lnTo>
                <a:lnTo>
                  <a:pt x="2219" y="353"/>
                </a:lnTo>
                <a:lnTo>
                  <a:pt x="2190" y="392"/>
                </a:lnTo>
                <a:lnTo>
                  <a:pt x="2162" y="433"/>
                </a:lnTo>
                <a:lnTo>
                  <a:pt x="2135" y="475"/>
                </a:lnTo>
                <a:lnTo>
                  <a:pt x="2109" y="519"/>
                </a:lnTo>
                <a:lnTo>
                  <a:pt x="2083" y="564"/>
                </a:lnTo>
                <a:lnTo>
                  <a:pt x="2059" y="610"/>
                </a:lnTo>
                <a:lnTo>
                  <a:pt x="2035" y="658"/>
                </a:lnTo>
                <a:lnTo>
                  <a:pt x="2012" y="707"/>
                </a:lnTo>
                <a:lnTo>
                  <a:pt x="1989" y="756"/>
                </a:lnTo>
                <a:lnTo>
                  <a:pt x="1968" y="807"/>
                </a:lnTo>
                <a:lnTo>
                  <a:pt x="1947" y="859"/>
                </a:lnTo>
                <a:lnTo>
                  <a:pt x="1926" y="912"/>
                </a:lnTo>
                <a:lnTo>
                  <a:pt x="1906" y="965"/>
                </a:lnTo>
                <a:lnTo>
                  <a:pt x="1888" y="1019"/>
                </a:lnTo>
                <a:lnTo>
                  <a:pt x="1868" y="1074"/>
                </a:lnTo>
                <a:lnTo>
                  <a:pt x="1850" y="1130"/>
                </a:lnTo>
                <a:lnTo>
                  <a:pt x="1832" y="1186"/>
                </a:lnTo>
                <a:lnTo>
                  <a:pt x="1799" y="1300"/>
                </a:lnTo>
                <a:lnTo>
                  <a:pt x="1767" y="1414"/>
                </a:lnTo>
                <a:lnTo>
                  <a:pt x="1735" y="1530"/>
                </a:lnTo>
                <a:lnTo>
                  <a:pt x="1706" y="1646"/>
                </a:lnTo>
                <a:lnTo>
                  <a:pt x="1677" y="1762"/>
                </a:lnTo>
                <a:lnTo>
                  <a:pt x="1621" y="1990"/>
                </a:lnTo>
                <a:lnTo>
                  <a:pt x="1594" y="2101"/>
                </a:lnTo>
                <a:lnTo>
                  <a:pt x="1567" y="2210"/>
                </a:lnTo>
                <a:lnTo>
                  <a:pt x="1539" y="2316"/>
                </a:lnTo>
                <a:lnTo>
                  <a:pt x="1511" y="2419"/>
                </a:lnTo>
                <a:lnTo>
                  <a:pt x="1482" y="2517"/>
                </a:lnTo>
                <a:lnTo>
                  <a:pt x="1453" y="2610"/>
                </a:lnTo>
                <a:lnTo>
                  <a:pt x="1438" y="2656"/>
                </a:lnTo>
                <a:lnTo>
                  <a:pt x="1422" y="2699"/>
                </a:lnTo>
                <a:lnTo>
                  <a:pt x="1407" y="2741"/>
                </a:lnTo>
                <a:lnTo>
                  <a:pt x="1391" y="2781"/>
                </a:lnTo>
                <a:lnTo>
                  <a:pt x="1391" y="2781"/>
                </a:lnTo>
                <a:lnTo>
                  <a:pt x="1373" y="2820"/>
                </a:lnTo>
                <a:lnTo>
                  <a:pt x="1356" y="2858"/>
                </a:lnTo>
                <a:lnTo>
                  <a:pt x="1338" y="2893"/>
                </a:lnTo>
                <a:lnTo>
                  <a:pt x="1318" y="2929"/>
                </a:lnTo>
                <a:lnTo>
                  <a:pt x="1298" y="2962"/>
                </a:lnTo>
                <a:lnTo>
                  <a:pt x="1276" y="2996"/>
                </a:lnTo>
                <a:lnTo>
                  <a:pt x="1253" y="3027"/>
                </a:lnTo>
                <a:lnTo>
                  <a:pt x="1231" y="3057"/>
                </a:lnTo>
                <a:lnTo>
                  <a:pt x="1208" y="3087"/>
                </a:lnTo>
                <a:lnTo>
                  <a:pt x="1183" y="3115"/>
                </a:lnTo>
                <a:lnTo>
                  <a:pt x="1158" y="3142"/>
                </a:lnTo>
                <a:lnTo>
                  <a:pt x="1133" y="3168"/>
                </a:lnTo>
                <a:lnTo>
                  <a:pt x="1107" y="3192"/>
                </a:lnTo>
                <a:lnTo>
                  <a:pt x="1080" y="3216"/>
                </a:lnTo>
                <a:lnTo>
                  <a:pt x="1055" y="3239"/>
                </a:lnTo>
                <a:lnTo>
                  <a:pt x="1026" y="3261"/>
                </a:lnTo>
                <a:lnTo>
                  <a:pt x="999" y="3282"/>
                </a:lnTo>
                <a:lnTo>
                  <a:pt x="971" y="3302"/>
                </a:lnTo>
                <a:lnTo>
                  <a:pt x="942" y="3321"/>
                </a:lnTo>
                <a:lnTo>
                  <a:pt x="914" y="3339"/>
                </a:lnTo>
                <a:lnTo>
                  <a:pt x="885" y="3357"/>
                </a:lnTo>
                <a:lnTo>
                  <a:pt x="857" y="3373"/>
                </a:lnTo>
                <a:lnTo>
                  <a:pt x="828" y="3388"/>
                </a:lnTo>
                <a:lnTo>
                  <a:pt x="798" y="3403"/>
                </a:lnTo>
                <a:lnTo>
                  <a:pt x="768" y="3417"/>
                </a:lnTo>
                <a:lnTo>
                  <a:pt x="739" y="3430"/>
                </a:lnTo>
                <a:lnTo>
                  <a:pt x="710" y="3443"/>
                </a:lnTo>
                <a:lnTo>
                  <a:pt x="681" y="3454"/>
                </a:lnTo>
                <a:lnTo>
                  <a:pt x="622" y="3476"/>
                </a:lnTo>
                <a:lnTo>
                  <a:pt x="565" y="3494"/>
                </a:lnTo>
                <a:lnTo>
                  <a:pt x="509" y="3511"/>
                </a:lnTo>
                <a:lnTo>
                  <a:pt x="454" y="3524"/>
                </a:lnTo>
                <a:lnTo>
                  <a:pt x="400" y="3536"/>
                </a:lnTo>
                <a:lnTo>
                  <a:pt x="349" y="3546"/>
                </a:lnTo>
                <a:lnTo>
                  <a:pt x="299" y="3554"/>
                </a:lnTo>
                <a:lnTo>
                  <a:pt x="253" y="3561"/>
                </a:lnTo>
                <a:lnTo>
                  <a:pt x="210" y="3566"/>
                </a:lnTo>
                <a:lnTo>
                  <a:pt x="169" y="3570"/>
                </a:lnTo>
                <a:lnTo>
                  <a:pt x="132" y="3573"/>
                </a:lnTo>
                <a:lnTo>
                  <a:pt x="98" y="3574"/>
                </a:lnTo>
                <a:lnTo>
                  <a:pt x="45" y="3576"/>
                </a:lnTo>
                <a:lnTo>
                  <a:pt x="12" y="3575"/>
                </a:lnTo>
                <a:lnTo>
                  <a:pt x="0" y="3575"/>
                </a:lnTo>
                <a:lnTo>
                  <a:pt x="5760" y="35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千图PPT彼岸天：ID 8661124库_文本框 8">
            <a:extLst>
              <a:ext uri="{FF2B5EF4-FFF2-40B4-BE49-F238E27FC236}">
                <a16:creationId xmlns:a16="http://schemas.microsoft.com/office/drawing/2014/main" id="{81A7DA5D-2165-4BF4-A0B6-71D75262F79D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 bwMode="auto">
          <a:xfrm>
            <a:off x="3962053" y="1933556"/>
            <a:ext cx="42960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en-US" altLang="ko-KR" sz="24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60%</a:t>
            </a:r>
          </a:p>
        </p:txBody>
      </p:sp>
      <p:sp>
        <p:nvSpPr>
          <p:cNvPr id="33" name="千图PPT彼岸天：ID 8661124库_Freeform: Shape 4">
            <a:extLst>
              <a:ext uri="{FF2B5EF4-FFF2-40B4-BE49-F238E27FC236}">
                <a16:creationId xmlns:a16="http://schemas.microsoft.com/office/drawing/2014/main" id="{482A8E93-362A-4DE7-AD15-16646C238E85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4777990" y="2706827"/>
            <a:ext cx="2556284" cy="1276891"/>
          </a:xfrm>
          <a:custGeom>
            <a:avLst/>
            <a:gdLst>
              <a:gd name="T0" fmla="*/ 5715 w 5760"/>
              <a:gd name="T1" fmla="*/ 3576 h 3576"/>
              <a:gd name="T2" fmla="*/ 5551 w 5760"/>
              <a:gd name="T3" fmla="*/ 3566 h 3576"/>
              <a:gd name="T4" fmla="*/ 5360 w 5760"/>
              <a:gd name="T5" fmla="*/ 3536 h 3576"/>
              <a:gd name="T6" fmla="*/ 5138 w 5760"/>
              <a:gd name="T7" fmla="*/ 3476 h 3576"/>
              <a:gd name="T8" fmla="*/ 4992 w 5760"/>
              <a:gd name="T9" fmla="*/ 3417 h 3576"/>
              <a:gd name="T10" fmla="*/ 4875 w 5760"/>
              <a:gd name="T11" fmla="*/ 3357 h 3576"/>
              <a:gd name="T12" fmla="*/ 4762 w 5760"/>
              <a:gd name="T13" fmla="*/ 3282 h 3576"/>
              <a:gd name="T14" fmla="*/ 4653 w 5760"/>
              <a:gd name="T15" fmla="*/ 3192 h 3576"/>
              <a:gd name="T16" fmla="*/ 4553 w 5760"/>
              <a:gd name="T17" fmla="*/ 3087 h 3576"/>
              <a:gd name="T18" fmla="*/ 4463 w 5760"/>
              <a:gd name="T19" fmla="*/ 2962 h 3576"/>
              <a:gd name="T20" fmla="*/ 4387 w 5760"/>
              <a:gd name="T21" fmla="*/ 2820 h 3576"/>
              <a:gd name="T22" fmla="*/ 4338 w 5760"/>
              <a:gd name="T23" fmla="*/ 2699 h 3576"/>
              <a:gd name="T24" fmla="*/ 4249 w 5760"/>
              <a:gd name="T25" fmla="*/ 2419 h 3576"/>
              <a:gd name="T26" fmla="*/ 4139 w 5760"/>
              <a:gd name="T27" fmla="*/ 1990 h 3576"/>
              <a:gd name="T28" fmla="*/ 3995 w 5760"/>
              <a:gd name="T29" fmla="*/ 1414 h 3576"/>
              <a:gd name="T30" fmla="*/ 3892 w 5760"/>
              <a:gd name="T31" fmla="*/ 1074 h 3576"/>
              <a:gd name="T32" fmla="*/ 3814 w 5760"/>
              <a:gd name="T33" fmla="*/ 859 h 3576"/>
              <a:gd name="T34" fmla="*/ 3725 w 5760"/>
              <a:gd name="T35" fmla="*/ 658 h 3576"/>
              <a:gd name="T36" fmla="*/ 3625 w 5760"/>
              <a:gd name="T37" fmla="*/ 475 h 3576"/>
              <a:gd name="T38" fmla="*/ 3510 w 5760"/>
              <a:gd name="T39" fmla="*/ 317 h 3576"/>
              <a:gd name="T40" fmla="*/ 3381 w 5760"/>
              <a:gd name="T41" fmla="*/ 185 h 3576"/>
              <a:gd name="T42" fmla="*/ 3234 w 5760"/>
              <a:gd name="T43" fmla="*/ 85 h 3576"/>
              <a:gd name="T44" fmla="*/ 3153 w 5760"/>
              <a:gd name="T45" fmla="*/ 49 h 3576"/>
              <a:gd name="T46" fmla="*/ 3067 w 5760"/>
              <a:gd name="T47" fmla="*/ 23 h 3576"/>
              <a:gd name="T48" fmla="*/ 2977 w 5760"/>
              <a:gd name="T49" fmla="*/ 6 h 3576"/>
              <a:gd name="T50" fmla="*/ 2881 w 5760"/>
              <a:gd name="T51" fmla="*/ 0 h 3576"/>
              <a:gd name="T52" fmla="*/ 2807 w 5760"/>
              <a:gd name="T53" fmla="*/ 3 h 3576"/>
              <a:gd name="T54" fmla="*/ 2715 w 5760"/>
              <a:gd name="T55" fmla="*/ 17 h 3576"/>
              <a:gd name="T56" fmla="*/ 2628 w 5760"/>
              <a:gd name="T57" fmla="*/ 41 h 3576"/>
              <a:gd name="T58" fmla="*/ 2546 w 5760"/>
              <a:gd name="T59" fmla="*/ 76 h 3576"/>
              <a:gd name="T60" fmla="*/ 2414 w 5760"/>
              <a:gd name="T61" fmla="*/ 157 h 3576"/>
              <a:gd name="T62" fmla="*/ 2280 w 5760"/>
              <a:gd name="T63" fmla="*/ 281 h 3576"/>
              <a:gd name="T64" fmla="*/ 2162 w 5760"/>
              <a:gd name="T65" fmla="*/ 433 h 3576"/>
              <a:gd name="T66" fmla="*/ 2059 w 5760"/>
              <a:gd name="T67" fmla="*/ 610 h 3576"/>
              <a:gd name="T68" fmla="*/ 1968 w 5760"/>
              <a:gd name="T69" fmla="*/ 807 h 3576"/>
              <a:gd name="T70" fmla="*/ 1888 w 5760"/>
              <a:gd name="T71" fmla="*/ 1019 h 3576"/>
              <a:gd name="T72" fmla="*/ 1799 w 5760"/>
              <a:gd name="T73" fmla="*/ 1300 h 3576"/>
              <a:gd name="T74" fmla="*/ 1677 w 5760"/>
              <a:gd name="T75" fmla="*/ 1762 h 3576"/>
              <a:gd name="T76" fmla="*/ 1539 w 5760"/>
              <a:gd name="T77" fmla="*/ 2316 h 3576"/>
              <a:gd name="T78" fmla="*/ 1438 w 5760"/>
              <a:gd name="T79" fmla="*/ 2656 h 3576"/>
              <a:gd name="T80" fmla="*/ 1391 w 5760"/>
              <a:gd name="T81" fmla="*/ 2781 h 3576"/>
              <a:gd name="T82" fmla="*/ 1318 w 5760"/>
              <a:gd name="T83" fmla="*/ 2929 h 3576"/>
              <a:gd name="T84" fmla="*/ 1231 w 5760"/>
              <a:gd name="T85" fmla="*/ 3057 h 3576"/>
              <a:gd name="T86" fmla="*/ 1133 w 5760"/>
              <a:gd name="T87" fmla="*/ 3168 h 3576"/>
              <a:gd name="T88" fmla="*/ 1026 w 5760"/>
              <a:gd name="T89" fmla="*/ 3261 h 3576"/>
              <a:gd name="T90" fmla="*/ 914 w 5760"/>
              <a:gd name="T91" fmla="*/ 3339 h 3576"/>
              <a:gd name="T92" fmla="*/ 798 w 5760"/>
              <a:gd name="T93" fmla="*/ 3403 h 3576"/>
              <a:gd name="T94" fmla="*/ 681 w 5760"/>
              <a:gd name="T95" fmla="*/ 3454 h 3576"/>
              <a:gd name="T96" fmla="*/ 454 w 5760"/>
              <a:gd name="T97" fmla="*/ 3524 h 3576"/>
              <a:gd name="T98" fmla="*/ 253 w 5760"/>
              <a:gd name="T99" fmla="*/ 3561 h 3576"/>
              <a:gd name="T100" fmla="*/ 98 w 5760"/>
              <a:gd name="T101" fmla="*/ 3574 h 3576"/>
              <a:gd name="T102" fmla="*/ 5760 w 5760"/>
              <a:gd name="T103" fmla="*/ 3575 h 3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760" h="3576">
                <a:moveTo>
                  <a:pt x="5760" y="3575"/>
                </a:moveTo>
                <a:lnTo>
                  <a:pt x="5760" y="3575"/>
                </a:lnTo>
                <a:lnTo>
                  <a:pt x="5748" y="3575"/>
                </a:lnTo>
                <a:lnTo>
                  <a:pt x="5715" y="3576"/>
                </a:lnTo>
                <a:lnTo>
                  <a:pt x="5662" y="3574"/>
                </a:lnTo>
                <a:lnTo>
                  <a:pt x="5628" y="3573"/>
                </a:lnTo>
                <a:lnTo>
                  <a:pt x="5591" y="3570"/>
                </a:lnTo>
                <a:lnTo>
                  <a:pt x="5551" y="3566"/>
                </a:lnTo>
                <a:lnTo>
                  <a:pt x="5507" y="3561"/>
                </a:lnTo>
                <a:lnTo>
                  <a:pt x="5461" y="3554"/>
                </a:lnTo>
                <a:lnTo>
                  <a:pt x="5412" y="3546"/>
                </a:lnTo>
                <a:lnTo>
                  <a:pt x="5360" y="3536"/>
                </a:lnTo>
                <a:lnTo>
                  <a:pt x="5306" y="3524"/>
                </a:lnTo>
                <a:lnTo>
                  <a:pt x="5251" y="3511"/>
                </a:lnTo>
                <a:lnTo>
                  <a:pt x="5195" y="3494"/>
                </a:lnTo>
                <a:lnTo>
                  <a:pt x="5138" y="3476"/>
                </a:lnTo>
                <a:lnTo>
                  <a:pt x="5079" y="3454"/>
                </a:lnTo>
                <a:lnTo>
                  <a:pt x="5050" y="3443"/>
                </a:lnTo>
                <a:lnTo>
                  <a:pt x="5021" y="3430"/>
                </a:lnTo>
                <a:lnTo>
                  <a:pt x="4992" y="3417"/>
                </a:lnTo>
                <a:lnTo>
                  <a:pt x="4963" y="3403"/>
                </a:lnTo>
                <a:lnTo>
                  <a:pt x="4933" y="3388"/>
                </a:lnTo>
                <a:lnTo>
                  <a:pt x="4904" y="3373"/>
                </a:lnTo>
                <a:lnTo>
                  <a:pt x="4875" y="3357"/>
                </a:lnTo>
                <a:lnTo>
                  <a:pt x="4846" y="3339"/>
                </a:lnTo>
                <a:lnTo>
                  <a:pt x="4818" y="3321"/>
                </a:lnTo>
                <a:lnTo>
                  <a:pt x="4790" y="3302"/>
                </a:lnTo>
                <a:lnTo>
                  <a:pt x="4762" y="3282"/>
                </a:lnTo>
                <a:lnTo>
                  <a:pt x="4734" y="3261"/>
                </a:lnTo>
                <a:lnTo>
                  <a:pt x="4707" y="3239"/>
                </a:lnTo>
                <a:lnTo>
                  <a:pt x="4680" y="3216"/>
                </a:lnTo>
                <a:lnTo>
                  <a:pt x="4653" y="3192"/>
                </a:lnTo>
                <a:lnTo>
                  <a:pt x="4627" y="3168"/>
                </a:lnTo>
                <a:lnTo>
                  <a:pt x="4602" y="3142"/>
                </a:lnTo>
                <a:lnTo>
                  <a:pt x="4577" y="3115"/>
                </a:lnTo>
                <a:lnTo>
                  <a:pt x="4553" y="3087"/>
                </a:lnTo>
                <a:lnTo>
                  <a:pt x="4529" y="3057"/>
                </a:lnTo>
                <a:lnTo>
                  <a:pt x="4507" y="3027"/>
                </a:lnTo>
                <a:lnTo>
                  <a:pt x="4484" y="2996"/>
                </a:lnTo>
                <a:lnTo>
                  <a:pt x="4463" y="2962"/>
                </a:lnTo>
                <a:lnTo>
                  <a:pt x="4443" y="2929"/>
                </a:lnTo>
                <a:lnTo>
                  <a:pt x="4423" y="2893"/>
                </a:lnTo>
                <a:lnTo>
                  <a:pt x="4404" y="2858"/>
                </a:lnTo>
                <a:lnTo>
                  <a:pt x="4387" y="2820"/>
                </a:lnTo>
                <a:lnTo>
                  <a:pt x="4369" y="2781"/>
                </a:lnTo>
                <a:lnTo>
                  <a:pt x="4369" y="2781"/>
                </a:lnTo>
                <a:lnTo>
                  <a:pt x="4353" y="2741"/>
                </a:lnTo>
                <a:lnTo>
                  <a:pt x="4338" y="2699"/>
                </a:lnTo>
                <a:lnTo>
                  <a:pt x="4322" y="2656"/>
                </a:lnTo>
                <a:lnTo>
                  <a:pt x="4308" y="2610"/>
                </a:lnTo>
                <a:lnTo>
                  <a:pt x="4278" y="2517"/>
                </a:lnTo>
                <a:lnTo>
                  <a:pt x="4249" y="2419"/>
                </a:lnTo>
                <a:lnTo>
                  <a:pt x="4221" y="2316"/>
                </a:lnTo>
                <a:lnTo>
                  <a:pt x="4194" y="2210"/>
                </a:lnTo>
                <a:lnTo>
                  <a:pt x="4166" y="2101"/>
                </a:lnTo>
                <a:lnTo>
                  <a:pt x="4139" y="1990"/>
                </a:lnTo>
                <a:lnTo>
                  <a:pt x="4083" y="1762"/>
                </a:lnTo>
                <a:lnTo>
                  <a:pt x="4055" y="1646"/>
                </a:lnTo>
                <a:lnTo>
                  <a:pt x="4025" y="1530"/>
                </a:lnTo>
                <a:lnTo>
                  <a:pt x="3995" y="1414"/>
                </a:lnTo>
                <a:lnTo>
                  <a:pt x="3962" y="1300"/>
                </a:lnTo>
                <a:lnTo>
                  <a:pt x="3928" y="1186"/>
                </a:lnTo>
                <a:lnTo>
                  <a:pt x="3910" y="1130"/>
                </a:lnTo>
                <a:lnTo>
                  <a:pt x="3892" y="1074"/>
                </a:lnTo>
                <a:lnTo>
                  <a:pt x="3873" y="1019"/>
                </a:lnTo>
                <a:lnTo>
                  <a:pt x="3854" y="965"/>
                </a:lnTo>
                <a:lnTo>
                  <a:pt x="3834" y="912"/>
                </a:lnTo>
                <a:lnTo>
                  <a:pt x="3814" y="859"/>
                </a:lnTo>
                <a:lnTo>
                  <a:pt x="3792" y="807"/>
                </a:lnTo>
                <a:lnTo>
                  <a:pt x="3771" y="756"/>
                </a:lnTo>
                <a:lnTo>
                  <a:pt x="3748" y="707"/>
                </a:lnTo>
                <a:lnTo>
                  <a:pt x="3725" y="658"/>
                </a:lnTo>
                <a:lnTo>
                  <a:pt x="3702" y="610"/>
                </a:lnTo>
                <a:lnTo>
                  <a:pt x="3677" y="564"/>
                </a:lnTo>
                <a:lnTo>
                  <a:pt x="3651" y="519"/>
                </a:lnTo>
                <a:lnTo>
                  <a:pt x="3625" y="475"/>
                </a:lnTo>
                <a:lnTo>
                  <a:pt x="3598" y="433"/>
                </a:lnTo>
                <a:lnTo>
                  <a:pt x="3570" y="392"/>
                </a:lnTo>
                <a:lnTo>
                  <a:pt x="3541" y="353"/>
                </a:lnTo>
                <a:lnTo>
                  <a:pt x="3510" y="317"/>
                </a:lnTo>
                <a:lnTo>
                  <a:pt x="3480" y="281"/>
                </a:lnTo>
                <a:lnTo>
                  <a:pt x="3448" y="246"/>
                </a:lnTo>
                <a:lnTo>
                  <a:pt x="3415" y="215"/>
                </a:lnTo>
                <a:lnTo>
                  <a:pt x="3381" y="185"/>
                </a:lnTo>
                <a:lnTo>
                  <a:pt x="3346" y="157"/>
                </a:lnTo>
                <a:lnTo>
                  <a:pt x="3309" y="131"/>
                </a:lnTo>
                <a:lnTo>
                  <a:pt x="3273" y="107"/>
                </a:lnTo>
                <a:lnTo>
                  <a:pt x="3234" y="85"/>
                </a:lnTo>
                <a:lnTo>
                  <a:pt x="3214" y="76"/>
                </a:lnTo>
                <a:lnTo>
                  <a:pt x="3194" y="66"/>
                </a:lnTo>
                <a:lnTo>
                  <a:pt x="3174" y="57"/>
                </a:lnTo>
                <a:lnTo>
                  <a:pt x="3153" y="49"/>
                </a:lnTo>
                <a:lnTo>
                  <a:pt x="3132" y="41"/>
                </a:lnTo>
                <a:lnTo>
                  <a:pt x="3111" y="35"/>
                </a:lnTo>
                <a:lnTo>
                  <a:pt x="3089" y="28"/>
                </a:lnTo>
                <a:lnTo>
                  <a:pt x="3067" y="23"/>
                </a:lnTo>
                <a:lnTo>
                  <a:pt x="3046" y="17"/>
                </a:lnTo>
                <a:lnTo>
                  <a:pt x="3023" y="13"/>
                </a:lnTo>
                <a:lnTo>
                  <a:pt x="2999" y="10"/>
                </a:lnTo>
                <a:lnTo>
                  <a:pt x="2977" y="6"/>
                </a:lnTo>
                <a:lnTo>
                  <a:pt x="2953" y="3"/>
                </a:lnTo>
                <a:lnTo>
                  <a:pt x="2929" y="2"/>
                </a:lnTo>
                <a:lnTo>
                  <a:pt x="2904" y="1"/>
                </a:lnTo>
                <a:lnTo>
                  <a:pt x="2881" y="0"/>
                </a:lnTo>
                <a:lnTo>
                  <a:pt x="2881" y="0"/>
                </a:lnTo>
                <a:lnTo>
                  <a:pt x="2856" y="1"/>
                </a:lnTo>
                <a:lnTo>
                  <a:pt x="2831" y="2"/>
                </a:lnTo>
                <a:lnTo>
                  <a:pt x="2807" y="3"/>
                </a:lnTo>
                <a:lnTo>
                  <a:pt x="2783" y="6"/>
                </a:lnTo>
                <a:lnTo>
                  <a:pt x="2761" y="10"/>
                </a:lnTo>
                <a:lnTo>
                  <a:pt x="2738" y="13"/>
                </a:lnTo>
                <a:lnTo>
                  <a:pt x="2715" y="17"/>
                </a:lnTo>
                <a:lnTo>
                  <a:pt x="2693" y="23"/>
                </a:lnTo>
                <a:lnTo>
                  <a:pt x="2671" y="28"/>
                </a:lnTo>
                <a:lnTo>
                  <a:pt x="2649" y="35"/>
                </a:lnTo>
                <a:lnTo>
                  <a:pt x="2628" y="41"/>
                </a:lnTo>
                <a:lnTo>
                  <a:pt x="2607" y="49"/>
                </a:lnTo>
                <a:lnTo>
                  <a:pt x="2587" y="57"/>
                </a:lnTo>
                <a:lnTo>
                  <a:pt x="2566" y="66"/>
                </a:lnTo>
                <a:lnTo>
                  <a:pt x="2546" y="76"/>
                </a:lnTo>
                <a:lnTo>
                  <a:pt x="2526" y="85"/>
                </a:lnTo>
                <a:lnTo>
                  <a:pt x="2487" y="107"/>
                </a:lnTo>
                <a:lnTo>
                  <a:pt x="2451" y="131"/>
                </a:lnTo>
                <a:lnTo>
                  <a:pt x="2414" y="157"/>
                </a:lnTo>
                <a:lnTo>
                  <a:pt x="2379" y="185"/>
                </a:lnTo>
                <a:lnTo>
                  <a:pt x="2345" y="215"/>
                </a:lnTo>
                <a:lnTo>
                  <a:pt x="2312" y="246"/>
                </a:lnTo>
                <a:lnTo>
                  <a:pt x="2280" y="281"/>
                </a:lnTo>
                <a:lnTo>
                  <a:pt x="2250" y="317"/>
                </a:lnTo>
                <a:lnTo>
                  <a:pt x="2219" y="353"/>
                </a:lnTo>
                <a:lnTo>
                  <a:pt x="2190" y="392"/>
                </a:lnTo>
                <a:lnTo>
                  <a:pt x="2162" y="433"/>
                </a:lnTo>
                <a:lnTo>
                  <a:pt x="2135" y="475"/>
                </a:lnTo>
                <a:lnTo>
                  <a:pt x="2109" y="519"/>
                </a:lnTo>
                <a:lnTo>
                  <a:pt x="2083" y="564"/>
                </a:lnTo>
                <a:lnTo>
                  <a:pt x="2059" y="610"/>
                </a:lnTo>
                <a:lnTo>
                  <a:pt x="2035" y="658"/>
                </a:lnTo>
                <a:lnTo>
                  <a:pt x="2012" y="707"/>
                </a:lnTo>
                <a:lnTo>
                  <a:pt x="1989" y="756"/>
                </a:lnTo>
                <a:lnTo>
                  <a:pt x="1968" y="807"/>
                </a:lnTo>
                <a:lnTo>
                  <a:pt x="1947" y="859"/>
                </a:lnTo>
                <a:lnTo>
                  <a:pt x="1926" y="912"/>
                </a:lnTo>
                <a:lnTo>
                  <a:pt x="1906" y="965"/>
                </a:lnTo>
                <a:lnTo>
                  <a:pt x="1888" y="1019"/>
                </a:lnTo>
                <a:lnTo>
                  <a:pt x="1868" y="1074"/>
                </a:lnTo>
                <a:lnTo>
                  <a:pt x="1850" y="1130"/>
                </a:lnTo>
                <a:lnTo>
                  <a:pt x="1832" y="1186"/>
                </a:lnTo>
                <a:lnTo>
                  <a:pt x="1799" y="1300"/>
                </a:lnTo>
                <a:lnTo>
                  <a:pt x="1767" y="1414"/>
                </a:lnTo>
                <a:lnTo>
                  <a:pt x="1735" y="1530"/>
                </a:lnTo>
                <a:lnTo>
                  <a:pt x="1706" y="1646"/>
                </a:lnTo>
                <a:lnTo>
                  <a:pt x="1677" y="1762"/>
                </a:lnTo>
                <a:lnTo>
                  <a:pt x="1621" y="1990"/>
                </a:lnTo>
                <a:lnTo>
                  <a:pt x="1594" y="2101"/>
                </a:lnTo>
                <a:lnTo>
                  <a:pt x="1567" y="2210"/>
                </a:lnTo>
                <a:lnTo>
                  <a:pt x="1539" y="2316"/>
                </a:lnTo>
                <a:lnTo>
                  <a:pt x="1511" y="2419"/>
                </a:lnTo>
                <a:lnTo>
                  <a:pt x="1482" y="2517"/>
                </a:lnTo>
                <a:lnTo>
                  <a:pt x="1453" y="2610"/>
                </a:lnTo>
                <a:lnTo>
                  <a:pt x="1438" y="2656"/>
                </a:lnTo>
                <a:lnTo>
                  <a:pt x="1422" y="2699"/>
                </a:lnTo>
                <a:lnTo>
                  <a:pt x="1407" y="2741"/>
                </a:lnTo>
                <a:lnTo>
                  <a:pt x="1391" y="2781"/>
                </a:lnTo>
                <a:lnTo>
                  <a:pt x="1391" y="2781"/>
                </a:lnTo>
                <a:lnTo>
                  <a:pt x="1373" y="2820"/>
                </a:lnTo>
                <a:lnTo>
                  <a:pt x="1356" y="2858"/>
                </a:lnTo>
                <a:lnTo>
                  <a:pt x="1338" y="2893"/>
                </a:lnTo>
                <a:lnTo>
                  <a:pt x="1318" y="2929"/>
                </a:lnTo>
                <a:lnTo>
                  <a:pt x="1298" y="2962"/>
                </a:lnTo>
                <a:lnTo>
                  <a:pt x="1276" y="2996"/>
                </a:lnTo>
                <a:lnTo>
                  <a:pt x="1253" y="3027"/>
                </a:lnTo>
                <a:lnTo>
                  <a:pt x="1231" y="3057"/>
                </a:lnTo>
                <a:lnTo>
                  <a:pt x="1208" y="3087"/>
                </a:lnTo>
                <a:lnTo>
                  <a:pt x="1183" y="3115"/>
                </a:lnTo>
                <a:lnTo>
                  <a:pt x="1158" y="3142"/>
                </a:lnTo>
                <a:lnTo>
                  <a:pt x="1133" y="3168"/>
                </a:lnTo>
                <a:lnTo>
                  <a:pt x="1107" y="3192"/>
                </a:lnTo>
                <a:lnTo>
                  <a:pt x="1080" y="3216"/>
                </a:lnTo>
                <a:lnTo>
                  <a:pt x="1055" y="3239"/>
                </a:lnTo>
                <a:lnTo>
                  <a:pt x="1026" y="3261"/>
                </a:lnTo>
                <a:lnTo>
                  <a:pt x="999" y="3282"/>
                </a:lnTo>
                <a:lnTo>
                  <a:pt x="971" y="3302"/>
                </a:lnTo>
                <a:lnTo>
                  <a:pt x="942" y="3321"/>
                </a:lnTo>
                <a:lnTo>
                  <a:pt x="914" y="3339"/>
                </a:lnTo>
                <a:lnTo>
                  <a:pt x="885" y="3357"/>
                </a:lnTo>
                <a:lnTo>
                  <a:pt x="857" y="3373"/>
                </a:lnTo>
                <a:lnTo>
                  <a:pt x="828" y="3388"/>
                </a:lnTo>
                <a:lnTo>
                  <a:pt x="798" y="3403"/>
                </a:lnTo>
                <a:lnTo>
                  <a:pt x="768" y="3417"/>
                </a:lnTo>
                <a:lnTo>
                  <a:pt x="739" y="3430"/>
                </a:lnTo>
                <a:lnTo>
                  <a:pt x="710" y="3443"/>
                </a:lnTo>
                <a:lnTo>
                  <a:pt x="681" y="3454"/>
                </a:lnTo>
                <a:lnTo>
                  <a:pt x="622" y="3476"/>
                </a:lnTo>
                <a:lnTo>
                  <a:pt x="565" y="3494"/>
                </a:lnTo>
                <a:lnTo>
                  <a:pt x="509" y="3511"/>
                </a:lnTo>
                <a:lnTo>
                  <a:pt x="454" y="3524"/>
                </a:lnTo>
                <a:lnTo>
                  <a:pt x="400" y="3536"/>
                </a:lnTo>
                <a:lnTo>
                  <a:pt x="349" y="3546"/>
                </a:lnTo>
                <a:lnTo>
                  <a:pt x="299" y="3554"/>
                </a:lnTo>
                <a:lnTo>
                  <a:pt x="253" y="3561"/>
                </a:lnTo>
                <a:lnTo>
                  <a:pt x="210" y="3566"/>
                </a:lnTo>
                <a:lnTo>
                  <a:pt x="169" y="3570"/>
                </a:lnTo>
                <a:lnTo>
                  <a:pt x="132" y="3573"/>
                </a:lnTo>
                <a:lnTo>
                  <a:pt x="98" y="3574"/>
                </a:lnTo>
                <a:lnTo>
                  <a:pt x="45" y="3576"/>
                </a:lnTo>
                <a:lnTo>
                  <a:pt x="12" y="3575"/>
                </a:lnTo>
                <a:lnTo>
                  <a:pt x="0" y="3575"/>
                </a:lnTo>
                <a:lnTo>
                  <a:pt x="5760" y="357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千图PPT彼岸天：ID 8661124库_文本框 9">
            <a:extLst>
              <a:ext uri="{FF2B5EF4-FFF2-40B4-BE49-F238E27FC236}">
                <a16:creationId xmlns:a16="http://schemas.microsoft.com/office/drawing/2014/main" id="{5AFD36E5-B5BE-4876-9DF8-A939BA448F36}"/>
              </a:ext>
            </a:extLst>
          </p:cNvPr>
          <p:cNvSpPr txBox="1">
            <a:spLocks/>
          </p:cNvSpPr>
          <p:nvPr>
            <p:custDataLst>
              <p:tags r:id="rId6"/>
            </p:custDataLst>
          </p:nvPr>
        </p:nvSpPr>
        <p:spPr bwMode="auto">
          <a:xfrm>
            <a:off x="5842128" y="2207924"/>
            <a:ext cx="42800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en-US" altLang="ko-KR" sz="24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50%</a:t>
            </a:r>
          </a:p>
        </p:txBody>
      </p:sp>
      <p:sp>
        <p:nvSpPr>
          <p:cNvPr id="35" name="千图PPT彼岸天：ID 8661124库_Freeform: Shape 5">
            <a:extLst>
              <a:ext uri="{FF2B5EF4-FFF2-40B4-BE49-F238E27FC236}">
                <a16:creationId xmlns:a16="http://schemas.microsoft.com/office/drawing/2014/main" id="{2482A960-0B9E-495C-9771-617AB24B0021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6657267" y="1712137"/>
            <a:ext cx="2556284" cy="2271582"/>
          </a:xfrm>
          <a:custGeom>
            <a:avLst/>
            <a:gdLst>
              <a:gd name="T0" fmla="*/ 5715 w 5760"/>
              <a:gd name="T1" fmla="*/ 3576 h 3576"/>
              <a:gd name="T2" fmla="*/ 5551 w 5760"/>
              <a:gd name="T3" fmla="*/ 3566 h 3576"/>
              <a:gd name="T4" fmla="*/ 5360 w 5760"/>
              <a:gd name="T5" fmla="*/ 3536 h 3576"/>
              <a:gd name="T6" fmla="*/ 5138 w 5760"/>
              <a:gd name="T7" fmla="*/ 3476 h 3576"/>
              <a:gd name="T8" fmla="*/ 4992 w 5760"/>
              <a:gd name="T9" fmla="*/ 3417 h 3576"/>
              <a:gd name="T10" fmla="*/ 4875 w 5760"/>
              <a:gd name="T11" fmla="*/ 3357 h 3576"/>
              <a:gd name="T12" fmla="*/ 4762 w 5760"/>
              <a:gd name="T13" fmla="*/ 3282 h 3576"/>
              <a:gd name="T14" fmla="*/ 4653 w 5760"/>
              <a:gd name="T15" fmla="*/ 3192 h 3576"/>
              <a:gd name="T16" fmla="*/ 4553 w 5760"/>
              <a:gd name="T17" fmla="*/ 3087 h 3576"/>
              <a:gd name="T18" fmla="*/ 4463 w 5760"/>
              <a:gd name="T19" fmla="*/ 2962 h 3576"/>
              <a:gd name="T20" fmla="*/ 4387 w 5760"/>
              <a:gd name="T21" fmla="*/ 2820 h 3576"/>
              <a:gd name="T22" fmla="*/ 4338 w 5760"/>
              <a:gd name="T23" fmla="*/ 2699 h 3576"/>
              <a:gd name="T24" fmla="*/ 4249 w 5760"/>
              <a:gd name="T25" fmla="*/ 2419 h 3576"/>
              <a:gd name="T26" fmla="*/ 4139 w 5760"/>
              <a:gd name="T27" fmla="*/ 1990 h 3576"/>
              <a:gd name="T28" fmla="*/ 3995 w 5760"/>
              <a:gd name="T29" fmla="*/ 1414 h 3576"/>
              <a:gd name="T30" fmla="*/ 3892 w 5760"/>
              <a:gd name="T31" fmla="*/ 1074 h 3576"/>
              <a:gd name="T32" fmla="*/ 3814 w 5760"/>
              <a:gd name="T33" fmla="*/ 859 h 3576"/>
              <a:gd name="T34" fmla="*/ 3725 w 5760"/>
              <a:gd name="T35" fmla="*/ 658 h 3576"/>
              <a:gd name="T36" fmla="*/ 3625 w 5760"/>
              <a:gd name="T37" fmla="*/ 475 h 3576"/>
              <a:gd name="T38" fmla="*/ 3510 w 5760"/>
              <a:gd name="T39" fmla="*/ 317 h 3576"/>
              <a:gd name="T40" fmla="*/ 3381 w 5760"/>
              <a:gd name="T41" fmla="*/ 185 h 3576"/>
              <a:gd name="T42" fmla="*/ 3234 w 5760"/>
              <a:gd name="T43" fmla="*/ 85 h 3576"/>
              <a:gd name="T44" fmla="*/ 3153 w 5760"/>
              <a:gd name="T45" fmla="*/ 49 h 3576"/>
              <a:gd name="T46" fmla="*/ 3067 w 5760"/>
              <a:gd name="T47" fmla="*/ 23 h 3576"/>
              <a:gd name="T48" fmla="*/ 2977 w 5760"/>
              <a:gd name="T49" fmla="*/ 6 h 3576"/>
              <a:gd name="T50" fmla="*/ 2881 w 5760"/>
              <a:gd name="T51" fmla="*/ 0 h 3576"/>
              <a:gd name="T52" fmla="*/ 2807 w 5760"/>
              <a:gd name="T53" fmla="*/ 3 h 3576"/>
              <a:gd name="T54" fmla="*/ 2715 w 5760"/>
              <a:gd name="T55" fmla="*/ 17 h 3576"/>
              <a:gd name="T56" fmla="*/ 2628 w 5760"/>
              <a:gd name="T57" fmla="*/ 41 h 3576"/>
              <a:gd name="T58" fmla="*/ 2546 w 5760"/>
              <a:gd name="T59" fmla="*/ 76 h 3576"/>
              <a:gd name="T60" fmla="*/ 2414 w 5760"/>
              <a:gd name="T61" fmla="*/ 157 h 3576"/>
              <a:gd name="T62" fmla="*/ 2280 w 5760"/>
              <a:gd name="T63" fmla="*/ 281 h 3576"/>
              <a:gd name="T64" fmla="*/ 2162 w 5760"/>
              <a:gd name="T65" fmla="*/ 433 h 3576"/>
              <a:gd name="T66" fmla="*/ 2059 w 5760"/>
              <a:gd name="T67" fmla="*/ 610 h 3576"/>
              <a:gd name="T68" fmla="*/ 1968 w 5760"/>
              <a:gd name="T69" fmla="*/ 807 h 3576"/>
              <a:gd name="T70" fmla="*/ 1888 w 5760"/>
              <a:gd name="T71" fmla="*/ 1019 h 3576"/>
              <a:gd name="T72" fmla="*/ 1799 w 5760"/>
              <a:gd name="T73" fmla="*/ 1300 h 3576"/>
              <a:gd name="T74" fmla="*/ 1677 w 5760"/>
              <a:gd name="T75" fmla="*/ 1762 h 3576"/>
              <a:gd name="T76" fmla="*/ 1539 w 5760"/>
              <a:gd name="T77" fmla="*/ 2316 h 3576"/>
              <a:gd name="T78" fmla="*/ 1438 w 5760"/>
              <a:gd name="T79" fmla="*/ 2656 h 3576"/>
              <a:gd name="T80" fmla="*/ 1391 w 5760"/>
              <a:gd name="T81" fmla="*/ 2781 h 3576"/>
              <a:gd name="T82" fmla="*/ 1318 w 5760"/>
              <a:gd name="T83" fmla="*/ 2929 h 3576"/>
              <a:gd name="T84" fmla="*/ 1231 w 5760"/>
              <a:gd name="T85" fmla="*/ 3057 h 3576"/>
              <a:gd name="T86" fmla="*/ 1133 w 5760"/>
              <a:gd name="T87" fmla="*/ 3168 h 3576"/>
              <a:gd name="T88" fmla="*/ 1026 w 5760"/>
              <a:gd name="T89" fmla="*/ 3261 h 3576"/>
              <a:gd name="T90" fmla="*/ 914 w 5760"/>
              <a:gd name="T91" fmla="*/ 3339 h 3576"/>
              <a:gd name="T92" fmla="*/ 798 w 5760"/>
              <a:gd name="T93" fmla="*/ 3403 h 3576"/>
              <a:gd name="T94" fmla="*/ 681 w 5760"/>
              <a:gd name="T95" fmla="*/ 3454 h 3576"/>
              <a:gd name="T96" fmla="*/ 454 w 5760"/>
              <a:gd name="T97" fmla="*/ 3524 h 3576"/>
              <a:gd name="T98" fmla="*/ 253 w 5760"/>
              <a:gd name="T99" fmla="*/ 3561 h 3576"/>
              <a:gd name="T100" fmla="*/ 98 w 5760"/>
              <a:gd name="T101" fmla="*/ 3574 h 3576"/>
              <a:gd name="T102" fmla="*/ 5760 w 5760"/>
              <a:gd name="T103" fmla="*/ 3575 h 3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760" h="3576">
                <a:moveTo>
                  <a:pt x="5760" y="3575"/>
                </a:moveTo>
                <a:lnTo>
                  <a:pt x="5760" y="3575"/>
                </a:lnTo>
                <a:lnTo>
                  <a:pt x="5748" y="3575"/>
                </a:lnTo>
                <a:lnTo>
                  <a:pt x="5715" y="3576"/>
                </a:lnTo>
                <a:lnTo>
                  <a:pt x="5662" y="3574"/>
                </a:lnTo>
                <a:lnTo>
                  <a:pt x="5628" y="3573"/>
                </a:lnTo>
                <a:lnTo>
                  <a:pt x="5591" y="3570"/>
                </a:lnTo>
                <a:lnTo>
                  <a:pt x="5551" y="3566"/>
                </a:lnTo>
                <a:lnTo>
                  <a:pt x="5507" y="3561"/>
                </a:lnTo>
                <a:lnTo>
                  <a:pt x="5461" y="3554"/>
                </a:lnTo>
                <a:lnTo>
                  <a:pt x="5412" y="3546"/>
                </a:lnTo>
                <a:lnTo>
                  <a:pt x="5360" y="3536"/>
                </a:lnTo>
                <a:lnTo>
                  <a:pt x="5306" y="3524"/>
                </a:lnTo>
                <a:lnTo>
                  <a:pt x="5251" y="3511"/>
                </a:lnTo>
                <a:lnTo>
                  <a:pt x="5195" y="3494"/>
                </a:lnTo>
                <a:lnTo>
                  <a:pt x="5138" y="3476"/>
                </a:lnTo>
                <a:lnTo>
                  <a:pt x="5079" y="3454"/>
                </a:lnTo>
                <a:lnTo>
                  <a:pt x="5050" y="3443"/>
                </a:lnTo>
                <a:lnTo>
                  <a:pt x="5021" y="3430"/>
                </a:lnTo>
                <a:lnTo>
                  <a:pt x="4992" y="3417"/>
                </a:lnTo>
                <a:lnTo>
                  <a:pt x="4963" y="3403"/>
                </a:lnTo>
                <a:lnTo>
                  <a:pt x="4933" y="3388"/>
                </a:lnTo>
                <a:lnTo>
                  <a:pt x="4904" y="3373"/>
                </a:lnTo>
                <a:lnTo>
                  <a:pt x="4875" y="3357"/>
                </a:lnTo>
                <a:lnTo>
                  <a:pt x="4846" y="3339"/>
                </a:lnTo>
                <a:lnTo>
                  <a:pt x="4818" y="3321"/>
                </a:lnTo>
                <a:lnTo>
                  <a:pt x="4790" y="3302"/>
                </a:lnTo>
                <a:lnTo>
                  <a:pt x="4762" y="3282"/>
                </a:lnTo>
                <a:lnTo>
                  <a:pt x="4734" y="3261"/>
                </a:lnTo>
                <a:lnTo>
                  <a:pt x="4707" y="3239"/>
                </a:lnTo>
                <a:lnTo>
                  <a:pt x="4680" y="3216"/>
                </a:lnTo>
                <a:lnTo>
                  <a:pt x="4653" y="3192"/>
                </a:lnTo>
                <a:lnTo>
                  <a:pt x="4627" y="3168"/>
                </a:lnTo>
                <a:lnTo>
                  <a:pt x="4602" y="3142"/>
                </a:lnTo>
                <a:lnTo>
                  <a:pt x="4577" y="3115"/>
                </a:lnTo>
                <a:lnTo>
                  <a:pt x="4553" y="3087"/>
                </a:lnTo>
                <a:lnTo>
                  <a:pt x="4529" y="3057"/>
                </a:lnTo>
                <a:lnTo>
                  <a:pt x="4507" y="3027"/>
                </a:lnTo>
                <a:lnTo>
                  <a:pt x="4484" y="2996"/>
                </a:lnTo>
                <a:lnTo>
                  <a:pt x="4463" y="2962"/>
                </a:lnTo>
                <a:lnTo>
                  <a:pt x="4443" y="2929"/>
                </a:lnTo>
                <a:lnTo>
                  <a:pt x="4423" y="2893"/>
                </a:lnTo>
                <a:lnTo>
                  <a:pt x="4404" y="2858"/>
                </a:lnTo>
                <a:lnTo>
                  <a:pt x="4387" y="2820"/>
                </a:lnTo>
                <a:lnTo>
                  <a:pt x="4369" y="2781"/>
                </a:lnTo>
                <a:lnTo>
                  <a:pt x="4369" y="2781"/>
                </a:lnTo>
                <a:lnTo>
                  <a:pt x="4353" y="2741"/>
                </a:lnTo>
                <a:lnTo>
                  <a:pt x="4338" y="2699"/>
                </a:lnTo>
                <a:lnTo>
                  <a:pt x="4322" y="2656"/>
                </a:lnTo>
                <a:lnTo>
                  <a:pt x="4308" y="2610"/>
                </a:lnTo>
                <a:lnTo>
                  <a:pt x="4278" y="2517"/>
                </a:lnTo>
                <a:lnTo>
                  <a:pt x="4249" y="2419"/>
                </a:lnTo>
                <a:lnTo>
                  <a:pt x="4221" y="2316"/>
                </a:lnTo>
                <a:lnTo>
                  <a:pt x="4194" y="2210"/>
                </a:lnTo>
                <a:lnTo>
                  <a:pt x="4166" y="2101"/>
                </a:lnTo>
                <a:lnTo>
                  <a:pt x="4139" y="1990"/>
                </a:lnTo>
                <a:lnTo>
                  <a:pt x="4083" y="1762"/>
                </a:lnTo>
                <a:lnTo>
                  <a:pt x="4055" y="1646"/>
                </a:lnTo>
                <a:lnTo>
                  <a:pt x="4025" y="1530"/>
                </a:lnTo>
                <a:lnTo>
                  <a:pt x="3995" y="1414"/>
                </a:lnTo>
                <a:lnTo>
                  <a:pt x="3962" y="1300"/>
                </a:lnTo>
                <a:lnTo>
                  <a:pt x="3928" y="1186"/>
                </a:lnTo>
                <a:lnTo>
                  <a:pt x="3910" y="1130"/>
                </a:lnTo>
                <a:lnTo>
                  <a:pt x="3892" y="1074"/>
                </a:lnTo>
                <a:lnTo>
                  <a:pt x="3873" y="1019"/>
                </a:lnTo>
                <a:lnTo>
                  <a:pt x="3854" y="965"/>
                </a:lnTo>
                <a:lnTo>
                  <a:pt x="3834" y="912"/>
                </a:lnTo>
                <a:lnTo>
                  <a:pt x="3814" y="859"/>
                </a:lnTo>
                <a:lnTo>
                  <a:pt x="3792" y="807"/>
                </a:lnTo>
                <a:lnTo>
                  <a:pt x="3771" y="756"/>
                </a:lnTo>
                <a:lnTo>
                  <a:pt x="3748" y="707"/>
                </a:lnTo>
                <a:lnTo>
                  <a:pt x="3725" y="658"/>
                </a:lnTo>
                <a:lnTo>
                  <a:pt x="3702" y="610"/>
                </a:lnTo>
                <a:lnTo>
                  <a:pt x="3677" y="564"/>
                </a:lnTo>
                <a:lnTo>
                  <a:pt x="3651" y="519"/>
                </a:lnTo>
                <a:lnTo>
                  <a:pt x="3625" y="475"/>
                </a:lnTo>
                <a:lnTo>
                  <a:pt x="3598" y="433"/>
                </a:lnTo>
                <a:lnTo>
                  <a:pt x="3570" y="392"/>
                </a:lnTo>
                <a:lnTo>
                  <a:pt x="3541" y="353"/>
                </a:lnTo>
                <a:lnTo>
                  <a:pt x="3510" y="317"/>
                </a:lnTo>
                <a:lnTo>
                  <a:pt x="3480" y="281"/>
                </a:lnTo>
                <a:lnTo>
                  <a:pt x="3448" y="246"/>
                </a:lnTo>
                <a:lnTo>
                  <a:pt x="3415" y="215"/>
                </a:lnTo>
                <a:lnTo>
                  <a:pt x="3381" y="185"/>
                </a:lnTo>
                <a:lnTo>
                  <a:pt x="3346" y="157"/>
                </a:lnTo>
                <a:lnTo>
                  <a:pt x="3309" y="131"/>
                </a:lnTo>
                <a:lnTo>
                  <a:pt x="3273" y="107"/>
                </a:lnTo>
                <a:lnTo>
                  <a:pt x="3234" y="85"/>
                </a:lnTo>
                <a:lnTo>
                  <a:pt x="3214" y="76"/>
                </a:lnTo>
                <a:lnTo>
                  <a:pt x="3194" y="66"/>
                </a:lnTo>
                <a:lnTo>
                  <a:pt x="3174" y="57"/>
                </a:lnTo>
                <a:lnTo>
                  <a:pt x="3153" y="49"/>
                </a:lnTo>
                <a:lnTo>
                  <a:pt x="3132" y="41"/>
                </a:lnTo>
                <a:lnTo>
                  <a:pt x="3111" y="35"/>
                </a:lnTo>
                <a:lnTo>
                  <a:pt x="3089" y="28"/>
                </a:lnTo>
                <a:lnTo>
                  <a:pt x="3067" y="23"/>
                </a:lnTo>
                <a:lnTo>
                  <a:pt x="3046" y="17"/>
                </a:lnTo>
                <a:lnTo>
                  <a:pt x="3023" y="13"/>
                </a:lnTo>
                <a:lnTo>
                  <a:pt x="2999" y="10"/>
                </a:lnTo>
                <a:lnTo>
                  <a:pt x="2977" y="6"/>
                </a:lnTo>
                <a:lnTo>
                  <a:pt x="2953" y="3"/>
                </a:lnTo>
                <a:lnTo>
                  <a:pt x="2929" y="2"/>
                </a:lnTo>
                <a:lnTo>
                  <a:pt x="2904" y="1"/>
                </a:lnTo>
                <a:lnTo>
                  <a:pt x="2881" y="0"/>
                </a:lnTo>
                <a:lnTo>
                  <a:pt x="2881" y="0"/>
                </a:lnTo>
                <a:lnTo>
                  <a:pt x="2856" y="1"/>
                </a:lnTo>
                <a:lnTo>
                  <a:pt x="2831" y="2"/>
                </a:lnTo>
                <a:lnTo>
                  <a:pt x="2807" y="3"/>
                </a:lnTo>
                <a:lnTo>
                  <a:pt x="2783" y="6"/>
                </a:lnTo>
                <a:lnTo>
                  <a:pt x="2761" y="10"/>
                </a:lnTo>
                <a:lnTo>
                  <a:pt x="2738" y="13"/>
                </a:lnTo>
                <a:lnTo>
                  <a:pt x="2715" y="17"/>
                </a:lnTo>
                <a:lnTo>
                  <a:pt x="2693" y="23"/>
                </a:lnTo>
                <a:lnTo>
                  <a:pt x="2671" y="28"/>
                </a:lnTo>
                <a:lnTo>
                  <a:pt x="2649" y="35"/>
                </a:lnTo>
                <a:lnTo>
                  <a:pt x="2628" y="41"/>
                </a:lnTo>
                <a:lnTo>
                  <a:pt x="2607" y="49"/>
                </a:lnTo>
                <a:lnTo>
                  <a:pt x="2587" y="57"/>
                </a:lnTo>
                <a:lnTo>
                  <a:pt x="2566" y="66"/>
                </a:lnTo>
                <a:lnTo>
                  <a:pt x="2546" y="76"/>
                </a:lnTo>
                <a:lnTo>
                  <a:pt x="2526" y="85"/>
                </a:lnTo>
                <a:lnTo>
                  <a:pt x="2487" y="107"/>
                </a:lnTo>
                <a:lnTo>
                  <a:pt x="2451" y="131"/>
                </a:lnTo>
                <a:lnTo>
                  <a:pt x="2414" y="157"/>
                </a:lnTo>
                <a:lnTo>
                  <a:pt x="2379" y="185"/>
                </a:lnTo>
                <a:lnTo>
                  <a:pt x="2345" y="215"/>
                </a:lnTo>
                <a:lnTo>
                  <a:pt x="2312" y="246"/>
                </a:lnTo>
                <a:lnTo>
                  <a:pt x="2280" y="281"/>
                </a:lnTo>
                <a:lnTo>
                  <a:pt x="2250" y="317"/>
                </a:lnTo>
                <a:lnTo>
                  <a:pt x="2219" y="353"/>
                </a:lnTo>
                <a:lnTo>
                  <a:pt x="2190" y="392"/>
                </a:lnTo>
                <a:lnTo>
                  <a:pt x="2162" y="433"/>
                </a:lnTo>
                <a:lnTo>
                  <a:pt x="2135" y="475"/>
                </a:lnTo>
                <a:lnTo>
                  <a:pt x="2109" y="519"/>
                </a:lnTo>
                <a:lnTo>
                  <a:pt x="2083" y="564"/>
                </a:lnTo>
                <a:lnTo>
                  <a:pt x="2059" y="610"/>
                </a:lnTo>
                <a:lnTo>
                  <a:pt x="2035" y="658"/>
                </a:lnTo>
                <a:lnTo>
                  <a:pt x="2012" y="707"/>
                </a:lnTo>
                <a:lnTo>
                  <a:pt x="1989" y="756"/>
                </a:lnTo>
                <a:lnTo>
                  <a:pt x="1968" y="807"/>
                </a:lnTo>
                <a:lnTo>
                  <a:pt x="1947" y="859"/>
                </a:lnTo>
                <a:lnTo>
                  <a:pt x="1926" y="912"/>
                </a:lnTo>
                <a:lnTo>
                  <a:pt x="1906" y="965"/>
                </a:lnTo>
                <a:lnTo>
                  <a:pt x="1888" y="1019"/>
                </a:lnTo>
                <a:lnTo>
                  <a:pt x="1868" y="1074"/>
                </a:lnTo>
                <a:lnTo>
                  <a:pt x="1850" y="1130"/>
                </a:lnTo>
                <a:lnTo>
                  <a:pt x="1832" y="1186"/>
                </a:lnTo>
                <a:lnTo>
                  <a:pt x="1799" y="1300"/>
                </a:lnTo>
                <a:lnTo>
                  <a:pt x="1767" y="1414"/>
                </a:lnTo>
                <a:lnTo>
                  <a:pt x="1735" y="1530"/>
                </a:lnTo>
                <a:lnTo>
                  <a:pt x="1706" y="1646"/>
                </a:lnTo>
                <a:lnTo>
                  <a:pt x="1677" y="1762"/>
                </a:lnTo>
                <a:lnTo>
                  <a:pt x="1621" y="1990"/>
                </a:lnTo>
                <a:lnTo>
                  <a:pt x="1594" y="2101"/>
                </a:lnTo>
                <a:lnTo>
                  <a:pt x="1567" y="2210"/>
                </a:lnTo>
                <a:lnTo>
                  <a:pt x="1539" y="2316"/>
                </a:lnTo>
                <a:lnTo>
                  <a:pt x="1511" y="2419"/>
                </a:lnTo>
                <a:lnTo>
                  <a:pt x="1482" y="2517"/>
                </a:lnTo>
                <a:lnTo>
                  <a:pt x="1453" y="2610"/>
                </a:lnTo>
                <a:lnTo>
                  <a:pt x="1438" y="2656"/>
                </a:lnTo>
                <a:lnTo>
                  <a:pt x="1422" y="2699"/>
                </a:lnTo>
                <a:lnTo>
                  <a:pt x="1407" y="2741"/>
                </a:lnTo>
                <a:lnTo>
                  <a:pt x="1391" y="2781"/>
                </a:lnTo>
                <a:lnTo>
                  <a:pt x="1391" y="2781"/>
                </a:lnTo>
                <a:lnTo>
                  <a:pt x="1373" y="2820"/>
                </a:lnTo>
                <a:lnTo>
                  <a:pt x="1356" y="2858"/>
                </a:lnTo>
                <a:lnTo>
                  <a:pt x="1338" y="2893"/>
                </a:lnTo>
                <a:lnTo>
                  <a:pt x="1318" y="2929"/>
                </a:lnTo>
                <a:lnTo>
                  <a:pt x="1298" y="2962"/>
                </a:lnTo>
                <a:lnTo>
                  <a:pt x="1276" y="2996"/>
                </a:lnTo>
                <a:lnTo>
                  <a:pt x="1253" y="3027"/>
                </a:lnTo>
                <a:lnTo>
                  <a:pt x="1231" y="3057"/>
                </a:lnTo>
                <a:lnTo>
                  <a:pt x="1208" y="3087"/>
                </a:lnTo>
                <a:lnTo>
                  <a:pt x="1183" y="3115"/>
                </a:lnTo>
                <a:lnTo>
                  <a:pt x="1158" y="3142"/>
                </a:lnTo>
                <a:lnTo>
                  <a:pt x="1133" y="3168"/>
                </a:lnTo>
                <a:lnTo>
                  <a:pt x="1107" y="3192"/>
                </a:lnTo>
                <a:lnTo>
                  <a:pt x="1080" y="3216"/>
                </a:lnTo>
                <a:lnTo>
                  <a:pt x="1055" y="3239"/>
                </a:lnTo>
                <a:lnTo>
                  <a:pt x="1026" y="3261"/>
                </a:lnTo>
                <a:lnTo>
                  <a:pt x="999" y="3282"/>
                </a:lnTo>
                <a:lnTo>
                  <a:pt x="971" y="3302"/>
                </a:lnTo>
                <a:lnTo>
                  <a:pt x="942" y="3321"/>
                </a:lnTo>
                <a:lnTo>
                  <a:pt x="914" y="3339"/>
                </a:lnTo>
                <a:lnTo>
                  <a:pt x="885" y="3357"/>
                </a:lnTo>
                <a:lnTo>
                  <a:pt x="857" y="3373"/>
                </a:lnTo>
                <a:lnTo>
                  <a:pt x="828" y="3388"/>
                </a:lnTo>
                <a:lnTo>
                  <a:pt x="798" y="3403"/>
                </a:lnTo>
                <a:lnTo>
                  <a:pt x="768" y="3417"/>
                </a:lnTo>
                <a:lnTo>
                  <a:pt x="739" y="3430"/>
                </a:lnTo>
                <a:lnTo>
                  <a:pt x="710" y="3443"/>
                </a:lnTo>
                <a:lnTo>
                  <a:pt x="681" y="3454"/>
                </a:lnTo>
                <a:lnTo>
                  <a:pt x="622" y="3476"/>
                </a:lnTo>
                <a:lnTo>
                  <a:pt x="565" y="3494"/>
                </a:lnTo>
                <a:lnTo>
                  <a:pt x="509" y="3511"/>
                </a:lnTo>
                <a:lnTo>
                  <a:pt x="454" y="3524"/>
                </a:lnTo>
                <a:lnTo>
                  <a:pt x="400" y="3536"/>
                </a:lnTo>
                <a:lnTo>
                  <a:pt x="349" y="3546"/>
                </a:lnTo>
                <a:lnTo>
                  <a:pt x="299" y="3554"/>
                </a:lnTo>
                <a:lnTo>
                  <a:pt x="253" y="3561"/>
                </a:lnTo>
                <a:lnTo>
                  <a:pt x="210" y="3566"/>
                </a:lnTo>
                <a:lnTo>
                  <a:pt x="169" y="3570"/>
                </a:lnTo>
                <a:lnTo>
                  <a:pt x="132" y="3573"/>
                </a:lnTo>
                <a:lnTo>
                  <a:pt x="98" y="3574"/>
                </a:lnTo>
                <a:lnTo>
                  <a:pt x="45" y="3576"/>
                </a:lnTo>
                <a:lnTo>
                  <a:pt x="12" y="3575"/>
                </a:lnTo>
                <a:lnTo>
                  <a:pt x="0" y="3575"/>
                </a:lnTo>
                <a:lnTo>
                  <a:pt x="5760" y="357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千图PPT彼岸天：ID 8661124库_文本框 10">
            <a:extLst>
              <a:ext uri="{FF2B5EF4-FFF2-40B4-BE49-F238E27FC236}">
                <a16:creationId xmlns:a16="http://schemas.microsoft.com/office/drawing/2014/main" id="{206793A8-7754-4F6D-AA2D-10D0103A95E3}"/>
              </a:ext>
            </a:extLst>
          </p:cNvPr>
          <p:cNvSpPr txBox="1">
            <a:spLocks/>
          </p:cNvSpPr>
          <p:nvPr>
            <p:custDataLst>
              <p:tags r:id="rId8"/>
            </p:custDataLst>
          </p:nvPr>
        </p:nvSpPr>
        <p:spPr bwMode="auto">
          <a:xfrm>
            <a:off x="7720605" y="1230064"/>
            <a:ext cx="42960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en-US" altLang="ko-KR" sz="24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90%</a:t>
            </a:r>
          </a:p>
        </p:txBody>
      </p:sp>
      <p:sp>
        <p:nvSpPr>
          <p:cNvPr id="37" name="千图PPT彼岸天：ID 8661124库_Freeform: Shape 6">
            <a:extLst>
              <a:ext uri="{FF2B5EF4-FFF2-40B4-BE49-F238E27FC236}">
                <a16:creationId xmlns:a16="http://schemas.microsoft.com/office/drawing/2014/main" id="{E74528D9-B9B9-4F03-A5DB-A84ADAE48AFB}"/>
              </a:ext>
            </a:extLst>
          </p:cNvPr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8536543" y="2203694"/>
            <a:ext cx="2556284" cy="1780025"/>
          </a:xfrm>
          <a:custGeom>
            <a:avLst/>
            <a:gdLst>
              <a:gd name="T0" fmla="*/ 5715 w 5760"/>
              <a:gd name="T1" fmla="*/ 3576 h 3576"/>
              <a:gd name="T2" fmla="*/ 5551 w 5760"/>
              <a:gd name="T3" fmla="*/ 3566 h 3576"/>
              <a:gd name="T4" fmla="*/ 5360 w 5760"/>
              <a:gd name="T5" fmla="*/ 3536 h 3576"/>
              <a:gd name="T6" fmla="*/ 5138 w 5760"/>
              <a:gd name="T7" fmla="*/ 3476 h 3576"/>
              <a:gd name="T8" fmla="*/ 4992 w 5760"/>
              <a:gd name="T9" fmla="*/ 3417 h 3576"/>
              <a:gd name="T10" fmla="*/ 4875 w 5760"/>
              <a:gd name="T11" fmla="*/ 3357 h 3576"/>
              <a:gd name="T12" fmla="*/ 4762 w 5760"/>
              <a:gd name="T13" fmla="*/ 3282 h 3576"/>
              <a:gd name="T14" fmla="*/ 4653 w 5760"/>
              <a:gd name="T15" fmla="*/ 3192 h 3576"/>
              <a:gd name="T16" fmla="*/ 4553 w 5760"/>
              <a:gd name="T17" fmla="*/ 3087 h 3576"/>
              <a:gd name="T18" fmla="*/ 4463 w 5760"/>
              <a:gd name="T19" fmla="*/ 2962 h 3576"/>
              <a:gd name="T20" fmla="*/ 4387 w 5760"/>
              <a:gd name="T21" fmla="*/ 2820 h 3576"/>
              <a:gd name="T22" fmla="*/ 4338 w 5760"/>
              <a:gd name="T23" fmla="*/ 2699 h 3576"/>
              <a:gd name="T24" fmla="*/ 4249 w 5760"/>
              <a:gd name="T25" fmla="*/ 2419 h 3576"/>
              <a:gd name="T26" fmla="*/ 4139 w 5760"/>
              <a:gd name="T27" fmla="*/ 1990 h 3576"/>
              <a:gd name="T28" fmla="*/ 3995 w 5760"/>
              <a:gd name="T29" fmla="*/ 1414 h 3576"/>
              <a:gd name="T30" fmla="*/ 3892 w 5760"/>
              <a:gd name="T31" fmla="*/ 1074 h 3576"/>
              <a:gd name="T32" fmla="*/ 3814 w 5760"/>
              <a:gd name="T33" fmla="*/ 859 h 3576"/>
              <a:gd name="T34" fmla="*/ 3725 w 5760"/>
              <a:gd name="T35" fmla="*/ 658 h 3576"/>
              <a:gd name="T36" fmla="*/ 3625 w 5760"/>
              <a:gd name="T37" fmla="*/ 475 h 3576"/>
              <a:gd name="T38" fmla="*/ 3510 w 5760"/>
              <a:gd name="T39" fmla="*/ 317 h 3576"/>
              <a:gd name="T40" fmla="*/ 3381 w 5760"/>
              <a:gd name="T41" fmla="*/ 185 h 3576"/>
              <a:gd name="T42" fmla="*/ 3234 w 5760"/>
              <a:gd name="T43" fmla="*/ 85 h 3576"/>
              <a:gd name="T44" fmla="*/ 3153 w 5760"/>
              <a:gd name="T45" fmla="*/ 49 h 3576"/>
              <a:gd name="T46" fmla="*/ 3067 w 5760"/>
              <a:gd name="T47" fmla="*/ 23 h 3576"/>
              <a:gd name="T48" fmla="*/ 2977 w 5760"/>
              <a:gd name="T49" fmla="*/ 6 h 3576"/>
              <a:gd name="T50" fmla="*/ 2881 w 5760"/>
              <a:gd name="T51" fmla="*/ 0 h 3576"/>
              <a:gd name="T52" fmla="*/ 2807 w 5760"/>
              <a:gd name="T53" fmla="*/ 3 h 3576"/>
              <a:gd name="T54" fmla="*/ 2715 w 5760"/>
              <a:gd name="T55" fmla="*/ 17 h 3576"/>
              <a:gd name="T56" fmla="*/ 2628 w 5760"/>
              <a:gd name="T57" fmla="*/ 41 h 3576"/>
              <a:gd name="T58" fmla="*/ 2546 w 5760"/>
              <a:gd name="T59" fmla="*/ 76 h 3576"/>
              <a:gd name="T60" fmla="*/ 2414 w 5760"/>
              <a:gd name="T61" fmla="*/ 157 h 3576"/>
              <a:gd name="T62" fmla="*/ 2280 w 5760"/>
              <a:gd name="T63" fmla="*/ 281 h 3576"/>
              <a:gd name="T64" fmla="*/ 2162 w 5760"/>
              <a:gd name="T65" fmla="*/ 433 h 3576"/>
              <a:gd name="T66" fmla="*/ 2059 w 5760"/>
              <a:gd name="T67" fmla="*/ 610 h 3576"/>
              <a:gd name="T68" fmla="*/ 1968 w 5760"/>
              <a:gd name="T69" fmla="*/ 807 h 3576"/>
              <a:gd name="T70" fmla="*/ 1888 w 5760"/>
              <a:gd name="T71" fmla="*/ 1019 h 3576"/>
              <a:gd name="T72" fmla="*/ 1799 w 5760"/>
              <a:gd name="T73" fmla="*/ 1300 h 3576"/>
              <a:gd name="T74" fmla="*/ 1677 w 5760"/>
              <a:gd name="T75" fmla="*/ 1762 h 3576"/>
              <a:gd name="T76" fmla="*/ 1539 w 5760"/>
              <a:gd name="T77" fmla="*/ 2316 h 3576"/>
              <a:gd name="T78" fmla="*/ 1438 w 5760"/>
              <a:gd name="T79" fmla="*/ 2656 h 3576"/>
              <a:gd name="T80" fmla="*/ 1391 w 5760"/>
              <a:gd name="T81" fmla="*/ 2781 h 3576"/>
              <a:gd name="T82" fmla="*/ 1318 w 5760"/>
              <a:gd name="T83" fmla="*/ 2929 h 3576"/>
              <a:gd name="T84" fmla="*/ 1231 w 5760"/>
              <a:gd name="T85" fmla="*/ 3057 h 3576"/>
              <a:gd name="T86" fmla="*/ 1133 w 5760"/>
              <a:gd name="T87" fmla="*/ 3168 h 3576"/>
              <a:gd name="T88" fmla="*/ 1026 w 5760"/>
              <a:gd name="T89" fmla="*/ 3261 h 3576"/>
              <a:gd name="T90" fmla="*/ 914 w 5760"/>
              <a:gd name="T91" fmla="*/ 3339 h 3576"/>
              <a:gd name="T92" fmla="*/ 798 w 5760"/>
              <a:gd name="T93" fmla="*/ 3403 h 3576"/>
              <a:gd name="T94" fmla="*/ 681 w 5760"/>
              <a:gd name="T95" fmla="*/ 3454 h 3576"/>
              <a:gd name="T96" fmla="*/ 454 w 5760"/>
              <a:gd name="T97" fmla="*/ 3524 h 3576"/>
              <a:gd name="T98" fmla="*/ 253 w 5760"/>
              <a:gd name="T99" fmla="*/ 3561 h 3576"/>
              <a:gd name="T100" fmla="*/ 98 w 5760"/>
              <a:gd name="T101" fmla="*/ 3574 h 3576"/>
              <a:gd name="T102" fmla="*/ 5760 w 5760"/>
              <a:gd name="T103" fmla="*/ 3575 h 3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760" h="3576">
                <a:moveTo>
                  <a:pt x="5760" y="3575"/>
                </a:moveTo>
                <a:lnTo>
                  <a:pt x="5760" y="3575"/>
                </a:lnTo>
                <a:lnTo>
                  <a:pt x="5748" y="3575"/>
                </a:lnTo>
                <a:lnTo>
                  <a:pt x="5715" y="3576"/>
                </a:lnTo>
                <a:lnTo>
                  <a:pt x="5662" y="3574"/>
                </a:lnTo>
                <a:lnTo>
                  <a:pt x="5628" y="3573"/>
                </a:lnTo>
                <a:lnTo>
                  <a:pt x="5591" y="3570"/>
                </a:lnTo>
                <a:lnTo>
                  <a:pt x="5551" y="3566"/>
                </a:lnTo>
                <a:lnTo>
                  <a:pt x="5507" y="3561"/>
                </a:lnTo>
                <a:lnTo>
                  <a:pt x="5461" y="3554"/>
                </a:lnTo>
                <a:lnTo>
                  <a:pt x="5412" y="3546"/>
                </a:lnTo>
                <a:lnTo>
                  <a:pt x="5360" y="3536"/>
                </a:lnTo>
                <a:lnTo>
                  <a:pt x="5306" y="3524"/>
                </a:lnTo>
                <a:lnTo>
                  <a:pt x="5251" y="3511"/>
                </a:lnTo>
                <a:lnTo>
                  <a:pt x="5195" y="3494"/>
                </a:lnTo>
                <a:lnTo>
                  <a:pt x="5138" y="3476"/>
                </a:lnTo>
                <a:lnTo>
                  <a:pt x="5079" y="3454"/>
                </a:lnTo>
                <a:lnTo>
                  <a:pt x="5050" y="3443"/>
                </a:lnTo>
                <a:lnTo>
                  <a:pt x="5021" y="3430"/>
                </a:lnTo>
                <a:lnTo>
                  <a:pt x="4992" y="3417"/>
                </a:lnTo>
                <a:lnTo>
                  <a:pt x="4963" y="3403"/>
                </a:lnTo>
                <a:lnTo>
                  <a:pt x="4933" y="3388"/>
                </a:lnTo>
                <a:lnTo>
                  <a:pt x="4904" y="3373"/>
                </a:lnTo>
                <a:lnTo>
                  <a:pt x="4875" y="3357"/>
                </a:lnTo>
                <a:lnTo>
                  <a:pt x="4846" y="3339"/>
                </a:lnTo>
                <a:lnTo>
                  <a:pt x="4818" y="3321"/>
                </a:lnTo>
                <a:lnTo>
                  <a:pt x="4790" y="3302"/>
                </a:lnTo>
                <a:lnTo>
                  <a:pt x="4762" y="3282"/>
                </a:lnTo>
                <a:lnTo>
                  <a:pt x="4734" y="3261"/>
                </a:lnTo>
                <a:lnTo>
                  <a:pt x="4707" y="3239"/>
                </a:lnTo>
                <a:lnTo>
                  <a:pt x="4680" y="3216"/>
                </a:lnTo>
                <a:lnTo>
                  <a:pt x="4653" y="3192"/>
                </a:lnTo>
                <a:lnTo>
                  <a:pt x="4627" y="3168"/>
                </a:lnTo>
                <a:lnTo>
                  <a:pt x="4602" y="3142"/>
                </a:lnTo>
                <a:lnTo>
                  <a:pt x="4577" y="3115"/>
                </a:lnTo>
                <a:lnTo>
                  <a:pt x="4553" y="3087"/>
                </a:lnTo>
                <a:lnTo>
                  <a:pt x="4529" y="3057"/>
                </a:lnTo>
                <a:lnTo>
                  <a:pt x="4507" y="3027"/>
                </a:lnTo>
                <a:lnTo>
                  <a:pt x="4484" y="2996"/>
                </a:lnTo>
                <a:lnTo>
                  <a:pt x="4463" y="2962"/>
                </a:lnTo>
                <a:lnTo>
                  <a:pt x="4443" y="2929"/>
                </a:lnTo>
                <a:lnTo>
                  <a:pt x="4423" y="2893"/>
                </a:lnTo>
                <a:lnTo>
                  <a:pt x="4404" y="2858"/>
                </a:lnTo>
                <a:lnTo>
                  <a:pt x="4387" y="2820"/>
                </a:lnTo>
                <a:lnTo>
                  <a:pt x="4369" y="2781"/>
                </a:lnTo>
                <a:lnTo>
                  <a:pt x="4369" y="2781"/>
                </a:lnTo>
                <a:lnTo>
                  <a:pt x="4353" y="2741"/>
                </a:lnTo>
                <a:lnTo>
                  <a:pt x="4338" y="2699"/>
                </a:lnTo>
                <a:lnTo>
                  <a:pt x="4322" y="2656"/>
                </a:lnTo>
                <a:lnTo>
                  <a:pt x="4308" y="2610"/>
                </a:lnTo>
                <a:lnTo>
                  <a:pt x="4278" y="2517"/>
                </a:lnTo>
                <a:lnTo>
                  <a:pt x="4249" y="2419"/>
                </a:lnTo>
                <a:lnTo>
                  <a:pt x="4221" y="2316"/>
                </a:lnTo>
                <a:lnTo>
                  <a:pt x="4194" y="2210"/>
                </a:lnTo>
                <a:lnTo>
                  <a:pt x="4166" y="2101"/>
                </a:lnTo>
                <a:lnTo>
                  <a:pt x="4139" y="1990"/>
                </a:lnTo>
                <a:lnTo>
                  <a:pt x="4083" y="1762"/>
                </a:lnTo>
                <a:lnTo>
                  <a:pt x="4055" y="1646"/>
                </a:lnTo>
                <a:lnTo>
                  <a:pt x="4025" y="1530"/>
                </a:lnTo>
                <a:lnTo>
                  <a:pt x="3995" y="1414"/>
                </a:lnTo>
                <a:lnTo>
                  <a:pt x="3962" y="1300"/>
                </a:lnTo>
                <a:lnTo>
                  <a:pt x="3928" y="1186"/>
                </a:lnTo>
                <a:lnTo>
                  <a:pt x="3910" y="1130"/>
                </a:lnTo>
                <a:lnTo>
                  <a:pt x="3892" y="1074"/>
                </a:lnTo>
                <a:lnTo>
                  <a:pt x="3873" y="1019"/>
                </a:lnTo>
                <a:lnTo>
                  <a:pt x="3854" y="965"/>
                </a:lnTo>
                <a:lnTo>
                  <a:pt x="3834" y="912"/>
                </a:lnTo>
                <a:lnTo>
                  <a:pt x="3814" y="859"/>
                </a:lnTo>
                <a:lnTo>
                  <a:pt x="3792" y="807"/>
                </a:lnTo>
                <a:lnTo>
                  <a:pt x="3771" y="756"/>
                </a:lnTo>
                <a:lnTo>
                  <a:pt x="3748" y="707"/>
                </a:lnTo>
                <a:lnTo>
                  <a:pt x="3725" y="658"/>
                </a:lnTo>
                <a:lnTo>
                  <a:pt x="3702" y="610"/>
                </a:lnTo>
                <a:lnTo>
                  <a:pt x="3677" y="564"/>
                </a:lnTo>
                <a:lnTo>
                  <a:pt x="3651" y="519"/>
                </a:lnTo>
                <a:lnTo>
                  <a:pt x="3625" y="475"/>
                </a:lnTo>
                <a:lnTo>
                  <a:pt x="3598" y="433"/>
                </a:lnTo>
                <a:lnTo>
                  <a:pt x="3570" y="392"/>
                </a:lnTo>
                <a:lnTo>
                  <a:pt x="3541" y="353"/>
                </a:lnTo>
                <a:lnTo>
                  <a:pt x="3510" y="317"/>
                </a:lnTo>
                <a:lnTo>
                  <a:pt x="3480" y="281"/>
                </a:lnTo>
                <a:lnTo>
                  <a:pt x="3448" y="246"/>
                </a:lnTo>
                <a:lnTo>
                  <a:pt x="3415" y="215"/>
                </a:lnTo>
                <a:lnTo>
                  <a:pt x="3381" y="185"/>
                </a:lnTo>
                <a:lnTo>
                  <a:pt x="3346" y="157"/>
                </a:lnTo>
                <a:lnTo>
                  <a:pt x="3309" y="131"/>
                </a:lnTo>
                <a:lnTo>
                  <a:pt x="3273" y="107"/>
                </a:lnTo>
                <a:lnTo>
                  <a:pt x="3234" y="85"/>
                </a:lnTo>
                <a:lnTo>
                  <a:pt x="3214" y="76"/>
                </a:lnTo>
                <a:lnTo>
                  <a:pt x="3194" y="66"/>
                </a:lnTo>
                <a:lnTo>
                  <a:pt x="3174" y="57"/>
                </a:lnTo>
                <a:lnTo>
                  <a:pt x="3153" y="49"/>
                </a:lnTo>
                <a:lnTo>
                  <a:pt x="3132" y="41"/>
                </a:lnTo>
                <a:lnTo>
                  <a:pt x="3111" y="35"/>
                </a:lnTo>
                <a:lnTo>
                  <a:pt x="3089" y="28"/>
                </a:lnTo>
                <a:lnTo>
                  <a:pt x="3067" y="23"/>
                </a:lnTo>
                <a:lnTo>
                  <a:pt x="3046" y="17"/>
                </a:lnTo>
                <a:lnTo>
                  <a:pt x="3023" y="13"/>
                </a:lnTo>
                <a:lnTo>
                  <a:pt x="2999" y="10"/>
                </a:lnTo>
                <a:lnTo>
                  <a:pt x="2977" y="6"/>
                </a:lnTo>
                <a:lnTo>
                  <a:pt x="2953" y="3"/>
                </a:lnTo>
                <a:lnTo>
                  <a:pt x="2929" y="2"/>
                </a:lnTo>
                <a:lnTo>
                  <a:pt x="2904" y="1"/>
                </a:lnTo>
                <a:lnTo>
                  <a:pt x="2881" y="0"/>
                </a:lnTo>
                <a:lnTo>
                  <a:pt x="2881" y="0"/>
                </a:lnTo>
                <a:lnTo>
                  <a:pt x="2856" y="1"/>
                </a:lnTo>
                <a:lnTo>
                  <a:pt x="2831" y="2"/>
                </a:lnTo>
                <a:lnTo>
                  <a:pt x="2807" y="3"/>
                </a:lnTo>
                <a:lnTo>
                  <a:pt x="2783" y="6"/>
                </a:lnTo>
                <a:lnTo>
                  <a:pt x="2761" y="10"/>
                </a:lnTo>
                <a:lnTo>
                  <a:pt x="2738" y="13"/>
                </a:lnTo>
                <a:lnTo>
                  <a:pt x="2715" y="17"/>
                </a:lnTo>
                <a:lnTo>
                  <a:pt x="2693" y="23"/>
                </a:lnTo>
                <a:lnTo>
                  <a:pt x="2671" y="28"/>
                </a:lnTo>
                <a:lnTo>
                  <a:pt x="2649" y="35"/>
                </a:lnTo>
                <a:lnTo>
                  <a:pt x="2628" y="41"/>
                </a:lnTo>
                <a:lnTo>
                  <a:pt x="2607" y="49"/>
                </a:lnTo>
                <a:lnTo>
                  <a:pt x="2587" y="57"/>
                </a:lnTo>
                <a:lnTo>
                  <a:pt x="2566" y="66"/>
                </a:lnTo>
                <a:lnTo>
                  <a:pt x="2546" y="76"/>
                </a:lnTo>
                <a:lnTo>
                  <a:pt x="2526" y="85"/>
                </a:lnTo>
                <a:lnTo>
                  <a:pt x="2487" y="107"/>
                </a:lnTo>
                <a:lnTo>
                  <a:pt x="2451" y="131"/>
                </a:lnTo>
                <a:lnTo>
                  <a:pt x="2414" y="157"/>
                </a:lnTo>
                <a:lnTo>
                  <a:pt x="2379" y="185"/>
                </a:lnTo>
                <a:lnTo>
                  <a:pt x="2345" y="215"/>
                </a:lnTo>
                <a:lnTo>
                  <a:pt x="2312" y="246"/>
                </a:lnTo>
                <a:lnTo>
                  <a:pt x="2280" y="281"/>
                </a:lnTo>
                <a:lnTo>
                  <a:pt x="2250" y="317"/>
                </a:lnTo>
                <a:lnTo>
                  <a:pt x="2219" y="353"/>
                </a:lnTo>
                <a:lnTo>
                  <a:pt x="2190" y="392"/>
                </a:lnTo>
                <a:lnTo>
                  <a:pt x="2162" y="433"/>
                </a:lnTo>
                <a:lnTo>
                  <a:pt x="2135" y="475"/>
                </a:lnTo>
                <a:lnTo>
                  <a:pt x="2109" y="519"/>
                </a:lnTo>
                <a:lnTo>
                  <a:pt x="2083" y="564"/>
                </a:lnTo>
                <a:lnTo>
                  <a:pt x="2059" y="610"/>
                </a:lnTo>
                <a:lnTo>
                  <a:pt x="2035" y="658"/>
                </a:lnTo>
                <a:lnTo>
                  <a:pt x="2012" y="707"/>
                </a:lnTo>
                <a:lnTo>
                  <a:pt x="1989" y="756"/>
                </a:lnTo>
                <a:lnTo>
                  <a:pt x="1968" y="807"/>
                </a:lnTo>
                <a:lnTo>
                  <a:pt x="1947" y="859"/>
                </a:lnTo>
                <a:lnTo>
                  <a:pt x="1926" y="912"/>
                </a:lnTo>
                <a:lnTo>
                  <a:pt x="1906" y="965"/>
                </a:lnTo>
                <a:lnTo>
                  <a:pt x="1888" y="1019"/>
                </a:lnTo>
                <a:lnTo>
                  <a:pt x="1868" y="1074"/>
                </a:lnTo>
                <a:lnTo>
                  <a:pt x="1850" y="1130"/>
                </a:lnTo>
                <a:lnTo>
                  <a:pt x="1832" y="1186"/>
                </a:lnTo>
                <a:lnTo>
                  <a:pt x="1799" y="1300"/>
                </a:lnTo>
                <a:lnTo>
                  <a:pt x="1767" y="1414"/>
                </a:lnTo>
                <a:lnTo>
                  <a:pt x="1735" y="1530"/>
                </a:lnTo>
                <a:lnTo>
                  <a:pt x="1706" y="1646"/>
                </a:lnTo>
                <a:lnTo>
                  <a:pt x="1677" y="1762"/>
                </a:lnTo>
                <a:lnTo>
                  <a:pt x="1621" y="1990"/>
                </a:lnTo>
                <a:lnTo>
                  <a:pt x="1594" y="2101"/>
                </a:lnTo>
                <a:lnTo>
                  <a:pt x="1567" y="2210"/>
                </a:lnTo>
                <a:lnTo>
                  <a:pt x="1539" y="2316"/>
                </a:lnTo>
                <a:lnTo>
                  <a:pt x="1511" y="2419"/>
                </a:lnTo>
                <a:lnTo>
                  <a:pt x="1482" y="2517"/>
                </a:lnTo>
                <a:lnTo>
                  <a:pt x="1453" y="2610"/>
                </a:lnTo>
                <a:lnTo>
                  <a:pt x="1438" y="2656"/>
                </a:lnTo>
                <a:lnTo>
                  <a:pt x="1422" y="2699"/>
                </a:lnTo>
                <a:lnTo>
                  <a:pt x="1407" y="2741"/>
                </a:lnTo>
                <a:lnTo>
                  <a:pt x="1391" y="2781"/>
                </a:lnTo>
                <a:lnTo>
                  <a:pt x="1391" y="2781"/>
                </a:lnTo>
                <a:lnTo>
                  <a:pt x="1373" y="2820"/>
                </a:lnTo>
                <a:lnTo>
                  <a:pt x="1356" y="2858"/>
                </a:lnTo>
                <a:lnTo>
                  <a:pt x="1338" y="2893"/>
                </a:lnTo>
                <a:lnTo>
                  <a:pt x="1318" y="2929"/>
                </a:lnTo>
                <a:lnTo>
                  <a:pt x="1298" y="2962"/>
                </a:lnTo>
                <a:lnTo>
                  <a:pt x="1276" y="2996"/>
                </a:lnTo>
                <a:lnTo>
                  <a:pt x="1253" y="3027"/>
                </a:lnTo>
                <a:lnTo>
                  <a:pt x="1231" y="3057"/>
                </a:lnTo>
                <a:lnTo>
                  <a:pt x="1208" y="3087"/>
                </a:lnTo>
                <a:lnTo>
                  <a:pt x="1183" y="3115"/>
                </a:lnTo>
                <a:lnTo>
                  <a:pt x="1158" y="3142"/>
                </a:lnTo>
                <a:lnTo>
                  <a:pt x="1133" y="3168"/>
                </a:lnTo>
                <a:lnTo>
                  <a:pt x="1107" y="3192"/>
                </a:lnTo>
                <a:lnTo>
                  <a:pt x="1080" y="3216"/>
                </a:lnTo>
                <a:lnTo>
                  <a:pt x="1055" y="3239"/>
                </a:lnTo>
                <a:lnTo>
                  <a:pt x="1026" y="3261"/>
                </a:lnTo>
                <a:lnTo>
                  <a:pt x="999" y="3282"/>
                </a:lnTo>
                <a:lnTo>
                  <a:pt x="971" y="3302"/>
                </a:lnTo>
                <a:lnTo>
                  <a:pt x="942" y="3321"/>
                </a:lnTo>
                <a:lnTo>
                  <a:pt x="914" y="3339"/>
                </a:lnTo>
                <a:lnTo>
                  <a:pt x="885" y="3357"/>
                </a:lnTo>
                <a:lnTo>
                  <a:pt x="857" y="3373"/>
                </a:lnTo>
                <a:lnTo>
                  <a:pt x="828" y="3388"/>
                </a:lnTo>
                <a:lnTo>
                  <a:pt x="798" y="3403"/>
                </a:lnTo>
                <a:lnTo>
                  <a:pt x="768" y="3417"/>
                </a:lnTo>
                <a:lnTo>
                  <a:pt x="739" y="3430"/>
                </a:lnTo>
                <a:lnTo>
                  <a:pt x="710" y="3443"/>
                </a:lnTo>
                <a:lnTo>
                  <a:pt x="681" y="3454"/>
                </a:lnTo>
                <a:lnTo>
                  <a:pt x="622" y="3476"/>
                </a:lnTo>
                <a:lnTo>
                  <a:pt x="565" y="3494"/>
                </a:lnTo>
                <a:lnTo>
                  <a:pt x="509" y="3511"/>
                </a:lnTo>
                <a:lnTo>
                  <a:pt x="454" y="3524"/>
                </a:lnTo>
                <a:lnTo>
                  <a:pt x="400" y="3536"/>
                </a:lnTo>
                <a:lnTo>
                  <a:pt x="349" y="3546"/>
                </a:lnTo>
                <a:lnTo>
                  <a:pt x="299" y="3554"/>
                </a:lnTo>
                <a:lnTo>
                  <a:pt x="253" y="3561"/>
                </a:lnTo>
                <a:lnTo>
                  <a:pt x="210" y="3566"/>
                </a:lnTo>
                <a:lnTo>
                  <a:pt x="169" y="3570"/>
                </a:lnTo>
                <a:lnTo>
                  <a:pt x="132" y="3573"/>
                </a:lnTo>
                <a:lnTo>
                  <a:pt x="98" y="3574"/>
                </a:lnTo>
                <a:lnTo>
                  <a:pt x="45" y="3576"/>
                </a:lnTo>
                <a:lnTo>
                  <a:pt x="12" y="3575"/>
                </a:lnTo>
                <a:lnTo>
                  <a:pt x="0" y="3575"/>
                </a:lnTo>
                <a:lnTo>
                  <a:pt x="5760" y="357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千图PPT彼岸天：ID 8661124库_文本框 11">
            <a:extLst>
              <a:ext uri="{FF2B5EF4-FFF2-40B4-BE49-F238E27FC236}">
                <a16:creationId xmlns:a16="http://schemas.microsoft.com/office/drawing/2014/main" id="{C5EBB09A-79B0-4A2B-8E0F-F7D975B37B82}"/>
              </a:ext>
            </a:extLst>
          </p:cNvPr>
          <p:cNvSpPr txBox="1">
            <a:spLocks/>
          </p:cNvSpPr>
          <p:nvPr>
            <p:custDataLst>
              <p:tags r:id="rId10"/>
            </p:custDataLst>
          </p:nvPr>
        </p:nvSpPr>
        <p:spPr bwMode="auto">
          <a:xfrm>
            <a:off x="9623126" y="1698526"/>
            <a:ext cx="3831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en-US" altLang="ko-KR" sz="24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70%</a:t>
            </a:r>
          </a:p>
        </p:txBody>
      </p:sp>
      <p:sp>
        <p:nvSpPr>
          <p:cNvPr id="5" name="千图PPT彼岸天：ID 8661124库_Freeform: Shape 46">
            <a:extLst>
              <a:ext uri="{FF2B5EF4-FFF2-40B4-BE49-F238E27FC236}">
                <a16:creationId xmlns:a16="http://schemas.microsoft.com/office/drawing/2014/main" id="{95D64C02-1EEF-4AEB-BC03-CDAC634B8B77}"/>
              </a:ext>
            </a:extLst>
          </p:cNvPr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9624384" y="4125872"/>
            <a:ext cx="380602" cy="380602"/>
          </a:xfrm>
          <a:custGeom>
            <a:avLst/>
            <a:gdLst>
              <a:gd name="T0" fmla="*/ 74 w 236"/>
              <a:gd name="T1" fmla="*/ 160 h 236"/>
              <a:gd name="T2" fmla="*/ 93 w 236"/>
              <a:gd name="T3" fmla="*/ 160 h 236"/>
              <a:gd name="T4" fmla="*/ 93 w 236"/>
              <a:gd name="T5" fmla="*/ 103 h 236"/>
              <a:gd name="T6" fmla="*/ 74 w 236"/>
              <a:gd name="T7" fmla="*/ 103 h 236"/>
              <a:gd name="T8" fmla="*/ 74 w 236"/>
              <a:gd name="T9" fmla="*/ 160 h 236"/>
              <a:gd name="T10" fmla="*/ 140 w 236"/>
              <a:gd name="T11" fmla="*/ 102 h 236"/>
              <a:gd name="T12" fmla="*/ 122 w 236"/>
              <a:gd name="T13" fmla="*/ 111 h 236"/>
              <a:gd name="T14" fmla="*/ 122 w 236"/>
              <a:gd name="T15" fmla="*/ 103 h 236"/>
              <a:gd name="T16" fmla="*/ 103 w 236"/>
              <a:gd name="T17" fmla="*/ 103 h 236"/>
              <a:gd name="T18" fmla="*/ 103 w 236"/>
              <a:gd name="T19" fmla="*/ 160 h 236"/>
              <a:gd name="T20" fmla="*/ 122 w 236"/>
              <a:gd name="T21" fmla="*/ 160 h 236"/>
              <a:gd name="T22" fmla="*/ 122 w 236"/>
              <a:gd name="T23" fmla="*/ 128 h 236"/>
              <a:gd name="T24" fmla="*/ 123 w 236"/>
              <a:gd name="T25" fmla="*/ 124 h 236"/>
              <a:gd name="T26" fmla="*/ 133 w 236"/>
              <a:gd name="T27" fmla="*/ 117 h 236"/>
              <a:gd name="T28" fmla="*/ 142 w 236"/>
              <a:gd name="T29" fmla="*/ 130 h 236"/>
              <a:gd name="T30" fmla="*/ 142 w 236"/>
              <a:gd name="T31" fmla="*/ 160 h 236"/>
              <a:gd name="T32" fmla="*/ 161 w 236"/>
              <a:gd name="T33" fmla="*/ 160 h 236"/>
              <a:gd name="T34" fmla="*/ 161 w 236"/>
              <a:gd name="T35" fmla="*/ 160 h 236"/>
              <a:gd name="T36" fmla="*/ 161 w 236"/>
              <a:gd name="T37" fmla="*/ 127 h 236"/>
              <a:gd name="T38" fmla="*/ 140 w 236"/>
              <a:gd name="T39" fmla="*/ 102 h 236"/>
              <a:gd name="T40" fmla="*/ 122 w 236"/>
              <a:gd name="T41" fmla="*/ 111 h 236"/>
              <a:gd name="T42" fmla="*/ 122 w 236"/>
              <a:gd name="T43" fmla="*/ 111 h 236"/>
              <a:gd name="T44" fmla="*/ 122 w 236"/>
              <a:gd name="T45" fmla="*/ 111 h 236"/>
              <a:gd name="T46" fmla="*/ 83 w 236"/>
              <a:gd name="T47" fmla="*/ 75 h 236"/>
              <a:gd name="T48" fmla="*/ 73 w 236"/>
              <a:gd name="T49" fmla="*/ 85 h 236"/>
              <a:gd name="T50" fmla="*/ 83 w 236"/>
              <a:gd name="T51" fmla="*/ 95 h 236"/>
              <a:gd name="T52" fmla="*/ 83 w 236"/>
              <a:gd name="T53" fmla="*/ 95 h 236"/>
              <a:gd name="T54" fmla="*/ 94 w 236"/>
              <a:gd name="T55" fmla="*/ 85 h 236"/>
              <a:gd name="T56" fmla="*/ 83 w 236"/>
              <a:gd name="T57" fmla="*/ 75 h 236"/>
              <a:gd name="T58" fmla="*/ 118 w 236"/>
              <a:gd name="T59" fmla="*/ 0 h 236"/>
              <a:gd name="T60" fmla="*/ 0 w 236"/>
              <a:gd name="T61" fmla="*/ 118 h 236"/>
              <a:gd name="T62" fmla="*/ 118 w 236"/>
              <a:gd name="T63" fmla="*/ 236 h 236"/>
              <a:gd name="T64" fmla="*/ 236 w 236"/>
              <a:gd name="T65" fmla="*/ 118 h 236"/>
              <a:gd name="T66" fmla="*/ 118 w 236"/>
              <a:gd name="T67" fmla="*/ 0 h 236"/>
              <a:gd name="T68" fmla="*/ 181 w 236"/>
              <a:gd name="T69" fmla="*/ 172 h 236"/>
              <a:gd name="T70" fmla="*/ 171 w 236"/>
              <a:gd name="T71" fmla="*/ 181 h 236"/>
              <a:gd name="T72" fmla="*/ 64 w 236"/>
              <a:gd name="T73" fmla="*/ 181 h 236"/>
              <a:gd name="T74" fmla="*/ 55 w 236"/>
              <a:gd name="T75" fmla="*/ 172 h 236"/>
              <a:gd name="T76" fmla="*/ 55 w 236"/>
              <a:gd name="T77" fmla="*/ 63 h 236"/>
              <a:gd name="T78" fmla="*/ 64 w 236"/>
              <a:gd name="T79" fmla="*/ 54 h 236"/>
              <a:gd name="T80" fmla="*/ 171 w 236"/>
              <a:gd name="T81" fmla="*/ 54 h 236"/>
              <a:gd name="T82" fmla="*/ 181 w 236"/>
              <a:gd name="T83" fmla="*/ 63 h 236"/>
              <a:gd name="T84" fmla="*/ 181 w 236"/>
              <a:gd name="T85" fmla="*/ 17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6" h="236">
                <a:moveTo>
                  <a:pt x="74" y="160"/>
                </a:moveTo>
                <a:cubicBezTo>
                  <a:pt x="93" y="160"/>
                  <a:pt x="93" y="160"/>
                  <a:pt x="93" y="160"/>
                </a:cubicBezTo>
                <a:cubicBezTo>
                  <a:pt x="93" y="103"/>
                  <a:pt x="93" y="103"/>
                  <a:pt x="93" y="103"/>
                </a:cubicBezTo>
                <a:cubicBezTo>
                  <a:pt x="74" y="103"/>
                  <a:pt x="74" y="103"/>
                  <a:pt x="74" y="103"/>
                </a:cubicBezTo>
                <a:lnTo>
                  <a:pt x="74" y="160"/>
                </a:lnTo>
                <a:close/>
                <a:moveTo>
                  <a:pt x="140" y="102"/>
                </a:moveTo>
                <a:cubicBezTo>
                  <a:pt x="129" y="102"/>
                  <a:pt x="125" y="107"/>
                  <a:pt x="122" y="111"/>
                </a:cubicBezTo>
                <a:cubicBezTo>
                  <a:pt x="122" y="103"/>
                  <a:pt x="122" y="103"/>
                  <a:pt x="122" y="103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104" y="108"/>
                  <a:pt x="103" y="160"/>
                  <a:pt x="103" y="160"/>
                </a:cubicBezTo>
                <a:cubicBezTo>
                  <a:pt x="122" y="160"/>
                  <a:pt x="122" y="160"/>
                  <a:pt x="122" y="160"/>
                </a:cubicBezTo>
                <a:cubicBezTo>
                  <a:pt x="122" y="128"/>
                  <a:pt x="122" y="128"/>
                  <a:pt x="122" y="128"/>
                </a:cubicBezTo>
                <a:cubicBezTo>
                  <a:pt x="122" y="127"/>
                  <a:pt x="123" y="125"/>
                  <a:pt x="123" y="124"/>
                </a:cubicBezTo>
                <a:cubicBezTo>
                  <a:pt x="124" y="120"/>
                  <a:pt x="128" y="117"/>
                  <a:pt x="133" y="117"/>
                </a:cubicBezTo>
                <a:cubicBezTo>
                  <a:pt x="140" y="117"/>
                  <a:pt x="142" y="122"/>
                  <a:pt x="142" y="130"/>
                </a:cubicBezTo>
                <a:cubicBezTo>
                  <a:pt x="142" y="160"/>
                  <a:pt x="142" y="160"/>
                  <a:pt x="142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27"/>
                  <a:pt x="161" y="127"/>
                  <a:pt x="161" y="127"/>
                </a:cubicBezTo>
                <a:cubicBezTo>
                  <a:pt x="161" y="110"/>
                  <a:pt x="152" y="102"/>
                  <a:pt x="140" y="102"/>
                </a:cubicBezTo>
                <a:close/>
                <a:moveTo>
                  <a:pt x="122" y="111"/>
                </a:moveTo>
                <a:cubicBezTo>
                  <a:pt x="122" y="111"/>
                  <a:pt x="122" y="111"/>
                  <a:pt x="122" y="111"/>
                </a:cubicBezTo>
                <a:cubicBezTo>
                  <a:pt x="122" y="111"/>
                  <a:pt x="122" y="111"/>
                  <a:pt x="122" y="111"/>
                </a:cubicBezTo>
                <a:close/>
                <a:moveTo>
                  <a:pt x="83" y="75"/>
                </a:moveTo>
                <a:cubicBezTo>
                  <a:pt x="77" y="75"/>
                  <a:pt x="73" y="80"/>
                  <a:pt x="73" y="85"/>
                </a:cubicBezTo>
                <a:cubicBezTo>
                  <a:pt x="73" y="91"/>
                  <a:pt x="77" y="95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90" y="95"/>
                  <a:pt x="94" y="91"/>
                  <a:pt x="94" y="85"/>
                </a:cubicBezTo>
                <a:cubicBezTo>
                  <a:pt x="94" y="80"/>
                  <a:pt x="90" y="75"/>
                  <a:pt x="83" y="75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1" y="172"/>
                </a:moveTo>
                <a:cubicBezTo>
                  <a:pt x="181" y="177"/>
                  <a:pt x="176" y="181"/>
                  <a:pt x="171" y="181"/>
                </a:cubicBezTo>
                <a:cubicBezTo>
                  <a:pt x="64" y="181"/>
                  <a:pt x="64" y="181"/>
                  <a:pt x="64" y="181"/>
                </a:cubicBezTo>
                <a:cubicBezTo>
                  <a:pt x="59" y="181"/>
                  <a:pt x="55" y="177"/>
                  <a:pt x="55" y="172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58"/>
                  <a:pt x="59" y="54"/>
                  <a:pt x="64" y="54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6" y="54"/>
                  <a:pt x="181" y="58"/>
                  <a:pt x="181" y="63"/>
                </a:cubicBezTo>
                <a:cubicBezTo>
                  <a:pt x="181" y="172"/>
                  <a:pt x="181" y="172"/>
                  <a:pt x="181" y="17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千图PPT彼岸天：ID 8661124库_Freeform: Shape 47">
            <a:extLst>
              <a:ext uri="{FF2B5EF4-FFF2-40B4-BE49-F238E27FC236}">
                <a16:creationId xmlns:a16="http://schemas.microsoft.com/office/drawing/2014/main" id="{2BFCBD13-829C-48B9-BD9A-49E6227B6807}"/>
              </a:ext>
            </a:extLst>
          </p:cNvPr>
          <p:cNvSpPr>
            <a:spLocks/>
          </p:cNvSpPr>
          <p:nvPr>
            <p:custDataLst>
              <p:tags r:id="rId12"/>
            </p:custDataLst>
          </p:nvPr>
        </p:nvSpPr>
        <p:spPr bwMode="auto">
          <a:xfrm>
            <a:off x="5844362" y="4125872"/>
            <a:ext cx="380602" cy="380602"/>
          </a:xfrm>
          <a:custGeom>
            <a:avLst/>
            <a:gdLst>
              <a:gd name="T0" fmla="*/ 184 w 260"/>
              <a:gd name="T1" fmla="*/ 106 h 260"/>
              <a:gd name="T2" fmla="*/ 193 w 260"/>
              <a:gd name="T3" fmla="*/ 143 h 260"/>
              <a:gd name="T4" fmla="*/ 117 w 260"/>
              <a:gd name="T5" fmla="*/ 219 h 260"/>
              <a:gd name="T6" fmla="*/ 42 w 260"/>
              <a:gd name="T7" fmla="*/ 143 h 260"/>
              <a:gd name="T8" fmla="*/ 117 w 260"/>
              <a:gd name="T9" fmla="*/ 66 h 260"/>
              <a:gd name="T10" fmla="*/ 154 w 260"/>
              <a:gd name="T11" fmla="*/ 76 h 260"/>
              <a:gd name="T12" fmla="*/ 183 w 260"/>
              <a:gd name="T13" fmla="*/ 46 h 260"/>
              <a:gd name="T14" fmla="*/ 117 w 260"/>
              <a:gd name="T15" fmla="*/ 25 h 260"/>
              <a:gd name="T16" fmla="*/ 0 w 260"/>
              <a:gd name="T17" fmla="*/ 143 h 260"/>
              <a:gd name="T18" fmla="*/ 117 w 260"/>
              <a:gd name="T19" fmla="*/ 260 h 260"/>
              <a:gd name="T20" fmla="*/ 233 w 260"/>
              <a:gd name="T21" fmla="*/ 143 h 260"/>
              <a:gd name="T22" fmla="*/ 213 w 260"/>
              <a:gd name="T23" fmla="*/ 77 h 260"/>
              <a:gd name="T24" fmla="*/ 184 w 260"/>
              <a:gd name="T25" fmla="*/ 106 h 260"/>
              <a:gd name="T26" fmla="*/ 225 w 260"/>
              <a:gd name="T27" fmla="*/ 35 h 260"/>
              <a:gd name="T28" fmla="*/ 225 w 260"/>
              <a:gd name="T29" fmla="*/ 35 h 260"/>
              <a:gd name="T30" fmla="*/ 225 w 260"/>
              <a:gd name="T31" fmla="*/ 0 h 260"/>
              <a:gd name="T32" fmla="*/ 203 w 260"/>
              <a:gd name="T33" fmla="*/ 23 h 260"/>
              <a:gd name="T34" fmla="*/ 203 w 260"/>
              <a:gd name="T35" fmla="*/ 46 h 260"/>
              <a:gd name="T36" fmla="*/ 139 w 260"/>
              <a:gd name="T37" fmla="*/ 111 h 260"/>
              <a:gd name="T38" fmla="*/ 117 w 260"/>
              <a:gd name="T39" fmla="*/ 104 h 260"/>
              <a:gd name="T40" fmla="*/ 79 w 260"/>
              <a:gd name="T41" fmla="*/ 143 h 260"/>
              <a:gd name="T42" fmla="*/ 117 w 260"/>
              <a:gd name="T43" fmla="*/ 181 h 260"/>
              <a:gd name="T44" fmla="*/ 155 w 260"/>
              <a:gd name="T45" fmla="*/ 143 h 260"/>
              <a:gd name="T46" fmla="*/ 150 w 260"/>
              <a:gd name="T47" fmla="*/ 123 h 260"/>
              <a:gd name="T48" fmla="*/ 215 w 260"/>
              <a:gd name="T49" fmla="*/ 58 h 260"/>
              <a:gd name="T50" fmla="*/ 237 w 260"/>
              <a:gd name="T51" fmla="*/ 58 h 260"/>
              <a:gd name="T52" fmla="*/ 260 w 260"/>
              <a:gd name="T53" fmla="*/ 35 h 260"/>
              <a:gd name="T54" fmla="*/ 225 w 260"/>
              <a:gd name="T55" fmla="*/ 3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0" h="260">
                <a:moveTo>
                  <a:pt x="184" y="106"/>
                </a:moveTo>
                <a:cubicBezTo>
                  <a:pt x="190" y="117"/>
                  <a:pt x="193" y="129"/>
                  <a:pt x="193" y="143"/>
                </a:cubicBezTo>
                <a:cubicBezTo>
                  <a:pt x="193" y="185"/>
                  <a:pt x="159" y="219"/>
                  <a:pt x="117" y="219"/>
                </a:cubicBezTo>
                <a:cubicBezTo>
                  <a:pt x="76" y="219"/>
                  <a:pt x="42" y="185"/>
                  <a:pt x="42" y="143"/>
                </a:cubicBezTo>
                <a:cubicBezTo>
                  <a:pt x="42" y="100"/>
                  <a:pt x="76" y="66"/>
                  <a:pt x="117" y="66"/>
                </a:cubicBezTo>
                <a:cubicBezTo>
                  <a:pt x="131" y="66"/>
                  <a:pt x="143" y="70"/>
                  <a:pt x="154" y="76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65" y="33"/>
                  <a:pt x="141" y="25"/>
                  <a:pt x="117" y="25"/>
                </a:cubicBezTo>
                <a:cubicBezTo>
                  <a:pt x="52" y="25"/>
                  <a:pt x="0" y="78"/>
                  <a:pt x="0" y="143"/>
                </a:cubicBezTo>
                <a:cubicBezTo>
                  <a:pt x="0" y="207"/>
                  <a:pt x="52" y="260"/>
                  <a:pt x="117" y="260"/>
                </a:cubicBezTo>
                <a:cubicBezTo>
                  <a:pt x="181" y="260"/>
                  <a:pt x="233" y="207"/>
                  <a:pt x="233" y="143"/>
                </a:cubicBezTo>
                <a:cubicBezTo>
                  <a:pt x="233" y="118"/>
                  <a:pt x="226" y="96"/>
                  <a:pt x="213" y="77"/>
                </a:cubicBezTo>
                <a:cubicBezTo>
                  <a:pt x="184" y="106"/>
                  <a:pt x="184" y="106"/>
                  <a:pt x="184" y="106"/>
                </a:cubicBezTo>
                <a:close/>
                <a:moveTo>
                  <a:pt x="225" y="35"/>
                </a:moveTo>
                <a:cubicBezTo>
                  <a:pt x="225" y="35"/>
                  <a:pt x="225" y="35"/>
                  <a:pt x="225" y="35"/>
                </a:cubicBezTo>
                <a:cubicBezTo>
                  <a:pt x="225" y="0"/>
                  <a:pt x="225" y="0"/>
                  <a:pt x="225" y="0"/>
                </a:cubicBezTo>
                <a:cubicBezTo>
                  <a:pt x="203" y="23"/>
                  <a:pt x="203" y="23"/>
                  <a:pt x="203" y="23"/>
                </a:cubicBezTo>
                <a:cubicBezTo>
                  <a:pt x="203" y="46"/>
                  <a:pt x="203" y="46"/>
                  <a:pt x="203" y="46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33" y="106"/>
                  <a:pt x="125" y="104"/>
                  <a:pt x="117" y="104"/>
                </a:cubicBezTo>
                <a:cubicBezTo>
                  <a:pt x="96" y="104"/>
                  <a:pt x="79" y="121"/>
                  <a:pt x="79" y="143"/>
                </a:cubicBezTo>
                <a:cubicBezTo>
                  <a:pt x="79" y="164"/>
                  <a:pt x="96" y="181"/>
                  <a:pt x="117" y="181"/>
                </a:cubicBezTo>
                <a:cubicBezTo>
                  <a:pt x="138" y="181"/>
                  <a:pt x="155" y="164"/>
                  <a:pt x="155" y="143"/>
                </a:cubicBezTo>
                <a:cubicBezTo>
                  <a:pt x="155" y="136"/>
                  <a:pt x="154" y="129"/>
                  <a:pt x="150" y="123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37" y="58"/>
                  <a:pt x="237" y="58"/>
                  <a:pt x="237" y="58"/>
                </a:cubicBezTo>
                <a:cubicBezTo>
                  <a:pt x="260" y="35"/>
                  <a:pt x="260" y="35"/>
                  <a:pt x="260" y="35"/>
                </a:cubicBezTo>
                <a:cubicBezTo>
                  <a:pt x="225" y="35"/>
                  <a:pt x="225" y="35"/>
                  <a:pt x="225" y="3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千图PPT彼岸天：ID 8661124库_Freeform: Shape 48">
            <a:extLst>
              <a:ext uri="{FF2B5EF4-FFF2-40B4-BE49-F238E27FC236}">
                <a16:creationId xmlns:a16="http://schemas.microsoft.com/office/drawing/2014/main" id="{2B9707A1-EBC6-4792-B5D3-B4661F98FE14}"/>
              </a:ext>
            </a:extLst>
          </p:cNvPr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7734374" y="4125872"/>
            <a:ext cx="380602" cy="380602"/>
          </a:xfrm>
          <a:custGeom>
            <a:avLst/>
            <a:gdLst>
              <a:gd name="T0" fmla="*/ 0 w 236"/>
              <a:gd name="T1" fmla="*/ 118 h 236"/>
              <a:gd name="T2" fmla="*/ 236 w 236"/>
              <a:gd name="T3" fmla="*/ 118 h 236"/>
              <a:gd name="T4" fmla="*/ 150 w 236"/>
              <a:gd name="T5" fmla="*/ 168 h 236"/>
              <a:gd name="T6" fmla="*/ 128 w 236"/>
              <a:gd name="T7" fmla="*/ 196 h 236"/>
              <a:gd name="T8" fmla="*/ 125 w 236"/>
              <a:gd name="T9" fmla="*/ 199 h 236"/>
              <a:gd name="T10" fmla="*/ 111 w 236"/>
              <a:gd name="T11" fmla="*/ 198 h 236"/>
              <a:gd name="T12" fmla="*/ 110 w 236"/>
              <a:gd name="T13" fmla="*/ 180 h 236"/>
              <a:gd name="T14" fmla="*/ 90 w 236"/>
              <a:gd name="T15" fmla="*/ 173 h 236"/>
              <a:gd name="T16" fmla="*/ 79 w 236"/>
              <a:gd name="T17" fmla="*/ 166 h 236"/>
              <a:gd name="T18" fmla="*/ 78 w 236"/>
              <a:gd name="T19" fmla="*/ 160 h 236"/>
              <a:gd name="T20" fmla="*/ 89 w 236"/>
              <a:gd name="T21" fmla="*/ 147 h 236"/>
              <a:gd name="T22" fmla="*/ 91 w 236"/>
              <a:gd name="T23" fmla="*/ 148 h 236"/>
              <a:gd name="T24" fmla="*/ 119 w 236"/>
              <a:gd name="T25" fmla="*/ 160 h 236"/>
              <a:gd name="T26" fmla="*/ 137 w 236"/>
              <a:gd name="T27" fmla="*/ 145 h 236"/>
              <a:gd name="T28" fmla="*/ 133 w 236"/>
              <a:gd name="T29" fmla="*/ 137 h 236"/>
              <a:gd name="T30" fmla="*/ 122 w 236"/>
              <a:gd name="T31" fmla="*/ 130 h 236"/>
              <a:gd name="T32" fmla="*/ 109 w 236"/>
              <a:gd name="T33" fmla="*/ 125 h 236"/>
              <a:gd name="T34" fmla="*/ 98 w 236"/>
              <a:gd name="T35" fmla="*/ 120 h 236"/>
              <a:gd name="T36" fmla="*/ 89 w 236"/>
              <a:gd name="T37" fmla="*/ 113 h 236"/>
              <a:gd name="T38" fmla="*/ 82 w 236"/>
              <a:gd name="T39" fmla="*/ 103 h 236"/>
              <a:gd name="T40" fmla="*/ 79 w 236"/>
              <a:gd name="T41" fmla="*/ 90 h 236"/>
              <a:gd name="T42" fmla="*/ 110 w 236"/>
              <a:gd name="T43" fmla="*/ 57 h 236"/>
              <a:gd name="T44" fmla="*/ 111 w 236"/>
              <a:gd name="T45" fmla="*/ 38 h 236"/>
              <a:gd name="T46" fmla="*/ 125 w 236"/>
              <a:gd name="T47" fmla="*/ 37 h 236"/>
              <a:gd name="T48" fmla="*/ 128 w 236"/>
              <a:gd name="T49" fmla="*/ 40 h 236"/>
              <a:gd name="T50" fmla="*/ 137 w 236"/>
              <a:gd name="T51" fmla="*/ 58 h 236"/>
              <a:gd name="T52" fmla="*/ 151 w 236"/>
              <a:gd name="T53" fmla="*/ 65 h 236"/>
              <a:gd name="T54" fmla="*/ 155 w 236"/>
              <a:gd name="T55" fmla="*/ 69 h 236"/>
              <a:gd name="T56" fmla="*/ 149 w 236"/>
              <a:gd name="T57" fmla="*/ 85 h 236"/>
              <a:gd name="T58" fmla="*/ 144 w 236"/>
              <a:gd name="T59" fmla="*/ 86 h 236"/>
              <a:gd name="T60" fmla="*/ 140 w 236"/>
              <a:gd name="T61" fmla="*/ 82 h 236"/>
              <a:gd name="T62" fmla="*/ 128 w 236"/>
              <a:gd name="T63" fmla="*/ 77 h 236"/>
              <a:gd name="T64" fmla="*/ 107 w 236"/>
              <a:gd name="T65" fmla="*/ 80 h 236"/>
              <a:gd name="T66" fmla="*/ 102 w 236"/>
              <a:gd name="T67" fmla="*/ 94 h 236"/>
              <a:gd name="T68" fmla="*/ 108 w 236"/>
              <a:gd name="T69" fmla="*/ 101 h 236"/>
              <a:gd name="T70" fmla="*/ 118 w 236"/>
              <a:gd name="T71" fmla="*/ 106 h 236"/>
              <a:gd name="T72" fmla="*/ 132 w 236"/>
              <a:gd name="T73" fmla="*/ 112 h 236"/>
              <a:gd name="T74" fmla="*/ 145 w 236"/>
              <a:gd name="T75" fmla="*/ 119 h 236"/>
              <a:gd name="T76" fmla="*/ 155 w 236"/>
              <a:gd name="T77" fmla="*/ 129 h 236"/>
              <a:gd name="T78" fmla="*/ 159 w 236"/>
              <a:gd name="T79" fmla="*/ 14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moveTo>
                  <a:pt x="150" y="168"/>
                </a:moveTo>
                <a:cubicBezTo>
                  <a:pt x="145" y="175"/>
                  <a:pt x="137" y="179"/>
                  <a:pt x="128" y="180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197"/>
                  <a:pt x="127" y="198"/>
                  <a:pt x="127" y="198"/>
                </a:cubicBezTo>
                <a:cubicBezTo>
                  <a:pt x="126" y="199"/>
                  <a:pt x="126" y="199"/>
                  <a:pt x="125" y="199"/>
                </a:cubicBezTo>
                <a:cubicBezTo>
                  <a:pt x="113" y="199"/>
                  <a:pt x="113" y="199"/>
                  <a:pt x="113" y="199"/>
                </a:cubicBezTo>
                <a:cubicBezTo>
                  <a:pt x="112" y="199"/>
                  <a:pt x="111" y="199"/>
                  <a:pt x="111" y="198"/>
                </a:cubicBezTo>
                <a:cubicBezTo>
                  <a:pt x="110" y="197"/>
                  <a:pt x="110" y="197"/>
                  <a:pt x="110" y="196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06" y="180"/>
                  <a:pt x="102" y="179"/>
                  <a:pt x="99" y="177"/>
                </a:cubicBezTo>
                <a:cubicBezTo>
                  <a:pt x="95" y="176"/>
                  <a:pt x="92" y="175"/>
                  <a:pt x="90" y="173"/>
                </a:cubicBezTo>
                <a:cubicBezTo>
                  <a:pt x="88" y="172"/>
                  <a:pt x="85" y="171"/>
                  <a:pt x="83" y="169"/>
                </a:cubicBezTo>
                <a:cubicBezTo>
                  <a:pt x="81" y="168"/>
                  <a:pt x="80" y="166"/>
                  <a:pt x="79" y="166"/>
                </a:cubicBezTo>
                <a:cubicBezTo>
                  <a:pt x="79" y="165"/>
                  <a:pt x="78" y="164"/>
                  <a:pt x="78" y="164"/>
                </a:cubicBezTo>
                <a:cubicBezTo>
                  <a:pt x="77" y="163"/>
                  <a:pt x="77" y="162"/>
                  <a:pt x="78" y="160"/>
                </a:cubicBezTo>
                <a:cubicBezTo>
                  <a:pt x="87" y="148"/>
                  <a:pt x="87" y="148"/>
                  <a:pt x="87" y="148"/>
                </a:cubicBezTo>
                <a:cubicBezTo>
                  <a:pt x="87" y="148"/>
                  <a:pt x="88" y="147"/>
                  <a:pt x="89" y="147"/>
                </a:cubicBezTo>
                <a:cubicBezTo>
                  <a:pt x="90" y="147"/>
                  <a:pt x="90" y="147"/>
                  <a:pt x="91" y="148"/>
                </a:cubicBezTo>
                <a:cubicBezTo>
                  <a:pt x="91" y="148"/>
                  <a:pt x="91" y="148"/>
                  <a:pt x="91" y="148"/>
                </a:cubicBezTo>
                <a:cubicBezTo>
                  <a:pt x="98" y="154"/>
                  <a:pt x="105" y="158"/>
                  <a:pt x="112" y="159"/>
                </a:cubicBezTo>
                <a:cubicBezTo>
                  <a:pt x="115" y="160"/>
                  <a:pt x="117" y="160"/>
                  <a:pt x="119" y="160"/>
                </a:cubicBezTo>
                <a:cubicBezTo>
                  <a:pt x="124" y="160"/>
                  <a:pt x="128" y="159"/>
                  <a:pt x="131" y="156"/>
                </a:cubicBezTo>
                <a:cubicBezTo>
                  <a:pt x="135" y="154"/>
                  <a:pt x="137" y="150"/>
                  <a:pt x="137" y="145"/>
                </a:cubicBezTo>
                <a:cubicBezTo>
                  <a:pt x="137" y="144"/>
                  <a:pt x="136" y="142"/>
                  <a:pt x="136" y="140"/>
                </a:cubicBezTo>
                <a:cubicBezTo>
                  <a:pt x="135" y="139"/>
                  <a:pt x="134" y="138"/>
                  <a:pt x="133" y="137"/>
                </a:cubicBezTo>
                <a:cubicBezTo>
                  <a:pt x="132" y="136"/>
                  <a:pt x="130" y="135"/>
                  <a:pt x="127" y="133"/>
                </a:cubicBezTo>
                <a:cubicBezTo>
                  <a:pt x="125" y="132"/>
                  <a:pt x="123" y="131"/>
                  <a:pt x="122" y="130"/>
                </a:cubicBezTo>
                <a:cubicBezTo>
                  <a:pt x="120" y="130"/>
                  <a:pt x="118" y="129"/>
                  <a:pt x="115" y="128"/>
                </a:cubicBezTo>
                <a:cubicBezTo>
                  <a:pt x="112" y="127"/>
                  <a:pt x="110" y="126"/>
                  <a:pt x="109" y="125"/>
                </a:cubicBezTo>
                <a:cubicBezTo>
                  <a:pt x="108" y="125"/>
                  <a:pt x="106" y="124"/>
                  <a:pt x="104" y="123"/>
                </a:cubicBezTo>
                <a:cubicBezTo>
                  <a:pt x="101" y="122"/>
                  <a:pt x="100" y="121"/>
                  <a:pt x="98" y="120"/>
                </a:cubicBezTo>
                <a:cubicBezTo>
                  <a:pt x="97" y="119"/>
                  <a:pt x="95" y="118"/>
                  <a:pt x="93" y="117"/>
                </a:cubicBezTo>
                <a:cubicBezTo>
                  <a:pt x="91" y="116"/>
                  <a:pt x="90" y="114"/>
                  <a:pt x="89" y="113"/>
                </a:cubicBezTo>
                <a:cubicBezTo>
                  <a:pt x="87" y="112"/>
                  <a:pt x="86" y="110"/>
                  <a:pt x="85" y="109"/>
                </a:cubicBezTo>
                <a:cubicBezTo>
                  <a:pt x="83" y="107"/>
                  <a:pt x="82" y="105"/>
                  <a:pt x="82" y="103"/>
                </a:cubicBezTo>
                <a:cubicBezTo>
                  <a:pt x="81" y="102"/>
                  <a:pt x="80" y="100"/>
                  <a:pt x="80" y="97"/>
                </a:cubicBezTo>
                <a:cubicBezTo>
                  <a:pt x="79" y="95"/>
                  <a:pt x="79" y="93"/>
                  <a:pt x="79" y="90"/>
                </a:cubicBezTo>
                <a:cubicBezTo>
                  <a:pt x="79" y="82"/>
                  <a:pt x="82" y="75"/>
                  <a:pt x="88" y="69"/>
                </a:cubicBezTo>
                <a:cubicBezTo>
                  <a:pt x="93" y="62"/>
                  <a:pt x="101" y="58"/>
                  <a:pt x="110" y="57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40"/>
                  <a:pt x="110" y="39"/>
                  <a:pt x="111" y="38"/>
                </a:cubicBezTo>
                <a:cubicBezTo>
                  <a:pt x="111" y="38"/>
                  <a:pt x="112" y="37"/>
                  <a:pt x="113" y="37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26" y="37"/>
                  <a:pt x="126" y="38"/>
                  <a:pt x="127" y="38"/>
                </a:cubicBezTo>
                <a:cubicBezTo>
                  <a:pt x="127" y="39"/>
                  <a:pt x="128" y="39"/>
                  <a:pt x="128" y="40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31" y="57"/>
                  <a:pt x="134" y="57"/>
                  <a:pt x="137" y="58"/>
                </a:cubicBezTo>
                <a:cubicBezTo>
                  <a:pt x="140" y="59"/>
                  <a:pt x="143" y="60"/>
                  <a:pt x="145" y="61"/>
                </a:cubicBezTo>
                <a:cubicBezTo>
                  <a:pt x="147" y="62"/>
                  <a:pt x="149" y="63"/>
                  <a:pt x="151" y="65"/>
                </a:cubicBezTo>
                <a:cubicBezTo>
                  <a:pt x="152" y="66"/>
                  <a:pt x="153" y="67"/>
                  <a:pt x="154" y="67"/>
                </a:cubicBezTo>
                <a:cubicBezTo>
                  <a:pt x="155" y="68"/>
                  <a:pt x="155" y="68"/>
                  <a:pt x="155" y="69"/>
                </a:cubicBezTo>
                <a:cubicBezTo>
                  <a:pt x="156" y="70"/>
                  <a:pt x="156" y="71"/>
                  <a:pt x="156" y="72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48" y="86"/>
                  <a:pt x="148" y="86"/>
                  <a:pt x="147" y="87"/>
                </a:cubicBezTo>
                <a:cubicBezTo>
                  <a:pt x="146" y="87"/>
                  <a:pt x="145" y="86"/>
                  <a:pt x="144" y="86"/>
                </a:cubicBezTo>
                <a:cubicBezTo>
                  <a:pt x="144" y="86"/>
                  <a:pt x="144" y="85"/>
                  <a:pt x="143" y="85"/>
                </a:cubicBezTo>
                <a:cubicBezTo>
                  <a:pt x="142" y="84"/>
                  <a:pt x="141" y="83"/>
                  <a:pt x="140" y="82"/>
                </a:cubicBezTo>
                <a:cubicBezTo>
                  <a:pt x="138" y="81"/>
                  <a:pt x="136" y="80"/>
                  <a:pt x="134" y="80"/>
                </a:cubicBezTo>
                <a:cubicBezTo>
                  <a:pt x="133" y="79"/>
                  <a:pt x="130" y="78"/>
                  <a:pt x="128" y="77"/>
                </a:cubicBezTo>
                <a:cubicBezTo>
                  <a:pt x="125" y="77"/>
                  <a:pt x="123" y="76"/>
                  <a:pt x="120" y="76"/>
                </a:cubicBezTo>
                <a:cubicBezTo>
                  <a:pt x="115" y="76"/>
                  <a:pt x="110" y="77"/>
                  <a:pt x="107" y="80"/>
                </a:cubicBezTo>
                <a:cubicBezTo>
                  <a:pt x="103" y="83"/>
                  <a:pt x="101" y="86"/>
                  <a:pt x="101" y="90"/>
                </a:cubicBezTo>
                <a:cubicBezTo>
                  <a:pt x="101" y="92"/>
                  <a:pt x="102" y="93"/>
                  <a:pt x="102" y="94"/>
                </a:cubicBezTo>
                <a:cubicBezTo>
                  <a:pt x="103" y="96"/>
                  <a:pt x="103" y="97"/>
                  <a:pt x="105" y="98"/>
                </a:cubicBezTo>
                <a:cubicBezTo>
                  <a:pt x="106" y="99"/>
                  <a:pt x="107" y="100"/>
                  <a:pt x="108" y="101"/>
                </a:cubicBezTo>
                <a:cubicBezTo>
                  <a:pt x="109" y="102"/>
                  <a:pt x="111" y="103"/>
                  <a:pt x="113" y="104"/>
                </a:cubicBezTo>
                <a:cubicBezTo>
                  <a:pt x="115" y="105"/>
                  <a:pt x="117" y="106"/>
                  <a:pt x="118" y="106"/>
                </a:cubicBezTo>
                <a:cubicBezTo>
                  <a:pt x="120" y="107"/>
                  <a:pt x="122" y="108"/>
                  <a:pt x="125" y="109"/>
                </a:cubicBezTo>
                <a:cubicBezTo>
                  <a:pt x="128" y="110"/>
                  <a:pt x="130" y="111"/>
                  <a:pt x="132" y="112"/>
                </a:cubicBezTo>
                <a:cubicBezTo>
                  <a:pt x="133" y="112"/>
                  <a:pt x="136" y="113"/>
                  <a:pt x="138" y="115"/>
                </a:cubicBezTo>
                <a:cubicBezTo>
                  <a:pt x="141" y="116"/>
                  <a:pt x="143" y="117"/>
                  <a:pt x="145" y="119"/>
                </a:cubicBezTo>
                <a:cubicBezTo>
                  <a:pt x="147" y="120"/>
                  <a:pt x="149" y="121"/>
                  <a:pt x="151" y="123"/>
                </a:cubicBezTo>
                <a:cubicBezTo>
                  <a:pt x="153" y="125"/>
                  <a:pt x="154" y="127"/>
                  <a:pt x="155" y="129"/>
                </a:cubicBezTo>
                <a:cubicBezTo>
                  <a:pt x="156" y="131"/>
                  <a:pt x="157" y="133"/>
                  <a:pt x="158" y="136"/>
                </a:cubicBezTo>
                <a:cubicBezTo>
                  <a:pt x="159" y="138"/>
                  <a:pt x="159" y="141"/>
                  <a:pt x="159" y="144"/>
                </a:cubicBezTo>
                <a:cubicBezTo>
                  <a:pt x="159" y="153"/>
                  <a:pt x="156" y="161"/>
                  <a:pt x="150" y="168"/>
                </a:cubicBezTo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千图PPT彼岸天：ID 8661124库_Freeform: Shape 49">
            <a:extLst>
              <a:ext uri="{FF2B5EF4-FFF2-40B4-BE49-F238E27FC236}">
                <a16:creationId xmlns:a16="http://schemas.microsoft.com/office/drawing/2014/main" id="{D8861565-BDBF-4404-860A-4759D401AF7F}"/>
              </a:ext>
            </a:extLst>
          </p:cNvPr>
          <p:cNvSpPr>
            <a:spLocks/>
          </p:cNvSpPr>
          <p:nvPr>
            <p:custDataLst>
              <p:tags r:id="rId14"/>
            </p:custDataLst>
          </p:nvPr>
        </p:nvSpPr>
        <p:spPr bwMode="auto">
          <a:xfrm>
            <a:off x="2064338" y="4125872"/>
            <a:ext cx="380602" cy="380602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千图PPT彼岸天：ID 8661124库_Freeform: Shape 50">
            <a:extLst>
              <a:ext uri="{FF2B5EF4-FFF2-40B4-BE49-F238E27FC236}">
                <a16:creationId xmlns:a16="http://schemas.microsoft.com/office/drawing/2014/main" id="{FCB09EDF-D0B5-4687-9E14-98191C2C767F}"/>
              </a:ext>
            </a:extLst>
          </p:cNvPr>
          <p:cNvSpPr>
            <a:spLocks/>
          </p:cNvSpPr>
          <p:nvPr>
            <p:custDataLst>
              <p:tags r:id="rId15"/>
            </p:custDataLst>
          </p:nvPr>
        </p:nvSpPr>
        <p:spPr bwMode="auto">
          <a:xfrm>
            <a:off x="3954350" y="4125872"/>
            <a:ext cx="380602" cy="380602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0" name="千图PPT彼岸天：ID 8661124库_直接连接符 54">
            <a:extLst>
              <a:ext uri="{FF2B5EF4-FFF2-40B4-BE49-F238E27FC236}">
                <a16:creationId xmlns:a16="http://schemas.microsoft.com/office/drawing/2014/main" id="{A06F3FB5-E64C-4947-B120-E8D30E3FB2F7}"/>
              </a:ext>
            </a:extLst>
          </p:cNvPr>
          <p:cNvCxnSpPr/>
          <p:nvPr>
            <p:custDataLst>
              <p:tags r:id="rId16"/>
            </p:custDataLst>
          </p:nvPr>
        </p:nvCxnSpPr>
        <p:spPr>
          <a:xfrm>
            <a:off x="2551573" y="4312795"/>
            <a:ext cx="1296144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千图PPT彼岸天：ID 8661124库_直接连接符 55">
            <a:extLst>
              <a:ext uri="{FF2B5EF4-FFF2-40B4-BE49-F238E27FC236}">
                <a16:creationId xmlns:a16="http://schemas.microsoft.com/office/drawing/2014/main" id="{D92F3C3A-949D-48A3-A68E-36C2F0074948}"/>
              </a:ext>
            </a:extLst>
          </p:cNvPr>
          <p:cNvCxnSpPr/>
          <p:nvPr>
            <p:custDataLst>
              <p:tags r:id="rId17"/>
            </p:custDataLst>
          </p:nvPr>
        </p:nvCxnSpPr>
        <p:spPr>
          <a:xfrm>
            <a:off x="4441585" y="4313126"/>
            <a:ext cx="1296144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千图PPT彼岸天：ID 8661124库_直接连接符 56">
            <a:extLst>
              <a:ext uri="{FF2B5EF4-FFF2-40B4-BE49-F238E27FC236}">
                <a16:creationId xmlns:a16="http://schemas.microsoft.com/office/drawing/2014/main" id="{83CEF859-B60C-46AD-B21D-973043B72F23}"/>
              </a:ext>
            </a:extLst>
          </p:cNvPr>
          <p:cNvCxnSpPr/>
          <p:nvPr>
            <p:custDataLst>
              <p:tags r:id="rId18"/>
            </p:custDataLst>
          </p:nvPr>
        </p:nvCxnSpPr>
        <p:spPr>
          <a:xfrm>
            <a:off x="6331597" y="4312795"/>
            <a:ext cx="1296144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千图PPT彼岸天：ID 8661124库_直接连接符 57">
            <a:extLst>
              <a:ext uri="{FF2B5EF4-FFF2-40B4-BE49-F238E27FC236}">
                <a16:creationId xmlns:a16="http://schemas.microsoft.com/office/drawing/2014/main" id="{856624CD-52E7-499F-AE78-E09A3F2047D8}"/>
              </a:ext>
            </a:extLst>
          </p:cNvPr>
          <p:cNvCxnSpPr/>
          <p:nvPr>
            <p:custDataLst>
              <p:tags r:id="rId19"/>
            </p:custDataLst>
          </p:nvPr>
        </p:nvCxnSpPr>
        <p:spPr>
          <a:xfrm>
            <a:off x="8221609" y="4312795"/>
            <a:ext cx="1296144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60B93980-0CE0-409C-90CC-FB74DF2EBB77}"/>
              </a:ext>
            </a:extLst>
          </p:cNvPr>
          <p:cNvGrpSpPr/>
          <p:nvPr>
            <p:custDataLst>
              <p:tags r:id="rId20"/>
            </p:custDataLst>
          </p:nvPr>
        </p:nvGrpSpPr>
        <p:grpSpPr>
          <a:xfrm>
            <a:off x="1343472" y="4506474"/>
            <a:ext cx="9342102" cy="992905"/>
            <a:chOff x="1343472" y="4506474"/>
            <a:chExt cx="9342102" cy="992905"/>
          </a:xfrm>
        </p:grpSpPr>
        <p:grpSp>
          <p:nvGrpSpPr>
            <p:cNvPr id="14" name="Group 16">
              <a:extLst>
                <a:ext uri="{FF2B5EF4-FFF2-40B4-BE49-F238E27FC236}">
                  <a16:creationId xmlns:a16="http://schemas.microsoft.com/office/drawing/2014/main" id="{4B0D232B-BD84-4475-ABAE-6E39E73F9ACD}"/>
                </a:ext>
              </a:extLst>
            </p:cNvPr>
            <p:cNvGrpSpPr/>
            <p:nvPr/>
          </p:nvGrpSpPr>
          <p:grpSpPr>
            <a:xfrm>
              <a:off x="1343472" y="4506474"/>
              <a:ext cx="1741779" cy="992905"/>
              <a:chOff x="1343472" y="4506474"/>
              <a:chExt cx="1741779" cy="992905"/>
            </a:xfrm>
          </p:grpSpPr>
          <p:sp>
            <p:nvSpPr>
              <p:cNvPr id="27" name="TextBox 33">
                <a:extLst>
                  <a:ext uri="{FF2B5EF4-FFF2-40B4-BE49-F238E27FC236}">
                    <a16:creationId xmlns:a16="http://schemas.microsoft.com/office/drawing/2014/main" id="{312E5013-5350-410D-B551-0C2C5DCBCC0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343472" y="4506474"/>
                <a:ext cx="1741779" cy="425111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b" anchorCtr="1">
                <a:normAutofit/>
                <a:sp3d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zh-CN" altLang="en-US" sz="16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  <p:sp>
            <p:nvSpPr>
              <p:cNvPr id="28" name="TextBox 34">
                <a:extLst>
                  <a:ext uri="{FF2B5EF4-FFF2-40B4-BE49-F238E27FC236}">
                    <a16:creationId xmlns:a16="http://schemas.microsoft.com/office/drawing/2014/main" id="{8AD47926-F505-4707-8174-42F30970EC9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343472" y="4931585"/>
                <a:ext cx="1741779" cy="567794"/>
              </a:xfrm>
              <a:prstGeom prst="rect">
                <a:avLst/>
              </a:prstGeom>
            </p:spPr>
            <p:txBody>
              <a:bodyPr wrap="square" lIns="0" tIns="0" rIns="0" bIns="0" anchor="ctr" anchorCtr="1">
                <a:normAutofit/>
              </a:bodyPr>
              <a:lstStyle/>
              <a:p>
                <a:pPr marL="0" indent="0" algn="ct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/>
                  <a:t>请替换文字内容复制你的内容到此 千图网</a:t>
                </a:r>
                <a:r>
                  <a:rPr lang="en-US" altLang="zh-CN" sz="1000" dirty="0"/>
                  <a:t>58PIC.COM</a:t>
                </a:r>
                <a:endParaRPr lang="zh-CN" altLang="en-US" sz="1000" dirty="0"/>
              </a:p>
            </p:txBody>
          </p:sp>
        </p:grpSp>
        <p:grpSp>
          <p:nvGrpSpPr>
            <p:cNvPr id="15" name="Group 15">
              <a:extLst>
                <a:ext uri="{FF2B5EF4-FFF2-40B4-BE49-F238E27FC236}">
                  <a16:creationId xmlns:a16="http://schemas.microsoft.com/office/drawing/2014/main" id="{A28FBE24-3E63-4554-B652-10741D0B4A48}"/>
                </a:ext>
              </a:extLst>
            </p:cNvPr>
            <p:cNvGrpSpPr/>
            <p:nvPr/>
          </p:nvGrpSpPr>
          <p:grpSpPr>
            <a:xfrm>
              <a:off x="3273761" y="4506474"/>
              <a:ext cx="1741779" cy="992905"/>
              <a:chOff x="3273761" y="4506474"/>
              <a:chExt cx="1741779" cy="992905"/>
            </a:xfrm>
          </p:grpSpPr>
          <p:sp>
            <p:nvSpPr>
              <p:cNvPr id="25" name="TextBox 37">
                <a:extLst>
                  <a:ext uri="{FF2B5EF4-FFF2-40B4-BE49-F238E27FC236}">
                    <a16:creationId xmlns:a16="http://schemas.microsoft.com/office/drawing/2014/main" id="{68EF2600-D795-4A86-A4E7-CEE7CDAEA8C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273761" y="4506474"/>
                <a:ext cx="1741779" cy="425111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b" anchorCtr="1">
                <a:normAutofit/>
                <a:sp3d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6" name="TextBox 38">
                <a:extLst>
                  <a:ext uri="{FF2B5EF4-FFF2-40B4-BE49-F238E27FC236}">
                    <a16:creationId xmlns:a16="http://schemas.microsoft.com/office/drawing/2014/main" id="{FA9154C9-2617-42AD-AEA9-709B44260ED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273761" y="4931585"/>
                <a:ext cx="1741779" cy="567794"/>
              </a:xfrm>
              <a:prstGeom prst="rect">
                <a:avLst/>
              </a:prstGeom>
            </p:spPr>
            <p:txBody>
              <a:bodyPr wrap="square" lIns="0" tIns="0" rIns="0" bIns="0" anchor="ctr" anchorCtr="1">
                <a:normAutofit/>
              </a:bodyPr>
              <a:lstStyle/>
              <a:p>
                <a:pPr marL="0" indent="0" algn="ct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/>
                  <a:t>请替换文字内容复制你的内容到此 千图网</a:t>
                </a:r>
                <a:r>
                  <a:rPr lang="en-US" altLang="zh-CN" sz="1000" dirty="0"/>
                  <a:t>58PIC.COM</a:t>
                </a:r>
                <a:endParaRPr lang="zh-CN" altLang="en-US" sz="1000" dirty="0"/>
              </a:p>
            </p:txBody>
          </p:sp>
        </p:grpSp>
        <p:grpSp>
          <p:nvGrpSpPr>
            <p:cNvPr id="16" name="Group 14">
              <a:extLst>
                <a:ext uri="{FF2B5EF4-FFF2-40B4-BE49-F238E27FC236}">
                  <a16:creationId xmlns:a16="http://schemas.microsoft.com/office/drawing/2014/main" id="{463E4EFF-5C01-4E97-8F56-064B668A1320}"/>
                </a:ext>
              </a:extLst>
            </p:cNvPr>
            <p:cNvGrpSpPr/>
            <p:nvPr/>
          </p:nvGrpSpPr>
          <p:grpSpPr>
            <a:xfrm>
              <a:off x="5141403" y="4506474"/>
              <a:ext cx="1741779" cy="992905"/>
              <a:chOff x="5141403" y="4506474"/>
              <a:chExt cx="1741779" cy="992905"/>
            </a:xfrm>
          </p:grpSpPr>
          <p:sp>
            <p:nvSpPr>
              <p:cNvPr id="23" name="TextBox 40">
                <a:extLst>
                  <a:ext uri="{FF2B5EF4-FFF2-40B4-BE49-F238E27FC236}">
                    <a16:creationId xmlns:a16="http://schemas.microsoft.com/office/drawing/2014/main" id="{F944C690-DC68-4536-AD99-EB2864C5AF0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141403" y="4506474"/>
                <a:ext cx="1741779" cy="425111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b" anchorCtr="1">
                <a:normAutofit/>
                <a:sp3d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4" name="TextBox 45">
                <a:extLst>
                  <a:ext uri="{FF2B5EF4-FFF2-40B4-BE49-F238E27FC236}">
                    <a16:creationId xmlns:a16="http://schemas.microsoft.com/office/drawing/2014/main" id="{DC689F9B-430E-4192-A27A-4E3C505E9E1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141403" y="4931585"/>
                <a:ext cx="1741779" cy="567794"/>
              </a:xfrm>
              <a:prstGeom prst="rect">
                <a:avLst/>
              </a:prstGeom>
            </p:spPr>
            <p:txBody>
              <a:bodyPr wrap="square" lIns="0" tIns="0" rIns="0" bIns="0" anchor="ctr" anchorCtr="1">
                <a:normAutofit/>
              </a:bodyPr>
              <a:lstStyle/>
              <a:p>
                <a:pPr marL="0" indent="0" algn="ct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/>
                  <a:t>请替换文字内容复制你的内容到此 千图网</a:t>
                </a:r>
                <a:r>
                  <a:rPr lang="en-US" altLang="zh-CN" sz="1000" dirty="0"/>
                  <a:t>58PIC.COM</a:t>
                </a:r>
                <a:endParaRPr lang="zh-CN" altLang="en-US" sz="1000" dirty="0"/>
              </a:p>
            </p:txBody>
          </p:sp>
        </p:grpSp>
        <p:grpSp>
          <p:nvGrpSpPr>
            <p:cNvPr id="17" name="Group 13">
              <a:extLst>
                <a:ext uri="{FF2B5EF4-FFF2-40B4-BE49-F238E27FC236}">
                  <a16:creationId xmlns:a16="http://schemas.microsoft.com/office/drawing/2014/main" id="{E202AA5B-9421-4827-9A77-62729171B835}"/>
                </a:ext>
              </a:extLst>
            </p:cNvPr>
            <p:cNvGrpSpPr/>
            <p:nvPr/>
          </p:nvGrpSpPr>
          <p:grpSpPr>
            <a:xfrm>
              <a:off x="7053785" y="4506474"/>
              <a:ext cx="1741779" cy="992905"/>
              <a:chOff x="7053785" y="4506474"/>
              <a:chExt cx="1741779" cy="992905"/>
            </a:xfrm>
          </p:grpSpPr>
          <p:sp>
            <p:nvSpPr>
              <p:cNvPr id="21" name="TextBox 53">
                <a:extLst>
                  <a:ext uri="{FF2B5EF4-FFF2-40B4-BE49-F238E27FC236}">
                    <a16:creationId xmlns:a16="http://schemas.microsoft.com/office/drawing/2014/main" id="{FC265006-D32E-4C1A-8CFC-B077FFB17A3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7053785" y="4506474"/>
                <a:ext cx="1741779" cy="425111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b" anchorCtr="1">
                <a:normAutofit/>
                <a:sp3d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2" name="TextBox 59">
                <a:extLst>
                  <a:ext uri="{FF2B5EF4-FFF2-40B4-BE49-F238E27FC236}">
                    <a16:creationId xmlns:a16="http://schemas.microsoft.com/office/drawing/2014/main" id="{840EE4D6-237D-48F8-8DDE-9195B3C3D03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7053785" y="4931585"/>
                <a:ext cx="1741779" cy="567794"/>
              </a:xfrm>
              <a:prstGeom prst="rect">
                <a:avLst/>
              </a:prstGeom>
            </p:spPr>
            <p:txBody>
              <a:bodyPr wrap="square" lIns="0" tIns="0" rIns="0" bIns="0" anchor="ctr" anchorCtr="1">
                <a:normAutofit/>
              </a:bodyPr>
              <a:lstStyle/>
              <a:p>
                <a:pPr marL="0" indent="0" algn="ct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/>
                  <a:t>请替换文字内容复制你的内容到此 千图网</a:t>
                </a:r>
                <a:r>
                  <a:rPr lang="en-US" altLang="zh-CN" sz="1000" dirty="0"/>
                  <a:t>58PIC.COM</a:t>
                </a:r>
                <a:endParaRPr lang="zh-CN" altLang="en-US" sz="1000" dirty="0"/>
              </a:p>
            </p:txBody>
          </p:sp>
        </p:grpSp>
        <p:grpSp>
          <p:nvGrpSpPr>
            <p:cNvPr id="18" name="Group 12">
              <a:extLst>
                <a:ext uri="{FF2B5EF4-FFF2-40B4-BE49-F238E27FC236}">
                  <a16:creationId xmlns:a16="http://schemas.microsoft.com/office/drawing/2014/main" id="{F37C9981-B5F1-46AA-924A-23D964F80B57}"/>
                </a:ext>
              </a:extLst>
            </p:cNvPr>
            <p:cNvGrpSpPr/>
            <p:nvPr/>
          </p:nvGrpSpPr>
          <p:grpSpPr>
            <a:xfrm>
              <a:off x="8943795" y="4506474"/>
              <a:ext cx="1741779" cy="992905"/>
              <a:chOff x="8943795" y="4506474"/>
              <a:chExt cx="1741779" cy="992905"/>
            </a:xfrm>
          </p:grpSpPr>
          <p:sp>
            <p:nvSpPr>
              <p:cNvPr id="19" name="TextBox 61">
                <a:extLst>
                  <a:ext uri="{FF2B5EF4-FFF2-40B4-BE49-F238E27FC236}">
                    <a16:creationId xmlns:a16="http://schemas.microsoft.com/office/drawing/2014/main" id="{2E63FA1C-6FC2-4F66-B231-F8B6C2EE832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943795" y="4506474"/>
                <a:ext cx="1741779" cy="425111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b" anchorCtr="1">
                <a:normAutofit/>
                <a:sp3d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zh-CN" altLang="en-US" sz="1600" b="1" dirty="0">
                    <a:solidFill>
                      <a:schemeClr val="accent5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0" name="TextBox 62">
                <a:extLst>
                  <a:ext uri="{FF2B5EF4-FFF2-40B4-BE49-F238E27FC236}">
                    <a16:creationId xmlns:a16="http://schemas.microsoft.com/office/drawing/2014/main" id="{DC608EE8-43DF-42F5-A2E5-F59C50E7271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943795" y="4931585"/>
                <a:ext cx="1741779" cy="567794"/>
              </a:xfrm>
              <a:prstGeom prst="rect">
                <a:avLst/>
              </a:prstGeom>
            </p:spPr>
            <p:txBody>
              <a:bodyPr wrap="square" lIns="0" tIns="0" rIns="0" bIns="0" anchor="ctr" anchorCtr="1">
                <a:normAutofit/>
              </a:bodyPr>
              <a:lstStyle/>
              <a:p>
                <a:pPr marL="0" indent="0" algn="ct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/>
                  <a:t>请替换文字内容复制你的内容到此 千图网</a:t>
                </a:r>
                <a:r>
                  <a:rPr lang="en-US" altLang="zh-CN" sz="1000" dirty="0"/>
                  <a:t>58PIC.COM</a:t>
                </a:r>
                <a:endParaRPr lang="zh-CN" altLang="en-US" sz="10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49447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000"/>
                            </p:stCondLst>
                            <p:childTnLst>
                              <p:par>
                                <p:cTn id="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00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1" grpId="0" animBg="1"/>
      <p:bldP spid="32" grpId="0"/>
      <p:bldP spid="33" grpId="0" animBg="1"/>
      <p:bldP spid="34" grpId="0"/>
      <p:bldP spid="35" grpId="0" animBg="1"/>
      <p:bldP spid="36" grpId="0"/>
      <p:bldP spid="37" grpId="0" animBg="1"/>
      <p:bldP spid="38" grpId="0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>
            <a:extLst>
              <a:ext uri="{FF2B5EF4-FFF2-40B4-BE49-F238E27FC236}">
                <a16:creationId xmlns:a16="http://schemas.microsoft.com/office/drawing/2014/main" id="{BD802A6A-BC58-4B93-8A9E-C6A3A37D6B8C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987339" y="1592797"/>
            <a:ext cx="10176043" cy="3001123"/>
            <a:chOff x="987339" y="2005569"/>
            <a:chExt cx="10176046" cy="3001124"/>
          </a:xfrm>
        </p:grpSpPr>
        <p:sp>
          <p:nvSpPr>
            <p:cNvPr id="21" name="TextBox 2">
              <a:extLst>
                <a:ext uri="{FF2B5EF4-FFF2-40B4-BE49-F238E27FC236}">
                  <a16:creationId xmlns:a16="http://schemas.microsoft.com/office/drawing/2014/main" id="{7A11290B-C111-4C0F-8933-53EF1DDB7A1E}"/>
                </a:ext>
              </a:extLst>
            </p:cNvPr>
            <p:cNvSpPr txBox="1"/>
            <p:nvPr/>
          </p:nvSpPr>
          <p:spPr>
            <a:xfrm>
              <a:off x="1526381" y="2666008"/>
              <a:ext cx="697627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/>
                <a:t>2009</a:t>
              </a:r>
            </a:p>
          </p:txBody>
        </p:sp>
        <p:sp>
          <p:nvSpPr>
            <p:cNvPr id="22" name="Oval 3">
              <a:extLst>
                <a:ext uri="{FF2B5EF4-FFF2-40B4-BE49-F238E27FC236}">
                  <a16:creationId xmlns:a16="http://schemas.microsoft.com/office/drawing/2014/main" id="{E8288026-74B7-4B6D-A9FB-A06AAF25DDCC}"/>
                </a:ext>
              </a:extLst>
            </p:cNvPr>
            <p:cNvSpPr/>
            <p:nvPr/>
          </p:nvSpPr>
          <p:spPr>
            <a:xfrm>
              <a:off x="3300001" y="3453960"/>
              <a:ext cx="1421913" cy="1421915"/>
            </a:xfrm>
            <a:prstGeom prst="ellipse">
              <a:avLst/>
            </a:prstGeom>
            <a:pattFill prst="dkDnDiag">
              <a:fgClr>
                <a:schemeClr val="accent2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Partial Circle 4">
              <a:extLst>
                <a:ext uri="{FF2B5EF4-FFF2-40B4-BE49-F238E27FC236}">
                  <a16:creationId xmlns:a16="http://schemas.microsoft.com/office/drawing/2014/main" id="{649217FE-23E5-4F54-BA51-9A9D9D883EA6}"/>
                </a:ext>
              </a:extLst>
            </p:cNvPr>
            <p:cNvSpPr/>
            <p:nvPr/>
          </p:nvSpPr>
          <p:spPr>
            <a:xfrm>
              <a:off x="3127900" y="3323142"/>
              <a:ext cx="1683552" cy="1683551"/>
            </a:xfrm>
            <a:prstGeom prst="pie">
              <a:avLst>
                <a:gd name="adj1" fmla="val 78613"/>
                <a:gd name="adj2" fmla="val 1620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TextBox 5">
              <a:extLst>
                <a:ext uri="{FF2B5EF4-FFF2-40B4-BE49-F238E27FC236}">
                  <a16:creationId xmlns:a16="http://schemas.microsoft.com/office/drawing/2014/main" id="{86FE69D7-6AB8-408C-A9E2-864B12257184}"/>
                </a:ext>
              </a:extLst>
            </p:cNvPr>
            <p:cNvSpPr txBox="1"/>
            <p:nvPr/>
          </p:nvSpPr>
          <p:spPr>
            <a:xfrm>
              <a:off x="3421600" y="4025001"/>
              <a:ext cx="359073" cy="215444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</a:rPr>
                <a:t>75%</a:t>
              </a:r>
            </a:p>
          </p:txBody>
        </p:sp>
        <p:sp>
          <p:nvSpPr>
            <p:cNvPr id="25" name="Oval 6">
              <a:extLst>
                <a:ext uri="{FF2B5EF4-FFF2-40B4-BE49-F238E27FC236}">
                  <a16:creationId xmlns:a16="http://schemas.microsoft.com/office/drawing/2014/main" id="{38D20612-1FA9-42A7-AFC0-EB0B2C79F11C}"/>
                </a:ext>
              </a:extLst>
            </p:cNvPr>
            <p:cNvSpPr/>
            <p:nvPr/>
          </p:nvSpPr>
          <p:spPr>
            <a:xfrm>
              <a:off x="5440565" y="3453960"/>
              <a:ext cx="1421913" cy="1421915"/>
            </a:xfrm>
            <a:prstGeom prst="ellipse">
              <a:avLst/>
            </a:prstGeom>
            <a:pattFill prst="dkDnDiag">
              <a:fgClr>
                <a:schemeClr val="accent3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Partial Circle 7">
              <a:extLst>
                <a:ext uri="{FF2B5EF4-FFF2-40B4-BE49-F238E27FC236}">
                  <a16:creationId xmlns:a16="http://schemas.microsoft.com/office/drawing/2014/main" id="{5B9D57A4-2BFB-477B-9D62-F14D38923A5E}"/>
                </a:ext>
              </a:extLst>
            </p:cNvPr>
            <p:cNvSpPr/>
            <p:nvPr/>
          </p:nvSpPr>
          <p:spPr>
            <a:xfrm>
              <a:off x="5268463" y="3323142"/>
              <a:ext cx="1683552" cy="1683551"/>
            </a:xfrm>
            <a:prstGeom prst="pie">
              <a:avLst>
                <a:gd name="adj1" fmla="val 5379724"/>
                <a:gd name="adj2" fmla="val 1620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TextBox 8">
              <a:extLst>
                <a:ext uri="{FF2B5EF4-FFF2-40B4-BE49-F238E27FC236}">
                  <a16:creationId xmlns:a16="http://schemas.microsoft.com/office/drawing/2014/main" id="{53FF26B1-2B92-45E2-BE25-E5E98388830F}"/>
                </a:ext>
              </a:extLst>
            </p:cNvPr>
            <p:cNvSpPr txBox="1"/>
            <p:nvPr/>
          </p:nvSpPr>
          <p:spPr>
            <a:xfrm>
              <a:off x="5562162" y="4025001"/>
              <a:ext cx="359073" cy="215444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</a:rPr>
                <a:t>50%</a:t>
              </a:r>
            </a:p>
          </p:txBody>
        </p:sp>
        <p:sp>
          <p:nvSpPr>
            <p:cNvPr id="28" name="Oval 9">
              <a:extLst>
                <a:ext uri="{FF2B5EF4-FFF2-40B4-BE49-F238E27FC236}">
                  <a16:creationId xmlns:a16="http://schemas.microsoft.com/office/drawing/2014/main" id="{D9B2B890-1447-4399-9F54-58BA7E57436D}"/>
                </a:ext>
              </a:extLst>
            </p:cNvPr>
            <p:cNvSpPr/>
            <p:nvPr/>
          </p:nvSpPr>
          <p:spPr>
            <a:xfrm>
              <a:off x="1159440" y="3453960"/>
              <a:ext cx="1421913" cy="1421915"/>
            </a:xfrm>
            <a:prstGeom prst="ellipse">
              <a:avLst/>
            </a:prstGeom>
            <a:pattFill prst="dkDnDiag">
              <a:fgClr>
                <a:schemeClr val="accent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Partial Circle 10">
              <a:extLst>
                <a:ext uri="{FF2B5EF4-FFF2-40B4-BE49-F238E27FC236}">
                  <a16:creationId xmlns:a16="http://schemas.microsoft.com/office/drawing/2014/main" id="{D20610C6-0E3A-4CCD-87FA-6921C6481868}"/>
                </a:ext>
              </a:extLst>
            </p:cNvPr>
            <p:cNvSpPr/>
            <p:nvPr/>
          </p:nvSpPr>
          <p:spPr>
            <a:xfrm>
              <a:off x="987339" y="3323142"/>
              <a:ext cx="1683552" cy="1683551"/>
            </a:xfrm>
            <a:prstGeom prst="pie">
              <a:avLst>
                <a:gd name="adj1" fmla="val 4649321"/>
                <a:gd name="adj2" fmla="val 162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1">
              <a:extLst>
                <a:ext uri="{FF2B5EF4-FFF2-40B4-BE49-F238E27FC236}">
                  <a16:creationId xmlns:a16="http://schemas.microsoft.com/office/drawing/2014/main" id="{6C0BB238-78D0-421C-B8C0-5B693EDBCBBD}"/>
                </a:ext>
              </a:extLst>
            </p:cNvPr>
            <p:cNvSpPr/>
            <p:nvPr/>
          </p:nvSpPr>
          <p:spPr>
            <a:xfrm>
              <a:off x="7556865" y="3412681"/>
              <a:ext cx="1421913" cy="1421915"/>
            </a:xfrm>
            <a:prstGeom prst="ellipse">
              <a:avLst/>
            </a:prstGeom>
            <a:pattFill prst="dkDnDiag">
              <a:fgClr>
                <a:schemeClr val="accent4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Partial Circle 12">
              <a:extLst>
                <a:ext uri="{FF2B5EF4-FFF2-40B4-BE49-F238E27FC236}">
                  <a16:creationId xmlns:a16="http://schemas.microsoft.com/office/drawing/2014/main" id="{DA5FE83B-995A-44B8-A95E-F33D9133D911}"/>
                </a:ext>
              </a:extLst>
            </p:cNvPr>
            <p:cNvSpPr/>
            <p:nvPr/>
          </p:nvSpPr>
          <p:spPr>
            <a:xfrm>
              <a:off x="7384764" y="3323142"/>
              <a:ext cx="1683552" cy="1683551"/>
            </a:xfrm>
            <a:prstGeom prst="pie">
              <a:avLst>
                <a:gd name="adj1" fmla="val 7666"/>
                <a:gd name="adj2" fmla="val 16152886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TextBox 13">
              <a:extLst>
                <a:ext uri="{FF2B5EF4-FFF2-40B4-BE49-F238E27FC236}">
                  <a16:creationId xmlns:a16="http://schemas.microsoft.com/office/drawing/2014/main" id="{1B252FFA-0505-436C-A72B-3A6658E75F0C}"/>
                </a:ext>
              </a:extLst>
            </p:cNvPr>
            <p:cNvSpPr txBox="1"/>
            <p:nvPr/>
          </p:nvSpPr>
          <p:spPr>
            <a:xfrm>
              <a:off x="7695042" y="4025001"/>
              <a:ext cx="359073" cy="215444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</a:rPr>
                <a:t>75%</a:t>
              </a:r>
            </a:p>
          </p:txBody>
        </p:sp>
        <p:sp>
          <p:nvSpPr>
            <p:cNvPr id="33" name="Oval 14">
              <a:extLst>
                <a:ext uri="{FF2B5EF4-FFF2-40B4-BE49-F238E27FC236}">
                  <a16:creationId xmlns:a16="http://schemas.microsoft.com/office/drawing/2014/main" id="{326E31C9-0CE3-47E5-82C9-83006B06C14E}"/>
                </a:ext>
              </a:extLst>
            </p:cNvPr>
            <p:cNvSpPr/>
            <p:nvPr/>
          </p:nvSpPr>
          <p:spPr>
            <a:xfrm>
              <a:off x="9651934" y="3412681"/>
              <a:ext cx="1421913" cy="1421915"/>
            </a:xfrm>
            <a:prstGeom prst="ellipse">
              <a:avLst/>
            </a:prstGeom>
            <a:pattFill prst="dkDnDiag">
              <a:fgClr>
                <a:schemeClr val="accent5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Partial Circle 15">
              <a:extLst>
                <a:ext uri="{FF2B5EF4-FFF2-40B4-BE49-F238E27FC236}">
                  <a16:creationId xmlns:a16="http://schemas.microsoft.com/office/drawing/2014/main" id="{0FEDB146-ED74-47DC-89BC-98F71677B2F2}"/>
                </a:ext>
              </a:extLst>
            </p:cNvPr>
            <p:cNvSpPr/>
            <p:nvPr/>
          </p:nvSpPr>
          <p:spPr>
            <a:xfrm>
              <a:off x="9479833" y="3323142"/>
              <a:ext cx="1683552" cy="1683551"/>
            </a:xfrm>
            <a:prstGeom prst="pie">
              <a:avLst>
                <a:gd name="adj1" fmla="val 16799084"/>
                <a:gd name="adj2" fmla="val 16183147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TextBox 16">
              <a:extLst>
                <a:ext uri="{FF2B5EF4-FFF2-40B4-BE49-F238E27FC236}">
                  <a16:creationId xmlns:a16="http://schemas.microsoft.com/office/drawing/2014/main" id="{072A270A-EBAE-4415-A9EC-7909800BB8C3}"/>
                </a:ext>
              </a:extLst>
            </p:cNvPr>
            <p:cNvSpPr txBox="1"/>
            <p:nvPr/>
          </p:nvSpPr>
          <p:spPr>
            <a:xfrm>
              <a:off x="9700972" y="3963735"/>
              <a:ext cx="359073" cy="215444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</a:rPr>
                <a:t>95%</a:t>
              </a:r>
            </a:p>
          </p:txBody>
        </p:sp>
        <p:sp>
          <p:nvSpPr>
            <p:cNvPr id="36" name="TextBox 17">
              <a:extLst>
                <a:ext uri="{FF2B5EF4-FFF2-40B4-BE49-F238E27FC236}">
                  <a16:creationId xmlns:a16="http://schemas.microsoft.com/office/drawing/2014/main" id="{7FBD36FB-F356-4A57-BB2A-467DCB4766DA}"/>
                </a:ext>
              </a:extLst>
            </p:cNvPr>
            <p:cNvSpPr txBox="1"/>
            <p:nvPr/>
          </p:nvSpPr>
          <p:spPr>
            <a:xfrm>
              <a:off x="1297616" y="4025001"/>
              <a:ext cx="359073" cy="215444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</a:rPr>
                <a:t>65%</a:t>
              </a:r>
            </a:p>
          </p:txBody>
        </p:sp>
        <p:sp>
          <p:nvSpPr>
            <p:cNvPr id="37" name="Arc 18">
              <a:extLst>
                <a:ext uri="{FF2B5EF4-FFF2-40B4-BE49-F238E27FC236}">
                  <a16:creationId xmlns:a16="http://schemas.microsoft.com/office/drawing/2014/main" id="{7D9ED3C1-581E-4DCC-8E34-5E432B8FAAAF}"/>
                </a:ext>
              </a:extLst>
            </p:cNvPr>
            <p:cNvSpPr/>
            <p:nvPr/>
          </p:nvSpPr>
          <p:spPr>
            <a:xfrm rot="19051047">
              <a:off x="1836709" y="2005569"/>
              <a:ext cx="2125375" cy="2125375"/>
            </a:xfrm>
            <a:prstGeom prst="arc">
              <a:avLst>
                <a:gd name="adj1" fmla="val 14710545"/>
                <a:gd name="adj2" fmla="val 1273193"/>
              </a:avLst>
            </a:prstGeom>
            <a:ln w="28575">
              <a:solidFill>
                <a:schemeClr val="bg1">
                  <a:lumMod val="65000"/>
                </a:schemeClr>
              </a:solidFill>
              <a:prstDash val="sys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8" name="Group 19">
              <a:extLst>
                <a:ext uri="{FF2B5EF4-FFF2-40B4-BE49-F238E27FC236}">
                  <a16:creationId xmlns:a16="http://schemas.microsoft.com/office/drawing/2014/main" id="{677750BF-7CDB-4E71-AF3F-2FC61703A535}"/>
                </a:ext>
              </a:extLst>
            </p:cNvPr>
            <p:cNvGrpSpPr/>
            <p:nvPr/>
          </p:nvGrpSpPr>
          <p:grpSpPr>
            <a:xfrm>
              <a:off x="1665807" y="3022772"/>
              <a:ext cx="418775" cy="115771"/>
              <a:chOff x="4067169" y="4334609"/>
              <a:chExt cx="4338027" cy="1199256"/>
            </a:xfrm>
            <a:solidFill>
              <a:schemeClr val="accent1"/>
            </a:solidFill>
          </p:grpSpPr>
          <p:sp>
            <p:nvSpPr>
              <p:cNvPr id="66" name="Freeform: Shape 47">
                <a:extLst>
                  <a:ext uri="{FF2B5EF4-FFF2-40B4-BE49-F238E27FC236}">
                    <a16:creationId xmlns:a16="http://schemas.microsoft.com/office/drawing/2014/main" id="{941429E6-7DDC-43FB-ADE4-96FCEFF14410}"/>
                  </a:ext>
                </a:extLst>
              </p:cNvPr>
              <p:cNvSpPr/>
              <p:nvPr/>
            </p:nvSpPr>
            <p:spPr>
              <a:xfrm>
                <a:off x="4067169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Freeform: Shape 48">
                <a:extLst>
                  <a:ext uri="{FF2B5EF4-FFF2-40B4-BE49-F238E27FC236}">
                    <a16:creationId xmlns:a16="http://schemas.microsoft.com/office/drawing/2014/main" id="{6A9CF884-A524-4309-B994-FBAD43C3A479}"/>
                  </a:ext>
                </a:extLst>
              </p:cNvPr>
              <p:cNvSpPr/>
              <p:nvPr/>
            </p:nvSpPr>
            <p:spPr>
              <a:xfrm>
                <a:off x="5072566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Freeform: Shape 49">
                <a:extLst>
                  <a:ext uri="{FF2B5EF4-FFF2-40B4-BE49-F238E27FC236}">
                    <a16:creationId xmlns:a16="http://schemas.microsoft.com/office/drawing/2014/main" id="{6C955F77-57F5-497B-A845-B90A9C8687C8}"/>
                  </a:ext>
                </a:extLst>
              </p:cNvPr>
              <p:cNvSpPr/>
              <p:nvPr/>
            </p:nvSpPr>
            <p:spPr>
              <a:xfrm>
                <a:off x="6065278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Freeform: Shape 50">
                <a:extLst>
                  <a:ext uri="{FF2B5EF4-FFF2-40B4-BE49-F238E27FC236}">
                    <a16:creationId xmlns:a16="http://schemas.microsoft.com/office/drawing/2014/main" id="{41E26FAB-397A-4E31-B021-336D28872EEE}"/>
                  </a:ext>
                </a:extLst>
              </p:cNvPr>
              <p:cNvSpPr/>
              <p:nvPr/>
            </p:nvSpPr>
            <p:spPr>
              <a:xfrm>
                <a:off x="7032575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9" name="TextBox 20">
              <a:extLst>
                <a:ext uri="{FF2B5EF4-FFF2-40B4-BE49-F238E27FC236}">
                  <a16:creationId xmlns:a16="http://schemas.microsoft.com/office/drawing/2014/main" id="{FE705AC7-FFD6-41E8-AFF8-380B24BCAFFD}"/>
                </a:ext>
              </a:extLst>
            </p:cNvPr>
            <p:cNvSpPr txBox="1"/>
            <p:nvPr/>
          </p:nvSpPr>
          <p:spPr>
            <a:xfrm>
              <a:off x="3578596" y="2666008"/>
              <a:ext cx="680506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/>
                <a:t>2011</a:t>
              </a:r>
            </a:p>
          </p:txBody>
        </p:sp>
        <p:grpSp>
          <p:nvGrpSpPr>
            <p:cNvPr id="40" name="Group 21">
              <a:extLst>
                <a:ext uri="{FF2B5EF4-FFF2-40B4-BE49-F238E27FC236}">
                  <a16:creationId xmlns:a16="http://schemas.microsoft.com/office/drawing/2014/main" id="{C90A8D29-1DCB-40F2-AF9C-7D5FD0D63397}"/>
                </a:ext>
              </a:extLst>
            </p:cNvPr>
            <p:cNvGrpSpPr/>
            <p:nvPr/>
          </p:nvGrpSpPr>
          <p:grpSpPr>
            <a:xfrm>
              <a:off x="3709462" y="3022772"/>
              <a:ext cx="418775" cy="115771"/>
              <a:chOff x="4067169" y="4334609"/>
              <a:chExt cx="4338027" cy="1199256"/>
            </a:xfrm>
            <a:solidFill>
              <a:schemeClr val="accent2"/>
            </a:solidFill>
          </p:grpSpPr>
          <p:sp>
            <p:nvSpPr>
              <p:cNvPr id="62" name="Freeform: Shape 43">
                <a:extLst>
                  <a:ext uri="{FF2B5EF4-FFF2-40B4-BE49-F238E27FC236}">
                    <a16:creationId xmlns:a16="http://schemas.microsoft.com/office/drawing/2014/main" id="{49693BDD-31E1-4F0E-8C62-B526D5EDEB5D}"/>
                  </a:ext>
                </a:extLst>
              </p:cNvPr>
              <p:cNvSpPr/>
              <p:nvPr/>
            </p:nvSpPr>
            <p:spPr>
              <a:xfrm>
                <a:off x="4067169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Freeform: Shape 44">
                <a:extLst>
                  <a:ext uri="{FF2B5EF4-FFF2-40B4-BE49-F238E27FC236}">
                    <a16:creationId xmlns:a16="http://schemas.microsoft.com/office/drawing/2014/main" id="{154F01FE-23B3-44DB-9500-18241763FD22}"/>
                  </a:ext>
                </a:extLst>
              </p:cNvPr>
              <p:cNvSpPr/>
              <p:nvPr/>
            </p:nvSpPr>
            <p:spPr>
              <a:xfrm>
                <a:off x="5072566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Freeform: Shape 45">
                <a:extLst>
                  <a:ext uri="{FF2B5EF4-FFF2-40B4-BE49-F238E27FC236}">
                    <a16:creationId xmlns:a16="http://schemas.microsoft.com/office/drawing/2014/main" id="{E25A3072-D1DB-4D78-B43C-86958BD78534}"/>
                  </a:ext>
                </a:extLst>
              </p:cNvPr>
              <p:cNvSpPr/>
              <p:nvPr/>
            </p:nvSpPr>
            <p:spPr>
              <a:xfrm>
                <a:off x="6065278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Freeform: Shape 46">
                <a:extLst>
                  <a:ext uri="{FF2B5EF4-FFF2-40B4-BE49-F238E27FC236}">
                    <a16:creationId xmlns:a16="http://schemas.microsoft.com/office/drawing/2014/main" id="{EFA00EAB-0ADB-4AA8-99BB-8DCC5057CC16}"/>
                  </a:ext>
                </a:extLst>
              </p:cNvPr>
              <p:cNvSpPr/>
              <p:nvPr/>
            </p:nvSpPr>
            <p:spPr>
              <a:xfrm>
                <a:off x="7032575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1" name="TextBox 22">
              <a:extLst>
                <a:ext uri="{FF2B5EF4-FFF2-40B4-BE49-F238E27FC236}">
                  <a16:creationId xmlns:a16="http://schemas.microsoft.com/office/drawing/2014/main" id="{916F0D21-A2B7-4D56-AC49-2DC143DBD857}"/>
                </a:ext>
              </a:extLst>
            </p:cNvPr>
            <p:cNvSpPr txBox="1"/>
            <p:nvPr/>
          </p:nvSpPr>
          <p:spPr>
            <a:xfrm>
              <a:off x="5784977" y="2666008"/>
              <a:ext cx="697627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/>
                <a:t>2016</a:t>
              </a:r>
            </a:p>
          </p:txBody>
        </p:sp>
        <p:grpSp>
          <p:nvGrpSpPr>
            <p:cNvPr id="42" name="Group 23">
              <a:extLst>
                <a:ext uri="{FF2B5EF4-FFF2-40B4-BE49-F238E27FC236}">
                  <a16:creationId xmlns:a16="http://schemas.microsoft.com/office/drawing/2014/main" id="{7CC74103-7BD3-49A3-89B9-3E9F0C39CF4C}"/>
                </a:ext>
              </a:extLst>
            </p:cNvPr>
            <p:cNvGrpSpPr/>
            <p:nvPr/>
          </p:nvGrpSpPr>
          <p:grpSpPr>
            <a:xfrm>
              <a:off x="5924403" y="3022772"/>
              <a:ext cx="418775" cy="115771"/>
              <a:chOff x="4067169" y="4334609"/>
              <a:chExt cx="4338027" cy="1199256"/>
            </a:xfrm>
            <a:solidFill>
              <a:schemeClr val="accent3"/>
            </a:solidFill>
          </p:grpSpPr>
          <p:sp>
            <p:nvSpPr>
              <p:cNvPr id="58" name="Freeform: Shape 39">
                <a:extLst>
                  <a:ext uri="{FF2B5EF4-FFF2-40B4-BE49-F238E27FC236}">
                    <a16:creationId xmlns:a16="http://schemas.microsoft.com/office/drawing/2014/main" id="{5AF6CFED-022B-4A52-8359-6FE49499F505}"/>
                  </a:ext>
                </a:extLst>
              </p:cNvPr>
              <p:cNvSpPr/>
              <p:nvPr/>
            </p:nvSpPr>
            <p:spPr>
              <a:xfrm>
                <a:off x="4067169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Freeform: Shape 40">
                <a:extLst>
                  <a:ext uri="{FF2B5EF4-FFF2-40B4-BE49-F238E27FC236}">
                    <a16:creationId xmlns:a16="http://schemas.microsoft.com/office/drawing/2014/main" id="{683686F4-C5B6-4521-8A72-73BF697B54DF}"/>
                  </a:ext>
                </a:extLst>
              </p:cNvPr>
              <p:cNvSpPr/>
              <p:nvPr/>
            </p:nvSpPr>
            <p:spPr>
              <a:xfrm>
                <a:off x="5072566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Freeform: Shape 41">
                <a:extLst>
                  <a:ext uri="{FF2B5EF4-FFF2-40B4-BE49-F238E27FC236}">
                    <a16:creationId xmlns:a16="http://schemas.microsoft.com/office/drawing/2014/main" id="{E2FBB7DF-FC44-4032-80EA-6870204FA063}"/>
                  </a:ext>
                </a:extLst>
              </p:cNvPr>
              <p:cNvSpPr/>
              <p:nvPr/>
            </p:nvSpPr>
            <p:spPr>
              <a:xfrm>
                <a:off x="6065278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Freeform: Shape 42">
                <a:extLst>
                  <a:ext uri="{FF2B5EF4-FFF2-40B4-BE49-F238E27FC236}">
                    <a16:creationId xmlns:a16="http://schemas.microsoft.com/office/drawing/2014/main" id="{C6E1EE39-F87C-4D4D-A231-FB31FDF23B0C}"/>
                  </a:ext>
                </a:extLst>
              </p:cNvPr>
              <p:cNvSpPr/>
              <p:nvPr/>
            </p:nvSpPr>
            <p:spPr>
              <a:xfrm>
                <a:off x="7032575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3" name="TextBox 24">
              <a:extLst>
                <a:ext uri="{FF2B5EF4-FFF2-40B4-BE49-F238E27FC236}">
                  <a16:creationId xmlns:a16="http://schemas.microsoft.com/office/drawing/2014/main" id="{51F83665-EE5D-4E73-A385-64A457CCF4A5}"/>
                </a:ext>
              </a:extLst>
            </p:cNvPr>
            <p:cNvSpPr txBox="1"/>
            <p:nvPr/>
          </p:nvSpPr>
          <p:spPr>
            <a:xfrm>
              <a:off x="7900858" y="2666008"/>
              <a:ext cx="697627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/>
                <a:t>2020</a:t>
              </a:r>
            </a:p>
          </p:txBody>
        </p:sp>
        <p:grpSp>
          <p:nvGrpSpPr>
            <p:cNvPr id="44" name="Group 25">
              <a:extLst>
                <a:ext uri="{FF2B5EF4-FFF2-40B4-BE49-F238E27FC236}">
                  <a16:creationId xmlns:a16="http://schemas.microsoft.com/office/drawing/2014/main" id="{ED1E5795-58E0-4ADC-B421-1B997E82183C}"/>
                </a:ext>
              </a:extLst>
            </p:cNvPr>
            <p:cNvGrpSpPr/>
            <p:nvPr/>
          </p:nvGrpSpPr>
          <p:grpSpPr>
            <a:xfrm>
              <a:off x="8040286" y="3022772"/>
              <a:ext cx="418775" cy="115771"/>
              <a:chOff x="4067169" y="4334609"/>
              <a:chExt cx="4338027" cy="1199256"/>
            </a:xfrm>
            <a:solidFill>
              <a:schemeClr val="accent4"/>
            </a:solidFill>
          </p:grpSpPr>
          <p:sp>
            <p:nvSpPr>
              <p:cNvPr id="54" name="Freeform: Shape 35">
                <a:extLst>
                  <a:ext uri="{FF2B5EF4-FFF2-40B4-BE49-F238E27FC236}">
                    <a16:creationId xmlns:a16="http://schemas.microsoft.com/office/drawing/2014/main" id="{BCEB4C9F-B05D-4EA8-B7A6-940E9D1EF288}"/>
                  </a:ext>
                </a:extLst>
              </p:cNvPr>
              <p:cNvSpPr/>
              <p:nvPr/>
            </p:nvSpPr>
            <p:spPr>
              <a:xfrm>
                <a:off x="4067169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36">
                <a:extLst>
                  <a:ext uri="{FF2B5EF4-FFF2-40B4-BE49-F238E27FC236}">
                    <a16:creationId xmlns:a16="http://schemas.microsoft.com/office/drawing/2014/main" id="{82CE0430-2C66-41AB-B979-93D41B3D8C27}"/>
                  </a:ext>
                </a:extLst>
              </p:cNvPr>
              <p:cNvSpPr/>
              <p:nvPr/>
            </p:nvSpPr>
            <p:spPr>
              <a:xfrm>
                <a:off x="5072566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Freeform: Shape 37">
                <a:extLst>
                  <a:ext uri="{FF2B5EF4-FFF2-40B4-BE49-F238E27FC236}">
                    <a16:creationId xmlns:a16="http://schemas.microsoft.com/office/drawing/2014/main" id="{34974225-5A86-4193-9B63-E2FB39DDFFDB}"/>
                  </a:ext>
                </a:extLst>
              </p:cNvPr>
              <p:cNvSpPr/>
              <p:nvPr/>
            </p:nvSpPr>
            <p:spPr>
              <a:xfrm>
                <a:off x="6065278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Freeform: Shape 38">
                <a:extLst>
                  <a:ext uri="{FF2B5EF4-FFF2-40B4-BE49-F238E27FC236}">
                    <a16:creationId xmlns:a16="http://schemas.microsoft.com/office/drawing/2014/main" id="{0F748A0A-DD3C-4CA5-A46A-E18A75EFB484}"/>
                  </a:ext>
                </a:extLst>
              </p:cNvPr>
              <p:cNvSpPr/>
              <p:nvPr/>
            </p:nvSpPr>
            <p:spPr>
              <a:xfrm>
                <a:off x="7032575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5" name="TextBox 26">
              <a:extLst>
                <a:ext uri="{FF2B5EF4-FFF2-40B4-BE49-F238E27FC236}">
                  <a16:creationId xmlns:a16="http://schemas.microsoft.com/office/drawing/2014/main" id="{1D8CE1BB-29EB-4D0A-8097-B0AE662D2C44}"/>
                </a:ext>
              </a:extLst>
            </p:cNvPr>
            <p:cNvSpPr txBox="1"/>
            <p:nvPr/>
          </p:nvSpPr>
          <p:spPr>
            <a:xfrm>
              <a:off x="10023169" y="2666008"/>
              <a:ext cx="697627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/>
                <a:t>2021</a:t>
              </a:r>
            </a:p>
          </p:txBody>
        </p:sp>
        <p:grpSp>
          <p:nvGrpSpPr>
            <p:cNvPr id="46" name="Group 27">
              <a:extLst>
                <a:ext uri="{FF2B5EF4-FFF2-40B4-BE49-F238E27FC236}">
                  <a16:creationId xmlns:a16="http://schemas.microsoft.com/office/drawing/2014/main" id="{2F9D35A8-1F61-4A3C-A12F-839DF3B01741}"/>
                </a:ext>
              </a:extLst>
            </p:cNvPr>
            <p:cNvGrpSpPr/>
            <p:nvPr/>
          </p:nvGrpSpPr>
          <p:grpSpPr>
            <a:xfrm>
              <a:off x="10162597" y="3022772"/>
              <a:ext cx="418775" cy="115771"/>
              <a:chOff x="4067169" y="4334609"/>
              <a:chExt cx="4338027" cy="1199256"/>
            </a:xfrm>
            <a:solidFill>
              <a:schemeClr val="accent5"/>
            </a:solidFill>
          </p:grpSpPr>
          <p:sp>
            <p:nvSpPr>
              <p:cNvPr id="50" name="Freeform: Shape 31">
                <a:extLst>
                  <a:ext uri="{FF2B5EF4-FFF2-40B4-BE49-F238E27FC236}">
                    <a16:creationId xmlns:a16="http://schemas.microsoft.com/office/drawing/2014/main" id="{C42C07DE-E206-4D02-AAC8-95AA15D75EE8}"/>
                  </a:ext>
                </a:extLst>
              </p:cNvPr>
              <p:cNvSpPr/>
              <p:nvPr/>
            </p:nvSpPr>
            <p:spPr>
              <a:xfrm>
                <a:off x="4067169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32">
                <a:extLst>
                  <a:ext uri="{FF2B5EF4-FFF2-40B4-BE49-F238E27FC236}">
                    <a16:creationId xmlns:a16="http://schemas.microsoft.com/office/drawing/2014/main" id="{54D5EF41-FAFF-457E-809F-54FE08A7B4E6}"/>
                  </a:ext>
                </a:extLst>
              </p:cNvPr>
              <p:cNvSpPr/>
              <p:nvPr/>
            </p:nvSpPr>
            <p:spPr>
              <a:xfrm>
                <a:off x="5072566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: Shape 33">
                <a:extLst>
                  <a:ext uri="{FF2B5EF4-FFF2-40B4-BE49-F238E27FC236}">
                    <a16:creationId xmlns:a16="http://schemas.microsoft.com/office/drawing/2014/main" id="{87D1DAA5-C32F-40A4-86B2-7DCBF0F4310F}"/>
                  </a:ext>
                </a:extLst>
              </p:cNvPr>
              <p:cNvSpPr/>
              <p:nvPr/>
            </p:nvSpPr>
            <p:spPr>
              <a:xfrm>
                <a:off x="6065278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34">
                <a:extLst>
                  <a:ext uri="{FF2B5EF4-FFF2-40B4-BE49-F238E27FC236}">
                    <a16:creationId xmlns:a16="http://schemas.microsoft.com/office/drawing/2014/main" id="{85C28ADF-CA25-4164-9C00-91F062DC21C7}"/>
                  </a:ext>
                </a:extLst>
              </p:cNvPr>
              <p:cNvSpPr/>
              <p:nvPr/>
            </p:nvSpPr>
            <p:spPr>
              <a:xfrm>
                <a:off x="7032575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7" name="Arc 28">
              <a:extLst>
                <a:ext uri="{FF2B5EF4-FFF2-40B4-BE49-F238E27FC236}">
                  <a16:creationId xmlns:a16="http://schemas.microsoft.com/office/drawing/2014/main" id="{25B6A688-D994-4094-9A6F-929BCFF91BCB}"/>
                </a:ext>
              </a:extLst>
            </p:cNvPr>
            <p:cNvSpPr/>
            <p:nvPr/>
          </p:nvSpPr>
          <p:spPr>
            <a:xfrm rot="19051047">
              <a:off x="4094475" y="2005569"/>
              <a:ext cx="2125375" cy="2125375"/>
            </a:xfrm>
            <a:prstGeom prst="arc">
              <a:avLst>
                <a:gd name="adj1" fmla="val 14807632"/>
                <a:gd name="adj2" fmla="val 1273193"/>
              </a:avLst>
            </a:prstGeom>
            <a:ln w="28575">
              <a:solidFill>
                <a:schemeClr val="bg1">
                  <a:lumMod val="65000"/>
                </a:schemeClr>
              </a:solidFill>
              <a:prstDash val="sys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Arc 29">
              <a:extLst>
                <a:ext uri="{FF2B5EF4-FFF2-40B4-BE49-F238E27FC236}">
                  <a16:creationId xmlns:a16="http://schemas.microsoft.com/office/drawing/2014/main" id="{41307544-6E07-48DF-8962-2053D73CECFF}"/>
                </a:ext>
              </a:extLst>
            </p:cNvPr>
            <p:cNvSpPr/>
            <p:nvPr/>
          </p:nvSpPr>
          <p:spPr>
            <a:xfrm rot="19051047">
              <a:off x="6241366" y="2005569"/>
              <a:ext cx="2125375" cy="2125375"/>
            </a:xfrm>
            <a:prstGeom prst="arc">
              <a:avLst>
                <a:gd name="adj1" fmla="val 14807632"/>
                <a:gd name="adj2" fmla="val 1273193"/>
              </a:avLst>
            </a:prstGeom>
            <a:ln w="28575">
              <a:solidFill>
                <a:schemeClr val="bg1">
                  <a:lumMod val="65000"/>
                </a:schemeClr>
              </a:solidFill>
              <a:prstDash val="sys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Arc 30">
              <a:extLst>
                <a:ext uri="{FF2B5EF4-FFF2-40B4-BE49-F238E27FC236}">
                  <a16:creationId xmlns:a16="http://schemas.microsoft.com/office/drawing/2014/main" id="{D6CAA63A-3A8F-47C0-BC83-57E07A1919EE}"/>
                </a:ext>
              </a:extLst>
            </p:cNvPr>
            <p:cNvSpPr/>
            <p:nvPr/>
          </p:nvSpPr>
          <p:spPr>
            <a:xfrm rot="19051047">
              <a:off x="8397995" y="2005569"/>
              <a:ext cx="2125375" cy="2125375"/>
            </a:xfrm>
            <a:prstGeom prst="arc">
              <a:avLst>
                <a:gd name="adj1" fmla="val 14807632"/>
                <a:gd name="adj2" fmla="val 1273193"/>
              </a:avLst>
            </a:prstGeom>
            <a:ln w="28575">
              <a:solidFill>
                <a:schemeClr val="bg1">
                  <a:lumMod val="65000"/>
                </a:schemeClr>
              </a:solidFill>
              <a:prstDash val="sys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千图PPT彼岸天：ID 8661124库_组合 52">
            <a:extLst>
              <a:ext uri="{FF2B5EF4-FFF2-40B4-BE49-F238E27FC236}">
                <a16:creationId xmlns:a16="http://schemas.microsoft.com/office/drawing/2014/main" id="{4F774486-7D91-407F-893E-4FD9CCE972AF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19138" y="4881722"/>
            <a:ext cx="2041029" cy="857260"/>
            <a:chOff x="1732858" y="5001250"/>
            <a:chExt cx="2213143" cy="857260"/>
          </a:xfrm>
        </p:grpSpPr>
        <p:sp>
          <p:nvSpPr>
            <p:cNvPr id="19" name="TextBox 65">
              <a:extLst>
                <a:ext uri="{FF2B5EF4-FFF2-40B4-BE49-F238E27FC236}">
                  <a16:creationId xmlns:a16="http://schemas.microsoft.com/office/drawing/2014/main" id="{DCE25F65-1C14-4698-9A9B-29E10D086BD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20" name="TextBox 66">
              <a:extLst>
                <a:ext uri="{FF2B5EF4-FFF2-40B4-BE49-F238E27FC236}">
                  <a16:creationId xmlns:a16="http://schemas.microsoft.com/office/drawing/2014/main" id="{D1B39DB4-0660-4F54-9E98-286BD7A488D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r>
                <a:rPr lang="zh-CN" altLang="en-US" sz="1000" dirty="0"/>
                <a:t>千图网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</p:grpSp>
      <p:grpSp>
        <p:nvGrpSpPr>
          <p:cNvPr id="7" name="千图PPT彼岸天：ID 8661124库_组合 53">
            <a:extLst>
              <a:ext uri="{FF2B5EF4-FFF2-40B4-BE49-F238E27FC236}">
                <a16:creationId xmlns:a16="http://schemas.microsoft.com/office/drawing/2014/main" id="{40B9E2B7-CB26-4DEA-B15A-39B5242A8AA9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897312" y="4881722"/>
            <a:ext cx="2041029" cy="857260"/>
            <a:chOff x="1732858" y="5001250"/>
            <a:chExt cx="2213143" cy="857260"/>
          </a:xfrm>
        </p:grpSpPr>
        <p:sp>
          <p:nvSpPr>
            <p:cNvPr id="17" name="TextBox 63">
              <a:extLst>
                <a:ext uri="{FF2B5EF4-FFF2-40B4-BE49-F238E27FC236}">
                  <a16:creationId xmlns:a16="http://schemas.microsoft.com/office/drawing/2014/main" id="{C5BF5F8B-2AAC-4043-9697-7B4DFDB35B4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  <p:sp>
          <p:nvSpPr>
            <p:cNvPr id="18" name="TextBox 64">
              <a:extLst>
                <a:ext uri="{FF2B5EF4-FFF2-40B4-BE49-F238E27FC236}">
                  <a16:creationId xmlns:a16="http://schemas.microsoft.com/office/drawing/2014/main" id="{18D4033F-F38B-4A51-9730-439B7EECDCF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r>
                <a:rPr lang="zh-CN" altLang="en-US" sz="1000" dirty="0"/>
                <a:t>千图网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</p:grpSp>
      <p:grpSp>
        <p:nvGrpSpPr>
          <p:cNvPr id="8" name="千图PPT彼岸天：ID 8661124库_组合 54">
            <a:extLst>
              <a:ext uri="{FF2B5EF4-FFF2-40B4-BE49-F238E27FC236}">
                <a16:creationId xmlns:a16="http://schemas.microsoft.com/office/drawing/2014/main" id="{47123A78-F4A7-4DEC-9281-48DD17F17DE3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075487" y="4881722"/>
            <a:ext cx="2041029" cy="857260"/>
            <a:chOff x="1732858" y="5001250"/>
            <a:chExt cx="2213143" cy="857260"/>
          </a:xfrm>
        </p:grpSpPr>
        <p:sp>
          <p:nvSpPr>
            <p:cNvPr id="15" name="TextBox 61">
              <a:extLst>
                <a:ext uri="{FF2B5EF4-FFF2-40B4-BE49-F238E27FC236}">
                  <a16:creationId xmlns:a16="http://schemas.microsoft.com/office/drawing/2014/main" id="{D1A1A6C2-5646-40F0-93FA-7C359EA52CD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3"/>
                  </a:solidFill>
                </a:rPr>
                <a:t>输入标题文本</a:t>
              </a:r>
            </a:p>
          </p:txBody>
        </p:sp>
        <p:sp>
          <p:nvSpPr>
            <p:cNvPr id="16" name="TextBox 62">
              <a:extLst>
                <a:ext uri="{FF2B5EF4-FFF2-40B4-BE49-F238E27FC236}">
                  <a16:creationId xmlns:a16="http://schemas.microsoft.com/office/drawing/2014/main" id="{69AA846E-9BCF-4449-9827-513979CB775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r>
                <a:rPr lang="zh-CN" altLang="en-US" sz="1000" dirty="0"/>
                <a:t>千图网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</p:grpSp>
      <p:grpSp>
        <p:nvGrpSpPr>
          <p:cNvPr id="9" name="千图PPT彼岸天：ID 8661124库_组合 55">
            <a:extLst>
              <a:ext uri="{FF2B5EF4-FFF2-40B4-BE49-F238E27FC236}">
                <a16:creationId xmlns:a16="http://schemas.microsoft.com/office/drawing/2014/main" id="{E1B5C291-89AE-4F7C-8142-21DD3AB49D4A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253661" y="4881722"/>
            <a:ext cx="2041029" cy="857260"/>
            <a:chOff x="1732858" y="5001250"/>
            <a:chExt cx="2213143" cy="857260"/>
          </a:xfrm>
        </p:grpSpPr>
        <p:sp>
          <p:nvSpPr>
            <p:cNvPr id="13" name="TextBox 59">
              <a:extLst>
                <a:ext uri="{FF2B5EF4-FFF2-40B4-BE49-F238E27FC236}">
                  <a16:creationId xmlns:a16="http://schemas.microsoft.com/office/drawing/2014/main" id="{7CDEF5AA-A2CC-44F9-A3FB-0BAFD536D6F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4"/>
                  </a:solidFill>
                </a:rPr>
                <a:t>输入标题文本</a:t>
              </a:r>
            </a:p>
          </p:txBody>
        </p:sp>
        <p:sp>
          <p:nvSpPr>
            <p:cNvPr id="14" name="TextBox 60">
              <a:extLst>
                <a:ext uri="{FF2B5EF4-FFF2-40B4-BE49-F238E27FC236}">
                  <a16:creationId xmlns:a16="http://schemas.microsoft.com/office/drawing/2014/main" id="{65BFC9DF-4FBC-405A-8970-1593FE26658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r>
                <a:rPr lang="zh-CN" altLang="en-US" sz="1000" dirty="0"/>
                <a:t>千图网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</p:grpSp>
      <p:grpSp>
        <p:nvGrpSpPr>
          <p:cNvPr id="10" name="千图PPT彼岸天：ID 8661124库_组合 56">
            <a:extLst>
              <a:ext uri="{FF2B5EF4-FFF2-40B4-BE49-F238E27FC236}">
                <a16:creationId xmlns:a16="http://schemas.microsoft.com/office/drawing/2014/main" id="{CD1781EB-96BF-498C-85A5-0B06900FE07A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9431835" y="4881722"/>
            <a:ext cx="2041029" cy="857260"/>
            <a:chOff x="1732858" y="5001250"/>
            <a:chExt cx="2213143" cy="857260"/>
          </a:xfrm>
        </p:grpSpPr>
        <p:sp>
          <p:nvSpPr>
            <p:cNvPr id="11" name="TextBox 57">
              <a:extLst>
                <a:ext uri="{FF2B5EF4-FFF2-40B4-BE49-F238E27FC236}">
                  <a16:creationId xmlns:a16="http://schemas.microsoft.com/office/drawing/2014/main" id="{836B5E7B-0CF0-4AB0-8905-264E1F27F3B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5"/>
                  </a:solidFill>
                </a:rPr>
                <a:t>输入标题文本</a:t>
              </a:r>
            </a:p>
          </p:txBody>
        </p:sp>
        <p:sp>
          <p:nvSpPr>
            <p:cNvPr id="12" name="TextBox 58">
              <a:extLst>
                <a:ext uri="{FF2B5EF4-FFF2-40B4-BE49-F238E27FC236}">
                  <a16:creationId xmlns:a16="http://schemas.microsoft.com/office/drawing/2014/main" id="{AD2730AC-4BFA-43C1-9095-053494F450D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r>
                <a:rPr lang="zh-CN" altLang="en-US" sz="1000" dirty="0"/>
                <a:t>千图网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</p:grpSp>
    </p:spTree>
    <p:extLst>
      <p:ext uri="{BB962C8B-B14F-4D97-AF65-F5344CB8AC3E}">
        <p14:creationId xmlns:p14="http://schemas.microsoft.com/office/powerpoint/2010/main" val="2874048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26">
            <a:extLst>
              <a:ext uri="{FF2B5EF4-FFF2-40B4-BE49-F238E27FC236}">
                <a16:creationId xmlns:a16="http://schemas.microsoft.com/office/drawing/2014/main" id="{4FACDF86-FA24-41F3-AB94-D5C7A04BD1D3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777232" y="1589567"/>
            <a:ext cx="3616391" cy="4141378"/>
            <a:chOff x="3777232" y="1589567"/>
            <a:chExt cx="3616391" cy="4141378"/>
          </a:xfrm>
        </p:grpSpPr>
        <p:sp>
          <p:nvSpPr>
            <p:cNvPr id="33" name="Freeform: Shape 3">
              <a:extLst>
                <a:ext uri="{FF2B5EF4-FFF2-40B4-BE49-F238E27FC236}">
                  <a16:creationId xmlns:a16="http://schemas.microsoft.com/office/drawing/2014/main" id="{59A458B6-99C2-4D3C-BE6F-F65774B77B7B}"/>
                </a:ext>
              </a:extLst>
            </p:cNvPr>
            <p:cNvSpPr/>
            <p:nvPr/>
          </p:nvSpPr>
          <p:spPr>
            <a:xfrm>
              <a:off x="3870257" y="4625160"/>
              <a:ext cx="2760036" cy="1105785"/>
            </a:xfrm>
            <a:custGeom>
              <a:avLst/>
              <a:gdLst>
                <a:gd name="connsiteX0" fmla="*/ 311948 w 2760036"/>
                <a:gd name="connsiteY0" fmla="*/ 0 h 1105785"/>
                <a:gd name="connsiteX1" fmla="*/ 1924950 w 2760036"/>
                <a:gd name="connsiteY1" fmla="*/ 0 h 1105785"/>
                <a:gd name="connsiteX2" fmla="*/ 1919200 w 2760036"/>
                <a:gd name="connsiteY2" fmla="*/ 41897 h 1105785"/>
                <a:gd name="connsiteX3" fmla="*/ 1935373 w 2760036"/>
                <a:gd name="connsiteY3" fmla="*/ 41897 h 1105785"/>
                <a:gd name="connsiteX4" fmla="*/ 1955599 w 2760036"/>
                <a:gd name="connsiteY4" fmla="*/ 49984 h 1105785"/>
                <a:gd name="connsiteX5" fmla="*/ 1969738 w 2760036"/>
                <a:gd name="connsiteY5" fmla="*/ 76279 h 1105785"/>
                <a:gd name="connsiteX6" fmla="*/ 1979807 w 2760036"/>
                <a:gd name="connsiteY6" fmla="*/ 102575 h 1105785"/>
                <a:gd name="connsiteX7" fmla="*/ 1993963 w 2760036"/>
                <a:gd name="connsiteY7" fmla="*/ 98540 h 1105785"/>
                <a:gd name="connsiteX8" fmla="*/ 2008066 w 2760036"/>
                <a:gd name="connsiteY8" fmla="*/ 94488 h 1105785"/>
                <a:gd name="connsiteX9" fmla="*/ 2036379 w 2760036"/>
                <a:gd name="connsiteY9" fmla="*/ 94488 h 1105785"/>
                <a:gd name="connsiteX10" fmla="*/ 2056552 w 2760036"/>
                <a:gd name="connsiteY10" fmla="*/ 94488 h 1105785"/>
                <a:gd name="connsiteX11" fmla="*/ 2076778 w 2760036"/>
                <a:gd name="connsiteY11" fmla="*/ 82349 h 1105785"/>
                <a:gd name="connsiteX12" fmla="*/ 2060587 w 2760036"/>
                <a:gd name="connsiteY12" fmla="*/ 33810 h 1105785"/>
                <a:gd name="connsiteX13" fmla="*/ 2113054 w 2760036"/>
                <a:gd name="connsiteY13" fmla="*/ 41897 h 1105785"/>
                <a:gd name="connsiteX14" fmla="*/ 2173661 w 2760036"/>
                <a:gd name="connsiteY14" fmla="*/ 62123 h 1105785"/>
                <a:gd name="connsiteX15" fmla="*/ 2189781 w 2760036"/>
                <a:gd name="connsiteY15" fmla="*/ 21671 h 1105785"/>
                <a:gd name="connsiteX16" fmla="*/ 2201920 w 2760036"/>
                <a:gd name="connsiteY16" fmla="*/ 66175 h 1105785"/>
                <a:gd name="connsiteX17" fmla="*/ 2226446 w 2760036"/>
                <a:gd name="connsiteY17" fmla="*/ 5497 h 1105785"/>
                <a:gd name="connsiteX18" fmla="*/ 2229558 w 2760036"/>
                <a:gd name="connsiteY18" fmla="*/ 0 h 1105785"/>
                <a:gd name="connsiteX19" fmla="*/ 2350545 w 2760036"/>
                <a:gd name="connsiteY19" fmla="*/ 0 h 1105785"/>
                <a:gd name="connsiteX20" fmla="*/ 2345077 w 2760036"/>
                <a:gd name="connsiteY20" fmla="*/ 54036 h 1105785"/>
                <a:gd name="connsiteX21" fmla="*/ 2357375 w 2760036"/>
                <a:gd name="connsiteY21" fmla="*/ 49984 h 1105785"/>
                <a:gd name="connsiteX22" fmla="*/ 2385971 w 2760036"/>
                <a:gd name="connsiteY22" fmla="*/ 58088 h 1105785"/>
                <a:gd name="connsiteX23" fmla="*/ 2422795 w 2760036"/>
                <a:gd name="connsiteY23" fmla="*/ 72245 h 1105785"/>
                <a:gd name="connsiteX24" fmla="*/ 2435094 w 2760036"/>
                <a:gd name="connsiteY24" fmla="*/ 54036 h 1105785"/>
                <a:gd name="connsiteX25" fmla="*/ 2447339 w 2760036"/>
                <a:gd name="connsiteY25" fmla="*/ 25723 h 1105785"/>
                <a:gd name="connsiteX26" fmla="*/ 2451321 w 2760036"/>
                <a:gd name="connsiteY26" fmla="*/ 58088 h 1105785"/>
                <a:gd name="connsiteX27" fmla="*/ 2559670 w 2760036"/>
                <a:gd name="connsiteY27" fmla="*/ 90436 h 1105785"/>
                <a:gd name="connsiteX28" fmla="*/ 2583683 w 2760036"/>
                <a:gd name="connsiteY28" fmla="*/ 17637 h 1105785"/>
                <a:gd name="connsiteX29" fmla="*/ 2595751 w 2760036"/>
                <a:gd name="connsiteY29" fmla="*/ 33810 h 1105785"/>
                <a:gd name="connsiteX30" fmla="*/ 2627798 w 2760036"/>
                <a:gd name="connsiteY30" fmla="*/ 66175 h 1105785"/>
                <a:gd name="connsiteX31" fmla="*/ 2652005 w 2760036"/>
                <a:gd name="connsiteY31" fmla="*/ 86401 h 1105785"/>
                <a:gd name="connsiteX32" fmla="*/ 2647970 w 2760036"/>
                <a:gd name="connsiteY32" fmla="*/ 122801 h 1105785"/>
                <a:gd name="connsiteX33" fmla="*/ 2635831 w 2760036"/>
                <a:gd name="connsiteY33" fmla="*/ 159218 h 1105785"/>
                <a:gd name="connsiteX34" fmla="*/ 2635831 w 2760036"/>
                <a:gd name="connsiteY34" fmla="*/ 167305 h 1105785"/>
                <a:gd name="connsiteX35" fmla="*/ 2695943 w 2760036"/>
                <a:gd name="connsiteY35" fmla="*/ 155166 h 1105785"/>
                <a:gd name="connsiteX36" fmla="*/ 2756037 w 2760036"/>
                <a:gd name="connsiteY36" fmla="*/ 122801 h 1105785"/>
                <a:gd name="connsiteX37" fmla="*/ 2760036 w 2760036"/>
                <a:gd name="connsiteY37" fmla="*/ 130888 h 1105785"/>
                <a:gd name="connsiteX38" fmla="*/ 2720026 w 2760036"/>
                <a:gd name="connsiteY38" fmla="*/ 155166 h 1105785"/>
                <a:gd name="connsiteX39" fmla="*/ 2732024 w 2760036"/>
                <a:gd name="connsiteY39" fmla="*/ 163253 h 1105785"/>
                <a:gd name="connsiteX40" fmla="*/ 2727989 w 2760036"/>
                <a:gd name="connsiteY40" fmla="*/ 171340 h 1105785"/>
                <a:gd name="connsiteX41" fmla="*/ 2703959 w 2760036"/>
                <a:gd name="connsiteY41" fmla="*/ 159218 h 1105785"/>
                <a:gd name="connsiteX42" fmla="*/ 2667931 w 2760036"/>
                <a:gd name="connsiteY42" fmla="*/ 175392 h 1105785"/>
                <a:gd name="connsiteX43" fmla="*/ 2688157 w 2760036"/>
                <a:gd name="connsiteY43" fmla="*/ 195618 h 1105785"/>
                <a:gd name="connsiteX44" fmla="*/ 2708383 w 2760036"/>
                <a:gd name="connsiteY44" fmla="*/ 227983 h 1105785"/>
                <a:gd name="connsiteX45" fmla="*/ 2706366 w 2760036"/>
                <a:gd name="connsiteY45" fmla="*/ 256296 h 1105785"/>
                <a:gd name="connsiteX46" fmla="*/ 2688157 w 2760036"/>
                <a:gd name="connsiteY46" fmla="*/ 256296 h 1105785"/>
                <a:gd name="connsiteX47" fmla="*/ 2665984 w 2760036"/>
                <a:gd name="connsiteY47" fmla="*/ 238087 h 1105785"/>
                <a:gd name="connsiteX48" fmla="*/ 2647900 w 2760036"/>
                <a:gd name="connsiteY48" fmla="*/ 219896 h 1105785"/>
                <a:gd name="connsiteX49" fmla="*/ 2631903 w 2760036"/>
                <a:gd name="connsiteY49" fmla="*/ 195618 h 1105785"/>
                <a:gd name="connsiteX50" fmla="*/ 2623887 w 2760036"/>
                <a:gd name="connsiteY50" fmla="*/ 211791 h 1105785"/>
                <a:gd name="connsiteX51" fmla="*/ 2631903 w 2760036"/>
                <a:gd name="connsiteY51" fmla="*/ 240122 h 1105785"/>
                <a:gd name="connsiteX52" fmla="*/ 2637919 w 2760036"/>
                <a:gd name="connsiteY52" fmla="*/ 274504 h 1105785"/>
                <a:gd name="connsiteX53" fmla="*/ 2631903 w 2760036"/>
                <a:gd name="connsiteY53" fmla="*/ 312921 h 1105785"/>
                <a:gd name="connsiteX54" fmla="*/ 2579825 w 2760036"/>
                <a:gd name="connsiteY54" fmla="*/ 288661 h 1105785"/>
                <a:gd name="connsiteX55" fmla="*/ 2549831 w 2760036"/>
                <a:gd name="connsiteY55" fmla="*/ 254278 h 1105785"/>
                <a:gd name="connsiteX56" fmla="*/ 2555812 w 2760036"/>
                <a:gd name="connsiteY56" fmla="*/ 199670 h 1105785"/>
                <a:gd name="connsiteX57" fmla="*/ 2539816 w 2760036"/>
                <a:gd name="connsiteY57" fmla="*/ 207757 h 1105785"/>
                <a:gd name="connsiteX58" fmla="*/ 2483756 w 2760036"/>
                <a:gd name="connsiteY58" fmla="*/ 203705 h 1105785"/>
                <a:gd name="connsiteX59" fmla="*/ 2413682 w 2760036"/>
                <a:gd name="connsiteY59" fmla="*/ 171340 h 1105785"/>
                <a:gd name="connsiteX60" fmla="*/ 2372452 w 2760036"/>
                <a:gd name="connsiteY60" fmla="*/ 163253 h 1105785"/>
                <a:gd name="connsiteX61" fmla="*/ 2355977 w 2760036"/>
                <a:gd name="connsiteY61" fmla="*/ 167305 h 1105785"/>
                <a:gd name="connsiteX62" fmla="*/ 2339520 w 2760036"/>
                <a:gd name="connsiteY62" fmla="*/ 167305 h 1105785"/>
                <a:gd name="connsiteX63" fmla="*/ 2323028 w 2760036"/>
                <a:gd name="connsiteY63" fmla="*/ 167305 h 1105785"/>
                <a:gd name="connsiteX64" fmla="*/ 2331115 w 2760036"/>
                <a:gd name="connsiteY64" fmla="*/ 191565 h 1105785"/>
                <a:gd name="connsiteX65" fmla="*/ 2359357 w 2760036"/>
                <a:gd name="connsiteY65" fmla="*/ 199670 h 1105785"/>
                <a:gd name="connsiteX66" fmla="*/ 2363409 w 2760036"/>
                <a:gd name="connsiteY66" fmla="*/ 211791 h 1105785"/>
                <a:gd name="connsiteX67" fmla="*/ 2310942 w 2760036"/>
                <a:gd name="connsiteY67" fmla="*/ 191565 h 1105785"/>
                <a:gd name="connsiteX68" fmla="*/ 2310942 w 2760036"/>
                <a:gd name="connsiteY68" fmla="*/ 183479 h 1105785"/>
                <a:gd name="connsiteX69" fmla="*/ 2290716 w 2760036"/>
                <a:gd name="connsiteY69" fmla="*/ 171340 h 1105785"/>
                <a:gd name="connsiteX70" fmla="*/ 2280648 w 2760036"/>
                <a:gd name="connsiteY70" fmla="*/ 169322 h 1105785"/>
                <a:gd name="connsiteX71" fmla="*/ 2282629 w 2760036"/>
                <a:gd name="connsiteY71" fmla="*/ 165270 h 1105785"/>
                <a:gd name="connsiteX72" fmla="*/ 2276595 w 2760036"/>
                <a:gd name="connsiteY72" fmla="*/ 161235 h 1105785"/>
                <a:gd name="connsiteX73" fmla="*/ 2242301 w 2760036"/>
                <a:gd name="connsiteY73" fmla="*/ 155166 h 1105785"/>
                <a:gd name="connsiteX74" fmla="*/ 2165574 w 2760036"/>
                <a:gd name="connsiteY74" fmla="*/ 147079 h 1105785"/>
                <a:gd name="connsiteX75" fmla="*/ 2145348 w 2760036"/>
                <a:gd name="connsiteY75" fmla="*/ 138992 h 1105785"/>
                <a:gd name="connsiteX76" fmla="*/ 2153435 w 2760036"/>
                <a:gd name="connsiteY76" fmla="*/ 167305 h 1105785"/>
                <a:gd name="connsiteX77" fmla="*/ 2161522 w 2760036"/>
                <a:gd name="connsiteY77" fmla="*/ 223931 h 1105785"/>
                <a:gd name="connsiteX78" fmla="*/ 2121140 w 2760036"/>
                <a:gd name="connsiteY78" fmla="*/ 207757 h 1105785"/>
                <a:gd name="connsiteX79" fmla="*/ 2092916 w 2760036"/>
                <a:gd name="connsiteY79" fmla="*/ 187531 h 1105785"/>
                <a:gd name="connsiteX80" fmla="*/ 2084794 w 2760036"/>
                <a:gd name="connsiteY80" fmla="*/ 155166 h 1105785"/>
                <a:gd name="connsiteX81" fmla="*/ 2076778 w 2760036"/>
                <a:gd name="connsiteY81" fmla="*/ 155166 h 1105785"/>
                <a:gd name="connsiteX82" fmla="*/ 2048447 w 2760036"/>
                <a:gd name="connsiteY82" fmla="*/ 163253 h 1105785"/>
                <a:gd name="connsiteX83" fmla="*/ 2020135 w 2760036"/>
                <a:gd name="connsiteY83" fmla="*/ 171340 h 1105785"/>
                <a:gd name="connsiteX84" fmla="*/ 2007996 w 2760036"/>
                <a:gd name="connsiteY84" fmla="*/ 171340 h 1105785"/>
                <a:gd name="connsiteX85" fmla="*/ 2016100 w 2760036"/>
                <a:gd name="connsiteY85" fmla="*/ 183479 h 1105785"/>
                <a:gd name="connsiteX86" fmla="*/ 2020135 w 2760036"/>
                <a:gd name="connsiteY86" fmla="*/ 197635 h 1105785"/>
                <a:gd name="connsiteX87" fmla="*/ 2024187 w 2760036"/>
                <a:gd name="connsiteY87" fmla="*/ 211791 h 1105785"/>
                <a:gd name="connsiteX88" fmla="*/ 2048447 w 2760036"/>
                <a:gd name="connsiteY88" fmla="*/ 242139 h 1105785"/>
                <a:gd name="connsiteX89" fmla="*/ 2064639 w 2760036"/>
                <a:gd name="connsiteY89" fmla="*/ 284608 h 1105785"/>
                <a:gd name="connsiteX90" fmla="*/ 2064639 w 2760036"/>
                <a:gd name="connsiteY90" fmla="*/ 337199 h 1105785"/>
                <a:gd name="connsiteX91" fmla="*/ 2032345 w 2760036"/>
                <a:gd name="connsiteY91" fmla="*/ 300800 h 1105785"/>
                <a:gd name="connsiteX92" fmla="*/ 2012172 w 2760036"/>
                <a:gd name="connsiteY92" fmla="*/ 304834 h 1105785"/>
                <a:gd name="connsiteX93" fmla="*/ 1994034 w 2760036"/>
                <a:gd name="connsiteY93" fmla="*/ 306852 h 1105785"/>
                <a:gd name="connsiteX94" fmla="*/ 1971844 w 2760036"/>
                <a:gd name="connsiteY94" fmla="*/ 300800 h 1105785"/>
                <a:gd name="connsiteX95" fmla="*/ 1967809 w 2760036"/>
                <a:gd name="connsiteY95" fmla="*/ 321026 h 1105785"/>
                <a:gd name="connsiteX96" fmla="*/ 1955723 w 2760036"/>
                <a:gd name="connsiteY96" fmla="*/ 349338 h 1105785"/>
                <a:gd name="connsiteX97" fmla="*/ 1941567 w 2760036"/>
                <a:gd name="connsiteY97" fmla="*/ 371582 h 1105785"/>
                <a:gd name="connsiteX98" fmla="*/ 1935497 w 2760036"/>
                <a:gd name="connsiteY98" fmla="*/ 389790 h 1105785"/>
                <a:gd name="connsiteX99" fmla="*/ 1919394 w 2760036"/>
                <a:gd name="connsiteY99" fmla="*/ 405964 h 1105785"/>
                <a:gd name="connsiteX100" fmla="*/ 1903274 w 2760036"/>
                <a:gd name="connsiteY100" fmla="*/ 410016 h 1105785"/>
                <a:gd name="connsiteX101" fmla="*/ 1899221 w 2760036"/>
                <a:gd name="connsiteY101" fmla="*/ 438329 h 1105785"/>
                <a:gd name="connsiteX102" fmla="*/ 1903274 w 2760036"/>
                <a:gd name="connsiteY102" fmla="*/ 486868 h 1105785"/>
                <a:gd name="connsiteX103" fmla="*/ 1911325 w 2760036"/>
                <a:gd name="connsiteY103" fmla="*/ 513163 h 1105785"/>
                <a:gd name="connsiteX104" fmla="*/ 1907308 w 2760036"/>
                <a:gd name="connsiteY104" fmla="*/ 543511 h 1105785"/>
                <a:gd name="connsiteX105" fmla="*/ 1903274 w 2760036"/>
                <a:gd name="connsiteY105" fmla="*/ 561702 h 1105785"/>
                <a:gd name="connsiteX106" fmla="*/ 1899221 w 2760036"/>
                <a:gd name="connsiteY106" fmla="*/ 583963 h 1105785"/>
                <a:gd name="connsiteX107" fmla="*/ 1901239 w 2760036"/>
                <a:gd name="connsiteY107" fmla="*/ 622380 h 1105785"/>
                <a:gd name="connsiteX108" fmla="*/ 1907308 w 2760036"/>
                <a:gd name="connsiteY108" fmla="*/ 660814 h 1105785"/>
                <a:gd name="connsiteX109" fmla="*/ 1975896 w 2760036"/>
                <a:gd name="connsiteY109" fmla="*/ 757892 h 1105785"/>
                <a:gd name="connsiteX110" fmla="*/ 1996051 w 2760036"/>
                <a:gd name="connsiteY110" fmla="*/ 761944 h 1105785"/>
                <a:gd name="connsiteX111" fmla="*/ 2024311 w 2760036"/>
                <a:gd name="connsiteY111" fmla="*/ 786222 h 1105785"/>
                <a:gd name="connsiteX112" fmla="*/ 2062639 w 2760036"/>
                <a:gd name="connsiteY112" fmla="*/ 802396 h 1105785"/>
                <a:gd name="connsiteX113" fmla="*/ 2101038 w 2760036"/>
                <a:gd name="connsiteY113" fmla="*/ 818570 h 1105785"/>
                <a:gd name="connsiteX114" fmla="*/ 2127334 w 2760036"/>
                <a:gd name="connsiteY114" fmla="*/ 826674 h 1105785"/>
                <a:gd name="connsiteX115" fmla="*/ 2173855 w 2760036"/>
                <a:gd name="connsiteY115" fmla="*/ 830709 h 1105785"/>
                <a:gd name="connsiteX116" fmla="*/ 2258811 w 2760036"/>
                <a:gd name="connsiteY116" fmla="*/ 842848 h 1105785"/>
                <a:gd name="connsiteX117" fmla="*/ 2319489 w 2760036"/>
                <a:gd name="connsiteY117" fmla="*/ 854987 h 1105785"/>
                <a:gd name="connsiteX118" fmla="*/ 2351837 w 2760036"/>
                <a:gd name="connsiteY118" fmla="*/ 861057 h 1105785"/>
                <a:gd name="connsiteX119" fmla="*/ 2384202 w 2760036"/>
                <a:gd name="connsiteY119" fmla="*/ 867126 h 1105785"/>
                <a:gd name="connsiteX120" fmla="*/ 2420619 w 2760036"/>
                <a:gd name="connsiteY120" fmla="*/ 899473 h 1105785"/>
                <a:gd name="connsiteX121" fmla="*/ 2406445 w 2760036"/>
                <a:gd name="connsiteY121" fmla="*/ 901508 h 1105785"/>
                <a:gd name="connsiteX122" fmla="*/ 2372062 w 2760036"/>
                <a:gd name="connsiteY122" fmla="*/ 895439 h 1105785"/>
                <a:gd name="connsiteX123" fmla="*/ 2331611 w 2760036"/>
                <a:gd name="connsiteY123" fmla="*/ 885317 h 1105785"/>
                <a:gd name="connsiteX124" fmla="*/ 2307350 w 2760036"/>
                <a:gd name="connsiteY124" fmla="*/ 879248 h 1105785"/>
                <a:gd name="connsiteX125" fmla="*/ 2277002 w 2760036"/>
                <a:gd name="connsiteY125" fmla="*/ 875213 h 1105785"/>
                <a:gd name="connsiteX126" fmla="*/ 2206220 w 2760036"/>
                <a:gd name="connsiteY126" fmla="*/ 867126 h 1105785"/>
                <a:gd name="connsiteX127" fmla="*/ 2169803 w 2760036"/>
                <a:gd name="connsiteY127" fmla="*/ 861057 h 1105785"/>
                <a:gd name="connsiteX128" fmla="*/ 2147560 w 2760036"/>
                <a:gd name="connsiteY128" fmla="*/ 857004 h 1105785"/>
                <a:gd name="connsiteX129" fmla="*/ 2125317 w 2760036"/>
                <a:gd name="connsiteY129" fmla="*/ 854987 h 1105785"/>
                <a:gd name="connsiteX130" fmla="*/ 2088899 w 2760036"/>
                <a:gd name="connsiteY130" fmla="*/ 850935 h 1105785"/>
                <a:gd name="connsiteX131" fmla="*/ 2030345 w 2760036"/>
                <a:gd name="connsiteY131" fmla="*/ 848917 h 1105785"/>
                <a:gd name="connsiteX132" fmla="*/ 2008119 w 2760036"/>
                <a:gd name="connsiteY132" fmla="*/ 854987 h 1105785"/>
                <a:gd name="connsiteX133" fmla="*/ 1998086 w 2760036"/>
                <a:gd name="connsiteY133" fmla="*/ 869143 h 1105785"/>
                <a:gd name="connsiteX134" fmla="*/ 2000103 w 2760036"/>
                <a:gd name="connsiteY134" fmla="*/ 891387 h 1105785"/>
                <a:gd name="connsiteX135" fmla="*/ 2026328 w 2760036"/>
                <a:gd name="connsiteY135" fmla="*/ 917682 h 1105785"/>
                <a:gd name="connsiteX136" fmla="*/ 2080812 w 2760036"/>
                <a:gd name="connsiteY136" fmla="*/ 956117 h 1105785"/>
                <a:gd name="connsiteX137" fmla="*/ 2131386 w 2760036"/>
                <a:gd name="connsiteY137" fmla="*/ 980377 h 1105785"/>
                <a:gd name="connsiteX138" fmla="*/ 2194081 w 2760036"/>
                <a:gd name="connsiteY138" fmla="*/ 996569 h 1105785"/>
                <a:gd name="connsiteX139" fmla="*/ 2291159 w 2760036"/>
                <a:gd name="connsiteY139" fmla="*/ 1037020 h 1105785"/>
                <a:gd name="connsiteX140" fmla="*/ 2303298 w 2760036"/>
                <a:gd name="connsiteY140" fmla="*/ 1061281 h 1105785"/>
                <a:gd name="connsiteX141" fmla="*/ 2283072 w 2760036"/>
                <a:gd name="connsiteY141" fmla="*/ 1063316 h 1105785"/>
                <a:gd name="connsiteX142" fmla="*/ 2254759 w 2760036"/>
                <a:gd name="connsiteY142" fmla="*/ 1049160 h 1105785"/>
                <a:gd name="connsiteX143" fmla="*/ 2226446 w 2760036"/>
                <a:gd name="connsiteY143" fmla="*/ 1037020 h 1105785"/>
                <a:gd name="connsiteX144" fmla="*/ 2181942 w 2760036"/>
                <a:gd name="connsiteY144" fmla="*/ 1018812 h 1105785"/>
                <a:gd name="connsiteX145" fmla="*/ 2137456 w 2760036"/>
                <a:gd name="connsiteY145" fmla="*/ 1002638 h 1105785"/>
                <a:gd name="connsiteX146" fmla="*/ 2109125 w 2760036"/>
                <a:gd name="connsiteY146" fmla="*/ 992516 h 1105785"/>
                <a:gd name="connsiteX147" fmla="*/ 2068709 w 2760036"/>
                <a:gd name="connsiteY147" fmla="*/ 982412 h 1105785"/>
                <a:gd name="connsiteX148" fmla="*/ 1992017 w 2760036"/>
                <a:gd name="connsiteY148" fmla="*/ 976343 h 1105785"/>
                <a:gd name="connsiteX149" fmla="*/ 1949636 w 2760036"/>
                <a:gd name="connsiteY149" fmla="*/ 966221 h 1105785"/>
                <a:gd name="connsiteX150" fmla="*/ 1923429 w 2760036"/>
                <a:gd name="connsiteY150" fmla="*/ 950047 h 1105785"/>
                <a:gd name="connsiteX151" fmla="*/ 1899257 w 2760036"/>
                <a:gd name="connsiteY151" fmla="*/ 929821 h 1105785"/>
                <a:gd name="connsiteX152" fmla="*/ 1862946 w 2760036"/>
                <a:gd name="connsiteY152" fmla="*/ 911613 h 1105785"/>
                <a:gd name="connsiteX153" fmla="*/ 1802392 w 2760036"/>
                <a:gd name="connsiteY153" fmla="*/ 885317 h 1105785"/>
                <a:gd name="connsiteX154" fmla="*/ 1774132 w 2760036"/>
                <a:gd name="connsiteY154" fmla="*/ 842848 h 1105785"/>
                <a:gd name="connsiteX155" fmla="*/ 1737856 w 2760036"/>
                <a:gd name="connsiteY155" fmla="*/ 818570 h 1105785"/>
                <a:gd name="connsiteX156" fmla="*/ 1729769 w 2760036"/>
                <a:gd name="connsiteY156" fmla="*/ 826674 h 1105785"/>
                <a:gd name="connsiteX157" fmla="*/ 1717701 w 2760036"/>
                <a:gd name="connsiteY157" fmla="*/ 899473 h 1105785"/>
                <a:gd name="connsiteX158" fmla="*/ 1707579 w 2760036"/>
                <a:gd name="connsiteY158" fmla="*/ 958134 h 1105785"/>
                <a:gd name="connsiteX159" fmla="*/ 1705562 w 2760036"/>
                <a:gd name="connsiteY159" fmla="*/ 992516 h 1105785"/>
                <a:gd name="connsiteX160" fmla="*/ 1703545 w 2760036"/>
                <a:gd name="connsiteY160" fmla="*/ 1008708 h 1105785"/>
                <a:gd name="connsiteX161" fmla="*/ 1705562 w 2760036"/>
                <a:gd name="connsiteY161" fmla="*/ 1028934 h 1105785"/>
                <a:gd name="connsiteX162" fmla="*/ 1715666 w 2760036"/>
                <a:gd name="connsiteY162" fmla="*/ 1051177 h 1105785"/>
                <a:gd name="connsiteX163" fmla="*/ 1741909 w 2760036"/>
                <a:gd name="connsiteY163" fmla="*/ 1061281 h 1105785"/>
                <a:gd name="connsiteX164" fmla="*/ 1774132 w 2760036"/>
                <a:gd name="connsiteY164" fmla="*/ 1085559 h 1105785"/>
                <a:gd name="connsiteX165" fmla="*/ 1782237 w 2760036"/>
                <a:gd name="connsiteY165" fmla="*/ 1097698 h 1105785"/>
                <a:gd name="connsiteX166" fmla="*/ 1745943 w 2760036"/>
                <a:gd name="connsiteY166" fmla="*/ 1105785 h 1105785"/>
                <a:gd name="connsiteX167" fmla="*/ 1705562 w 2760036"/>
                <a:gd name="connsiteY167" fmla="*/ 1103768 h 1105785"/>
                <a:gd name="connsiteX168" fmla="*/ 1657147 w 2760036"/>
                <a:gd name="connsiteY168" fmla="*/ 1081507 h 1105785"/>
                <a:gd name="connsiteX169" fmla="*/ 1608768 w 2760036"/>
                <a:gd name="connsiteY169" fmla="*/ 1032968 h 1105785"/>
                <a:gd name="connsiteX170" fmla="*/ 1612767 w 2760036"/>
                <a:gd name="connsiteY170" fmla="*/ 988482 h 1105785"/>
                <a:gd name="connsiteX171" fmla="*/ 1604715 w 2760036"/>
                <a:gd name="connsiteY171" fmla="*/ 956117 h 1105785"/>
                <a:gd name="connsiteX172" fmla="*/ 1592612 w 2760036"/>
                <a:gd name="connsiteY172" fmla="*/ 915665 h 1105785"/>
                <a:gd name="connsiteX173" fmla="*/ 1572421 w 2760036"/>
                <a:gd name="connsiteY173" fmla="*/ 879248 h 1105785"/>
                <a:gd name="connsiteX174" fmla="*/ 1548249 w 2760036"/>
                <a:gd name="connsiteY174" fmla="*/ 859022 h 1105785"/>
                <a:gd name="connsiteX175" fmla="*/ 1511920 w 2760036"/>
                <a:gd name="connsiteY175" fmla="*/ 859022 h 1105785"/>
                <a:gd name="connsiteX176" fmla="*/ 1451402 w 2760036"/>
                <a:gd name="connsiteY176" fmla="*/ 891387 h 1105785"/>
                <a:gd name="connsiteX177" fmla="*/ 1403022 w 2760036"/>
                <a:gd name="connsiteY177" fmla="*/ 929821 h 1105785"/>
                <a:gd name="connsiteX178" fmla="*/ 1378780 w 2760036"/>
                <a:gd name="connsiteY178" fmla="*/ 960151 h 1105785"/>
                <a:gd name="connsiteX179" fmla="*/ 1358624 w 2760036"/>
                <a:gd name="connsiteY179" fmla="*/ 986447 h 1105785"/>
                <a:gd name="connsiteX180" fmla="*/ 1330365 w 2760036"/>
                <a:gd name="connsiteY180" fmla="*/ 1024881 h 1105785"/>
                <a:gd name="connsiteX181" fmla="*/ 1316279 w 2760036"/>
                <a:gd name="connsiteY181" fmla="*/ 1061281 h 1105785"/>
                <a:gd name="connsiteX182" fmla="*/ 1294089 w 2760036"/>
                <a:gd name="connsiteY182" fmla="*/ 1081507 h 1105785"/>
                <a:gd name="connsiteX183" fmla="*/ 1279968 w 2760036"/>
                <a:gd name="connsiteY183" fmla="*/ 1073420 h 1105785"/>
                <a:gd name="connsiteX184" fmla="*/ 1286002 w 2760036"/>
                <a:gd name="connsiteY184" fmla="*/ 1037020 h 1105785"/>
                <a:gd name="connsiteX185" fmla="*/ 1290037 w 2760036"/>
                <a:gd name="connsiteY185" fmla="*/ 1004655 h 1105785"/>
                <a:gd name="connsiteX186" fmla="*/ 1302123 w 2760036"/>
                <a:gd name="connsiteY186" fmla="*/ 980377 h 1105785"/>
                <a:gd name="connsiteX187" fmla="*/ 1330365 w 2760036"/>
                <a:gd name="connsiteY187" fmla="*/ 927804 h 1105785"/>
                <a:gd name="connsiteX188" fmla="*/ 1352555 w 2760036"/>
                <a:gd name="connsiteY188" fmla="*/ 911613 h 1105785"/>
                <a:gd name="connsiteX189" fmla="*/ 1370693 w 2760036"/>
                <a:gd name="connsiteY189" fmla="*/ 891387 h 1105785"/>
                <a:gd name="connsiteX190" fmla="*/ 1374780 w 2760036"/>
                <a:gd name="connsiteY190" fmla="*/ 871161 h 1105785"/>
                <a:gd name="connsiteX191" fmla="*/ 1342504 w 2760036"/>
                <a:gd name="connsiteY191" fmla="*/ 854987 h 1105785"/>
                <a:gd name="connsiteX192" fmla="*/ 1298106 w 2760036"/>
                <a:gd name="connsiteY192" fmla="*/ 850935 h 1105785"/>
                <a:gd name="connsiteX193" fmla="*/ 1273934 w 2760036"/>
                <a:gd name="connsiteY193" fmla="*/ 854987 h 1105785"/>
                <a:gd name="connsiteX194" fmla="*/ 1243657 w 2760036"/>
                <a:gd name="connsiteY194" fmla="*/ 865091 h 1105785"/>
                <a:gd name="connsiteX195" fmla="*/ 1209328 w 2760036"/>
                <a:gd name="connsiteY195" fmla="*/ 879248 h 1105785"/>
                <a:gd name="connsiteX196" fmla="*/ 1177069 w 2760036"/>
                <a:gd name="connsiteY196" fmla="*/ 879248 h 1105785"/>
                <a:gd name="connsiteX197" fmla="*/ 1124566 w 2760036"/>
                <a:gd name="connsiteY197" fmla="*/ 875213 h 1105785"/>
                <a:gd name="connsiteX198" fmla="*/ 1082097 w 2760036"/>
                <a:gd name="connsiteY198" fmla="*/ 877230 h 1105785"/>
                <a:gd name="connsiteX199" fmla="*/ 1031523 w 2760036"/>
                <a:gd name="connsiteY199" fmla="*/ 887352 h 1105785"/>
                <a:gd name="connsiteX200" fmla="*/ 966811 w 2760036"/>
                <a:gd name="connsiteY200" fmla="*/ 893404 h 1105785"/>
                <a:gd name="connsiteX201" fmla="*/ 938498 w 2760036"/>
                <a:gd name="connsiteY201" fmla="*/ 899473 h 1105785"/>
                <a:gd name="connsiteX202" fmla="*/ 904116 w 2760036"/>
                <a:gd name="connsiteY202" fmla="*/ 915665 h 1105785"/>
                <a:gd name="connsiteX203" fmla="*/ 861629 w 2760036"/>
                <a:gd name="connsiteY203" fmla="*/ 923752 h 1105785"/>
                <a:gd name="connsiteX204" fmla="*/ 837368 w 2760036"/>
                <a:gd name="connsiteY204" fmla="*/ 921734 h 1105785"/>
                <a:gd name="connsiteX205" fmla="*/ 809038 w 2760036"/>
                <a:gd name="connsiteY205" fmla="*/ 919699 h 1105785"/>
                <a:gd name="connsiteX206" fmla="*/ 813090 w 2760036"/>
                <a:gd name="connsiteY206" fmla="*/ 907578 h 1105785"/>
                <a:gd name="connsiteX207" fmla="*/ 881855 w 2760036"/>
                <a:gd name="connsiteY207" fmla="*/ 887352 h 1105785"/>
                <a:gd name="connsiteX208" fmla="*/ 954672 w 2760036"/>
                <a:gd name="connsiteY208" fmla="*/ 867126 h 1105785"/>
                <a:gd name="connsiteX209" fmla="*/ 1031523 w 2760036"/>
                <a:gd name="connsiteY209" fmla="*/ 846900 h 1105785"/>
                <a:gd name="connsiteX210" fmla="*/ 1092201 w 2760036"/>
                <a:gd name="connsiteY210" fmla="*/ 836778 h 1105785"/>
                <a:gd name="connsiteX211" fmla="*/ 1144792 w 2760036"/>
                <a:gd name="connsiteY211" fmla="*/ 826674 h 1105785"/>
                <a:gd name="connsiteX212" fmla="*/ 1221661 w 2760036"/>
                <a:gd name="connsiteY212" fmla="*/ 816552 h 1105785"/>
                <a:gd name="connsiteX213" fmla="*/ 1310652 w 2760036"/>
                <a:gd name="connsiteY213" fmla="*/ 798344 h 1105785"/>
                <a:gd name="connsiteX214" fmla="*/ 1359191 w 2760036"/>
                <a:gd name="connsiteY214" fmla="*/ 786222 h 1105785"/>
                <a:gd name="connsiteX215" fmla="*/ 1363243 w 2760036"/>
                <a:gd name="connsiteY215" fmla="*/ 786222 h 1105785"/>
                <a:gd name="connsiteX216" fmla="*/ 1395590 w 2760036"/>
                <a:gd name="connsiteY216" fmla="*/ 765996 h 1105785"/>
                <a:gd name="connsiteX217" fmla="*/ 1421886 w 2760036"/>
                <a:gd name="connsiteY217" fmla="*/ 749805 h 1105785"/>
                <a:gd name="connsiteX218" fmla="*/ 1444147 w 2760036"/>
                <a:gd name="connsiteY218" fmla="*/ 733631 h 1105785"/>
                <a:gd name="connsiteX219" fmla="*/ 1472459 w 2760036"/>
                <a:gd name="connsiteY219" fmla="*/ 691144 h 1105785"/>
                <a:gd name="connsiteX220" fmla="*/ 1516946 w 2760036"/>
                <a:gd name="connsiteY220" fmla="*/ 656762 h 1105785"/>
                <a:gd name="connsiteX221" fmla="*/ 1533137 w 2760036"/>
                <a:gd name="connsiteY221" fmla="*/ 620363 h 1105785"/>
                <a:gd name="connsiteX222" fmla="*/ 1529085 w 2760036"/>
                <a:gd name="connsiteY222" fmla="*/ 616310 h 1105785"/>
                <a:gd name="connsiteX223" fmla="*/ 1527068 w 2760036"/>
                <a:gd name="connsiteY223" fmla="*/ 610241 h 1105785"/>
                <a:gd name="connsiteX224" fmla="*/ 1525050 w 2760036"/>
                <a:gd name="connsiteY224" fmla="*/ 600137 h 1105785"/>
                <a:gd name="connsiteX225" fmla="*/ 1523015 w 2760036"/>
                <a:gd name="connsiteY225" fmla="*/ 583963 h 1105785"/>
                <a:gd name="connsiteX226" fmla="*/ 1525050 w 2760036"/>
                <a:gd name="connsiteY226" fmla="*/ 567772 h 1105785"/>
                <a:gd name="connsiteX227" fmla="*/ 1533137 w 2760036"/>
                <a:gd name="connsiteY227" fmla="*/ 549563 h 1105785"/>
                <a:gd name="connsiteX228" fmla="*/ 1541224 w 2760036"/>
                <a:gd name="connsiteY228" fmla="*/ 531372 h 1105785"/>
                <a:gd name="connsiteX229" fmla="*/ 1549311 w 2760036"/>
                <a:gd name="connsiteY229" fmla="*/ 511146 h 1105785"/>
                <a:gd name="connsiteX230" fmla="*/ 1557398 w 2760036"/>
                <a:gd name="connsiteY230" fmla="*/ 478781 h 1105785"/>
                <a:gd name="connsiteX231" fmla="*/ 1561450 w 2760036"/>
                <a:gd name="connsiteY231" fmla="*/ 450468 h 1105785"/>
                <a:gd name="connsiteX232" fmla="*/ 1565502 w 2760036"/>
                <a:gd name="connsiteY232" fmla="*/ 426190 h 1105785"/>
                <a:gd name="connsiteX233" fmla="*/ 1567520 w 2760036"/>
                <a:gd name="connsiteY233" fmla="*/ 405964 h 1105785"/>
                <a:gd name="connsiteX234" fmla="*/ 1569537 w 2760036"/>
                <a:gd name="connsiteY234" fmla="*/ 385738 h 1105785"/>
                <a:gd name="connsiteX235" fmla="*/ 1573589 w 2760036"/>
                <a:gd name="connsiteY235" fmla="*/ 365512 h 1105785"/>
                <a:gd name="connsiteX236" fmla="*/ 1553363 w 2760036"/>
                <a:gd name="connsiteY236" fmla="*/ 373599 h 1105785"/>
                <a:gd name="connsiteX237" fmla="*/ 1529085 w 2760036"/>
                <a:gd name="connsiteY237" fmla="*/ 381703 h 1105785"/>
                <a:gd name="connsiteX238" fmla="*/ 1525050 w 2760036"/>
                <a:gd name="connsiteY238" fmla="*/ 369564 h 1105785"/>
                <a:gd name="connsiteX239" fmla="*/ 1525050 w 2760036"/>
                <a:gd name="connsiteY239" fmla="*/ 337199 h 1105785"/>
                <a:gd name="connsiteX240" fmla="*/ 1504824 w 2760036"/>
                <a:gd name="connsiteY240" fmla="*/ 329113 h 1105785"/>
                <a:gd name="connsiteX241" fmla="*/ 1492685 w 2760036"/>
                <a:gd name="connsiteY241" fmla="*/ 321026 h 1105785"/>
                <a:gd name="connsiteX242" fmla="*/ 1484599 w 2760036"/>
                <a:gd name="connsiteY242" fmla="*/ 316973 h 1105785"/>
                <a:gd name="connsiteX243" fmla="*/ 1478529 w 2760036"/>
                <a:gd name="connsiteY243" fmla="*/ 318991 h 1105785"/>
                <a:gd name="connsiteX244" fmla="*/ 1472459 w 2760036"/>
                <a:gd name="connsiteY244" fmla="*/ 321026 h 1105785"/>
                <a:gd name="connsiteX245" fmla="*/ 1468407 w 2760036"/>
                <a:gd name="connsiteY245" fmla="*/ 321026 h 1105785"/>
                <a:gd name="connsiteX246" fmla="*/ 1456268 w 2760036"/>
                <a:gd name="connsiteY246" fmla="*/ 325060 h 1105785"/>
                <a:gd name="connsiteX247" fmla="*/ 1427955 w 2760036"/>
                <a:gd name="connsiteY247" fmla="*/ 341252 h 1105785"/>
                <a:gd name="connsiteX248" fmla="*/ 1399642 w 2760036"/>
                <a:gd name="connsiteY248" fmla="*/ 381703 h 1105785"/>
                <a:gd name="connsiteX249" fmla="*/ 1399642 w 2760036"/>
                <a:gd name="connsiteY249" fmla="*/ 399894 h 1105785"/>
                <a:gd name="connsiteX250" fmla="*/ 1395590 w 2760036"/>
                <a:gd name="connsiteY250" fmla="*/ 418103 h 1105785"/>
                <a:gd name="connsiteX251" fmla="*/ 1399642 w 2760036"/>
                <a:gd name="connsiteY251" fmla="*/ 442381 h 1105785"/>
                <a:gd name="connsiteX252" fmla="*/ 1403695 w 2760036"/>
                <a:gd name="connsiteY252" fmla="*/ 454503 h 1105785"/>
                <a:gd name="connsiteX253" fmla="*/ 1399642 w 2760036"/>
                <a:gd name="connsiteY253" fmla="*/ 458555 h 1105785"/>
                <a:gd name="connsiteX254" fmla="*/ 1371330 w 2760036"/>
                <a:gd name="connsiteY254" fmla="*/ 446416 h 1105785"/>
                <a:gd name="connsiteX255" fmla="*/ 1355138 w 2760036"/>
                <a:gd name="connsiteY255" fmla="*/ 426190 h 1105785"/>
                <a:gd name="connsiteX256" fmla="*/ 1359191 w 2760036"/>
                <a:gd name="connsiteY256" fmla="*/ 422155 h 1105785"/>
                <a:gd name="connsiteX257" fmla="*/ 1355138 w 2760036"/>
                <a:gd name="connsiteY257" fmla="*/ 422155 h 1105785"/>
                <a:gd name="connsiteX258" fmla="*/ 1355138 w 2760036"/>
                <a:gd name="connsiteY258" fmla="*/ 426190 h 1105785"/>
                <a:gd name="connsiteX259" fmla="*/ 1326826 w 2760036"/>
                <a:gd name="connsiteY259" fmla="*/ 452485 h 1105785"/>
                <a:gd name="connsiteX260" fmla="*/ 1294461 w 2760036"/>
                <a:gd name="connsiteY260" fmla="*/ 466642 h 1105785"/>
                <a:gd name="connsiteX261" fmla="*/ 1258061 w 2760036"/>
                <a:gd name="connsiteY261" fmla="*/ 462607 h 1105785"/>
                <a:gd name="connsiteX262" fmla="*/ 1233783 w 2760036"/>
                <a:gd name="connsiteY262" fmla="*/ 458555 h 1105785"/>
                <a:gd name="connsiteX263" fmla="*/ 1233783 w 2760036"/>
                <a:gd name="connsiteY263" fmla="*/ 478781 h 1105785"/>
                <a:gd name="connsiteX264" fmla="*/ 1225696 w 2760036"/>
                <a:gd name="connsiteY264" fmla="*/ 507094 h 1105785"/>
                <a:gd name="connsiteX265" fmla="*/ 1215592 w 2760036"/>
                <a:gd name="connsiteY265" fmla="*/ 509111 h 1105785"/>
                <a:gd name="connsiteX266" fmla="*/ 1193331 w 2760036"/>
                <a:gd name="connsiteY266" fmla="*/ 527320 h 1105785"/>
                <a:gd name="connsiteX267" fmla="*/ 1140758 w 2760036"/>
                <a:gd name="connsiteY267" fmla="*/ 551598 h 1105785"/>
                <a:gd name="connsiteX268" fmla="*/ 1124566 w 2760036"/>
                <a:gd name="connsiteY268" fmla="*/ 519233 h 1105785"/>
                <a:gd name="connsiteX269" fmla="*/ 1138723 w 2760036"/>
                <a:gd name="connsiteY269" fmla="*/ 507094 h 1105785"/>
                <a:gd name="connsiteX270" fmla="*/ 1169070 w 2760036"/>
                <a:gd name="connsiteY270" fmla="*/ 486868 h 1105785"/>
                <a:gd name="connsiteX271" fmla="*/ 1193207 w 2760036"/>
                <a:gd name="connsiteY271" fmla="*/ 462607 h 1105785"/>
                <a:gd name="connsiteX272" fmla="*/ 1209328 w 2760036"/>
                <a:gd name="connsiteY272" fmla="*/ 450468 h 1105785"/>
                <a:gd name="connsiteX273" fmla="*/ 1197259 w 2760036"/>
                <a:gd name="connsiteY273" fmla="*/ 430242 h 1105785"/>
                <a:gd name="connsiteX274" fmla="*/ 1217414 w 2760036"/>
                <a:gd name="connsiteY274" fmla="*/ 426190 h 1105785"/>
                <a:gd name="connsiteX275" fmla="*/ 1237516 w 2760036"/>
                <a:gd name="connsiteY275" fmla="*/ 430242 h 1105785"/>
                <a:gd name="connsiteX276" fmla="*/ 1239534 w 2760036"/>
                <a:gd name="connsiteY276" fmla="*/ 440346 h 1105785"/>
                <a:gd name="connsiteX277" fmla="*/ 1241569 w 2760036"/>
                <a:gd name="connsiteY277" fmla="*/ 446416 h 1105785"/>
                <a:gd name="connsiteX278" fmla="*/ 1241569 w 2760036"/>
                <a:gd name="connsiteY278" fmla="*/ 450468 h 1105785"/>
                <a:gd name="connsiteX279" fmla="*/ 1269758 w 2760036"/>
                <a:gd name="connsiteY279" fmla="*/ 454503 h 1105785"/>
                <a:gd name="connsiteX280" fmla="*/ 1293930 w 2760036"/>
                <a:gd name="connsiteY280" fmla="*/ 452485 h 1105785"/>
                <a:gd name="connsiteX281" fmla="*/ 1318102 w 2760036"/>
                <a:gd name="connsiteY281" fmla="*/ 434277 h 1105785"/>
                <a:gd name="connsiteX282" fmla="*/ 1354395 w 2760036"/>
                <a:gd name="connsiteY282" fmla="*/ 405964 h 1105785"/>
                <a:gd name="connsiteX283" fmla="*/ 1370445 w 2760036"/>
                <a:gd name="connsiteY283" fmla="*/ 397877 h 1105785"/>
                <a:gd name="connsiteX284" fmla="*/ 1334222 w 2760036"/>
                <a:gd name="connsiteY284" fmla="*/ 389790 h 1105785"/>
                <a:gd name="connsiteX285" fmla="*/ 1306033 w 2760036"/>
                <a:gd name="connsiteY285" fmla="*/ 357425 h 1105785"/>
                <a:gd name="connsiteX286" fmla="*/ 1285878 w 2760036"/>
                <a:gd name="connsiteY286" fmla="*/ 381703 h 1105785"/>
                <a:gd name="connsiteX287" fmla="*/ 1205346 w 2760036"/>
                <a:gd name="connsiteY287" fmla="*/ 385738 h 1105785"/>
                <a:gd name="connsiteX288" fmla="*/ 1221396 w 2760036"/>
                <a:gd name="connsiteY288" fmla="*/ 333147 h 1105785"/>
                <a:gd name="connsiteX289" fmla="*/ 1249620 w 2760036"/>
                <a:gd name="connsiteY289" fmla="*/ 302817 h 1105785"/>
                <a:gd name="connsiteX290" fmla="*/ 1301981 w 2760036"/>
                <a:gd name="connsiteY290" fmla="*/ 300800 h 1105785"/>
                <a:gd name="connsiteX291" fmla="*/ 1285878 w 2760036"/>
                <a:gd name="connsiteY291" fmla="*/ 288661 h 1105785"/>
                <a:gd name="connsiteX292" fmla="*/ 1330188 w 2760036"/>
                <a:gd name="connsiteY292" fmla="*/ 308887 h 1105785"/>
                <a:gd name="connsiteX293" fmla="*/ 1338275 w 2760036"/>
                <a:gd name="connsiteY293" fmla="*/ 272469 h 1105785"/>
                <a:gd name="connsiteX294" fmla="*/ 1406721 w 2760036"/>
                <a:gd name="connsiteY294" fmla="*/ 260348 h 1105785"/>
                <a:gd name="connsiteX295" fmla="*/ 1410773 w 2760036"/>
                <a:gd name="connsiteY295" fmla="*/ 272469 h 1105785"/>
                <a:gd name="connsiteX296" fmla="*/ 1406721 w 2760036"/>
                <a:gd name="connsiteY296" fmla="*/ 296747 h 1105785"/>
                <a:gd name="connsiteX297" fmla="*/ 1451030 w 2760036"/>
                <a:gd name="connsiteY297" fmla="*/ 288661 h 1105785"/>
                <a:gd name="connsiteX298" fmla="*/ 1426894 w 2760036"/>
                <a:gd name="connsiteY298" fmla="*/ 260348 h 1105785"/>
                <a:gd name="connsiteX299" fmla="*/ 1459117 w 2760036"/>
                <a:gd name="connsiteY299" fmla="*/ 171340 h 1105785"/>
                <a:gd name="connsiteX300" fmla="*/ 1483271 w 2760036"/>
                <a:gd name="connsiteY300" fmla="*/ 203705 h 1105785"/>
                <a:gd name="connsiteX301" fmla="*/ 1495340 w 2760036"/>
                <a:gd name="connsiteY301" fmla="*/ 264382 h 1105785"/>
                <a:gd name="connsiteX302" fmla="*/ 1511460 w 2760036"/>
                <a:gd name="connsiteY302" fmla="*/ 260348 h 1105785"/>
                <a:gd name="connsiteX303" fmla="*/ 1495340 w 2760036"/>
                <a:gd name="connsiteY303" fmla="*/ 195618 h 1105785"/>
                <a:gd name="connsiteX304" fmla="*/ 1503427 w 2760036"/>
                <a:gd name="connsiteY304" fmla="*/ 191565 h 1105785"/>
                <a:gd name="connsiteX305" fmla="*/ 1511460 w 2760036"/>
                <a:gd name="connsiteY305" fmla="*/ 175392 h 1105785"/>
                <a:gd name="connsiteX306" fmla="*/ 1507408 w 2760036"/>
                <a:gd name="connsiteY306" fmla="*/ 159218 h 1105785"/>
                <a:gd name="connsiteX307" fmla="*/ 1519547 w 2760036"/>
                <a:gd name="connsiteY307" fmla="*/ 147079 h 1105785"/>
                <a:gd name="connsiteX308" fmla="*/ 1507408 w 2760036"/>
                <a:gd name="connsiteY308" fmla="*/ 134940 h 1105785"/>
                <a:gd name="connsiteX309" fmla="*/ 1491287 w 2760036"/>
                <a:gd name="connsiteY309" fmla="*/ 122801 h 1105785"/>
                <a:gd name="connsiteX310" fmla="*/ 1475238 w 2760036"/>
                <a:gd name="connsiteY310" fmla="*/ 106627 h 1105785"/>
                <a:gd name="connsiteX311" fmla="*/ 1469168 w 2760036"/>
                <a:gd name="connsiteY311" fmla="*/ 102575 h 1105785"/>
                <a:gd name="connsiteX312" fmla="*/ 1459117 w 2760036"/>
                <a:gd name="connsiteY312" fmla="*/ 94488 h 1105785"/>
                <a:gd name="connsiteX313" fmla="*/ 1422841 w 2760036"/>
                <a:gd name="connsiteY313" fmla="*/ 78314 h 1105785"/>
                <a:gd name="connsiteX314" fmla="*/ 1420824 w 2760036"/>
                <a:gd name="connsiteY314" fmla="*/ 68193 h 1105785"/>
                <a:gd name="connsiteX315" fmla="*/ 1418789 w 2760036"/>
                <a:gd name="connsiteY315" fmla="*/ 54036 h 1105785"/>
                <a:gd name="connsiteX316" fmla="*/ 1414808 w 2760036"/>
                <a:gd name="connsiteY316" fmla="*/ 37862 h 1105785"/>
                <a:gd name="connsiteX317" fmla="*/ 1398687 w 2760036"/>
                <a:gd name="connsiteY317" fmla="*/ 17637 h 1105785"/>
                <a:gd name="connsiteX318" fmla="*/ 1382584 w 2760036"/>
                <a:gd name="connsiteY318" fmla="*/ 25723 h 1105785"/>
                <a:gd name="connsiteX319" fmla="*/ 1378532 w 2760036"/>
                <a:gd name="connsiteY319" fmla="*/ 49984 h 1105785"/>
                <a:gd name="connsiteX320" fmla="*/ 1366463 w 2760036"/>
                <a:gd name="connsiteY320" fmla="*/ 70210 h 1105785"/>
                <a:gd name="connsiteX321" fmla="*/ 1350378 w 2760036"/>
                <a:gd name="connsiteY321" fmla="*/ 78314 h 1105785"/>
                <a:gd name="connsiteX322" fmla="*/ 1314120 w 2760036"/>
                <a:gd name="connsiteY322" fmla="*/ 86401 h 1105785"/>
                <a:gd name="connsiteX323" fmla="*/ 1279897 w 2760036"/>
                <a:gd name="connsiteY323" fmla="*/ 96505 h 1105785"/>
                <a:gd name="connsiteX324" fmla="*/ 1269811 w 2760036"/>
                <a:gd name="connsiteY324" fmla="*/ 94488 h 1105785"/>
                <a:gd name="connsiteX325" fmla="*/ 1261759 w 2760036"/>
                <a:gd name="connsiteY325" fmla="*/ 92471 h 1105785"/>
                <a:gd name="connsiteX326" fmla="*/ 1249656 w 2760036"/>
                <a:gd name="connsiteY326" fmla="*/ 90436 h 1105785"/>
                <a:gd name="connsiteX327" fmla="*/ 1237587 w 2760036"/>
                <a:gd name="connsiteY327" fmla="*/ 90436 h 1105785"/>
                <a:gd name="connsiteX328" fmla="*/ 1241622 w 2760036"/>
                <a:gd name="connsiteY328" fmla="*/ 74262 h 1105785"/>
                <a:gd name="connsiteX329" fmla="*/ 1229553 w 2760036"/>
                <a:gd name="connsiteY329" fmla="*/ 54036 h 1105785"/>
                <a:gd name="connsiteX330" fmla="*/ 1181209 w 2760036"/>
                <a:gd name="connsiteY330" fmla="*/ 74262 h 1105785"/>
                <a:gd name="connsiteX331" fmla="*/ 1189296 w 2760036"/>
                <a:gd name="connsiteY331" fmla="*/ 90436 h 1105785"/>
                <a:gd name="connsiteX332" fmla="*/ 1177157 w 2760036"/>
                <a:gd name="connsiteY332" fmla="*/ 114714 h 1105785"/>
                <a:gd name="connsiteX333" fmla="*/ 1150862 w 2760036"/>
                <a:gd name="connsiteY333" fmla="*/ 124818 h 1105785"/>
                <a:gd name="connsiteX334" fmla="*/ 1132653 w 2760036"/>
                <a:gd name="connsiteY334" fmla="*/ 122801 h 1105785"/>
                <a:gd name="connsiteX335" fmla="*/ 1096253 w 2760036"/>
                <a:gd name="connsiteY335" fmla="*/ 118766 h 1105785"/>
                <a:gd name="connsiteX336" fmla="*/ 1071975 w 2760036"/>
                <a:gd name="connsiteY336" fmla="*/ 122801 h 1105785"/>
                <a:gd name="connsiteX337" fmla="*/ 1031523 w 2760036"/>
                <a:gd name="connsiteY337" fmla="*/ 134940 h 1105785"/>
                <a:gd name="connsiteX338" fmla="*/ 987037 w 2760036"/>
                <a:gd name="connsiteY338" fmla="*/ 145044 h 1105785"/>
                <a:gd name="connsiteX339" fmla="*/ 958724 w 2760036"/>
                <a:gd name="connsiteY339" fmla="*/ 151114 h 1105785"/>
                <a:gd name="connsiteX340" fmla="*/ 920289 w 2760036"/>
                <a:gd name="connsiteY340" fmla="*/ 159218 h 1105785"/>
                <a:gd name="connsiteX341" fmla="*/ 881855 w 2760036"/>
                <a:gd name="connsiteY341" fmla="*/ 163253 h 1105785"/>
                <a:gd name="connsiteX342" fmla="*/ 849490 w 2760036"/>
                <a:gd name="connsiteY342" fmla="*/ 145044 h 1105785"/>
                <a:gd name="connsiteX343" fmla="*/ 809038 w 2760036"/>
                <a:gd name="connsiteY343" fmla="*/ 126853 h 1105785"/>
                <a:gd name="connsiteX344" fmla="*/ 792864 w 2760036"/>
                <a:gd name="connsiteY344" fmla="*/ 114714 h 1105785"/>
                <a:gd name="connsiteX345" fmla="*/ 788812 w 2760036"/>
                <a:gd name="connsiteY345" fmla="*/ 106627 h 1105785"/>
                <a:gd name="connsiteX346" fmla="*/ 800951 w 2760036"/>
                <a:gd name="connsiteY346" fmla="*/ 102575 h 1105785"/>
                <a:gd name="connsiteX347" fmla="*/ 829264 w 2760036"/>
                <a:gd name="connsiteY347" fmla="*/ 118766 h 1105785"/>
                <a:gd name="connsiteX348" fmla="*/ 873768 w 2760036"/>
                <a:gd name="connsiteY348" fmla="*/ 134940 h 1105785"/>
                <a:gd name="connsiteX349" fmla="*/ 891977 w 2760036"/>
                <a:gd name="connsiteY349" fmla="*/ 145044 h 1105785"/>
                <a:gd name="connsiteX350" fmla="*/ 914220 w 2760036"/>
                <a:gd name="connsiteY350" fmla="*/ 143027 h 1105785"/>
                <a:gd name="connsiteX351" fmla="*/ 934446 w 2760036"/>
                <a:gd name="connsiteY351" fmla="*/ 134940 h 1105785"/>
                <a:gd name="connsiteX352" fmla="*/ 958724 w 2760036"/>
                <a:gd name="connsiteY352" fmla="*/ 126853 h 1105785"/>
                <a:gd name="connsiteX353" fmla="*/ 982985 w 2760036"/>
                <a:gd name="connsiteY353" fmla="*/ 118766 h 1105785"/>
                <a:gd name="connsiteX354" fmla="*/ 978950 w 2760036"/>
                <a:gd name="connsiteY354" fmla="*/ 94488 h 1105785"/>
                <a:gd name="connsiteX355" fmla="*/ 987037 w 2760036"/>
                <a:gd name="connsiteY355" fmla="*/ 90436 h 1105785"/>
                <a:gd name="connsiteX356" fmla="*/ 991071 w 2760036"/>
                <a:gd name="connsiteY356" fmla="*/ 122801 h 1105785"/>
                <a:gd name="connsiteX357" fmla="*/ 1027489 w 2760036"/>
                <a:gd name="connsiteY357" fmla="*/ 110662 h 1105785"/>
                <a:gd name="connsiteX358" fmla="*/ 1015350 w 2760036"/>
                <a:gd name="connsiteY358" fmla="*/ 82349 h 1105785"/>
                <a:gd name="connsiteX359" fmla="*/ 1005246 w 2760036"/>
                <a:gd name="connsiteY359" fmla="*/ 64140 h 1105785"/>
                <a:gd name="connsiteX360" fmla="*/ 999176 w 2760036"/>
                <a:gd name="connsiteY360" fmla="*/ 49984 h 1105785"/>
                <a:gd name="connsiteX361" fmla="*/ 974898 w 2760036"/>
                <a:gd name="connsiteY361" fmla="*/ 33810 h 1105785"/>
                <a:gd name="connsiteX362" fmla="*/ 966811 w 2760036"/>
                <a:gd name="connsiteY362" fmla="*/ 21671 h 1105785"/>
                <a:gd name="connsiteX363" fmla="*/ 958724 w 2760036"/>
                <a:gd name="connsiteY363" fmla="*/ 29758 h 1105785"/>
                <a:gd name="connsiteX364" fmla="*/ 946585 w 2760036"/>
                <a:gd name="connsiteY364" fmla="*/ 54036 h 1105785"/>
                <a:gd name="connsiteX365" fmla="*/ 948602 w 2760036"/>
                <a:gd name="connsiteY365" fmla="*/ 80332 h 1105785"/>
                <a:gd name="connsiteX366" fmla="*/ 946585 w 2760036"/>
                <a:gd name="connsiteY366" fmla="*/ 90436 h 1105785"/>
                <a:gd name="connsiteX367" fmla="*/ 934446 w 2760036"/>
                <a:gd name="connsiteY367" fmla="*/ 96505 h 1105785"/>
                <a:gd name="connsiteX368" fmla="*/ 922307 w 2760036"/>
                <a:gd name="connsiteY368" fmla="*/ 78314 h 1105785"/>
                <a:gd name="connsiteX369" fmla="*/ 916237 w 2760036"/>
                <a:gd name="connsiteY369" fmla="*/ 58088 h 1105785"/>
                <a:gd name="connsiteX370" fmla="*/ 910168 w 2760036"/>
                <a:gd name="connsiteY370" fmla="*/ 37862 h 1105785"/>
                <a:gd name="connsiteX371" fmla="*/ 902081 w 2760036"/>
                <a:gd name="connsiteY371" fmla="*/ 21671 h 1105785"/>
                <a:gd name="connsiteX372" fmla="*/ 902081 w 2760036"/>
                <a:gd name="connsiteY372" fmla="*/ 33810 h 1105785"/>
                <a:gd name="connsiteX373" fmla="*/ 898046 w 2760036"/>
                <a:gd name="connsiteY373" fmla="*/ 43914 h 1105785"/>
                <a:gd name="connsiteX374" fmla="*/ 889942 w 2760036"/>
                <a:gd name="connsiteY374" fmla="*/ 54036 h 1105785"/>
                <a:gd name="connsiteX375" fmla="*/ 869716 w 2760036"/>
                <a:gd name="connsiteY375" fmla="*/ 78314 h 1105785"/>
                <a:gd name="connsiteX376" fmla="*/ 861629 w 2760036"/>
                <a:gd name="connsiteY376" fmla="*/ 90436 h 1105785"/>
                <a:gd name="connsiteX377" fmla="*/ 845455 w 2760036"/>
                <a:gd name="connsiteY377" fmla="*/ 66175 h 1105785"/>
                <a:gd name="connsiteX378" fmla="*/ 833316 w 2760036"/>
                <a:gd name="connsiteY378" fmla="*/ 25723 h 1105785"/>
                <a:gd name="connsiteX379" fmla="*/ 829264 w 2760036"/>
                <a:gd name="connsiteY379" fmla="*/ 25723 h 1105785"/>
                <a:gd name="connsiteX380" fmla="*/ 792864 w 2760036"/>
                <a:gd name="connsiteY380" fmla="*/ 25723 h 1105785"/>
                <a:gd name="connsiteX381" fmla="*/ 762534 w 2760036"/>
                <a:gd name="connsiteY381" fmla="*/ 33810 h 1105785"/>
                <a:gd name="connsiteX382" fmla="*/ 752412 w 2760036"/>
                <a:gd name="connsiteY382" fmla="*/ 37862 h 1105785"/>
                <a:gd name="connsiteX383" fmla="*/ 740273 w 2760036"/>
                <a:gd name="connsiteY383" fmla="*/ 54036 h 1105785"/>
                <a:gd name="connsiteX384" fmla="*/ 728134 w 2760036"/>
                <a:gd name="connsiteY384" fmla="*/ 62123 h 1105785"/>
                <a:gd name="connsiteX385" fmla="*/ 716013 w 2760036"/>
                <a:gd name="connsiteY385" fmla="*/ 66175 h 1105785"/>
                <a:gd name="connsiteX386" fmla="*/ 716013 w 2760036"/>
                <a:gd name="connsiteY386" fmla="*/ 90436 h 1105785"/>
                <a:gd name="connsiteX387" fmla="*/ 699821 w 2760036"/>
                <a:gd name="connsiteY387" fmla="*/ 122801 h 1105785"/>
                <a:gd name="connsiteX388" fmla="*/ 683648 w 2760036"/>
                <a:gd name="connsiteY388" fmla="*/ 145044 h 1105785"/>
                <a:gd name="connsiteX389" fmla="*/ 663422 w 2760036"/>
                <a:gd name="connsiteY389" fmla="*/ 159218 h 1105785"/>
                <a:gd name="connsiteX390" fmla="*/ 639144 w 2760036"/>
                <a:gd name="connsiteY390" fmla="*/ 161235 h 1105785"/>
                <a:gd name="connsiteX391" fmla="*/ 627004 w 2760036"/>
                <a:gd name="connsiteY391" fmla="*/ 147079 h 1105785"/>
                <a:gd name="connsiteX392" fmla="*/ 590605 w 2760036"/>
                <a:gd name="connsiteY392" fmla="*/ 122801 h 1105785"/>
                <a:gd name="connsiteX393" fmla="*/ 598692 w 2760036"/>
                <a:gd name="connsiteY393" fmla="*/ 114714 h 1105785"/>
                <a:gd name="connsiteX394" fmla="*/ 614883 w 2760036"/>
                <a:gd name="connsiteY394" fmla="*/ 94488 h 1105785"/>
                <a:gd name="connsiteX395" fmla="*/ 647230 w 2760036"/>
                <a:gd name="connsiteY395" fmla="*/ 78314 h 1105785"/>
                <a:gd name="connsiteX396" fmla="*/ 671509 w 2760036"/>
                <a:gd name="connsiteY396" fmla="*/ 62123 h 1105785"/>
                <a:gd name="connsiteX397" fmla="*/ 639144 w 2760036"/>
                <a:gd name="connsiteY397" fmla="*/ 66175 h 1105785"/>
                <a:gd name="connsiteX398" fmla="*/ 602744 w 2760036"/>
                <a:gd name="connsiteY398" fmla="*/ 66175 h 1105785"/>
                <a:gd name="connsiteX399" fmla="*/ 590605 w 2760036"/>
                <a:gd name="connsiteY399" fmla="*/ 70210 h 1105785"/>
                <a:gd name="connsiteX400" fmla="*/ 582518 w 2760036"/>
                <a:gd name="connsiteY400" fmla="*/ 70210 h 1105785"/>
                <a:gd name="connsiteX401" fmla="*/ 578466 w 2760036"/>
                <a:gd name="connsiteY401" fmla="*/ 82349 h 1105785"/>
                <a:gd name="connsiteX402" fmla="*/ 558240 w 2760036"/>
                <a:gd name="connsiteY402" fmla="*/ 102575 h 1105785"/>
                <a:gd name="connsiteX403" fmla="*/ 542066 w 2760036"/>
                <a:gd name="connsiteY403" fmla="*/ 122801 h 1105785"/>
                <a:gd name="connsiteX404" fmla="*/ 533979 w 2760036"/>
                <a:gd name="connsiteY404" fmla="*/ 120784 h 1105785"/>
                <a:gd name="connsiteX405" fmla="*/ 517788 w 2760036"/>
                <a:gd name="connsiteY405" fmla="*/ 126853 h 1105785"/>
                <a:gd name="connsiteX406" fmla="*/ 497562 w 2760036"/>
                <a:gd name="connsiteY406" fmla="*/ 163253 h 1105785"/>
                <a:gd name="connsiteX407" fmla="*/ 485423 w 2760036"/>
                <a:gd name="connsiteY407" fmla="*/ 161235 h 1105785"/>
                <a:gd name="connsiteX408" fmla="*/ 481388 w 2760036"/>
                <a:gd name="connsiteY408" fmla="*/ 147079 h 1105785"/>
                <a:gd name="connsiteX409" fmla="*/ 481388 w 2760036"/>
                <a:gd name="connsiteY409" fmla="*/ 126853 h 1105785"/>
                <a:gd name="connsiteX410" fmla="*/ 440936 w 2760036"/>
                <a:gd name="connsiteY410" fmla="*/ 122801 h 1105785"/>
                <a:gd name="connsiteX411" fmla="*/ 444971 w 2760036"/>
                <a:gd name="connsiteY411" fmla="*/ 98540 h 1105785"/>
                <a:gd name="connsiteX412" fmla="*/ 469249 w 2760036"/>
                <a:gd name="connsiteY412" fmla="*/ 49984 h 1105785"/>
                <a:gd name="connsiteX413" fmla="*/ 453076 w 2760036"/>
                <a:gd name="connsiteY413" fmla="*/ 37862 h 1105785"/>
                <a:gd name="connsiteX414" fmla="*/ 420710 w 2760036"/>
                <a:gd name="connsiteY414" fmla="*/ 33810 h 1105785"/>
                <a:gd name="connsiteX415" fmla="*/ 388345 w 2760036"/>
                <a:gd name="connsiteY415" fmla="*/ 43914 h 1105785"/>
                <a:gd name="connsiteX416" fmla="*/ 372172 w 2760036"/>
                <a:gd name="connsiteY416" fmla="*/ 49984 h 1105785"/>
                <a:gd name="connsiteX417" fmla="*/ 343841 w 2760036"/>
                <a:gd name="connsiteY417" fmla="*/ 70210 h 1105785"/>
                <a:gd name="connsiteX418" fmla="*/ 299355 w 2760036"/>
                <a:gd name="connsiteY418" fmla="*/ 102575 h 1105785"/>
                <a:gd name="connsiteX419" fmla="*/ 258903 w 2760036"/>
                <a:gd name="connsiteY419" fmla="*/ 118766 h 1105785"/>
                <a:gd name="connsiteX420" fmla="*/ 218451 w 2760036"/>
                <a:gd name="connsiteY420" fmla="*/ 138992 h 1105785"/>
                <a:gd name="connsiteX421" fmla="*/ 186086 w 2760036"/>
                <a:gd name="connsiteY421" fmla="*/ 167305 h 1105785"/>
                <a:gd name="connsiteX422" fmla="*/ 171930 w 2760036"/>
                <a:gd name="connsiteY422" fmla="*/ 155166 h 1105785"/>
                <a:gd name="connsiteX423" fmla="*/ 157773 w 2760036"/>
                <a:gd name="connsiteY423" fmla="*/ 147079 h 1105785"/>
                <a:gd name="connsiteX424" fmla="*/ 153721 w 2760036"/>
                <a:gd name="connsiteY424" fmla="*/ 132923 h 1105785"/>
                <a:gd name="connsiteX425" fmla="*/ 153721 w 2760036"/>
                <a:gd name="connsiteY425" fmla="*/ 118766 h 1105785"/>
                <a:gd name="connsiteX426" fmla="*/ 149686 w 2760036"/>
                <a:gd name="connsiteY426" fmla="*/ 106627 h 1105785"/>
                <a:gd name="connsiteX427" fmla="*/ 141582 w 2760036"/>
                <a:gd name="connsiteY427" fmla="*/ 94488 h 1105785"/>
                <a:gd name="connsiteX428" fmla="*/ 133495 w 2760036"/>
                <a:gd name="connsiteY428" fmla="*/ 82349 h 1105785"/>
                <a:gd name="connsiteX429" fmla="*/ 145634 w 2760036"/>
                <a:gd name="connsiteY429" fmla="*/ 78314 h 1105785"/>
                <a:gd name="connsiteX430" fmla="*/ 161808 w 2760036"/>
                <a:gd name="connsiteY430" fmla="*/ 70210 h 1105785"/>
                <a:gd name="connsiteX431" fmla="*/ 175982 w 2760036"/>
                <a:gd name="connsiteY431" fmla="*/ 66175 h 1105785"/>
                <a:gd name="connsiteX432" fmla="*/ 194173 w 2760036"/>
                <a:gd name="connsiteY432" fmla="*/ 62123 h 1105785"/>
                <a:gd name="connsiteX433" fmla="*/ 218451 w 2760036"/>
                <a:gd name="connsiteY433" fmla="*/ 58088 h 1105785"/>
                <a:gd name="connsiteX434" fmla="*/ 230590 w 2760036"/>
                <a:gd name="connsiteY434" fmla="*/ 45949 h 1105785"/>
                <a:gd name="connsiteX435" fmla="*/ 254851 w 2760036"/>
                <a:gd name="connsiteY435" fmla="*/ 45949 h 1105785"/>
                <a:gd name="connsiteX436" fmla="*/ 295303 w 2760036"/>
                <a:gd name="connsiteY436" fmla="*/ 21671 h 1105785"/>
                <a:gd name="connsiteX437" fmla="*/ 311494 w 2760036"/>
                <a:gd name="connsiteY437" fmla="*/ 5497 h 1105785"/>
                <a:gd name="connsiteX438" fmla="*/ 155385 w 2760036"/>
                <a:gd name="connsiteY438" fmla="*/ 0 h 1105785"/>
                <a:gd name="connsiteX439" fmla="*/ 257175 w 2760036"/>
                <a:gd name="connsiteY439" fmla="*/ 0 h 1105785"/>
                <a:gd name="connsiteX440" fmla="*/ 246764 w 2760036"/>
                <a:gd name="connsiteY440" fmla="*/ 15602 h 1105785"/>
                <a:gd name="connsiteX441" fmla="*/ 222486 w 2760036"/>
                <a:gd name="connsiteY441" fmla="*/ 25723 h 1105785"/>
                <a:gd name="connsiteX442" fmla="*/ 206312 w 2760036"/>
                <a:gd name="connsiteY442" fmla="*/ 23688 h 1105785"/>
                <a:gd name="connsiteX443" fmla="*/ 190138 w 2760036"/>
                <a:gd name="connsiteY443" fmla="*/ 21671 h 1105785"/>
                <a:gd name="connsiteX444" fmla="*/ 177999 w 2760036"/>
                <a:gd name="connsiteY444" fmla="*/ 21671 h 1105785"/>
                <a:gd name="connsiteX445" fmla="*/ 157773 w 2760036"/>
                <a:gd name="connsiteY445" fmla="*/ 9532 h 1105785"/>
                <a:gd name="connsiteX446" fmla="*/ 9195 w 2760036"/>
                <a:gd name="connsiteY446" fmla="*/ 0 h 1105785"/>
                <a:gd name="connsiteX447" fmla="*/ 66539 w 2760036"/>
                <a:gd name="connsiteY447" fmla="*/ 0 h 1105785"/>
                <a:gd name="connsiteX448" fmla="*/ 64730 w 2760036"/>
                <a:gd name="connsiteY448" fmla="*/ 1445 h 1105785"/>
                <a:gd name="connsiteX449" fmla="*/ 48557 w 2760036"/>
                <a:gd name="connsiteY449" fmla="*/ 25723 h 1105785"/>
                <a:gd name="connsiteX450" fmla="*/ 36418 w 2760036"/>
                <a:gd name="connsiteY450" fmla="*/ 41897 h 1105785"/>
                <a:gd name="connsiteX451" fmla="*/ 12139 w 2760036"/>
                <a:gd name="connsiteY451" fmla="*/ 45949 h 1105785"/>
                <a:gd name="connsiteX452" fmla="*/ 0 w 2760036"/>
                <a:gd name="connsiteY452" fmla="*/ 45949 h 1105785"/>
                <a:gd name="connsiteX453" fmla="*/ 4053 w 2760036"/>
                <a:gd name="connsiteY453" fmla="*/ 25723 h 110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</a:cxnLst>
              <a:rect l="l" t="t" r="r" b="b"/>
              <a:pathLst>
                <a:path w="2760036" h="1105785">
                  <a:moveTo>
                    <a:pt x="311948" y="0"/>
                  </a:moveTo>
                  <a:lnTo>
                    <a:pt x="1924950" y="0"/>
                  </a:lnTo>
                  <a:lnTo>
                    <a:pt x="1919200" y="41897"/>
                  </a:lnTo>
                  <a:lnTo>
                    <a:pt x="1935373" y="41897"/>
                  </a:lnTo>
                  <a:cubicBezTo>
                    <a:pt x="1943460" y="41897"/>
                    <a:pt x="1950202" y="44604"/>
                    <a:pt x="1955599" y="49984"/>
                  </a:cubicBezTo>
                  <a:cubicBezTo>
                    <a:pt x="1960996" y="55381"/>
                    <a:pt x="1965703" y="64140"/>
                    <a:pt x="1969738" y="76279"/>
                  </a:cubicBezTo>
                  <a:cubicBezTo>
                    <a:pt x="1973755" y="88418"/>
                    <a:pt x="1977117" y="97178"/>
                    <a:pt x="1979807" y="102575"/>
                  </a:cubicBezTo>
                  <a:cubicBezTo>
                    <a:pt x="1985204" y="102575"/>
                    <a:pt x="1989928" y="101230"/>
                    <a:pt x="1993963" y="98540"/>
                  </a:cubicBezTo>
                  <a:cubicBezTo>
                    <a:pt x="1998015" y="95833"/>
                    <a:pt x="2002705" y="94488"/>
                    <a:pt x="2008066" y="94488"/>
                  </a:cubicBezTo>
                  <a:lnTo>
                    <a:pt x="2036379" y="94488"/>
                  </a:lnTo>
                  <a:lnTo>
                    <a:pt x="2056552" y="94488"/>
                  </a:lnTo>
                  <a:lnTo>
                    <a:pt x="2076778" y="82349"/>
                  </a:lnTo>
                  <a:lnTo>
                    <a:pt x="2060587" y="33810"/>
                  </a:lnTo>
                  <a:cubicBezTo>
                    <a:pt x="2079432" y="36500"/>
                    <a:pt x="2096915" y="39207"/>
                    <a:pt x="2113054" y="41897"/>
                  </a:cubicBezTo>
                  <a:cubicBezTo>
                    <a:pt x="2148073" y="47294"/>
                    <a:pt x="2168264" y="54036"/>
                    <a:pt x="2173661" y="62123"/>
                  </a:cubicBezTo>
                  <a:lnTo>
                    <a:pt x="2189781" y="21671"/>
                  </a:lnTo>
                  <a:lnTo>
                    <a:pt x="2201920" y="66175"/>
                  </a:lnTo>
                  <a:cubicBezTo>
                    <a:pt x="2207353" y="44604"/>
                    <a:pt x="2215528" y="24379"/>
                    <a:pt x="2226446" y="5497"/>
                  </a:cubicBezTo>
                  <a:lnTo>
                    <a:pt x="2229558" y="0"/>
                  </a:lnTo>
                  <a:lnTo>
                    <a:pt x="2350545" y="0"/>
                  </a:lnTo>
                  <a:lnTo>
                    <a:pt x="2345077" y="54036"/>
                  </a:lnTo>
                  <a:cubicBezTo>
                    <a:pt x="2347820" y="51346"/>
                    <a:pt x="2351925" y="49984"/>
                    <a:pt x="2357375" y="49984"/>
                  </a:cubicBezTo>
                  <a:cubicBezTo>
                    <a:pt x="2362825" y="49984"/>
                    <a:pt x="2372363" y="52691"/>
                    <a:pt x="2385971" y="58088"/>
                  </a:cubicBezTo>
                  <a:cubicBezTo>
                    <a:pt x="2407807" y="66175"/>
                    <a:pt x="2420070" y="70882"/>
                    <a:pt x="2422795" y="72245"/>
                  </a:cubicBezTo>
                  <a:cubicBezTo>
                    <a:pt x="2425503" y="73590"/>
                    <a:pt x="2429608" y="67520"/>
                    <a:pt x="2435094" y="54036"/>
                  </a:cubicBezTo>
                  <a:lnTo>
                    <a:pt x="2447339" y="25723"/>
                  </a:lnTo>
                  <a:lnTo>
                    <a:pt x="2451321" y="58088"/>
                  </a:lnTo>
                  <a:lnTo>
                    <a:pt x="2559670" y="90436"/>
                  </a:lnTo>
                  <a:lnTo>
                    <a:pt x="2583683" y="17637"/>
                  </a:lnTo>
                  <a:cubicBezTo>
                    <a:pt x="2586372" y="23016"/>
                    <a:pt x="2590407" y="28413"/>
                    <a:pt x="2595751" y="33810"/>
                  </a:cubicBezTo>
                  <a:lnTo>
                    <a:pt x="2627798" y="66175"/>
                  </a:lnTo>
                  <a:cubicBezTo>
                    <a:pt x="2638539" y="76952"/>
                    <a:pt x="2646608" y="83694"/>
                    <a:pt x="2652005" y="86401"/>
                  </a:cubicBezTo>
                  <a:cubicBezTo>
                    <a:pt x="2657402" y="89091"/>
                    <a:pt x="2656057" y="101230"/>
                    <a:pt x="2647970" y="122801"/>
                  </a:cubicBezTo>
                  <a:cubicBezTo>
                    <a:pt x="2639866" y="144372"/>
                    <a:pt x="2635831" y="156511"/>
                    <a:pt x="2635831" y="159218"/>
                  </a:cubicBezTo>
                  <a:lnTo>
                    <a:pt x="2635831" y="167305"/>
                  </a:lnTo>
                  <a:lnTo>
                    <a:pt x="2695943" y="155166"/>
                  </a:lnTo>
                  <a:lnTo>
                    <a:pt x="2756037" y="122801"/>
                  </a:lnTo>
                  <a:lnTo>
                    <a:pt x="2760036" y="130888"/>
                  </a:lnTo>
                  <a:lnTo>
                    <a:pt x="2720026" y="155166"/>
                  </a:lnTo>
                  <a:lnTo>
                    <a:pt x="2732024" y="163253"/>
                  </a:lnTo>
                  <a:lnTo>
                    <a:pt x="2727989" y="171340"/>
                  </a:lnTo>
                  <a:lnTo>
                    <a:pt x="2703959" y="159218"/>
                  </a:lnTo>
                  <a:lnTo>
                    <a:pt x="2667931" y="175392"/>
                  </a:lnTo>
                  <a:lnTo>
                    <a:pt x="2688157" y="195618"/>
                  </a:lnTo>
                  <a:cubicBezTo>
                    <a:pt x="2701641" y="209102"/>
                    <a:pt x="2708383" y="219896"/>
                    <a:pt x="2708383" y="227983"/>
                  </a:cubicBezTo>
                  <a:cubicBezTo>
                    <a:pt x="2705693" y="236070"/>
                    <a:pt x="2705021" y="245501"/>
                    <a:pt x="2706366" y="256296"/>
                  </a:cubicBezTo>
                  <a:cubicBezTo>
                    <a:pt x="2707710" y="267090"/>
                    <a:pt x="2701641" y="267090"/>
                    <a:pt x="2688157" y="256296"/>
                  </a:cubicBezTo>
                  <a:cubicBezTo>
                    <a:pt x="2680070" y="250898"/>
                    <a:pt x="2672673" y="244829"/>
                    <a:pt x="2665984" y="238087"/>
                  </a:cubicBezTo>
                  <a:cubicBezTo>
                    <a:pt x="2659278" y="231345"/>
                    <a:pt x="2653244" y="225275"/>
                    <a:pt x="2647900" y="219896"/>
                  </a:cubicBezTo>
                  <a:cubicBezTo>
                    <a:pt x="2639901" y="211791"/>
                    <a:pt x="2634557" y="203705"/>
                    <a:pt x="2631903" y="195618"/>
                  </a:cubicBezTo>
                  <a:lnTo>
                    <a:pt x="2623887" y="211791"/>
                  </a:lnTo>
                  <a:cubicBezTo>
                    <a:pt x="2626577" y="219896"/>
                    <a:pt x="2629249" y="229328"/>
                    <a:pt x="2631903" y="240122"/>
                  </a:cubicBezTo>
                  <a:cubicBezTo>
                    <a:pt x="2634557" y="250898"/>
                    <a:pt x="2636557" y="262365"/>
                    <a:pt x="2637919" y="274504"/>
                  </a:cubicBezTo>
                  <a:cubicBezTo>
                    <a:pt x="2639264" y="286626"/>
                    <a:pt x="2637265" y="299437"/>
                    <a:pt x="2631903" y="312921"/>
                  </a:cubicBezTo>
                  <a:cubicBezTo>
                    <a:pt x="2610545" y="307542"/>
                    <a:pt x="2593185" y="299437"/>
                    <a:pt x="2579825" y="288661"/>
                  </a:cubicBezTo>
                  <a:cubicBezTo>
                    <a:pt x="2566518" y="280574"/>
                    <a:pt x="2556520" y="269107"/>
                    <a:pt x="2549831" y="254278"/>
                  </a:cubicBezTo>
                  <a:cubicBezTo>
                    <a:pt x="2543160" y="239432"/>
                    <a:pt x="2545142" y="221241"/>
                    <a:pt x="2555812" y="199670"/>
                  </a:cubicBezTo>
                  <a:cubicBezTo>
                    <a:pt x="2553158" y="202360"/>
                    <a:pt x="2547832" y="205049"/>
                    <a:pt x="2539816" y="207757"/>
                  </a:cubicBezTo>
                  <a:cubicBezTo>
                    <a:pt x="2526456" y="213154"/>
                    <a:pt x="2507769" y="211791"/>
                    <a:pt x="2483756" y="203705"/>
                  </a:cubicBezTo>
                  <a:cubicBezTo>
                    <a:pt x="2456275" y="190221"/>
                    <a:pt x="2432917" y="179444"/>
                    <a:pt x="2413682" y="171340"/>
                  </a:cubicBezTo>
                  <a:cubicBezTo>
                    <a:pt x="2394447" y="163253"/>
                    <a:pt x="2380716" y="160563"/>
                    <a:pt x="2372452" y="163253"/>
                  </a:cubicBezTo>
                  <a:cubicBezTo>
                    <a:pt x="2366966" y="165960"/>
                    <a:pt x="2361481" y="167305"/>
                    <a:pt x="2355977" y="167305"/>
                  </a:cubicBezTo>
                  <a:cubicBezTo>
                    <a:pt x="2350492" y="167305"/>
                    <a:pt x="2344988" y="167305"/>
                    <a:pt x="2339520" y="167305"/>
                  </a:cubicBezTo>
                  <a:lnTo>
                    <a:pt x="2323028" y="167305"/>
                  </a:lnTo>
                  <a:lnTo>
                    <a:pt x="2331115" y="191565"/>
                  </a:lnTo>
                  <a:lnTo>
                    <a:pt x="2359357" y="199670"/>
                  </a:lnTo>
                  <a:lnTo>
                    <a:pt x="2363409" y="211791"/>
                  </a:lnTo>
                  <a:lnTo>
                    <a:pt x="2310942" y="191565"/>
                  </a:lnTo>
                  <a:lnTo>
                    <a:pt x="2310942" y="183479"/>
                  </a:lnTo>
                  <a:cubicBezTo>
                    <a:pt x="2305563" y="178082"/>
                    <a:pt x="2298821" y="174047"/>
                    <a:pt x="2290716" y="171340"/>
                  </a:cubicBezTo>
                  <a:cubicBezTo>
                    <a:pt x="2282683" y="171340"/>
                    <a:pt x="2279320" y="170667"/>
                    <a:pt x="2280648" y="169322"/>
                  </a:cubicBezTo>
                  <a:cubicBezTo>
                    <a:pt x="2281975" y="167977"/>
                    <a:pt x="2282629" y="166633"/>
                    <a:pt x="2282629" y="165270"/>
                  </a:cubicBezTo>
                  <a:cubicBezTo>
                    <a:pt x="2282629" y="163925"/>
                    <a:pt x="2280612" y="162580"/>
                    <a:pt x="2276595" y="161235"/>
                  </a:cubicBezTo>
                  <a:cubicBezTo>
                    <a:pt x="2272578" y="159891"/>
                    <a:pt x="2261147" y="157856"/>
                    <a:pt x="2242301" y="155166"/>
                  </a:cubicBezTo>
                  <a:cubicBezTo>
                    <a:pt x="2212679" y="155166"/>
                    <a:pt x="2187109" y="152476"/>
                    <a:pt x="2165574" y="147079"/>
                  </a:cubicBezTo>
                  <a:cubicBezTo>
                    <a:pt x="2154780" y="144372"/>
                    <a:pt x="2148038" y="141682"/>
                    <a:pt x="2145348" y="138992"/>
                  </a:cubicBezTo>
                  <a:cubicBezTo>
                    <a:pt x="2148038" y="147079"/>
                    <a:pt x="2150745" y="156511"/>
                    <a:pt x="2153435" y="167305"/>
                  </a:cubicBezTo>
                  <a:cubicBezTo>
                    <a:pt x="2158832" y="188876"/>
                    <a:pt x="2161522" y="207757"/>
                    <a:pt x="2161522" y="223931"/>
                  </a:cubicBezTo>
                  <a:cubicBezTo>
                    <a:pt x="2145383" y="221241"/>
                    <a:pt x="2131935" y="215844"/>
                    <a:pt x="2121140" y="207757"/>
                  </a:cubicBezTo>
                  <a:cubicBezTo>
                    <a:pt x="2110399" y="202360"/>
                    <a:pt x="2100985" y="195618"/>
                    <a:pt x="2092916" y="187531"/>
                  </a:cubicBezTo>
                  <a:cubicBezTo>
                    <a:pt x="2084847" y="179444"/>
                    <a:pt x="2082140" y="168650"/>
                    <a:pt x="2084794" y="155166"/>
                  </a:cubicBezTo>
                  <a:lnTo>
                    <a:pt x="2076778" y="155166"/>
                  </a:lnTo>
                  <a:cubicBezTo>
                    <a:pt x="2074070" y="155166"/>
                    <a:pt x="2064639" y="157856"/>
                    <a:pt x="2048447" y="163253"/>
                  </a:cubicBezTo>
                  <a:cubicBezTo>
                    <a:pt x="2040361" y="168650"/>
                    <a:pt x="2030929" y="171340"/>
                    <a:pt x="2020135" y="171340"/>
                  </a:cubicBezTo>
                  <a:lnTo>
                    <a:pt x="2007996" y="171340"/>
                  </a:lnTo>
                  <a:cubicBezTo>
                    <a:pt x="2010703" y="174047"/>
                    <a:pt x="2013393" y="178082"/>
                    <a:pt x="2016100" y="183479"/>
                  </a:cubicBezTo>
                  <a:cubicBezTo>
                    <a:pt x="2018790" y="188876"/>
                    <a:pt x="2020135" y="193600"/>
                    <a:pt x="2020135" y="197635"/>
                  </a:cubicBezTo>
                  <a:cubicBezTo>
                    <a:pt x="2020135" y="201687"/>
                    <a:pt x="2021479" y="206412"/>
                    <a:pt x="2024187" y="211791"/>
                  </a:cubicBezTo>
                  <a:cubicBezTo>
                    <a:pt x="2029584" y="219896"/>
                    <a:pt x="2037671" y="230000"/>
                    <a:pt x="2048447" y="242139"/>
                  </a:cubicBezTo>
                  <a:cubicBezTo>
                    <a:pt x="2059242" y="254278"/>
                    <a:pt x="2064639" y="268435"/>
                    <a:pt x="2064639" y="284608"/>
                  </a:cubicBezTo>
                  <a:lnTo>
                    <a:pt x="2064639" y="337199"/>
                  </a:lnTo>
                  <a:lnTo>
                    <a:pt x="2032345" y="300800"/>
                  </a:lnTo>
                  <a:cubicBezTo>
                    <a:pt x="2026983" y="303489"/>
                    <a:pt x="2020258" y="304834"/>
                    <a:pt x="2012172" y="304834"/>
                  </a:cubicBezTo>
                  <a:cubicBezTo>
                    <a:pt x="2006828" y="304834"/>
                    <a:pt x="2000776" y="305507"/>
                    <a:pt x="1994034" y="306852"/>
                  </a:cubicBezTo>
                  <a:cubicBezTo>
                    <a:pt x="1987292" y="308214"/>
                    <a:pt x="1979895" y="306179"/>
                    <a:pt x="1971844" y="300800"/>
                  </a:cubicBezTo>
                  <a:cubicBezTo>
                    <a:pt x="1971844" y="306179"/>
                    <a:pt x="1970499" y="312921"/>
                    <a:pt x="1967809" y="321026"/>
                  </a:cubicBezTo>
                  <a:cubicBezTo>
                    <a:pt x="1962412" y="337199"/>
                    <a:pt x="1958377" y="346631"/>
                    <a:pt x="1955723" y="349338"/>
                  </a:cubicBezTo>
                  <a:cubicBezTo>
                    <a:pt x="1950344" y="357425"/>
                    <a:pt x="1945619" y="364840"/>
                    <a:pt x="1941567" y="371582"/>
                  </a:cubicBezTo>
                  <a:cubicBezTo>
                    <a:pt x="1937532" y="378324"/>
                    <a:pt x="1935497" y="384393"/>
                    <a:pt x="1935497" y="389790"/>
                  </a:cubicBezTo>
                  <a:cubicBezTo>
                    <a:pt x="1935497" y="395187"/>
                    <a:pt x="1930135" y="400567"/>
                    <a:pt x="1919394" y="405964"/>
                  </a:cubicBezTo>
                  <a:cubicBezTo>
                    <a:pt x="1914033" y="408671"/>
                    <a:pt x="1908671" y="410016"/>
                    <a:pt x="1903274" y="410016"/>
                  </a:cubicBezTo>
                  <a:cubicBezTo>
                    <a:pt x="1900566" y="418103"/>
                    <a:pt x="1899221" y="427535"/>
                    <a:pt x="1899221" y="438329"/>
                  </a:cubicBezTo>
                  <a:cubicBezTo>
                    <a:pt x="1899221" y="459900"/>
                    <a:pt x="1900566" y="476091"/>
                    <a:pt x="1903274" y="486868"/>
                  </a:cubicBezTo>
                  <a:cubicBezTo>
                    <a:pt x="1905963" y="503059"/>
                    <a:pt x="1908653" y="511818"/>
                    <a:pt x="1911325" y="513163"/>
                  </a:cubicBezTo>
                  <a:cubicBezTo>
                    <a:pt x="1913997" y="514508"/>
                    <a:pt x="1912670" y="524630"/>
                    <a:pt x="1907308" y="543511"/>
                  </a:cubicBezTo>
                  <a:cubicBezTo>
                    <a:pt x="1904619" y="548890"/>
                    <a:pt x="1903274" y="554960"/>
                    <a:pt x="1903274" y="561702"/>
                  </a:cubicBezTo>
                  <a:cubicBezTo>
                    <a:pt x="1903274" y="568444"/>
                    <a:pt x="1901929" y="575858"/>
                    <a:pt x="1899221" y="583963"/>
                  </a:cubicBezTo>
                  <a:cubicBezTo>
                    <a:pt x="1899221" y="597447"/>
                    <a:pt x="1899894" y="610241"/>
                    <a:pt x="1901239" y="622380"/>
                  </a:cubicBezTo>
                  <a:cubicBezTo>
                    <a:pt x="1902601" y="634519"/>
                    <a:pt x="1904619" y="647330"/>
                    <a:pt x="1907308" y="660814"/>
                  </a:cubicBezTo>
                  <a:cubicBezTo>
                    <a:pt x="1918067" y="706663"/>
                    <a:pt x="1940912" y="739028"/>
                    <a:pt x="1975896" y="757892"/>
                  </a:cubicBezTo>
                  <a:cubicBezTo>
                    <a:pt x="1981240" y="760599"/>
                    <a:pt x="1987964" y="761944"/>
                    <a:pt x="1996051" y="761944"/>
                  </a:cubicBezTo>
                  <a:cubicBezTo>
                    <a:pt x="2001448" y="772738"/>
                    <a:pt x="2010862" y="780825"/>
                    <a:pt x="2024311" y="786222"/>
                  </a:cubicBezTo>
                  <a:cubicBezTo>
                    <a:pt x="2035052" y="791602"/>
                    <a:pt x="2047828" y="796999"/>
                    <a:pt x="2062639" y="802396"/>
                  </a:cubicBezTo>
                  <a:cubicBezTo>
                    <a:pt x="2077450" y="807793"/>
                    <a:pt x="2090262" y="813190"/>
                    <a:pt x="2101038" y="818570"/>
                  </a:cubicBezTo>
                  <a:cubicBezTo>
                    <a:pt x="2109125" y="821277"/>
                    <a:pt x="2117902" y="823967"/>
                    <a:pt x="2127334" y="826674"/>
                  </a:cubicBezTo>
                  <a:cubicBezTo>
                    <a:pt x="2136766" y="829364"/>
                    <a:pt x="2152285" y="830709"/>
                    <a:pt x="2173855" y="830709"/>
                  </a:cubicBezTo>
                  <a:cubicBezTo>
                    <a:pt x="2195426" y="830709"/>
                    <a:pt x="2223739" y="834761"/>
                    <a:pt x="2258811" y="842848"/>
                  </a:cubicBezTo>
                  <a:cubicBezTo>
                    <a:pt x="2293866" y="850935"/>
                    <a:pt x="2314092" y="854987"/>
                    <a:pt x="2319489" y="854987"/>
                  </a:cubicBezTo>
                  <a:cubicBezTo>
                    <a:pt x="2324869" y="854987"/>
                    <a:pt x="2335663" y="857004"/>
                    <a:pt x="2351837" y="861057"/>
                  </a:cubicBezTo>
                  <a:cubicBezTo>
                    <a:pt x="2368028" y="865091"/>
                    <a:pt x="2378804" y="867126"/>
                    <a:pt x="2384202" y="867126"/>
                  </a:cubicBezTo>
                  <a:cubicBezTo>
                    <a:pt x="2397686" y="867126"/>
                    <a:pt x="2409825" y="877903"/>
                    <a:pt x="2420619" y="899473"/>
                  </a:cubicBezTo>
                  <a:cubicBezTo>
                    <a:pt x="2420619" y="902181"/>
                    <a:pt x="2415894" y="902853"/>
                    <a:pt x="2406445" y="901508"/>
                  </a:cubicBezTo>
                  <a:cubicBezTo>
                    <a:pt x="2397013" y="900146"/>
                    <a:pt x="2385546" y="898129"/>
                    <a:pt x="2372062" y="895439"/>
                  </a:cubicBezTo>
                  <a:cubicBezTo>
                    <a:pt x="2358578" y="892731"/>
                    <a:pt x="2345095" y="889369"/>
                    <a:pt x="2331611" y="885317"/>
                  </a:cubicBezTo>
                  <a:cubicBezTo>
                    <a:pt x="2318127" y="881282"/>
                    <a:pt x="2310040" y="879248"/>
                    <a:pt x="2307350" y="879248"/>
                  </a:cubicBezTo>
                  <a:cubicBezTo>
                    <a:pt x="2299263" y="879248"/>
                    <a:pt x="2289141" y="877903"/>
                    <a:pt x="2277002" y="875213"/>
                  </a:cubicBezTo>
                  <a:cubicBezTo>
                    <a:pt x="2264863" y="872506"/>
                    <a:pt x="2241275" y="869816"/>
                    <a:pt x="2206220" y="867126"/>
                  </a:cubicBezTo>
                  <a:cubicBezTo>
                    <a:pt x="2190029" y="864419"/>
                    <a:pt x="2177908" y="862401"/>
                    <a:pt x="2169803" y="861057"/>
                  </a:cubicBezTo>
                  <a:cubicBezTo>
                    <a:pt x="2161716" y="859694"/>
                    <a:pt x="2154302" y="858349"/>
                    <a:pt x="2147560" y="857004"/>
                  </a:cubicBezTo>
                  <a:cubicBezTo>
                    <a:pt x="2140818" y="855659"/>
                    <a:pt x="2133403" y="854987"/>
                    <a:pt x="2125317" y="854987"/>
                  </a:cubicBezTo>
                  <a:cubicBezTo>
                    <a:pt x="2117230" y="854987"/>
                    <a:pt x="2105091" y="853642"/>
                    <a:pt x="2088899" y="850935"/>
                  </a:cubicBezTo>
                  <a:cubicBezTo>
                    <a:pt x="2056587" y="845538"/>
                    <a:pt x="2037069" y="844865"/>
                    <a:pt x="2030345" y="848917"/>
                  </a:cubicBezTo>
                  <a:cubicBezTo>
                    <a:pt x="2023621" y="852952"/>
                    <a:pt x="2016224" y="854987"/>
                    <a:pt x="2008119" y="854987"/>
                  </a:cubicBezTo>
                  <a:cubicBezTo>
                    <a:pt x="2000086" y="854987"/>
                    <a:pt x="1996724" y="859694"/>
                    <a:pt x="1998086" y="869143"/>
                  </a:cubicBezTo>
                  <a:cubicBezTo>
                    <a:pt x="1999431" y="878575"/>
                    <a:pt x="2000103" y="885989"/>
                    <a:pt x="2000103" y="891387"/>
                  </a:cubicBezTo>
                  <a:cubicBezTo>
                    <a:pt x="2002793" y="896784"/>
                    <a:pt x="2011535" y="905543"/>
                    <a:pt x="2026328" y="917682"/>
                  </a:cubicBezTo>
                  <a:cubicBezTo>
                    <a:pt x="2041121" y="929821"/>
                    <a:pt x="2059277" y="942633"/>
                    <a:pt x="2080812" y="956117"/>
                  </a:cubicBezTo>
                  <a:cubicBezTo>
                    <a:pt x="2102383" y="969601"/>
                    <a:pt x="2119247" y="977687"/>
                    <a:pt x="2131386" y="980377"/>
                  </a:cubicBezTo>
                  <a:cubicBezTo>
                    <a:pt x="2143508" y="983085"/>
                    <a:pt x="2164424" y="988482"/>
                    <a:pt x="2194081" y="996569"/>
                  </a:cubicBezTo>
                  <a:cubicBezTo>
                    <a:pt x="2248017" y="1012742"/>
                    <a:pt x="2280382" y="1026226"/>
                    <a:pt x="2291159" y="1037020"/>
                  </a:cubicBezTo>
                  <a:cubicBezTo>
                    <a:pt x="2301953" y="1047797"/>
                    <a:pt x="2306005" y="1055902"/>
                    <a:pt x="2303298" y="1061281"/>
                  </a:cubicBezTo>
                  <a:cubicBezTo>
                    <a:pt x="2297901" y="1066678"/>
                    <a:pt x="2291159" y="1067351"/>
                    <a:pt x="2283072" y="1063316"/>
                  </a:cubicBezTo>
                  <a:cubicBezTo>
                    <a:pt x="2274985" y="1059264"/>
                    <a:pt x="2265553" y="1054539"/>
                    <a:pt x="2254759" y="1049160"/>
                  </a:cubicBezTo>
                  <a:cubicBezTo>
                    <a:pt x="2249362" y="1046452"/>
                    <a:pt x="2239930" y="1042418"/>
                    <a:pt x="2226446" y="1037020"/>
                  </a:cubicBezTo>
                  <a:cubicBezTo>
                    <a:pt x="2212962" y="1031623"/>
                    <a:pt x="2198134" y="1025554"/>
                    <a:pt x="2181942" y="1018812"/>
                  </a:cubicBezTo>
                  <a:cubicBezTo>
                    <a:pt x="2165768" y="1012070"/>
                    <a:pt x="2150940" y="1006673"/>
                    <a:pt x="2137456" y="1002638"/>
                  </a:cubicBezTo>
                  <a:cubicBezTo>
                    <a:pt x="2123972" y="998586"/>
                    <a:pt x="2114522" y="995224"/>
                    <a:pt x="2109125" y="992516"/>
                  </a:cubicBezTo>
                  <a:cubicBezTo>
                    <a:pt x="2095641" y="987119"/>
                    <a:pt x="2082175" y="983757"/>
                    <a:pt x="2068709" y="982412"/>
                  </a:cubicBezTo>
                  <a:cubicBezTo>
                    <a:pt x="2055242" y="981050"/>
                    <a:pt x="2029672" y="979032"/>
                    <a:pt x="1992017" y="976343"/>
                  </a:cubicBezTo>
                  <a:cubicBezTo>
                    <a:pt x="1973171" y="973635"/>
                    <a:pt x="1959050" y="970273"/>
                    <a:pt x="1949636" y="966221"/>
                  </a:cubicBezTo>
                  <a:cubicBezTo>
                    <a:pt x="1940204" y="962186"/>
                    <a:pt x="1931480" y="956789"/>
                    <a:pt x="1923429" y="950047"/>
                  </a:cubicBezTo>
                  <a:cubicBezTo>
                    <a:pt x="1915377" y="943305"/>
                    <a:pt x="1907326" y="936563"/>
                    <a:pt x="1899257" y="929821"/>
                  </a:cubicBezTo>
                  <a:cubicBezTo>
                    <a:pt x="1891188" y="923079"/>
                    <a:pt x="1879084" y="917010"/>
                    <a:pt x="1862946" y="911613"/>
                  </a:cubicBezTo>
                  <a:cubicBezTo>
                    <a:pt x="1827962" y="900836"/>
                    <a:pt x="1807789" y="892059"/>
                    <a:pt x="1802392" y="885317"/>
                  </a:cubicBezTo>
                  <a:cubicBezTo>
                    <a:pt x="1796995" y="878575"/>
                    <a:pt x="1787581" y="864419"/>
                    <a:pt x="1774132" y="842848"/>
                  </a:cubicBezTo>
                  <a:cubicBezTo>
                    <a:pt x="1760701" y="826674"/>
                    <a:pt x="1748597" y="818570"/>
                    <a:pt x="1737856" y="818570"/>
                  </a:cubicBezTo>
                  <a:cubicBezTo>
                    <a:pt x="1732459" y="818570"/>
                    <a:pt x="1729769" y="821277"/>
                    <a:pt x="1729769" y="826674"/>
                  </a:cubicBezTo>
                  <a:cubicBezTo>
                    <a:pt x="1724425" y="853642"/>
                    <a:pt x="1720391" y="877903"/>
                    <a:pt x="1717701" y="899473"/>
                  </a:cubicBezTo>
                  <a:cubicBezTo>
                    <a:pt x="1712304" y="921062"/>
                    <a:pt x="1708924" y="940598"/>
                    <a:pt x="1707579" y="958134"/>
                  </a:cubicBezTo>
                  <a:cubicBezTo>
                    <a:pt x="1706234" y="975670"/>
                    <a:pt x="1705562" y="987119"/>
                    <a:pt x="1705562" y="992516"/>
                  </a:cubicBezTo>
                  <a:cubicBezTo>
                    <a:pt x="1702872" y="1003311"/>
                    <a:pt x="1702182" y="1008708"/>
                    <a:pt x="1703545" y="1008708"/>
                  </a:cubicBezTo>
                  <a:cubicBezTo>
                    <a:pt x="1704890" y="1008708"/>
                    <a:pt x="1705562" y="1015450"/>
                    <a:pt x="1705562" y="1028934"/>
                  </a:cubicBezTo>
                  <a:cubicBezTo>
                    <a:pt x="1708252" y="1042418"/>
                    <a:pt x="1711632" y="1049832"/>
                    <a:pt x="1715666" y="1051177"/>
                  </a:cubicBezTo>
                  <a:cubicBezTo>
                    <a:pt x="1719718" y="1052522"/>
                    <a:pt x="1728460" y="1055902"/>
                    <a:pt x="1741909" y="1061281"/>
                  </a:cubicBezTo>
                  <a:cubicBezTo>
                    <a:pt x="1758047" y="1072075"/>
                    <a:pt x="1768788" y="1080162"/>
                    <a:pt x="1774132" y="1085559"/>
                  </a:cubicBezTo>
                  <a:cubicBezTo>
                    <a:pt x="1779529" y="1090956"/>
                    <a:pt x="1782237" y="1094991"/>
                    <a:pt x="1782237" y="1097698"/>
                  </a:cubicBezTo>
                  <a:cubicBezTo>
                    <a:pt x="1768788" y="1103095"/>
                    <a:pt x="1756702" y="1105785"/>
                    <a:pt x="1745943" y="1105785"/>
                  </a:cubicBezTo>
                  <a:cubicBezTo>
                    <a:pt x="1732459" y="1105785"/>
                    <a:pt x="1719011" y="1105113"/>
                    <a:pt x="1705562" y="1103768"/>
                  </a:cubicBezTo>
                  <a:cubicBezTo>
                    <a:pt x="1692113" y="1102405"/>
                    <a:pt x="1675975" y="1094991"/>
                    <a:pt x="1657147" y="1081507"/>
                  </a:cubicBezTo>
                  <a:cubicBezTo>
                    <a:pt x="1619509" y="1062644"/>
                    <a:pt x="1603388" y="1046452"/>
                    <a:pt x="1608768" y="1032968"/>
                  </a:cubicBezTo>
                  <a:cubicBezTo>
                    <a:pt x="1614129" y="1019484"/>
                    <a:pt x="1615474" y="1004655"/>
                    <a:pt x="1612767" y="988482"/>
                  </a:cubicBezTo>
                  <a:cubicBezTo>
                    <a:pt x="1610077" y="972290"/>
                    <a:pt x="1607387" y="961514"/>
                    <a:pt x="1604715" y="956117"/>
                  </a:cubicBezTo>
                  <a:cubicBezTo>
                    <a:pt x="1602043" y="950720"/>
                    <a:pt x="1598009" y="937236"/>
                    <a:pt x="1592612" y="915665"/>
                  </a:cubicBezTo>
                  <a:cubicBezTo>
                    <a:pt x="1587215" y="894094"/>
                    <a:pt x="1580490" y="881955"/>
                    <a:pt x="1572421" y="879248"/>
                  </a:cubicBezTo>
                  <a:cubicBezTo>
                    <a:pt x="1564352" y="876558"/>
                    <a:pt x="1556283" y="869816"/>
                    <a:pt x="1548249" y="859022"/>
                  </a:cubicBezTo>
                  <a:cubicBezTo>
                    <a:pt x="1542852" y="850935"/>
                    <a:pt x="1530748" y="850935"/>
                    <a:pt x="1511920" y="859022"/>
                  </a:cubicBezTo>
                  <a:cubicBezTo>
                    <a:pt x="1493110" y="867126"/>
                    <a:pt x="1472937" y="877903"/>
                    <a:pt x="1451402" y="891387"/>
                  </a:cubicBezTo>
                  <a:cubicBezTo>
                    <a:pt x="1427230" y="904871"/>
                    <a:pt x="1411091" y="917682"/>
                    <a:pt x="1403022" y="929821"/>
                  </a:cubicBezTo>
                  <a:cubicBezTo>
                    <a:pt x="1394953" y="941960"/>
                    <a:pt x="1386884" y="952064"/>
                    <a:pt x="1378780" y="960151"/>
                  </a:cubicBezTo>
                  <a:cubicBezTo>
                    <a:pt x="1370746" y="965548"/>
                    <a:pt x="1364021" y="974308"/>
                    <a:pt x="1358624" y="986447"/>
                  </a:cubicBezTo>
                  <a:cubicBezTo>
                    <a:pt x="1353227" y="998586"/>
                    <a:pt x="1343813" y="1011397"/>
                    <a:pt x="1330365" y="1024881"/>
                  </a:cubicBezTo>
                  <a:cubicBezTo>
                    <a:pt x="1322313" y="1041055"/>
                    <a:pt x="1317624" y="1053194"/>
                    <a:pt x="1316279" y="1061281"/>
                  </a:cubicBezTo>
                  <a:cubicBezTo>
                    <a:pt x="1314934" y="1069386"/>
                    <a:pt x="1307537" y="1076127"/>
                    <a:pt x="1294089" y="1081507"/>
                  </a:cubicBezTo>
                  <a:cubicBezTo>
                    <a:pt x="1280640" y="1086904"/>
                    <a:pt x="1275933" y="1084214"/>
                    <a:pt x="1279968" y="1073420"/>
                  </a:cubicBezTo>
                  <a:cubicBezTo>
                    <a:pt x="1283985" y="1062644"/>
                    <a:pt x="1286002" y="1050504"/>
                    <a:pt x="1286002" y="1037020"/>
                  </a:cubicBezTo>
                  <a:cubicBezTo>
                    <a:pt x="1286002" y="1020829"/>
                    <a:pt x="1287347" y="1010053"/>
                    <a:pt x="1290037" y="1004655"/>
                  </a:cubicBezTo>
                  <a:cubicBezTo>
                    <a:pt x="1292744" y="999258"/>
                    <a:pt x="1296761" y="991171"/>
                    <a:pt x="1302123" y="980377"/>
                  </a:cubicBezTo>
                  <a:cubicBezTo>
                    <a:pt x="1310209" y="958806"/>
                    <a:pt x="1319623" y="941288"/>
                    <a:pt x="1330365" y="927804"/>
                  </a:cubicBezTo>
                  <a:cubicBezTo>
                    <a:pt x="1341106" y="919699"/>
                    <a:pt x="1348503" y="914320"/>
                    <a:pt x="1352555" y="911613"/>
                  </a:cubicBezTo>
                  <a:cubicBezTo>
                    <a:pt x="1356607" y="908923"/>
                    <a:pt x="1362641" y="902181"/>
                    <a:pt x="1370693" y="891387"/>
                  </a:cubicBezTo>
                  <a:cubicBezTo>
                    <a:pt x="1381487" y="883300"/>
                    <a:pt x="1382849" y="876558"/>
                    <a:pt x="1374780" y="871161"/>
                  </a:cubicBezTo>
                  <a:cubicBezTo>
                    <a:pt x="1366711" y="865764"/>
                    <a:pt x="1355952" y="860384"/>
                    <a:pt x="1342504" y="854987"/>
                  </a:cubicBezTo>
                  <a:cubicBezTo>
                    <a:pt x="1323676" y="849590"/>
                    <a:pt x="1308865" y="848245"/>
                    <a:pt x="1298106" y="850935"/>
                  </a:cubicBezTo>
                  <a:cubicBezTo>
                    <a:pt x="1287329" y="853642"/>
                    <a:pt x="1279278" y="854987"/>
                    <a:pt x="1273934" y="854987"/>
                  </a:cubicBezTo>
                  <a:cubicBezTo>
                    <a:pt x="1268537" y="857677"/>
                    <a:pt x="1258433" y="861057"/>
                    <a:pt x="1243657" y="865091"/>
                  </a:cubicBezTo>
                  <a:cubicBezTo>
                    <a:pt x="1228863" y="869143"/>
                    <a:pt x="1217414" y="873868"/>
                    <a:pt x="1209328" y="879248"/>
                  </a:cubicBezTo>
                  <a:cubicBezTo>
                    <a:pt x="1201276" y="881955"/>
                    <a:pt x="1190517" y="881955"/>
                    <a:pt x="1177069" y="879248"/>
                  </a:cubicBezTo>
                  <a:cubicBezTo>
                    <a:pt x="1163602" y="876558"/>
                    <a:pt x="1146102" y="875213"/>
                    <a:pt x="1124566" y="875213"/>
                  </a:cubicBezTo>
                  <a:cubicBezTo>
                    <a:pt x="1100306" y="875213"/>
                    <a:pt x="1086149" y="875885"/>
                    <a:pt x="1082097" y="877230"/>
                  </a:cubicBezTo>
                  <a:cubicBezTo>
                    <a:pt x="1078045" y="878575"/>
                    <a:pt x="1061199" y="881955"/>
                    <a:pt x="1031523" y="887352"/>
                  </a:cubicBezTo>
                  <a:cubicBezTo>
                    <a:pt x="1001866" y="892731"/>
                    <a:pt x="980295" y="894766"/>
                    <a:pt x="966811" y="893404"/>
                  </a:cubicBezTo>
                  <a:cubicBezTo>
                    <a:pt x="953327" y="892059"/>
                    <a:pt x="943878" y="894094"/>
                    <a:pt x="938498" y="899473"/>
                  </a:cubicBezTo>
                  <a:cubicBezTo>
                    <a:pt x="933101" y="904871"/>
                    <a:pt x="921634" y="910268"/>
                    <a:pt x="904116" y="915665"/>
                  </a:cubicBezTo>
                  <a:cubicBezTo>
                    <a:pt x="886580" y="921062"/>
                    <a:pt x="872423" y="923752"/>
                    <a:pt x="861629" y="923752"/>
                  </a:cubicBezTo>
                  <a:cubicBezTo>
                    <a:pt x="850852" y="923752"/>
                    <a:pt x="842748" y="923079"/>
                    <a:pt x="837368" y="921734"/>
                  </a:cubicBezTo>
                  <a:cubicBezTo>
                    <a:pt x="831971" y="920372"/>
                    <a:pt x="822522" y="919699"/>
                    <a:pt x="809038" y="919699"/>
                  </a:cubicBezTo>
                  <a:cubicBezTo>
                    <a:pt x="795554" y="919699"/>
                    <a:pt x="796917" y="915665"/>
                    <a:pt x="813090" y="907578"/>
                  </a:cubicBezTo>
                  <a:cubicBezTo>
                    <a:pt x="829264" y="899473"/>
                    <a:pt x="852197" y="892731"/>
                    <a:pt x="881855" y="887352"/>
                  </a:cubicBezTo>
                  <a:cubicBezTo>
                    <a:pt x="911530" y="881955"/>
                    <a:pt x="935791" y="875213"/>
                    <a:pt x="954672" y="867126"/>
                  </a:cubicBezTo>
                  <a:cubicBezTo>
                    <a:pt x="973553" y="859022"/>
                    <a:pt x="999176" y="852280"/>
                    <a:pt x="1031523" y="846900"/>
                  </a:cubicBezTo>
                  <a:cubicBezTo>
                    <a:pt x="1063888" y="841503"/>
                    <a:pt x="1084114" y="838123"/>
                    <a:pt x="1092201" y="836778"/>
                  </a:cubicBezTo>
                  <a:cubicBezTo>
                    <a:pt x="1100306" y="835433"/>
                    <a:pt x="1117824" y="832054"/>
                    <a:pt x="1144792" y="826674"/>
                  </a:cubicBezTo>
                  <a:cubicBezTo>
                    <a:pt x="1174467" y="823967"/>
                    <a:pt x="1200073" y="820605"/>
                    <a:pt x="1221661" y="816552"/>
                  </a:cubicBezTo>
                  <a:cubicBezTo>
                    <a:pt x="1243232" y="812500"/>
                    <a:pt x="1272890" y="806448"/>
                    <a:pt x="1310652" y="798344"/>
                  </a:cubicBezTo>
                  <a:cubicBezTo>
                    <a:pt x="1329533" y="790257"/>
                    <a:pt x="1345707" y="786222"/>
                    <a:pt x="1359191" y="786222"/>
                  </a:cubicBezTo>
                  <a:lnTo>
                    <a:pt x="1363243" y="786222"/>
                  </a:lnTo>
                  <a:cubicBezTo>
                    <a:pt x="1374019" y="780825"/>
                    <a:pt x="1384814" y="774083"/>
                    <a:pt x="1395590" y="765996"/>
                  </a:cubicBezTo>
                  <a:cubicBezTo>
                    <a:pt x="1403695" y="760599"/>
                    <a:pt x="1412454" y="755202"/>
                    <a:pt x="1421886" y="749805"/>
                  </a:cubicBezTo>
                  <a:cubicBezTo>
                    <a:pt x="1431335" y="744408"/>
                    <a:pt x="1438750" y="739028"/>
                    <a:pt x="1444147" y="733631"/>
                  </a:cubicBezTo>
                  <a:cubicBezTo>
                    <a:pt x="1449526" y="728234"/>
                    <a:pt x="1458975" y="714078"/>
                    <a:pt x="1472459" y="691144"/>
                  </a:cubicBezTo>
                  <a:cubicBezTo>
                    <a:pt x="1485943" y="668229"/>
                    <a:pt x="1500772" y="656762"/>
                    <a:pt x="1516946" y="656762"/>
                  </a:cubicBezTo>
                  <a:lnTo>
                    <a:pt x="1533137" y="620363"/>
                  </a:lnTo>
                  <a:cubicBezTo>
                    <a:pt x="1530430" y="620363"/>
                    <a:pt x="1529085" y="619018"/>
                    <a:pt x="1529085" y="616310"/>
                  </a:cubicBezTo>
                  <a:cubicBezTo>
                    <a:pt x="1529085" y="613621"/>
                    <a:pt x="1528413" y="611603"/>
                    <a:pt x="1527068" y="610241"/>
                  </a:cubicBezTo>
                  <a:cubicBezTo>
                    <a:pt x="1525723" y="608896"/>
                    <a:pt x="1525050" y="605534"/>
                    <a:pt x="1525050" y="600137"/>
                  </a:cubicBezTo>
                  <a:cubicBezTo>
                    <a:pt x="1525050" y="594739"/>
                    <a:pt x="1524378" y="589342"/>
                    <a:pt x="1523015" y="583963"/>
                  </a:cubicBezTo>
                  <a:cubicBezTo>
                    <a:pt x="1521671" y="578566"/>
                    <a:pt x="1522343" y="573169"/>
                    <a:pt x="1525050" y="567772"/>
                  </a:cubicBezTo>
                  <a:cubicBezTo>
                    <a:pt x="1527740" y="562374"/>
                    <a:pt x="1530430" y="556305"/>
                    <a:pt x="1533137" y="549563"/>
                  </a:cubicBezTo>
                  <a:cubicBezTo>
                    <a:pt x="1535827" y="542821"/>
                    <a:pt x="1538534" y="536769"/>
                    <a:pt x="1541224" y="531372"/>
                  </a:cubicBezTo>
                  <a:cubicBezTo>
                    <a:pt x="1543914" y="523285"/>
                    <a:pt x="1546621" y="516543"/>
                    <a:pt x="1549311" y="511146"/>
                  </a:cubicBezTo>
                  <a:cubicBezTo>
                    <a:pt x="1552018" y="500352"/>
                    <a:pt x="1554708" y="489575"/>
                    <a:pt x="1557398" y="478781"/>
                  </a:cubicBezTo>
                  <a:cubicBezTo>
                    <a:pt x="1560105" y="470694"/>
                    <a:pt x="1561450" y="461245"/>
                    <a:pt x="1561450" y="450468"/>
                  </a:cubicBezTo>
                  <a:cubicBezTo>
                    <a:pt x="1561450" y="439674"/>
                    <a:pt x="1562795" y="431587"/>
                    <a:pt x="1565502" y="426190"/>
                  </a:cubicBezTo>
                  <a:cubicBezTo>
                    <a:pt x="1565502" y="420793"/>
                    <a:pt x="1566175" y="414051"/>
                    <a:pt x="1567520" y="405964"/>
                  </a:cubicBezTo>
                  <a:cubicBezTo>
                    <a:pt x="1568864" y="397877"/>
                    <a:pt x="1569537" y="391135"/>
                    <a:pt x="1569537" y="385738"/>
                  </a:cubicBezTo>
                  <a:cubicBezTo>
                    <a:pt x="1569537" y="377651"/>
                    <a:pt x="1570882" y="370909"/>
                    <a:pt x="1573589" y="365512"/>
                  </a:cubicBezTo>
                  <a:cubicBezTo>
                    <a:pt x="1568192" y="368220"/>
                    <a:pt x="1561450" y="370909"/>
                    <a:pt x="1553363" y="373599"/>
                  </a:cubicBezTo>
                  <a:lnTo>
                    <a:pt x="1529085" y="381703"/>
                  </a:lnTo>
                  <a:cubicBezTo>
                    <a:pt x="1526395" y="384393"/>
                    <a:pt x="1525050" y="380341"/>
                    <a:pt x="1525050" y="369564"/>
                  </a:cubicBezTo>
                  <a:lnTo>
                    <a:pt x="1525050" y="337199"/>
                  </a:lnTo>
                  <a:cubicBezTo>
                    <a:pt x="1516946" y="334510"/>
                    <a:pt x="1510204" y="331802"/>
                    <a:pt x="1504824" y="329113"/>
                  </a:cubicBezTo>
                  <a:cubicBezTo>
                    <a:pt x="1502117" y="329113"/>
                    <a:pt x="1498082" y="326405"/>
                    <a:pt x="1492685" y="321026"/>
                  </a:cubicBezTo>
                  <a:cubicBezTo>
                    <a:pt x="1489978" y="318318"/>
                    <a:pt x="1487288" y="316973"/>
                    <a:pt x="1484599" y="316973"/>
                  </a:cubicBezTo>
                  <a:cubicBezTo>
                    <a:pt x="1481891" y="316973"/>
                    <a:pt x="1479874" y="317646"/>
                    <a:pt x="1478529" y="318991"/>
                  </a:cubicBezTo>
                  <a:cubicBezTo>
                    <a:pt x="1477184" y="320336"/>
                    <a:pt x="1475149" y="321026"/>
                    <a:pt x="1472459" y="321026"/>
                  </a:cubicBezTo>
                  <a:lnTo>
                    <a:pt x="1468407" y="321026"/>
                  </a:lnTo>
                  <a:cubicBezTo>
                    <a:pt x="1465717" y="321026"/>
                    <a:pt x="1461665" y="322371"/>
                    <a:pt x="1456268" y="325060"/>
                  </a:cubicBezTo>
                  <a:cubicBezTo>
                    <a:pt x="1445491" y="330457"/>
                    <a:pt x="1436042" y="335854"/>
                    <a:pt x="1427955" y="341252"/>
                  </a:cubicBezTo>
                  <a:cubicBezTo>
                    <a:pt x="1409074" y="360115"/>
                    <a:pt x="1399642" y="373599"/>
                    <a:pt x="1399642" y="381703"/>
                  </a:cubicBezTo>
                  <a:cubicBezTo>
                    <a:pt x="1399642" y="387083"/>
                    <a:pt x="1399642" y="393152"/>
                    <a:pt x="1399642" y="399894"/>
                  </a:cubicBezTo>
                  <a:cubicBezTo>
                    <a:pt x="1399642" y="406636"/>
                    <a:pt x="1398298" y="412706"/>
                    <a:pt x="1395590" y="418103"/>
                  </a:cubicBezTo>
                  <a:cubicBezTo>
                    <a:pt x="1395590" y="428897"/>
                    <a:pt x="1396953" y="436984"/>
                    <a:pt x="1399642" y="442381"/>
                  </a:cubicBezTo>
                  <a:cubicBezTo>
                    <a:pt x="1399642" y="447761"/>
                    <a:pt x="1400987" y="451813"/>
                    <a:pt x="1403695" y="454503"/>
                  </a:cubicBezTo>
                  <a:cubicBezTo>
                    <a:pt x="1403695" y="457210"/>
                    <a:pt x="1402332" y="458555"/>
                    <a:pt x="1399642" y="458555"/>
                  </a:cubicBezTo>
                  <a:cubicBezTo>
                    <a:pt x="1391556" y="458555"/>
                    <a:pt x="1382106" y="454503"/>
                    <a:pt x="1371330" y="446416"/>
                  </a:cubicBezTo>
                  <a:cubicBezTo>
                    <a:pt x="1360535" y="435639"/>
                    <a:pt x="1355138" y="428897"/>
                    <a:pt x="1355138" y="426190"/>
                  </a:cubicBezTo>
                  <a:lnTo>
                    <a:pt x="1359191" y="422155"/>
                  </a:lnTo>
                  <a:lnTo>
                    <a:pt x="1355138" y="422155"/>
                  </a:lnTo>
                  <a:cubicBezTo>
                    <a:pt x="1355138" y="422155"/>
                    <a:pt x="1355138" y="423500"/>
                    <a:pt x="1355138" y="426190"/>
                  </a:cubicBezTo>
                  <a:cubicBezTo>
                    <a:pt x="1349759" y="434277"/>
                    <a:pt x="1340310" y="443054"/>
                    <a:pt x="1326826" y="452485"/>
                  </a:cubicBezTo>
                  <a:cubicBezTo>
                    <a:pt x="1313342" y="461917"/>
                    <a:pt x="1302565" y="466642"/>
                    <a:pt x="1294461" y="466642"/>
                  </a:cubicBezTo>
                  <a:cubicBezTo>
                    <a:pt x="1286374" y="469349"/>
                    <a:pt x="1274235" y="467987"/>
                    <a:pt x="1258061" y="462607"/>
                  </a:cubicBezTo>
                  <a:cubicBezTo>
                    <a:pt x="1249974" y="459900"/>
                    <a:pt x="1241887" y="458555"/>
                    <a:pt x="1233783" y="458555"/>
                  </a:cubicBezTo>
                  <a:lnTo>
                    <a:pt x="1233783" y="478781"/>
                  </a:lnTo>
                  <a:cubicBezTo>
                    <a:pt x="1233783" y="492265"/>
                    <a:pt x="1231093" y="501697"/>
                    <a:pt x="1225696" y="507094"/>
                  </a:cubicBezTo>
                  <a:cubicBezTo>
                    <a:pt x="1220299" y="509801"/>
                    <a:pt x="1216937" y="510474"/>
                    <a:pt x="1215592" y="509111"/>
                  </a:cubicBezTo>
                  <a:cubicBezTo>
                    <a:pt x="1214247" y="507766"/>
                    <a:pt x="1206815" y="513836"/>
                    <a:pt x="1193331" y="527320"/>
                  </a:cubicBezTo>
                  <a:cubicBezTo>
                    <a:pt x="1166363" y="554288"/>
                    <a:pt x="1148844" y="562374"/>
                    <a:pt x="1140758" y="551598"/>
                  </a:cubicBezTo>
                  <a:cubicBezTo>
                    <a:pt x="1129963" y="543511"/>
                    <a:pt x="1124566" y="532717"/>
                    <a:pt x="1124566" y="519233"/>
                  </a:cubicBezTo>
                  <a:cubicBezTo>
                    <a:pt x="1124566" y="516543"/>
                    <a:pt x="1129291" y="512491"/>
                    <a:pt x="1138723" y="507094"/>
                  </a:cubicBezTo>
                  <a:cubicBezTo>
                    <a:pt x="1148172" y="501697"/>
                    <a:pt x="1158276" y="494955"/>
                    <a:pt x="1169070" y="486868"/>
                  </a:cubicBezTo>
                  <a:lnTo>
                    <a:pt x="1193207" y="462607"/>
                  </a:lnTo>
                  <a:cubicBezTo>
                    <a:pt x="1198604" y="457210"/>
                    <a:pt x="1203983" y="453158"/>
                    <a:pt x="1209328" y="450468"/>
                  </a:cubicBezTo>
                  <a:lnTo>
                    <a:pt x="1197259" y="430242"/>
                  </a:lnTo>
                  <a:cubicBezTo>
                    <a:pt x="1205311" y="427535"/>
                    <a:pt x="1212035" y="426190"/>
                    <a:pt x="1217414" y="426190"/>
                  </a:cubicBezTo>
                  <a:cubicBezTo>
                    <a:pt x="1228173" y="426190"/>
                    <a:pt x="1234862" y="427535"/>
                    <a:pt x="1237516" y="430242"/>
                  </a:cubicBezTo>
                  <a:cubicBezTo>
                    <a:pt x="1237516" y="435639"/>
                    <a:pt x="1238189" y="439001"/>
                    <a:pt x="1239534" y="440346"/>
                  </a:cubicBezTo>
                  <a:cubicBezTo>
                    <a:pt x="1240896" y="441691"/>
                    <a:pt x="1241569" y="443726"/>
                    <a:pt x="1241569" y="446416"/>
                  </a:cubicBezTo>
                  <a:lnTo>
                    <a:pt x="1241569" y="450468"/>
                  </a:lnTo>
                  <a:cubicBezTo>
                    <a:pt x="1249620" y="453158"/>
                    <a:pt x="1259016" y="454503"/>
                    <a:pt x="1269758" y="454503"/>
                  </a:cubicBezTo>
                  <a:cubicBezTo>
                    <a:pt x="1277809" y="454503"/>
                    <a:pt x="1285861" y="453830"/>
                    <a:pt x="1293930" y="452485"/>
                  </a:cubicBezTo>
                  <a:cubicBezTo>
                    <a:pt x="1301999" y="451141"/>
                    <a:pt x="1310050" y="445071"/>
                    <a:pt x="1318102" y="434277"/>
                  </a:cubicBezTo>
                  <a:cubicBezTo>
                    <a:pt x="1331550" y="420793"/>
                    <a:pt x="1343636" y="411361"/>
                    <a:pt x="1354395" y="405964"/>
                  </a:cubicBezTo>
                  <a:lnTo>
                    <a:pt x="1370445" y="397877"/>
                  </a:lnTo>
                  <a:cubicBezTo>
                    <a:pt x="1357049" y="397877"/>
                    <a:pt x="1344963" y="395187"/>
                    <a:pt x="1334222" y="389790"/>
                  </a:cubicBezTo>
                  <a:cubicBezTo>
                    <a:pt x="1312740" y="378996"/>
                    <a:pt x="1303344" y="368220"/>
                    <a:pt x="1306033" y="357425"/>
                  </a:cubicBezTo>
                  <a:cubicBezTo>
                    <a:pt x="1303344" y="368220"/>
                    <a:pt x="1296619" y="376306"/>
                    <a:pt x="1285878" y="381703"/>
                  </a:cubicBezTo>
                  <a:cubicBezTo>
                    <a:pt x="1267086" y="395187"/>
                    <a:pt x="1240242" y="396532"/>
                    <a:pt x="1205346" y="385738"/>
                  </a:cubicBezTo>
                  <a:cubicBezTo>
                    <a:pt x="1205346" y="364167"/>
                    <a:pt x="1210708" y="346631"/>
                    <a:pt x="1221396" y="333147"/>
                  </a:cubicBezTo>
                  <a:cubicBezTo>
                    <a:pt x="1226793" y="319663"/>
                    <a:pt x="1236207" y="309559"/>
                    <a:pt x="1249620" y="302817"/>
                  </a:cubicBezTo>
                  <a:cubicBezTo>
                    <a:pt x="1263051" y="296075"/>
                    <a:pt x="1280499" y="295403"/>
                    <a:pt x="1301981" y="300800"/>
                  </a:cubicBezTo>
                  <a:lnTo>
                    <a:pt x="1285878" y="288661"/>
                  </a:lnTo>
                  <a:lnTo>
                    <a:pt x="1330188" y="308887"/>
                  </a:lnTo>
                  <a:cubicBezTo>
                    <a:pt x="1330188" y="295403"/>
                    <a:pt x="1332877" y="283263"/>
                    <a:pt x="1338275" y="272469"/>
                  </a:cubicBezTo>
                  <a:cubicBezTo>
                    <a:pt x="1349016" y="253606"/>
                    <a:pt x="1371825" y="249554"/>
                    <a:pt x="1406721" y="260348"/>
                  </a:cubicBezTo>
                  <a:cubicBezTo>
                    <a:pt x="1409410" y="263038"/>
                    <a:pt x="1410773" y="267090"/>
                    <a:pt x="1410773" y="272469"/>
                  </a:cubicBezTo>
                  <a:cubicBezTo>
                    <a:pt x="1410773" y="283263"/>
                    <a:pt x="1409410" y="291350"/>
                    <a:pt x="1406721" y="296747"/>
                  </a:cubicBezTo>
                  <a:lnTo>
                    <a:pt x="1451030" y="288661"/>
                  </a:lnTo>
                  <a:cubicBezTo>
                    <a:pt x="1440289" y="280574"/>
                    <a:pt x="1432238" y="271124"/>
                    <a:pt x="1426894" y="260348"/>
                  </a:cubicBezTo>
                  <a:cubicBezTo>
                    <a:pt x="1416135" y="236070"/>
                    <a:pt x="1426894" y="206412"/>
                    <a:pt x="1459117" y="171340"/>
                  </a:cubicBezTo>
                  <a:lnTo>
                    <a:pt x="1483271" y="203705"/>
                  </a:lnTo>
                  <a:cubicBezTo>
                    <a:pt x="1496702" y="227983"/>
                    <a:pt x="1500737" y="248209"/>
                    <a:pt x="1495340" y="264382"/>
                  </a:cubicBezTo>
                  <a:lnTo>
                    <a:pt x="1511460" y="260348"/>
                  </a:lnTo>
                  <a:lnTo>
                    <a:pt x="1495340" y="195618"/>
                  </a:lnTo>
                  <a:cubicBezTo>
                    <a:pt x="1498029" y="195618"/>
                    <a:pt x="1500737" y="194273"/>
                    <a:pt x="1503427" y="191565"/>
                  </a:cubicBezTo>
                  <a:cubicBezTo>
                    <a:pt x="1508771" y="186186"/>
                    <a:pt x="1511460" y="180789"/>
                    <a:pt x="1511460" y="175392"/>
                  </a:cubicBezTo>
                  <a:lnTo>
                    <a:pt x="1507408" y="159218"/>
                  </a:lnTo>
                  <a:lnTo>
                    <a:pt x="1519547" y="147079"/>
                  </a:lnTo>
                  <a:cubicBezTo>
                    <a:pt x="1516840" y="141682"/>
                    <a:pt x="1512805" y="137630"/>
                    <a:pt x="1507408" y="134940"/>
                  </a:cubicBezTo>
                  <a:cubicBezTo>
                    <a:pt x="1496667" y="129543"/>
                    <a:pt x="1491287" y="125508"/>
                    <a:pt x="1491287" y="122801"/>
                  </a:cubicBezTo>
                  <a:cubicBezTo>
                    <a:pt x="1488633" y="114714"/>
                    <a:pt x="1483289" y="109317"/>
                    <a:pt x="1475238" y="106627"/>
                  </a:cubicBezTo>
                  <a:cubicBezTo>
                    <a:pt x="1469840" y="103920"/>
                    <a:pt x="1467823" y="102575"/>
                    <a:pt x="1469168" y="102575"/>
                  </a:cubicBezTo>
                  <a:cubicBezTo>
                    <a:pt x="1470513" y="102575"/>
                    <a:pt x="1467168" y="99885"/>
                    <a:pt x="1459117" y="94488"/>
                  </a:cubicBezTo>
                  <a:cubicBezTo>
                    <a:pt x="1434927" y="89091"/>
                    <a:pt x="1422841" y="83694"/>
                    <a:pt x="1422841" y="78314"/>
                  </a:cubicBezTo>
                  <a:cubicBezTo>
                    <a:pt x="1422841" y="75607"/>
                    <a:pt x="1422169" y="72245"/>
                    <a:pt x="1420824" y="68193"/>
                  </a:cubicBezTo>
                  <a:cubicBezTo>
                    <a:pt x="1419461" y="64140"/>
                    <a:pt x="1418789" y="59433"/>
                    <a:pt x="1418789" y="54036"/>
                  </a:cubicBezTo>
                  <a:cubicBezTo>
                    <a:pt x="1416135" y="48639"/>
                    <a:pt x="1414808" y="43242"/>
                    <a:pt x="1414808" y="37862"/>
                  </a:cubicBezTo>
                  <a:lnTo>
                    <a:pt x="1398687" y="17637"/>
                  </a:lnTo>
                  <a:lnTo>
                    <a:pt x="1382584" y="25723"/>
                  </a:lnTo>
                  <a:cubicBezTo>
                    <a:pt x="1382584" y="33810"/>
                    <a:pt x="1381221" y="41897"/>
                    <a:pt x="1378532" y="49984"/>
                  </a:cubicBezTo>
                  <a:cubicBezTo>
                    <a:pt x="1373188" y="63468"/>
                    <a:pt x="1369153" y="70210"/>
                    <a:pt x="1366463" y="70210"/>
                  </a:cubicBezTo>
                  <a:cubicBezTo>
                    <a:pt x="1361102" y="72917"/>
                    <a:pt x="1355740" y="75607"/>
                    <a:pt x="1350378" y="78314"/>
                  </a:cubicBezTo>
                  <a:cubicBezTo>
                    <a:pt x="1344999" y="81004"/>
                    <a:pt x="1332913" y="83694"/>
                    <a:pt x="1314120" y="86401"/>
                  </a:cubicBezTo>
                  <a:cubicBezTo>
                    <a:pt x="1295328" y="89091"/>
                    <a:pt x="1283932" y="92471"/>
                    <a:pt x="1279897" y="96505"/>
                  </a:cubicBezTo>
                  <a:cubicBezTo>
                    <a:pt x="1275880" y="100558"/>
                    <a:pt x="1272518" y="99885"/>
                    <a:pt x="1269811" y="94488"/>
                  </a:cubicBezTo>
                  <a:cubicBezTo>
                    <a:pt x="1267121" y="94488"/>
                    <a:pt x="1264431" y="93816"/>
                    <a:pt x="1261759" y="92471"/>
                  </a:cubicBezTo>
                  <a:cubicBezTo>
                    <a:pt x="1259087" y="91108"/>
                    <a:pt x="1255053" y="90436"/>
                    <a:pt x="1249656" y="90436"/>
                  </a:cubicBezTo>
                  <a:lnTo>
                    <a:pt x="1237587" y="90436"/>
                  </a:lnTo>
                  <a:lnTo>
                    <a:pt x="1241622" y="74262"/>
                  </a:lnTo>
                  <a:lnTo>
                    <a:pt x="1229553" y="54036"/>
                  </a:lnTo>
                  <a:lnTo>
                    <a:pt x="1181209" y="74262"/>
                  </a:lnTo>
                  <a:lnTo>
                    <a:pt x="1189296" y="90436"/>
                  </a:lnTo>
                  <a:cubicBezTo>
                    <a:pt x="1194693" y="101230"/>
                    <a:pt x="1190641" y="109317"/>
                    <a:pt x="1177157" y="114714"/>
                  </a:cubicBezTo>
                  <a:cubicBezTo>
                    <a:pt x="1160983" y="120111"/>
                    <a:pt x="1152207" y="123473"/>
                    <a:pt x="1150862" y="124818"/>
                  </a:cubicBezTo>
                  <a:cubicBezTo>
                    <a:pt x="1149517" y="126181"/>
                    <a:pt x="1143447" y="125508"/>
                    <a:pt x="1132653" y="122801"/>
                  </a:cubicBezTo>
                  <a:cubicBezTo>
                    <a:pt x="1111082" y="120111"/>
                    <a:pt x="1098943" y="118766"/>
                    <a:pt x="1096253" y="118766"/>
                  </a:cubicBezTo>
                  <a:cubicBezTo>
                    <a:pt x="1090856" y="118766"/>
                    <a:pt x="1082769" y="120111"/>
                    <a:pt x="1071975" y="122801"/>
                  </a:cubicBezTo>
                  <a:cubicBezTo>
                    <a:pt x="1061199" y="125508"/>
                    <a:pt x="1047715" y="129543"/>
                    <a:pt x="1031523" y="134940"/>
                  </a:cubicBezTo>
                  <a:cubicBezTo>
                    <a:pt x="1018039" y="140337"/>
                    <a:pt x="1003211" y="143699"/>
                    <a:pt x="987037" y="145044"/>
                  </a:cubicBezTo>
                  <a:cubicBezTo>
                    <a:pt x="970845" y="146407"/>
                    <a:pt x="961414" y="148424"/>
                    <a:pt x="958724" y="151114"/>
                  </a:cubicBezTo>
                  <a:cubicBezTo>
                    <a:pt x="953327" y="151114"/>
                    <a:pt x="940515" y="153821"/>
                    <a:pt x="920289" y="159218"/>
                  </a:cubicBezTo>
                  <a:cubicBezTo>
                    <a:pt x="900064" y="164598"/>
                    <a:pt x="887252" y="165960"/>
                    <a:pt x="881855" y="163253"/>
                  </a:cubicBezTo>
                  <a:cubicBezTo>
                    <a:pt x="873768" y="157856"/>
                    <a:pt x="862974" y="151786"/>
                    <a:pt x="849490" y="145044"/>
                  </a:cubicBezTo>
                  <a:cubicBezTo>
                    <a:pt x="836006" y="138302"/>
                    <a:pt x="822522" y="132250"/>
                    <a:pt x="809038" y="126853"/>
                  </a:cubicBezTo>
                  <a:cubicBezTo>
                    <a:pt x="806348" y="126853"/>
                    <a:pt x="800951" y="122801"/>
                    <a:pt x="792864" y="114714"/>
                  </a:cubicBezTo>
                  <a:cubicBezTo>
                    <a:pt x="790175" y="112024"/>
                    <a:pt x="788812" y="109317"/>
                    <a:pt x="788812" y="106627"/>
                  </a:cubicBezTo>
                  <a:lnTo>
                    <a:pt x="800951" y="102575"/>
                  </a:lnTo>
                  <a:cubicBezTo>
                    <a:pt x="809038" y="107972"/>
                    <a:pt x="818487" y="113369"/>
                    <a:pt x="829264" y="118766"/>
                  </a:cubicBezTo>
                  <a:cubicBezTo>
                    <a:pt x="850852" y="129543"/>
                    <a:pt x="865681" y="134940"/>
                    <a:pt x="873768" y="134940"/>
                  </a:cubicBezTo>
                  <a:cubicBezTo>
                    <a:pt x="884562" y="137630"/>
                    <a:pt x="890632" y="141009"/>
                    <a:pt x="891977" y="145044"/>
                  </a:cubicBezTo>
                  <a:cubicBezTo>
                    <a:pt x="893322" y="149096"/>
                    <a:pt x="900736" y="148424"/>
                    <a:pt x="914220" y="143027"/>
                  </a:cubicBezTo>
                  <a:cubicBezTo>
                    <a:pt x="919617" y="140337"/>
                    <a:pt x="926359" y="137630"/>
                    <a:pt x="934446" y="134940"/>
                  </a:cubicBezTo>
                  <a:cubicBezTo>
                    <a:pt x="942533" y="132250"/>
                    <a:pt x="950620" y="129543"/>
                    <a:pt x="958724" y="126853"/>
                  </a:cubicBezTo>
                  <a:lnTo>
                    <a:pt x="982985" y="118766"/>
                  </a:lnTo>
                  <a:lnTo>
                    <a:pt x="978950" y="94488"/>
                  </a:lnTo>
                  <a:lnTo>
                    <a:pt x="987037" y="90436"/>
                  </a:lnTo>
                  <a:lnTo>
                    <a:pt x="991071" y="122801"/>
                  </a:lnTo>
                  <a:lnTo>
                    <a:pt x="1027489" y="110662"/>
                  </a:lnTo>
                  <a:cubicBezTo>
                    <a:pt x="1022092" y="102575"/>
                    <a:pt x="1018039" y="93143"/>
                    <a:pt x="1015350" y="82349"/>
                  </a:cubicBezTo>
                  <a:cubicBezTo>
                    <a:pt x="1009953" y="76952"/>
                    <a:pt x="1006590" y="70882"/>
                    <a:pt x="1005246" y="64140"/>
                  </a:cubicBezTo>
                  <a:cubicBezTo>
                    <a:pt x="1003883" y="57398"/>
                    <a:pt x="1001866" y="52691"/>
                    <a:pt x="999176" y="49984"/>
                  </a:cubicBezTo>
                  <a:cubicBezTo>
                    <a:pt x="985692" y="41897"/>
                    <a:pt x="977587" y="36500"/>
                    <a:pt x="974898" y="33810"/>
                  </a:cubicBezTo>
                  <a:cubicBezTo>
                    <a:pt x="969501" y="31121"/>
                    <a:pt x="966811" y="27068"/>
                    <a:pt x="966811" y="21671"/>
                  </a:cubicBezTo>
                  <a:lnTo>
                    <a:pt x="958724" y="29758"/>
                  </a:lnTo>
                  <a:cubicBezTo>
                    <a:pt x="950620" y="37862"/>
                    <a:pt x="946585" y="45949"/>
                    <a:pt x="946585" y="54036"/>
                  </a:cubicBezTo>
                  <a:cubicBezTo>
                    <a:pt x="943878" y="64830"/>
                    <a:pt x="944568" y="73590"/>
                    <a:pt x="948602" y="80332"/>
                  </a:cubicBezTo>
                  <a:cubicBezTo>
                    <a:pt x="952654" y="87074"/>
                    <a:pt x="951982" y="90436"/>
                    <a:pt x="946585" y="90436"/>
                  </a:cubicBezTo>
                  <a:cubicBezTo>
                    <a:pt x="941188" y="90436"/>
                    <a:pt x="937136" y="92471"/>
                    <a:pt x="934446" y="96505"/>
                  </a:cubicBezTo>
                  <a:cubicBezTo>
                    <a:pt x="931756" y="100558"/>
                    <a:pt x="927704" y="94488"/>
                    <a:pt x="922307" y="78314"/>
                  </a:cubicBezTo>
                  <a:cubicBezTo>
                    <a:pt x="919617" y="72917"/>
                    <a:pt x="917600" y="66175"/>
                    <a:pt x="916237" y="58088"/>
                  </a:cubicBezTo>
                  <a:cubicBezTo>
                    <a:pt x="914892" y="49984"/>
                    <a:pt x="912875" y="43242"/>
                    <a:pt x="910168" y="37862"/>
                  </a:cubicBezTo>
                  <a:cubicBezTo>
                    <a:pt x="907478" y="29758"/>
                    <a:pt x="904788" y="24379"/>
                    <a:pt x="902081" y="21671"/>
                  </a:cubicBezTo>
                  <a:lnTo>
                    <a:pt x="902081" y="33810"/>
                  </a:lnTo>
                  <a:cubicBezTo>
                    <a:pt x="902081" y="39207"/>
                    <a:pt x="900736" y="42569"/>
                    <a:pt x="898046" y="43914"/>
                  </a:cubicBezTo>
                  <a:cubicBezTo>
                    <a:pt x="895339" y="45277"/>
                    <a:pt x="892649" y="48639"/>
                    <a:pt x="889942" y="54036"/>
                  </a:cubicBezTo>
                  <a:cubicBezTo>
                    <a:pt x="879165" y="64830"/>
                    <a:pt x="872423" y="72917"/>
                    <a:pt x="869716" y="78314"/>
                  </a:cubicBezTo>
                  <a:cubicBezTo>
                    <a:pt x="867026" y="83694"/>
                    <a:pt x="864336" y="87746"/>
                    <a:pt x="861629" y="90436"/>
                  </a:cubicBezTo>
                  <a:lnTo>
                    <a:pt x="845455" y="66175"/>
                  </a:lnTo>
                  <a:cubicBezTo>
                    <a:pt x="837368" y="55381"/>
                    <a:pt x="833316" y="41897"/>
                    <a:pt x="833316" y="25723"/>
                  </a:cubicBezTo>
                  <a:lnTo>
                    <a:pt x="829264" y="25723"/>
                  </a:lnTo>
                  <a:lnTo>
                    <a:pt x="792864" y="25723"/>
                  </a:lnTo>
                  <a:cubicBezTo>
                    <a:pt x="773983" y="31121"/>
                    <a:pt x="763879" y="33810"/>
                    <a:pt x="762534" y="33810"/>
                  </a:cubicBezTo>
                  <a:cubicBezTo>
                    <a:pt x="761172" y="33810"/>
                    <a:pt x="757809" y="35155"/>
                    <a:pt x="752412" y="37862"/>
                  </a:cubicBezTo>
                  <a:cubicBezTo>
                    <a:pt x="752412" y="40552"/>
                    <a:pt x="748360" y="45949"/>
                    <a:pt x="740273" y="54036"/>
                  </a:cubicBezTo>
                  <a:cubicBezTo>
                    <a:pt x="734876" y="56726"/>
                    <a:pt x="730842" y="59433"/>
                    <a:pt x="728134" y="62123"/>
                  </a:cubicBezTo>
                  <a:lnTo>
                    <a:pt x="716013" y="66175"/>
                  </a:lnTo>
                  <a:lnTo>
                    <a:pt x="716013" y="90436"/>
                  </a:lnTo>
                  <a:cubicBezTo>
                    <a:pt x="716013" y="101230"/>
                    <a:pt x="710616" y="112024"/>
                    <a:pt x="699821" y="122801"/>
                  </a:cubicBezTo>
                  <a:cubicBezTo>
                    <a:pt x="691735" y="130888"/>
                    <a:pt x="686337" y="138302"/>
                    <a:pt x="683648" y="145044"/>
                  </a:cubicBezTo>
                  <a:cubicBezTo>
                    <a:pt x="680940" y="151786"/>
                    <a:pt x="674198" y="156511"/>
                    <a:pt x="663422" y="159218"/>
                  </a:cubicBezTo>
                  <a:cubicBezTo>
                    <a:pt x="649938" y="164598"/>
                    <a:pt x="641851" y="165270"/>
                    <a:pt x="639144" y="161235"/>
                  </a:cubicBezTo>
                  <a:cubicBezTo>
                    <a:pt x="636454" y="157183"/>
                    <a:pt x="632402" y="152476"/>
                    <a:pt x="627004" y="147079"/>
                  </a:cubicBezTo>
                  <a:lnTo>
                    <a:pt x="590605" y="122801"/>
                  </a:lnTo>
                  <a:lnTo>
                    <a:pt x="598692" y="114714"/>
                  </a:lnTo>
                  <a:cubicBezTo>
                    <a:pt x="606778" y="106627"/>
                    <a:pt x="612176" y="99885"/>
                    <a:pt x="614883" y="94488"/>
                  </a:cubicBezTo>
                  <a:cubicBezTo>
                    <a:pt x="620262" y="94488"/>
                    <a:pt x="631057" y="89091"/>
                    <a:pt x="647230" y="78314"/>
                  </a:cubicBezTo>
                  <a:lnTo>
                    <a:pt x="671509" y="62123"/>
                  </a:lnTo>
                  <a:cubicBezTo>
                    <a:pt x="660714" y="64830"/>
                    <a:pt x="649938" y="66175"/>
                    <a:pt x="639144" y="66175"/>
                  </a:cubicBezTo>
                  <a:lnTo>
                    <a:pt x="602744" y="66175"/>
                  </a:lnTo>
                  <a:cubicBezTo>
                    <a:pt x="600036" y="68865"/>
                    <a:pt x="596002" y="70210"/>
                    <a:pt x="590605" y="70210"/>
                  </a:cubicBezTo>
                  <a:lnTo>
                    <a:pt x="582518" y="70210"/>
                  </a:lnTo>
                  <a:cubicBezTo>
                    <a:pt x="582518" y="72917"/>
                    <a:pt x="581173" y="76952"/>
                    <a:pt x="578466" y="82349"/>
                  </a:cubicBezTo>
                  <a:cubicBezTo>
                    <a:pt x="573069" y="90436"/>
                    <a:pt x="566327" y="97178"/>
                    <a:pt x="558240" y="102575"/>
                  </a:cubicBezTo>
                  <a:cubicBezTo>
                    <a:pt x="550153" y="107972"/>
                    <a:pt x="544756" y="114714"/>
                    <a:pt x="542066" y="122801"/>
                  </a:cubicBezTo>
                  <a:cubicBezTo>
                    <a:pt x="542066" y="128198"/>
                    <a:pt x="539359" y="127526"/>
                    <a:pt x="533979" y="120784"/>
                  </a:cubicBezTo>
                  <a:cubicBezTo>
                    <a:pt x="528582" y="114042"/>
                    <a:pt x="523185" y="116059"/>
                    <a:pt x="517788" y="126853"/>
                  </a:cubicBezTo>
                  <a:cubicBezTo>
                    <a:pt x="507011" y="151114"/>
                    <a:pt x="500269" y="163253"/>
                    <a:pt x="497562" y="163253"/>
                  </a:cubicBezTo>
                  <a:cubicBezTo>
                    <a:pt x="492165" y="165960"/>
                    <a:pt x="488130" y="165270"/>
                    <a:pt x="485423" y="161235"/>
                  </a:cubicBezTo>
                  <a:cubicBezTo>
                    <a:pt x="482733" y="157183"/>
                    <a:pt x="481388" y="152476"/>
                    <a:pt x="481388" y="147079"/>
                  </a:cubicBezTo>
                  <a:lnTo>
                    <a:pt x="481388" y="126853"/>
                  </a:lnTo>
                  <a:lnTo>
                    <a:pt x="440936" y="122801"/>
                  </a:lnTo>
                  <a:cubicBezTo>
                    <a:pt x="440936" y="117404"/>
                    <a:pt x="442281" y="109317"/>
                    <a:pt x="444971" y="98540"/>
                  </a:cubicBezTo>
                  <a:cubicBezTo>
                    <a:pt x="450368" y="76952"/>
                    <a:pt x="458455" y="60778"/>
                    <a:pt x="469249" y="49984"/>
                  </a:cubicBezTo>
                  <a:cubicBezTo>
                    <a:pt x="463852" y="44604"/>
                    <a:pt x="458455" y="40552"/>
                    <a:pt x="453076" y="37862"/>
                  </a:cubicBezTo>
                  <a:cubicBezTo>
                    <a:pt x="439592" y="32465"/>
                    <a:pt x="428797" y="31121"/>
                    <a:pt x="420710" y="33810"/>
                  </a:cubicBezTo>
                  <a:cubicBezTo>
                    <a:pt x="407227" y="39207"/>
                    <a:pt x="396432" y="42569"/>
                    <a:pt x="388345" y="43914"/>
                  </a:cubicBezTo>
                  <a:cubicBezTo>
                    <a:pt x="380259" y="45277"/>
                    <a:pt x="374862" y="47294"/>
                    <a:pt x="372172" y="49984"/>
                  </a:cubicBezTo>
                  <a:cubicBezTo>
                    <a:pt x="366775" y="52691"/>
                    <a:pt x="357325" y="59433"/>
                    <a:pt x="343841" y="70210"/>
                  </a:cubicBezTo>
                  <a:cubicBezTo>
                    <a:pt x="330357" y="81004"/>
                    <a:pt x="315528" y="91798"/>
                    <a:pt x="299355" y="102575"/>
                  </a:cubicBezTo>
                  <a:cubicBezTo>
                    <a:pt x="285871" y="113369"/>
                    <a:pt x="272387" y="118766"/>
                    <a:pt x="258903" y="118766"/>
                  </a:cubicBezTo>
                  <a:cubicBezTo>
                    <a:pt x="245419" y="118766"/>
                    <a:pt x="231935" y="125508"/>
                    <a:pt x="218451" y="138992"/>
                  </a:cubicBezTo>
                  <a:cubicBezTo>
                    <a:pt x="196880" y="160563"/>
                    <a:pt x="186086" y="169995"/>
                    <a:pt x="186086" y="167305"/>
                  </a:cubicBezTo>
                  <a:cubicBezTo>
                    <a:pt x="183396" y="161908"/>
                    <a:pt x="178672" y="157856"/>
                    <a:pt x="171930" y="155166"/>
                  </a:cubicBezTo>
                  <a:cubicBezTo>
                    <a:pt x="165188" y="152476"/>
                    <a:pt x="160463" y="149769"/>
                    <a:pt x="157773" y="147079"/>
                  </a:cubicBezTo>
                  <a:cubicBezTo>
                    <a:pt x="157773" y="141682"/>
                    <a:pt x="156428" y="136957"/>
                    <a:pt x="153721" y="132923"/>
                  </a:cubicBezTo>
                  <a:cubicBezTo>
                    <a:pt x="151031" y="128870"/>
                    <a:pt x="151031" y="124146"/>
                    <a:pt x="153721" y="118766"/>
                  </a:cubicBezTo>
                  <a:cubicBezTo>
                    <a:pt x="153721" y="113369"/>
                    <a:pt x="152376" y="109317"/>
                    <a:pt x="149686" y="106627"/>
                  </a:cubicBezTo>
                  <a:cubicBezTo>
                    <a:pt x="146979" y="103920"/>
                    <a:pt x="144289" y="99885"/>
                    <a:pt x="141582" y="94488"/>
                  </a:cubicBezTo>
                  <a:cubicBezTo>
                    <a:pt x="138892" y="89091"/>
                    <a:pt x="136202" y="85056"/>
                    <a:pt x="133495" y="82349"/>
                  </a:cubicBezTo>
                  <a:cubicBezTo>
                    <a:pt x="136202" y="82349"/>
                    <a:pt x="140237" y="81004"/>
                    <a:pt x="145634" y="78314"/>
                  </a:cubicBezTo>
                  <a:cubicBezTo>
                    <a:pt x="151031" y="78314"/>
                    <a:pt x="156428" y="75607"/>
                    <a:pt x="161808" y="70210"/>
                  </a:cubicBezTo>
                  <a:cubicBezTo>
                    <a:pt x="164515" y="67520"/>
                    <a:pt x="169240" y="66175"/>
                    <a:pt x="175982" y="66175"/>
                  </a:cubicBezTo>
                  <a:cubicBezTo>
                    <a:pt x="182724" y="66175"/>
                    <a:pt x="188776" y="64830"/>
                    <a:pt x="194173" y="62123"/>
                  </a:cubicBezTo>
                  <a:cubicBezTo>
                    <a:pt x="202260" y="62123"/>
                    <a:pt x="210364" y="60778"/>
                    <a:pt x="218451" y="58088"/>
                  </a:cubicBezTo>
                  <a:cubicBezTo>
                    <a:pt x="221141" y="52691"/>
                    <a:pt x="225193" y="48639"/>
                    <a:pt x="230590" y="45949"/>
                  </a:cubicBezTo>
                  <a:cubicBezTo>
                    <a:pt x="238677" y="40552"/>
                    <a:pt x="246764" y="40552"/>
                    <a:pt x="254851" y="45949"/>
                  </a:cubicBezTo>
                  <a:lnTo>
                    <a:pt x="295303" y="21671"/>
                  </a:lnTo>
                  <a:cubicBezTo>
                    <a:pt x="303389" y="16274"/>
                    <a:pt x="308787" y="10895"/>
                    <a:pt x="311494" y="5497"/>
                  </a:cubicBezTo>
                  <a:close/>
                  <a:moveTo>
                    <a:pt x="155385" y="0"/>
                  </a:moveTo>
                  <a:lnTo>
                    <a:pt x="257175" y="0"/>
                  </a:lnTo>
                  <a:lnTo>
                    <a:pt x="246764" y="15602"/>
                  </a:lnTo>
                  <a:cubicBezTo>
                    <a:pt x="244074" y="22344"/>
                    <a:pt x="235970" y="25723"/>
                    <a:pt x="222486" y="25723"/>
                  </a:cubicBezTo>
                  <a:cubicBezTo>
                    <a:pt x="217106" y="25723"/>
                    <a:pt x="211709" y="25051"/>
                    <a:pt x="206312" y="23688"/>
                  </a:cubicBezTo>
                  <a:cubicBezTo>
                    <a:pt x="200915" y="22344"/>
                    <a:pt x="195518" y="21671"/>
                    <a:pt x="190138" y="21671"/>
                  </a:cubicBezTo>
                  <a:lnTo>
                    <a:pt x="177999" y="21671"/>
                  </a:lnTo>
                  <a:lnTo>
                    <a:pt x="157773" y="9532"/>
                  </a:lnTo>
                  <a:close/>
                  <a:moveTo>
                    <a:pt x="9195" y="0"/>
                  </a:moveTo>
                  <a:lnTo>
                    <a:pt x="66539" y="0"/>
                  </a:lnTo>
                  <a:lnTo>
                    <a:pt x="64730" y="1445"/>
                  </a:lnTo>
                  <a:cubicBezTo>
                    <a:pt x="56644" y="9532"/>
                    <a:pt x="51246" y="17637"/>
                    <a:pt x="48557" y="25723"/>
                  </a:cubicBezTo>
                  <a:cubicBezTo>
                    <a:pt x="45849" y="33810"/>
                    <a:pt x="41815" y="39207"/>
                    <a:pt x="36418" y="41897"/>
                  </a:cubicBezTo>
                  <a:cubicBezTo>
                    <a:pt x="31021" y="44604"/>
                    <a:pt x="22934" y="45949"/>
                    <a:pt x="12139" y="45949"/>
                  </a:cubicBezTo>
                  <a:lnTo>
                    <a:pt x="0" y="45949"/>
                  </a:lnTo>
                  <a:cubicBezTo>
                    <a:pt x="0" y="40552"/>
                    <a:pt x="1363" y="33810"/>
                    <a:pt x="4053" y="25723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4">
              <a:extLst>
                <a:ext uri="{FF2B5EF4-FFF2-40B4-BE49-F238E27FC236}">
                  <a16:creationId xmlns:a16="http://schemas.microsoft.com/office/drawing/2014/main" id="{9923ECF3-B3D8-47E9-9F31-D3118216CD5D}"/>
                </a:ext>
              </a:extLst>
            </p:cNvPr>
            <p:cNvSpPr/>
            <p:nvPr/>
          </p:nvSpPr>
          <p:spPr>
            <a:xfrm>
              <a:off x="3879452" y="4071970"/>
              <a:ext cx="3121791" cy="553188"/>
            </a:xfrm>
            <a:custGeom>
              <a:avLst/>
              <a:gdLst>
                <a:gd name="connsiteX0" fmla="*/ 2290882 w 3121791"/>
                <a:gd name="connsiteY0" fmla="*/ 469697 h 553188"/>
                <a:gd name="connsiteX1" fmla="*/ 2323619 w 3121791"/>
                <a:gd name="connsiteY1" fmla="*/ 502044 h 553188"/>
                <a:gd name="connsiteX2" fmla="*/ 2342022 w 3121791"/>
                <a:gd name="connsiteY2" fmla="*/ 546548 h 553188"/>
                <a:gd name="connsiteX3" fmla="*/ 2341350 w 3121791"/>
                <a:gd name="connsiteY3" fmla="*/ 553188 h 553188"/>
                <a:gd name="connsiteX4" fmla="*/ 2220364 w 3121791"/>
                <a:gd name="connsiteY4" fmla="*/ 553188 h 553188"/>
                <a:gd name="connsiteX5" fmla="*/ 2245883 w 3121791"/>
                <a:gd name="connsiteY5" fmla="*/ 508114 h 553188"/>
                <a:gd name="connsiteX6" fmla="*/ 2290882 w 3121791"/>
                <a:gd name="connsiteY6" fmla="*/ 469697 h 553188"/>
                <a:gd name="connsiteX7" fmla="*/ 1595113 w 3121791"/>
                <a:gd name="connsiteY7" fmla="*/ 190568 h 553188"/>
                <a:gd name="connsiteX8" fmla="*/ 1591061 w 3121791"/>
                <a:gd name="connsiteY8" fmla="*/ 218881 h 553188"/>
                <a:gd name="connsiteX9" fmla="*/ 1587027 w 3121791"/>
                <a:gd name="connsiteY9" fmla="*/ 245176 h 553188"/>
                <a:gd name="connsiteX10" fmla="*/ 1587027 w 3121791"/>
                <a:gd name="connsiteY10" fmla="*/ 271472 h 553188"/>
                <a:gd name="connsiteX11" fmla="*/ 1584992 w 3121791"/>
                <a:gd name="connsiteY11" fmla="*/ 299785 h 553188"/>
                <a:gd name="connsiteX12" fmla="*/ 1566854 w 3121791"/>
                <a:gd name="connsiteY12" fmla="*/ 332150 h 553188"/>
                <a:gd name="connsiteX13" fmla="*/ 1534560 w 3121791"/>
                <a:gd name="connsiteY13" fmla="*/ 340237 h 553188"/>
                <a:gd name="connsiteX14" fmla="*/ 1518386 w 3121791"/>
                <a:gd name="connsiteY14" fmla="*/ 320011 h 553188"/>
                <a:gd name="connsiteX15" fmla="*/ 1550680 w 3121791"/>
                <a:gd name="connsiteY15" fmla="*/ 388793 h 553188"/>
                <a:gd name="connsiteX16" fmla="*/ 1562819 w 3121791"/>
                <a:gd name="connsiteY16" fmla="*/ 384741 h 553188"/>
                <a:gd name="connsiteX17" fmla="*/ 1562819 w 3121791"/>
                <a:gd name="connsiteY17" fmla="*/ 409019 h 553188"/>
                <a:gd name="connsiteX18" fmla="*/ 1578922 w 3121791"/>
                <a:gd name="connsiteY18" fmla="*/ 413054 h 553188"/>
                <a:gd name="connsiteX19" fmla="*/ 1603200 w 3121791"/>
                <a:gd name="connsiteY19" fmla="*/ 421140 h 553188"/>
                <a:gd name="connsiteX20" fmla="*/ 1609199 w 3121791"/>
                <a:gd name="connsiteY20" fmla="*/ 425193 h 553188"/>
                <a:gd name="connsiteX21" fmla="*/ 1615269 w 3121791"/>
                <a:gd name="connsiteY21" fmla="*/ 429245 h 553188"/>
                <a:gd name="connsiteX22" fmla="*/ 1623355 w 3121791"/>
                <a:gd name="connsiteY22" fmla="*/ 437332 h 553188"/>
                <a:gd name="connsiteX23" fmla="*/ 1627408 w 3121791"/>
                <a:gd name="connsiteY23" fmla="*/ 378671 h 553188"/>
                <a:gd name="connsiteX24" fmla="*/ 1627408 w 3121791"/>
                <a:gd name="connsiteY24" fmla="*/ 324063 h 553188"/>
                <a:gd name="connsiteX25" fmla="*/ 1623355 w 3121791"/>
                <a:gd name="connsiteY25" fmla="*/ 267437 h 553188"/>
                <a:gd name="connsiteX26" fmla="*/ 1599148 w 3121791"/>
                <a:gd name="connsiteY26" fmla="*/ 235072 h 553188"/>
                <a:gd name="connsiteX27" fmla="*/ 1595113 w 3121791"/>
                <a:gd name="connsiteY27" fmla="*/ 190568 h 553188"/>
                <a:gd name="connsiteX28" fmla="*/ 1457832 w 3121791"/>
                <a:gd name="connsiteY28" fmla="*/ 12587 h 553188"/>
                <a:gd name="connsiteX29" fmla="*/ 1465919 w 3121791"/>
                <a:gd name="connsiteY29" fmla="*/ 40900 h 553188"/>
                <a:gd name="connsiteX30" fmla="*/ 1425467 w 3121791"/>
                <a:gd name="connsiteY30" fmla="*/ 36848 h 553188"/>
                <a:gd name="connsiteX31" fmla="*/ 1417380 w 3121791"/>
                <a:gd name="connsiteY31" fmla="*/ 40900 h 553188"/>
                <a:gd name="connsiteX32" fmla="*/ 1405241 w 3121791"/>
                <a:gd name="connsiteY32" fmla="*/ 53039 h 553188"/>
                <a:gd name="connsiteX33" fmla="*/ 1401189 w 3121791"/>
                <a:gd name="connsiteY33" fmla="*/ 71230 h 553188"/>
                <a:gd name="connsiteX34" fmla="*/ 1393102 w 3121791"/>
                <a:gd name="connsiteY34" fmla="*/ 97525 h 553188"/>
                <a:gd name="connsiteX35" fmla="*/ 1389050 w 3121791"/>
                <a:gd name="connsiteY35" fmla="*/ 117751 h 553188"/>
                <a:gd name="connsiteX36" fmla="*/ 1397154 w 3121791"/>
                <a:gd name="connsiteY36" fmla="*/ 125856 h 553188"/>
                <a:gd name="connsiteX37" fmla="*/ 1423450 w 3121791"/>
                <a:gd name="connsiteY37" fmla="*/ 137977 h 553188"/>
                <a:gd name="connsiteX38" fmla="*/ 1461866 w 3121791"/>
                <a:gd name="connsiteY38" fmla="*/ 129890 h 553188"/>
                <a:gd name="connsiteX39" fmla="*/ 1484127 w 3121791"/>
                <a:gd name="connsiteY39" fmla="*/ 121804 h 553188"/>
                <a:gd name="connsiteX40" fmla="*/ 1502318 w 3121791"/>
                <a:gd name="connsiteY40" fmla="*/ 109664 h 553188"/>
                <a:gd name="connsiteX41" fmla="*/ 1512440 w 3121791"/>
                <a:gd name="connsiteY41" fmla="*/ 99560 h 553188"/>
                <a:gd name="connsiteX42" fmla="*/ 1522544 w 3121791"/>
                <a:gd name="connsiteY42" fmla="*/ 85404 h 553188"/>
                <a:gd name="connsiteX43" fmla="*/ 1530631 w 3121791"/>
                <a:gd name="connsiteY43" fmla="*/ 65178 h 553188"/>
                <a:gd name="connsiteX44" fmla="*/ 1506371 w 3121791"/>
                <a:gd name="connsiteY44" fmla="*/ 20674 h 553188"/>
                <a:gd name="connsiteX45" fmla="*/ 1457832 w 3121791"/>
                <a:gd name="connsiteY45" fmla="*/ 12587 h 553188"/>
                <a:gd name="connsiteX46" fmla="*/ 3076422 w 3121791"/>
                <a:gd name="connsiteY46" fmla="*/ 295 h 553188"/>
                <a:gd name="connsiteX47" fmla="*/ 3119558 w 3121791"/>
                <a:gd name="connsiteY47" fmla="*/ 295 h 553188"/>
                <a:gd name="connsiteX48" fmla="*/ 3121791 w 3121791"/>
                <a:gd name="connsiteY48" fmla="*/ 12587 h 553188"/>
                <a:gd name="connsiteX49" fmla="*/ 3077287 w 3121791"/>
                <a:gd name="connsiteY49" fmla="*/ 448 h 553188"/>
                <a:gd name="connsiteX50" fmla="*/ 2918922 w 3121791"/>
                <a:gd name="connsiteY50" fmla="*/ 295 h 553188"/>
                <a:gd name="connsiteX51" fmla="*/ 3018872 w 3121791"/>
                <a:gd name="connsiteY51" fmla="*/ 295 h 553188"/>
                <a:gd name="connsiteX52" fmla="*/ 3018644 w 3121791"/>
                <a:gd name="connsiteY52" fmla="*/ 448 h 553188"/>
                <a:gd name="connsiteX53" fmla="*/ 3012575 w 3121791"/>
                <a:gd name="connsiteY53" fmla="*/ 28761 h 553188"/>
                <a:gd name="connsiteX54" fmla="*/ 3006505 w 3121791"/>
                <a:gd name="connsiteY54" fmla="*/ 57073 h 553188"/>
                <a:gd name="connsiteX55" fmla="*/ 3004470 w 3121791"/>
                <a:gd name="connsiteY55" fmla="*/ 73265 h 553188"/>
                <a:gd name="connsiteX56" fmla="*/ 3004470 w 3121791"/>
                <a:gd name="connsiteY56" fmla="*/ 85404 h 553188"/>
                <a:gd name="connsiteX57" fmla="*/ 2968071 w 3121791"/>
                <a:gd name="connsiteY57" fmla="*/ 44952 h 553188"/>
                <a:gd name="connsiteX58" fmla="*/ 2937741 w 3121791"/>
                <a:gd name="connsiteY58" fmla="*/ 14604 h 553188"/>
                <a:gd name="connsiteX59" fmla="*/ 2919532 w 3121791"/>
                <a:gd name="connsiteY59" fmla="*/ 448 h 553188"/>
                <a:gd name="connsiteX60" fmla="*/ 312827 w 3121791"/>
                <a:gd name="connsiteY60" fmla="*/ 295 h 553188"/>
                <a:gd name="connsiteX61" fmla="*/ 2899650 w 3121791"/>
                <a:gd name="connsiteY61" fmla="*/ 295 h 553188"/>
                <a:gd name="connsiteX62" fmla="*/ 2903341 w 3121791"/>
                <a:gd name="connsiteY62" fmla="*/ 85404 h 553188"/>
                <a:gd name="connsiteX63" fmla="*/ 2879080 w 3121791"/>
                <a:gd name="connsiteY63" fmla="*/ 61126 h 553188"/>
                <a:gd name="connsiteX64" fmla="*/ 2826489 w 3121791"/>
                <a:gd name="connsiteY64" fmla="*/ 53039 h 553188"/>
                <a:gd name="connsiteX65" fmla="*/ 2790090 w 3121791"/>
                <a:gd name="connsiteY65" fmla="*/ 69213 h 553188"/>
                <a:gd name="connsiteX66" fmla="*/ 2781985 w 3121791"/>
                <a:gd name="connsiteY66" fmla="*/ 69213 h 553188"/>
                <a:gd name="connsiteX67" fmla="*/ 2777950 w 3121791"/>
                <a:gd name="connsiteY67" fmla="*/ 48987 h 553188"/>
                <a:gd name="connsiteX68" fmla="*/ 2737499 w 3121791"/>
                <a:gd name="connsiteY68" fmla="*/ 40900 h 553188"/>
                <a:gd name="connsiteX69" fmla="*/ 2709186 w 3121791"/>
                <a:gd name="connsiteY69" fmla="*/ 53039 h 553188"/>
                <a:gd name="connsiteX70" fmla="*/ 2688960 w 3121791"/>
                <a:gd name="connsiteY70" fmla="*/ 61126 h 553188"/>
                <a:gd name="connsiteX71" fmla="*/ 2672768 w 3121791"/>
                <a:gd name="connsiteY71" fmla="*/ 65178 h 553188"/>
                <a:gd name="connsiteX72" fmla="*/ 2660629 w 3121791"/>
                <a:gd name="connsiteY72" fmla="*/ 89439 h 553188"/>
                <a:gd name="connsiteX73" fmla="*/ 2636369 w 3121791"/>
                <a:gd name="connsiteY73" fmla="*/ 93491 h 553188"/>
                <a:gd name="connsiteX74" fmla="*/ 2648508 w 3121791"/>
                <a:gd name="connsiteY74" fmla="*/ 121804 h 553188"/>
                <a:gd name="connsiteX75" fmla="*/ 2664682 w 3121791"/>
                <a:gd name="connsiteY75" fmla="*/ 154169 h 553188"/>
                <a:gd name="connsiteX76" fmla="*/ 2666699 w 3121791"/>
                <a:gd name="connsiteY76" fmla="*/ 158203 h 553188"/>
                <a:gd name="connsiteX77" fmla="*/ 2668734 w 3121791"/>
                <a:gd name="connsiteY77" fmla="*/ 162255 h 553188"/>
                <a:gd name="connsiteX78" fmla="*/ 2668734 w 3121791"/>
                <a:gd name="connsiteY78" fmla="*/ 170342 h 553188"/>
                <a:gd name="connsiteX79" fmla="*/ 2692994 w 3121791"/>
                <a:gd name="connsiteY79" fmla="*/ 170342 h 553188"/>
                <a:gd name="connsiteX80" fmla="*/ 2709186 w 3121791"/>
                <a:gd name="connsiteY80" fmla="*/ 210794 h 553188"/>
                <a:gd name="connsiteX81" fmla="*/ 2733446 w 3121791"/>
                <a:gd name="connsiteY81" fmla="*/ 210794 h 553188"/>
                <a:gd name="connsiteX82" fmla="*/ 2757725 w 3121791"/>
                <a:gd name="connsiteY82" fmla="*/ 247211 h 553188"/>
                <a:gd name="connsiteX83" fmla="*/ 2786037 w 3121791"/>
                <a:gd name="connsiteY83" fmla="*/ 247211 h 553188"/>
                <a:gd name="connsiteX84" fmla="*/ 2781985 w 3121791"/>
                <a:gd name="connsiteY84" fmla="*/ 222933 h 553188"/>
                <a:gd name="connsiteX85" fmla="*/ 2822437 w 3121791"/>
                <a:gd name="connsiteY85" fmla="*/ 214846 h 553188"/>
                <a:gd name="connsiteX86" fmla="*/ 2858854 w 3121791"/>
                <a:gd name="connsiteY86" fmla="*/ 226986 h 553188"/>
                <a:gd name="connsiteX87" fmla="*/ 2883115 w 3121791"/>
                <a:gd name="connsiteY87" fmla="*/ 235072 h 553188"/>
                <a:gd name="connsiteX88" fmla="*/ 2903341 w 3121791"/>
                <a:gd name="connsiteY88" fmla="*/ 239107 h 553188"/>
                <a:gd name="connsiteX89" fmla="*/ 2875028 w 3121791"/>
                <a:gd name="connsiteY89" fmla="*/ 255298 h 553188"/>
                <a:gd name="connsiteX90" fmla="*/ 2891219 w 3121791"/>
                <a:gd name="connsiteY90" fmla="*/ 279559 h 553188"/>
                <a:gd name="connsiteX91" fmla="*/ 2895254 w 3121791"/>
                <a:gd name="connsiteY91" fmla="*/ 340237 h 553188"/>
                <a:gd name="connsiteX92" fmla="*/ 2835142 w 3121791"/>
                <a:gd name="connsiteY92" fmla="*/ 328115 h 553188"/>
                <a:gd name="connsiteX93" fmla="*/ 2797097 w 3121791"/>
                <a:gd name="connsiteY93" fmla="*/ 309907 h 553188"/>
                <a:gd name="connsiteX94" fmla="*/ 2779083 w 3121791"/>
                <a:gd name="connsiteY94" fmla="*/ 279559 h 553188"/>
                <a:gd name="connsiteX95" fmla="*/ 2759052 w 3121791"/>
                <a:gd name="connsiteY95" fmla="*/ 279559 h 553188"/>
                <a:gd name="connsiteX96" fmla="*/ 2743055 w 3121791"/>
                <a:gd name="connsiteY96" fmla="*/ 299785 h 553188"/>
                <a:gd name="connsiteX97" fmla="*/ 2714990 w 3121791"/>
                <a:gd name="connsiteY97" fmla="*/ 287663 h 553188"/>
                <a:gd name="connsiteX98" fmla="*/ 2698940 w 3121791"/>
                <a:gd name="connsiteY98" fmla="*/ 251246 h 553188"/>
                <a:gd name="connsiteX99" fmla="*/ 2678962 w 3121791"/>
                <a:gd name="connsiteY99" fmla="*/ 259333 h 553188"/>
                <a:gd name="connsiteX100" fmla="*/ 2626884 w 3121791"/>
                <a:gd name="connsiteY100" fmla="*/ 263385 h 553188"/>
                <a:gd name="connsiteX101" fmla="*/ 2626884 w 3121791"/>
                <a:gd name="connsiteY101" fmla="*/ 243159 h 553188"/>
                <a:gd name="connsiteX102" fmla="*/ 2638899 w 3121791"/>
                <a:gd name="connsiteY102" fmla="*/ 210794 h 553188"/>
                <a:gd name="connsiteX103" fmla="*/ 2634847 w 3121791"/>
                <a:gd name="connsiteY103" fmla="*/ 202707 h 553188"/>
                <a:gd name="connsiteX104" fmla="*/ 2594838 w 3121791"/>
                <a:gd name="connsiteY104" fmla="*/ 186534 h 553188"/>
                <a:gd name="connsiteX105" fmla="*/ 2522728 w 3121791"/>
                <a:gd name="connsiteY105" fmla="*/ 162255 h 553188"/>
                <a:gd name="connsiteX106" fmla="*/ 2498698 w 3121791"/>
                <a:gd name="connsiteY106" fmla="*/ 154169 h 553188"/>
                <a:gd name="connsiteX107" fmla="*/ 2482648 w 3121791"/>
                <a:gd name="connsiteY107" fmla="*/ 150116 h 553188"/>
                <a:gd name="connsiteX108" fmla="*/ 2458370 w 3121791"/>
                <a:gd name="connsiteY108" fmla="*/ 170342 h 553188"/>
                <a:gd name="connsiteX109" fmla="*/ 2458370 w 3121791"/>
                <a:gd name="connsiteY109" fmla="*/ 162255 h 553188"/>
                <a:gd name="connsiteX110" fmla="*/ 2454335 w 3121791"/>
                <a:gd name="connsiteY110" fmla="*/ 150116 h 553188"/>
                <a:gd name="connsiteX111" fmla="*/ 2444214 w 3121791"/>
                <a:gd name="connsiteY111" fmla="*/ 152134 h 553188"/>
                <a:gd name="connsiteX112" fmla="*/ 2430057 w 3121791"/>
                <a:gd name="connsiteY112" fmla="*/ 154169 h 553188"/>
                <a:gd name="connsiteX113" fmla="*/ 2409831 w 3121791"/>
                <a:gd name="connsiteY113" fmla="*/ 154169 h 553188"/>
                <a:gd name="connsiteX114" fmla="*/ 2421970 w 3121791"/>
                <a:gd name="connsiteY114" fmla="*/ 125856 h 553188"/>
                <a:gd name="connsiteX115" fmla="*/ 2415901 w 3121791"/>
                <a:gd name="connsiteY115" fmla="*/ 109664 h 553188"/>
                <a:gd name="connsiteX116" fmla="*/ 2377466 w 3121791"/>
                <a:gd name="connsiteY116" fmla="*/ 97525 h 553188"/>
                <a:gd name="connsiteX117" fmla="*/ 2256111 w 3121791"/>
                <a:gd name="connsiteY117" fmla="*/ 73265 h 553188"/>
                <a:gd name="connsiteX118" fmla="*/ 2195433 w 3121791"/>
                <a:gd name="connsiteY118" fmla="*/ 53039 h 553188"/>
                <a:gd name="connsiteX119" fmla="*/ 2150946 w 3121791"/>
                <a:gd name="connsiteY119" fmla="*/ 44952 h 553188"/>
                <a:gd name="connsiteX120" fmla="*/ 2098355 w 3121791"/>
                <a:gd name="connsiteY120" fmla="*/ 44952 h 553188"/>
                <a:gd name="connsiteX121" fmla="*/ 2070043 w 3121791"/>
                <a:gd name="connsiteY121" fmla="*/ 69213 h 553188"/>
                <a:gd name="connsiteX122" fmla="*/ 2053851 w 3121791"/>
                <a:gd name="connsiteY122" fmla="*/ 93491 h 553188"/>
                <a:gd name="connsiteX123" fmla="*/ 2074077 w 3121791"/>
                <a:gd name="connsiteY123" fmla="*/ 101578 h 553188"/>
                <a:gd name="connsiteX124" fmla="*/ 2094303 w 3121791"/>
                <a:gd name="connsiteY124" fmla="*/ 125856 h 553188"/>
                <a:gd name="connsiteX125" fmla="*/ 2106442 w 3121791"/>
                <a:gd name="connsiteY125" fmla="*/ 125856 h 553188"/>
                <a:gd name="connsiteX126" fmla="*/ 2122634 w 3121791"/>
                <a:gd name="connsiteY126" fmla="*/ 113717 h 553188"/>
                <a:gd name="connsiteX127" fmla="*/ 2134755 w 3121791"/>
                <a:gd name="connsiteY127" fmla="*/ 101578 h 553188"/>
                <a:gd name="connsiteX128" fmla="*/ 2142859 w 3121791"/>
                <a:gd name="connsiteY128" fmla="*/ 97525 h 553188"/>
                <a:gd name="connsiteX129" fmla="*/ 2154981 w 3121791"/>
                <a:gd name="connsiteY129" fmla="*/ 93491 h 553188"/>
                <a:gd name="connsiteX130" fmla="*/ 2171172 w 3121791"/>
                <a:gd name="connsiteY130" fmla="*/ 91456 h 553188"/>
                <a:gd name="connsiteX131" fmla="*/ 2187346 w 3121791"/>
                <a:gd name="connsiteY131" fmla="*/ 89439 h 553188"/>
                <a:gd name="connsiteX132" fmla="*/ 2205555 w 3121791"/>
                <a:gd name="connsiteY132" fmla="*/ 91456 h 553188"/>
                <a:gd name="connsiteX133" fmla="*/ 2223763 w 3121791"/>
                <a:gd name="connsiteY133" fmla="*/ 93491 h 553188"/>
                <a:gd name="connsiteX134" fmla="*/ 2239937 w 3121791"/>
                <a:gd name="connsiteY134" fmla="*/ 93491 h 553188"/>
                <a:gd name="connsiteX135" fmla="*/ 2227798 w 3121791"/>
                <a:gd name="connsiteY135" fmla="*/ 113717 h 553188"/>
                <a:gd name="connsiteX136" fmla="*/ 2239937 w 3121791"/>
                <a:gd name="connsiteY136" fmla="*/ 133943 h 553188"/>
                <a:gd name="connsiteX137" fmla="*/ 2266232 w 3121791"/>
                <a:gd name="connsiteY137" fmla="*/ 137977 h 553188"/>
                <a:gd name="connsiteX138" fmla="*/ 2284441 w 3121791"/>
                <a:gd name="connsiteY138" fmla="*/ 142030 h 553188"/>
                <a:gd name="connsiteX139" fmla="*/ 2296562 w 3121791"/>
                <a:gd name="connsiteY139" fmla="*/ 150116 h 553188"/>
                <a:gd name="connsiteX140" fmla="*/ 2365345 w 3121791"/>
                <a:gd name="connsiteY140" fmla="*/ 174395 h 553188"/>
                <a:gd name="connsiteX141" fmla="*/ 2413884 w 3121791"/>
                <a:gd name="connsiteY141" fmla="*/ 220916 h 553188"/>
                <a:gd name="connsiteX142" fmla="*/ 2434109 w 3121791"/>
                <a:gd name="connsiteY142" fmla="*/ 307889 h 553188"/>
                <a:gd name="connsiteX143" fmla="*/ 2421652 w 3121791"/>
                <a:gd name="connsiteY143" fmla="*/ 320011 h 553188"/>
                <a:gd name="connsiteX144" fmla="*/ 2317868 w 3121791"/>
                <a:gd name="connsiteY144" fmla="*/ 231020 h 553188"/>
                <a:gd name="connsiteX145" fmla="*/ 2317868 w 3121791"/>
                <a:gd name="connsiteY145" fmla="*/ 259333 h 553188"/>
                <a:gd name="connsiteX146" fmla="*/ 2309781 w 3121791"/>
                <a:gd name="connsiteY146" fmla="*/ 307889 h 553188"/>
                <a:gd name="connsiteX147" fmla="*/ 2281521 w 3121791"/>
                <a:gd name="connsiteY147" fmla="*/ 275524 h 553188"/>
                <a:gd name="connsiteX148" fmla="*/ 2257296 w 3121791"/>
                <a:gd name="connsiteY148" fmla="*/ 253263 h 553188"/>
                <a:gd name="connsiteX149" fmla="*/ 2233053 w 3121791"/>
                <a:gd name="connsiteY149" fmla="*/ 243159 h 553188"/>
                <a:gd name="connsiteX150" fmla="*/ 2200741 w 3121791"/>
                <a:gd name="connsiteY150" fmla="*/ 210794 h 553188"/>
                <a:gd name="connsiteX151" fmla="*/ 2184639 w 3121791"/>
                <a:gd name="connsiteY151" fmla="*/ 218881 h 553188"/>
                <a:gd name="connsiteX152" fmla="*/ 2180586 w 3121791"/>
                <a:gd name="connsiteY152" fmla="*/ 271472 h 553188"/>
                <a:gd name="connsiteX153" fmla="*/ 2140205 w 3121791"/>
                <a:gd name="connsiteY153" fmla="*/ 235072 h 553188"/>
                <a:gd name="connsiteX154" fmla="*/ 2148292 w 3121791"/>
                <a:gd name="connsiteY154" fmla="*/ 259333 h 553188"/>
                <a:gd name="connsiteX155" fmla="*/ 2107893 w 3121791"/>
                <a:gd name="connsiteY155" fmla="*/ 251246 h 553188"/>
                <a:gd name="connsiteX156" fmla="*/ 2103859 w 3121791"/>
                <a:gd name="connsiteY156" fmla="*/ 255298 h 553188"/>
                <a:gd name="connsiteX157" fmla="*/ 2103859 w 3121791"/>
                <a:gd name="connsiteY157" fmla="*/ 265402 h 553188"/>
                <a:gd name="connsiteX158" fmla="*/ 2111945 w 3121791"/>
                <a:gd name="connsiteY158" fmla="*/ 283611 h 553188"/>
                <a:gd name="connsiteX159" fmla="*/ 2132171 w 3121791"/>
                <a:gd name="connsiteY159" fmla="*/ 315976 h 553188"/>
                <a:gd name="connsiteX160" fmla="*/ 2103859 w 3121791"/>
                <a:gd name="connsiteY160" fmla="*/ 315976 h 553188"/>
                <a:gd name="connsiteX161" fmla="*/ 2107893 w 3121791"/>
                <a:gd name="connsiteY161" fmla="*/ 372602 h 553188"/>
                <a:gd name="connsiteX162" fmla="*/ 2011010 w 3121791"/>
                <a:gd name="connsiteY162" fmla="*/ 283611 h 553188"/>
                <a:gd name="connsiteX163" fmla="*/ 1974664 w 3121791"/>
                <a:gd name="connsiteY163" fmla="*/ 372602 h 553188"/>
                <a:gd name="connsiteX164" fmla="*/ 1954491 w 3121791"/>
                <a:gd name="connsiteY164" fmla="*/ 315976 h 553188"/>
                <a:gd name="connsiteX165" fmla="*/ 1942370 w 3121791"/>
                <a:gd name="connsiteY165" fmla="*/ 279559 h 553188"/>
                <a:gd name="connsiteX166" fmla="*/ 1934265 w 3121791"/>
                <a:gd name="connsiteY166" fmla="*/ 388793 h 553188"/>
                <a:gd name="connsiteX167" fmla="*/ 1924161 w 3121791"/>
                <a:gd name="connsiteY167" fmla="*/ 491940 h 553188"/>
                <a:gd name="connsiteX168" fmla="*/ 1915755 w 3121791"/>
                <a:gd name="connsiteY168" fmla="*/ 553188 h 553188"/>
                <a:gd name="connsiteX169" fmla="*/ 302754 w 3121791"/>
                <a:gd name="connsiteY169" fmla="*/ 553188 h 553188"/>
                <a:gd name="connsiteX170" fmla="*/ 303303 w 3121791"/>
                <a:gd name="connsiteY170" fmla="*/ 546544 h 553188"/>
                <a:gd name="connsiteX171" fmla="*/ 290160 w 3121791"/>
                <a:gd name="connsiteY171" fmla="*/ 542496 h 553188"/>
                <a:gd name="connsiteX172" fmla="*/ 265882 w 3121791"/>
                <a:gd name="connsiteY172" fmla="*/ 542496 h 553188"/>
                <a:gd name="connsiteX173" fmla="*/ 249708 w 3121791"/>
                <a:gd name="connsiteY173" fmla="*/ 550601 h 553188"/>
                <a:gd name="connsiteX174" fmla="*/ 247981 w 3121791"/>
                <a:gd name="connsiteY174" fmla="*/ 553188 h 553188"/>
                <a:gd name="connsiteX175" fmla="*/ 146190 w 3121791"/>
                <a:gd name="connsiteY175" fmla="*/ 553188 h 553188"/>
                <a:gd name="connsiteX176" fmla="*/ 144526 w 3121791"/>
                <a:gd name="connsiteY176" fmla="*/ 546548 h 553188"/>
                <a:gd name="connsiteX177" fmla="*/ 146561 w 3121791"/>
                <a:gd name="connsiteY177" fmla="*/ 530375 h 553188"/>
                <a:gd name="connsiteX178" fmla="*/ 156665 w 3121791"/>
                <a:gd name="connsiteY178" fmla="*/ 514183 h 553188"/>
                <a:gd name="connsiteX179" fmla="*/ 136439 w 3121791"/>
                <a:gd name="connsiteY179" fmla="*/ 522270 h 553188"/>
                <a:gd name="connsiteX180" fmla="*/ 120265 w 3121791"/>
                <a:gd name="connsiteY180" fmla="*/ 530375 h 553188"/>
                <a:gd name="connsiteX181" fmla="*/ 108126 w 3121791"/>
                <a:gd name="connsiteY181" fmla="*/ 534409 h 553188"/>
                <a:gd name="connsiteX182" fmla="*/ 95987 w 3121791"/>
                <a:gd name="connsiteY182" fmla="*/ 538461 h 553188"/>
                <a:gd name="connsiteX183" fmla="*/ 79814 w 3121791"/>
                <a:gd name="connsiteY183" fmla="*/ 542496 h 553188"/>
                <a:gd name="connsiteX184" fmla="*/ 65657 w 3121791"/>
                <a:gd name="connsiteY184" fmla="*/ 546548 h 553188"/>
                <a:gd name="connsiteX185" fmla="*/ 57346 w 3121791"/>
                <a:gd name="connsiteY185" fmla="*/ 553188 h 553188"/>
                <a:gd name="connsiteX186" fmla="*/ 0 w 3121791"/>
                <a:gd name="connsiteY186" fmla="*/ 553188 h 553188"/>
                <a:gd name="connsiteX187" fmla="*/ 2944 w 3121791"/>
                <a:gd name="connsiteY187" fmla="*/ 538461 h 553188"/>
                <a:gd name="connsiteX188" fmla="*/ 6997 w 3121791"/>
                <a:gd name="connsiteY188" fmla="*/ 510149 h 553188"/>
                <a:gd name="connsiteX189" fmla="*/ 15083 w 3121791"/>
                <a:gd name="connsiteY189" fmla="*/ 498010 h 553188"/>
                <a:gd name="connsiteX190" fmla="*/ 23170 w 3121791"/>
                <a:gd name="connsiteY190" fmla="*/ 481818 h 553188"/>
                <a:gd name="connsiteX191" fmla="*/ 47449 w 3121791"/>
                <a:gd name="connsiteY191" fmla="*/ 485871 h 553188"/>
                <a:gd name="connsiteX192" fmla="*/ 59588 w 3121791"/>
                <a:gd name="connsiteY192" fmla="*/ 473731 h 553188"/>
                <a:gd name="connsiteX193" fmla="*/ 104074 w 3121791"/>
                <a:gd name="connsiteY193" fmla="*/ 469697 h 553188"/>
                <a:gd name="connsiteX194" fmla="*/ 83848 w 3121791"/>
                <a:gd name="connsiteY194" fmla="*/ 453505 h 553188"/>
                <a:gd name="connsiteX195" fmla="*/ 79814 w 3121791"/>
                <a:gd name="connsiteY195" fmla="*/ 441366 h 553188"/>
                <a:gd name="connsiteX196" fmla="*/ 75761 w 3121791"/>
                <a:gd name="connsiteY196" fmla="*/ 433280 h 553188"/>
                <a:gd name="connsiteX197" fmla="*/ 67674 w 3121791"/>
                <a:gd name="connsiteY197" fmla="*/ 429245 h 553188"/>
                <a:gd name="connsiteX198" fmla="*/ 43396 w 3121791"/>
                <a:gd name="connsiteY198" fmla="*/ 421140 h 553188"/>
                <a:gd name="connsiteX199" fmla="*/ 31257 w 3121791"/>
                <a:gd name="connsiteY199" fmla="*/ 413054 h 553188"/>
                <a:gd name="connsiteX200" fmla="*/ 43396 w 3121791"/>
                <a:gd name="connsiteY200" fmla="*/ 400914 h 553188"/>
                <a:gd name="connsiteX201" fmla="*/ 91935 w 3121791"/>
                <a:gd name="connsiteY201" fmla="*/ 433280 h 553188"/>
                <a:gd name="connsiteX202" fmla="*/ 108126 w 3121791"/>
                <a:gd name="connsiteY202" fmla="*/ 421140 h 553188"/>
                <a:gd name="connsiteX203" fmla="*/ 120265 w 3121791"/>
                <a:gd name="connsiteY203" fmla="*/ 380689 h 553188"/>
                <a:gd name="connsiteX204" fmla="*/ 110144 w 3121791"/>
                <a:gd name="connsiteY204" fmla="*/ 342272 h 553188"/>
                <a:gd name="connsiteX205" fmla="*/ 124300 w 3121791"/>
                <a:gd name="connsiteY205" fmla="*/ 307889 h 553188"/>
                <a:gd name="connsiteX206" fmla="*/ 136439 w 3121791"/>
                <a:gd name="connsiteY206" fmla="*/ 328115 h 553188"/>
                <a:gd name="connsiteX207" fmla="*/ 172839 w 3121791"/>
                <a:gd name="connsiteY207" fmla="*/ 352376 h 553188"/>
                <a:gd name="connsiteX208" fmla="*/ 180943 w 3121791"/>
                <a:gd name="connsiteY208" fmla="*/ 356428 h 553188"/>
                <a:gd name="connsiteX209" fmla="*/ 184978 w 3121791"/>
                <a:gd name="connsiteY209" fmla="*/ 352376 h 553188"/>
                <a:gd name="connsiteX210" fmla="*/ 172839 w 3121791"/>
                <a:gd name="connsiteY210" fmla="*/ 352376 h 553188"/>
                <a:gd name="connsiteX211" fmla="*/ 172839 w 3121791"/>
                <a:gd name="connsiteY211" fmla="*/ 328115 h 553188"/>
                <a:gd name="connsiteX212" fmla="*/ 172839 w 3121791"/>
                <a:gd name="connsiteY212" fmla="*/ 283611 h 553188"/>
                <a:gd name="connsiteX213" fmla="*/ 172839 w 3121791"/>
                <a:gd name="connsiteY213" fmla="*/ 275524 h 553188"/>
                <a:gd name="connsiteX214" fmla="*/ 180943 w 3121791"/>
                <a:gd name="connsiteY214" fmla="*/ 287663 h 553188"/>
                <a:gd name="connsiteX215" fmla="*/ 197117 w 3121791"/>
                <a:gd name="connsiteY215" fmla="*/ 291698 h 553188"/>
                <a:gd name="connsiteX216" fmla="*/ 199134 w 3121791"/>
                <a:gd name="connsiteY216" fmla="*/ 287663 h 553188"/>
                <a:gd name="connsiteX217" fmla="*/ 201169 w 3121791"/>
                <a:gd name="connsiteY217" fmla="*/ 283611 h 553188"/>
                <a:gd name="connsiteX218" fmla="*/ 205204 w 3121791"/>
                <a:gd name="connsiteY218" fmla="*/ 279559 h 553188"/>
                <a:gd name="connsiteX219" fmla="*/ 237569 w 3121791"/>
                <a:gd name="connsiteY219" fmla="*/ 283611 h 553188"/>
                <a:gd name="connsiteX220" fmla="*/ 233517 w 3121791"/>
                <a:gd name="connsiteY220" fmla="*/ 259333 h 553188"/>
                <a:gd name="connsiteX221" fmla="*/ 265882 w 3121791"/>
                <a:gd name="connsiteY221" fmla="*/ 218881 h 553188"/>
                <a:gd name="connsiteX222" fmla="*/ 282073 w 3121791"/>
                <a:gd name="connsiteY222" fmla="*/ 239107 h 553188"/>
                <a:gd name="connsiteX223" fmla="*/ 286108 w 3121791"/>
                <a:gd name="connsiteY223" fmla="*/ 291698 h 553188"/>
                <a:gd name="connsiteX224" fmla="*/ 334646 w 3121791"/>
                <a:gd name="connsiteY224" fmla="*/ 267437 h 553188"/>
                <a:gd name="connsiteX225" fmla="*/ 346785 w 3121791"/>
                <a:gd name="connsiteY225" fmla="*/ 255298 h 553188"/>
                <a:gd name="connsiteX226" fmla="*/ 354872 w 3121791"/>
                <a:gd name="connsiteY226" fmla="*/ 251246 h 553188"/>
                <a:gd name="connsiteX227" fmla="*/ 350838 w 3121791"/>
                <a:gd name="connsiteY227" fmla="*/ 267437 h 553188"/>
                <a:gd name="connsiteX228" fmla="*/ 387237 w 3121791"/>
                <a:gd name="connsiteY228" fmla="*/ 239107 h 553188"/>
                <a:gd name="connsiteX229" fmla="*/ 419602 w 3121791"/>
                <a:gd name="connsiteY229" fmla="*/ 287663 h 553188"/>
                <a:gd name="connsiteX230" fmla="*/ 407463 w 3121791"/>
                <a:gd name="connsiteY230" fmla="*/ 235072 h 553188"/>
                <a:gd name="connsiteX231" fmla="*/ 460054 w 3121791"/>
                <a:gd name="connsiteY231" fmla="*/ 287663 h 553188"/>
                <a:gd name="connsiteX232" fmla="*/ 468141 w 3121791"/>
                <a:gd name="connsiteY232" fmla="*/ 271472 h 553188"/>
                <a:gd name="connsiteX233" fmla="*/ 488367 w 3121791"/>
                <a:gd name="connsiteY233" fmla="*/ 239107 h 553188"/>
                <a:gd name="connsiteX234" fmla="*/ 492419 w 3121791"/>
                <a:gd name="connsiteY234" fmla="*/ 200690 h 553188"/>
                <a:gd name="connsiteX235" fmla="*/ 492419 w 3121791"/>
                <a:gd name="connsiteY235" fmla="*/ 174395 h 553188"/>
                <a:gd name="connsiteX236" fmla="*/ 512645 w 3121791"/>
                <a:gd name="connsiteY236" fmla="*/ 150116 h 553188"/>
                <a:gd name="connsiteX237" fmla="*/ 516680 w 3121791"/>
                <a:gd name="connsiteY237" fmla="*/ 121804 h 553188"/>
                <a:gd name="connsiteX238" fmla="*/ 510628 w 3121791"/>
                <a:gd name="connsiteY238" fmla="*/ 103595 h 553188"/>
                <a:gd name="connsiteX239" fmla="*/ 492419 w 3121791"/>
                <a:gd name="connsiteY239" fmla="*/ 101578 h 553188"/>
                <a:gd name="connsiteX240" fmla="*/ 460054 w 3121791"/>
                <a:gd name="connsiteY240" fmla="*/ 107647 h 553188"/>
                <a:gd name="connsiteX241" fmla="*/ 439828 w 3121791"/>
                <a:gd name="connsiteY241" fmla="*/ 101578 h 553188"/>
                <a:gd name="connsiteX242" fmla="*/ 437811 w 3121791"/>
                <a:gd name="connsiteY242" fmla="*/ 89439 h 553188"/>
                <a:gd name="connsiteX243" fmla="*/ 427689 w 3121791"/>
                <a:gd name="connsiteY243" fmla="*/ 77299 h 553188"/>
                <a:gd name="connsiteX244" fmla="*/ 411515 w 3121791"/>
                <a:gd name="connsiteY244" fmla="*/ 53039 h 553188"/>
                <a:gd name="connsiteX245" fmla="*/ 411515 w 3121791"/>
                <a:gd name="connsiteY245" fmla="*/ 36848 h 553188"/>
                <a:gd name="connsiteX246" fmla="*/ 206383 w 3121791"/>
                <a:gd name="connsiteY246" fmla="*/ 295 h 553188"/>
                <a:gd name="connsiteX247" fmla="*/ 296059 w 3121791"/>
                <a:gd name="connsiteY247" fmla="*/ 295 h 553188"/>
                <a:gd name="connsiteX248" fmla="*/ 269934 w 3121791"/>
                <a:gd name="connsiteY248" fmla="*/ 16622 h 553188"/>
                <a:gd name="connsiteX249" fmla="*/ 241621 w 3121791"/>
                <a:gd name="connsiteY249" fmla="*/ 30778 h 553188"/>
                <a:gd name="connsiteX250" fmla="*/ 213291 w 3121791"/>
                <a:gd name="connsiteY250" fmla="*/ 32813 h 553188"/>
                <a:gd name="connsiteX251" fmla="*/ 189030 w 3121791"/>
                <a:gd name="connsiteY251" fmla="*/ 26743 h 553188"/>
                <a:gd name="connsiteX252" fmla="*/ 172839 w 3121791"/>
                <a:gd name="connsiteY252" fmla="*/ 24726 h 553188"/>
                <a:gd name="connsiteX253" fmla="*/ 176891 w 3121791"/>
                <a:gd name="connsiteY253" fmla="*/ 16622 h 553188"/>
                <a:gd name="connsiteX254" fmla="*/ 205204 w 3121791"/>
                <a:gd name="connsiteY254" fmla="*/ 8535 h 553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3121791" h="553188">
                  <a:moveTo>
                    <a:pt x="2290882" y="469697"/>
                  </a:moveTo>
                  <a:cubicBezTo>
                    <a:pt x="2301800" y="480473"/>
                    <a:pt x="2312701" y="491268"/>
                    <a:pt x="2323619" y="502044"/>
                  </a:cubicBezTo>
                  <a:cubicBezTo>
                    <a:pt x="2331794" y="515528"/>
                    <a:pt x="2337935" y="530375"/>
                    <a:pt x="2342022" y="546548"/>
                  </a:cubicBezTo>
                  <a:lnTo>
                    <a:pt x="2341350" y="553188"/>
                  </a:lnTo>
                  <a:lnTo>
                    <a:pt x="2220364" y="553188"/>
                  </a:lnTo>
                  <a:lnTo>
                    <a:pt x="2245883" y="508114"/>
                  </a:lnTo>
                  <a:cubicBezTo>
                    <a:pt x="2256801" y="490595"/>
                    <a:pt x="2271789" y="477784"/>
                    <a:pt x="2290882" y="469697"/>
                  </a:cubicBezTo>
                  <a:close/>
                  <a:moveTo>
                    <a:pt x="1595113" y="190568"/>
                  </a:moveTo>
                  <a:cubicBezTo>
                    <a:pt x="1592406" y="198655"/>
                    <a:pt x="1591061" y="208104"/>
                    <a:pt x="1591061" y="218881"/>
                  </a:cubicBezTo>
                  <a:cubicBezTo>
                    <a:pt x="1588371" y="226986"/>
                    <a:pt x="1587027" y="235745"/>
                    <a:pt x="1587027" y="245176"/>
                  </a:cubicBezTo>
                  <a:cubicBezTo>
                    <a:pt x="1587027" y="254626"/>
                    <a:pt x="1587027" y="263385"/>
                    <a:pt x="1587027" y="271472"/>
                  </a:cubicBezTo>
                  <a:cubicBezTo>
                    <a:pt x="1587027" y="290353"/>
                    <a:pt x="1586337" y="299785"/>
                    <a:pt x="1584992" y="299785"/>
                  </a:cubicBezTo>
                  <a:cubicBezTo>
                    <a:pt x="1583647" y="299785"/>
                    <a:pt x="1577595" y="310579"/>
                    <a:pt x="1566854" y="332150"/>
                  </a:cubicBezTo>
                  <a:cubicBezTo>
                    <a:pt x="1558767" y="351031"/>
                    <a:pt x="1548008" y="353721"/>
                    <a:pt x="1534560" y="340237"/>
                  </a:cubicBezTo>
                  <a:cubicBezTo>
                    <a:pt x="1526473" y="334857"/>
                    <a:pt x="1521076" y="328115"/>
                    <a:pt x="1518386" y="320011"/>
                  </a:cubicBezTo>
                  <a:lnTo>
                    <a:pt x="1550680" y="388793"/>
                  </a:lnTo>
                  <a:lnTo>
                    <a:pt x="1562819" y="384741"/>
                  </a:lnTo>
                  <a:lnTo>
                    <a:pt x="1562819" y="409019"/>
                  </a:lnTo>
                  <a:cubicBezTo>
                    <a:pt x="1568199" y="409019"/>
                    <a:pt x="1573578" y="410364"/>
                    <a:pt x="1578922" y="413054"/>
                  </a:cubicBezTo>
                  <a:cubicBezTo>
                    <a:pt x="1589716" y="418451"/>
                    <a:pt x="1597803" y="421140"/>
                    <a:pt x="1603200" y="421140"/>
                  </a:cubicBezTo>
                  <a:cubicBezTo>
                    <a:pt x="1605855" y="423848"/>
                    <a:pt x="1607854" y="425193"/>
                    <a:pt x="1609199" y="425193"/>
                  </a:cubicBezTo>
                  <a:cubicBezTo>
                    <a:pt x="1610544" y="425193"/>
                    <a:pt x="1612579" y="426538"/>
                    <a:pt x="1615269" y="429245"/>
                  </a:cubicBezTo>
                  <a:lnTo>
                    <a:pt x="1623355" y="437332"/>
                  </a:lnTo>
                  <a:cubicBezTo>
                    <a:pt x="1626063" y="418451"/>
                    <a:pt x="1627408" y="398897"/>
                    <a:pt x="1627408" y="378671"/>
                  </a:cubicBezTo>
                  <a:cubicBezTo>
                    <a:pt x="1627408" y="358445"/>
                    <a:pt x="1627408" y="340237"/>
                    <a:pt x="1627408" y="324063"/>
                  </a:cubicBezTo>
                  <a:cubicBezTo>
                    <a:pt x="1627408" y="305182"/>
                    <a:pt x="1626063" y="286301"/>
                    <a:pt x="1623355" y="267437"/>
                  </a:cubicBezTo>
                  <a:cubicBezTo>
                    <a:pt x="1612579" y="272817"/>
                    <a:pt x="1604510" y="262040"/>
                    <a:pt x="1599148" y="235072"/>
                  </a:cubicBezTo>
                  <a:cubicBezTo>
                    <a:pt x="1596458" y="224278"/>
                    <a:pt x="1595113" y="209449"/>
                    <a:pt x="1595113" y="190568"/>
                  </a:cubicBezTo>
                  <a:close/>
                  <a:moveTo>
                    <a:pt x="1457832" y="12587"/>
                  </a:moveTo>
                  <a:lnTo>
                    <a:pt x="1465919" y="40900"/>
                  </a:lnTo>
                  <a:lnTo>
                    <a:pt x="1425467" y="36848"/>
                  </a:lnTo>
                  <a:cubicBezTo>
                    <a:pt x="1422759" y="36848"/>
                    <a:pt x="1420070" y="38210"/>
                    <a:pt x="1417380" y="40900"/>
                  </a:cubicBezTo>
                  <a:lnTo>
                    <a:pt x="1405241" y="53039"/>
                  </a:lnTo>
                  <a:cubicBezTo>
                    <a:pt x="1402534" y="61126"/>
                    <a:pt x="1401189" y="67195"/>
                    <a:pt x="1401189" y="71230"/>
                  </a:cubicBezTo>
                  <a:cubicBezTo>
                    <a:pt x="1401189" y="75282"/>
                    <a:pt x="1398499" y="84041"/>
                    <a:pt x="1393102" y="97525"/>
                  </a:cubicBezTo>
                  <a:cubicBezTo>
                    <a:pt x="1387705" y="113717"/>
                    <a:pt x="1386360" y="120459"/>
                    <a:pt x="1389050" y="117751"/>
                  </a:cubicBezTo>
                  <a:cubicBezTo>
                    <a:pt x="1391757" y="115062"/>
                    <a:pt x="1394447" y="117751"/>
                    <a:pt x="1397154" y="125856"/>
                  </a:cubicBezTo>
                  <a:cubicBezTo>
                    <a:pt x="1399844" y="136632"/>
                    <a:pt x="1408603" y="140685"/>
                    <a:pt x="1423450" y="137977"/>
                  </a:cubicBezTo>
                  <a:cubicBezTo>
                    <a:pt x="1438278" y="135288"/>
                    <a:pt x="1451090" y="132598"/>
                    <a:pt x="1461866" y="129890"/>
                  </a:cubicBezTo>
                  <a:cubicBezTo>
                    <a:pt x="1475350" y="127201"/>
                    <a:pt x="1482765" y="124493"/>
                    <a:pt x="1484127" y="121804"/>
                  </a:cubicBezTo>
                  <a:cubicBezTo>
                    <a:pt x="1485472" y="119114"/>
                    <a:pt x="1491542" y="115062"/>
                    <a:pt x="1502318" y="109664"/>
                  </a:cubicBezTo>
                  <a:cubicBezTo>
                    <a:pt x="1505026" y="106975"/>
                    <a:pt x="1508388" y="103595"/>
                    <a:pt x="1512440" y="99560"/>
                  </a:cubicBezTo>
                  <a:cubicBezTo>
                    <a:pt x="1516475" y="95508"/>
                    <a:pt x="1519855" y="90783"/>
                    <a:pt x="1522544" y="85404"/>
                  </a:cubicBezTo>
                  <a:cubicBezTo>
                    <a:pt x="1525252" y="80007"/>
                    <a:pt x="1527941" y="73265"/>
                    <a:pt x="1530631" y="65178"/>
                  </a:cubicBezTo>
                  <a:cubicBezTo>
                    <a:pt x="1541425" y="46297"/>
                    <a:pt x="1533339" y="31468"/>
                    <a:pt x="1506371" y="20674"/>
                  </a:cubicBezTo>
                  <a:cubicBezTo>
                    <a:pt x="1495576" y="15277"/>
                    <a:pt x="1479403" y="12587"/>
                    <a:pt x="1457832" y="12587"/>
                  </a:cubicBezTo>
                  <a:close/>
                  <a:moveTo>
                    <a:pt x="3076422" y="295"/>
                  </a:moveTo>
                  <a:lnTo>
                    <a:pt x="3119558" y="295"/>
                  </a:lnTo>
                  <a:lnTo>
                    <a:pt x="3121791" y="12587"/>
                  </a:lnTo>
                  <a:cubicBezTo>
                    <a:pt x="3105600" y="7190"/>
                    <a:pt x="3090771" y="3138"/>
                    <a:pt x="3077287" y="448"/>
                  </a:cubicBezTo>
                  <a:close/>
                  <a:moveTo>
                    <a:pt x="2918922" y="295"/>
                  </a:moveTo>
                  <a:lnTo>
                    <a:pt x="3018872" y="295"/>
                  </a:lnTo>
                  <a:lnTo>
                    <a:pt x="3018644" y="448"/>
                  </a:lnTo>
                  <a:cubicBezTo>
                    <a:pt x="3019989" y="-2242"/>
                    <a:pt x="3017954" y="7190"/>
                    <a:pt x="3012575" y="28761"/>
                  </a:cubicBezTo>
                  <a:cubicBezTo>
                    <a:pt x="3009867" y="42245"/>
                    <a:pt x="3007850" y="51694"/>
                    <a:pt x="3006505" y="57073"/>
                  </a:cubicBezTo>
                  <a:cubicBezTo>
                    <a:pt x="3005160" y="62471"/>
                    <a:pt x="3004470" y="67868"/>
                    <a:pt x="3004470" y="73265"/>
                  </a:cubicBezTo>
                  <a:lnTo>
                    <a:pt x="3004470" y="85404"/>
                  </a:lnTo>
                  <a:cubicBezTo>
                    <a:pt x="2990986" y="69213"/>
                    <a:pt x="2978865" y="55729"/>
                    <a:pt x="2968071" y="44952"/>
                  </a:cubicBezTo>
                  <a:cubicBezTo>
                    <a:pt x="2957276" y="34158"/>
                    <a:pt x="2947172" y="24036"/>
                    <a:pt x="2937741" y="14604"/>
                  </a:cubicBezTo>
                  <a:cubicBezTo>
                    <a:pt x="2928291" y="5173"/>
                    <a:pt x="2922222" y="448"/>
                    <a:pt x="2919532" y="448"/>
                  </a:cubicBezTo>
                  <a:close/>
                  <a:moveTo>
                    <a:pt x="312827" y="295"/>
                  </a:moveTo>
                  <a:lnTo>
                    <a:pt x="2899650" y="295"/>
                  </a:lnTo>
                  <a:lnTo>
                    <a:pt x="2903341" y="85404"/>
                  </a:lnTo>
                  <a:cubicBezTo>
                    <a:pt x="2897961" y="77299"/>
                    <a:pt x="2889857" y="69213"/>
                    <a:pt x="2879080" y="61126"/>
                  </a:cubicBezTo>
                  <a:cubicBezTo>
                    <a:pt x="2860199" y="47642"/>
                    <a:pt x="2842663" y="44952"/>
                    <a:pt x="2826489" y="53039"/>
                  </a:cubicBezTo>
                  <a:cubicBezTo>
                    <a:pt x="2807608" y="63815"/>
                    <a:pt x="2795469" y="69213"/>
                    <a:pt x="2790090" y="69213"/>
                  </a:cubicBezTo>
                  <a:lnTo>
                    <a:pt x="2781985" y="69213"/>
                  </a:lnTo>
                  <a:cubicBezTo>
                    <a:pt x="2781985" y="61126"/>
                    <a:pt x="2780640" y="54384"/>
                    <a:pt x="2777950" y="48987"/>
                  </a:cubicBezTo>
                  <a:cubicBezTo>
                    <a:pt x="2772553" y="38210"/>
                    <a:pt x="2759069" y="35503"/>
                    <a:pt x="2737499" y="40900"/>
                  </a:cubicBezTo>
                  <a:cubicBezTo>
                    <a:pt x="2726704" y="46297"/>
                    <a:pt x="2717273" y="50331"/>
                    <a:pt x="2709186" y="53039"/>
                  </a:cubicBezTo>
                  <a:cubicBezTo>
                    <a:pt x="2701081" y="55729"/>
                    <a:pt x="2694339" y="58436"/>
                    <a:pt x="2688960" y="61126"/>
                  </a:cubicBezTo>
                  <a:cubicBezTo>
                    <a:pt x="2680855" y="63815"/>
                    <a:pt x="2675476" y="65178"/>
                    <a:pt x="2672768" y="65178"/>
                  </a:cubicBezTo>
                  <a:lnTo>
                    <a:pt x="2660629" y="89439"/>
                  </a:lnTo>
                  <a:lnTo>
                    <a:pt x="2636369" y="93491"/>
                  </a:lnTo>
                  <a:cubicBezTo>
                    <a:pt x="2639059" y="101578"/>
                    <a:pt x="2643111" y="111009"/>
                    <a:pt x="2648508" y="121804"/>
                  </a:cubicBezTo>
                  <a:cubicBezTo>
                    <a:pt x="2659285" y="143374"/>
                    <a:pt x="2664682" y="154169"/>
                    <a:pt x="2664682" y="154169"/>
                  </a:cubicBezTo>
                  <a:cubicBezTo>
                    <a:pt x="2664682" y="156858"/>
                    <a:pt x="2665354" y="158203"/>
                    <a:pt x="2666699" y="158203"/>
                  </a:cubicBezTo>
                  <a:cubicBezTo>
                    <a:pt x="2668061" y="158203"/>
                    <a:pt x="2668734" y="159566"/>
                    <a:pt x="2668734" y="162255"/>
                  </a:cubicBezTo>
                  <a:lnTo>
                    <a:pt x="2668734" y="170342"/>
                  </a:lnTo>
                  <a:cubicBezTo>
                    <a:pt x="2676821" y="167653"/>
                    <a:pt x="2684908" y="167653"/>
                    <a:pt x="2692994" y="170342"/>
                  </a:cubicBezTo>
                  <a:cubicBezTo>
                    <a:pt x="2706478" y="175739"/>
                    <a:pt x="2711876" y="189223"/>
                    <a:pt x="2709186" y="210794"/>
                  </a:cubicBezTo>
                  <a:cubicBezTo>
                    <a:pt x="2717273" y="208104"/>
                    <a:pt x="2725359" y="208104"/>
                    <a:pt x="2733446" y="210794"/>
                  </a:cubicBezTo>
                  <a:cubicBezTo>
                    <a:pt x="2749638" y="216191"/>
                    <a:pt x="2757725" y="228330"/>
                    <a:pt x="2757725" y="247211"/>
                  </a:cubicBezTo>
                  <a:lnTo>
                    <a:pt x="2786037" y="247211"/>
                  </a:lnTo>
                  <a:cubicBezTo>
                    <a:pt x="2783348" y="239107"/>
                    <a:pt x="2781985" y="231020"/>
                    <a:pt x="2781985" y="222933"/>
                  </a:cubicBezTo>
                  <a:cubicBezTo>
                    <a:pt x="2781985" y="212139"/>
                    <a:pt x="2795469" y="209449"/>
                    <a:pt x="2822437" y="214846"/>
                  </a:cubicBezTo>
                  <a:cubicBezTo>
                    <a:pt x="2835921" y="220244"/>
                    <a:pt x="2848060" y="224278"/>
                    <a:pt x="2858854" y="226986"/>
                  </a:cubicBezTo>
                  <a:cubicBezTo>
                    <a:pt x="2869631" y="229675"/>
                    <a:pt x="2877735" y="232365"/>
                    <a:pt x="2883115" y="235072"/>
                  </a:cubicBezTo>
                  <a:cubicBezTo>
                    <a:pt x="2891219" y="237762"/>
                    <a:pt x="2897961" y="239107"/>
                    <a:pt x="2903341" y="239107"/>
                  </a:cubicBezTo>
                  <a:lnTo>
                    <a:pt x="2875028" y="255298"/>
                  </a:lnTo>
                  <a:cubicBezTo>
                    <a:pt x="2880425" y="260695"/>
                    <a:pt x="2885822" y="268782"/>
                    <a:pt x="2891219" y="279559"/>
                  </a:cubicBezTo>
                  <a:cubicBezTo>
                    <a:pt x="2899306" y="293043"/>
                    <a:pt x="2900651" y="313269"/>
                    <a:pt x="2895254" y="340237"/>
                  </a:cubicBezTo>
                  <a:cubicBezTo>
                    <a:pt x="2871241" y="337547"/>
                    <a:pt x="2851210" y="333495"/>
                    <a:pt x="2835142" y="328115"/>
                  </a:cubicBezTo>
                  <a:cubicBezTo>
                    <a:pt x="2821800" y="322718"/>
                    <a:pt x="2809112" y="316649"/>
                    <a:pt x="2797097" y="309907"/>
                  </a:cubicBezTo>
                  <a:cubicBezTo>
                    <a:pt x="2785082" y="303165"/>
                    <a:pt x="2779083" y="293043"/>
                    <a:pt x="2779083" y="279559"/>
                  </a:cubicBezTo>
                  <a:lnTo>
                    <a:pt x="2759052" y="279559"/>
                  </a:lnTo>
                  <a:lnTo>
                    <a:pt x="2743055" y="299785"/>
                  </a:lnTo>
                  <a:cubicBezTo>
                    <a:pt x="2732349" y="297095"/>
                    <a:pt x="2723006" y="293043"/>
                    <a:pt x="2714990" y="287663"/>
                  </a:cubicBezTo>
                  <a:cubicBezTo>
                    <a:pt x="2698975" y="276869"/>
                    <a:pt x="2693631" y="264730"/>
                    <a:pt x="2698940" y="251246"/>
                  </a:cubicBezTo>
                  <a:cubicBezTo>
                    <a:pt x="2693631" y="253953"/>
                    <a:pt x="2686978" y="256643"/>
                    <a:pt x="2678962" y="259333"/>
                  </a:cubicBezTo>
                  <a:cubicBezTo>
                    <a:pt x="2670910" y="262040"/>
                    <a:pt x="2653551" y="263385"/>
                    <a:pt x="2626884" y="263385"/>
                  </a:cubicBezTo>
                  <a:lnTo>
                    <a:pt x="2626884" y="243159"/>
                  </a:lnTo>
                  <a:cubicBezTo>
                    <a:pt x="2626884" y="229675"/>
                    <a:pt x="2630883" y="218881"/>
                    <a:pt x="2638899" y="210794"/>
                  </a:cubicBezTo>
                  <a:cubicBezTo>
                    <a:pt x="2638899" y="208104"/>
                    <a:pt x="2637554" y="205397"/>
                    <a:pt x="2634847" y="202707"/>
                  </a:cubicBezTo>
                  <a:cubicBezTo>
                    <a:pt x="2632193" y="200018"/>
                    <a:pt x="2618850" y="194620"/>
                    <a:pt x="2594838" y="186534"/>
                  </a:cubicBezTo>
                  <a:cubicBezTo>
                    <a:pt x="2549413" y="173050"/>
                    <a:pt x="2525383" y="164945"/>
                    <a:pt x="2522728" y="162255"/>
                  </a:cubicBezTo>
                  <a:cubicBezTo>
                    <a:pt x="2517367" y="162255"/>
                    <a:pt x="2509368" y="159566"/>
                    <a:pt x="2498698" y="154169"/>
                  </a:cubicBezTo>
                  <a:cubicBezTo>
                    <a:pt x="2493354" y="151461"/>
                    <a:pt x="2487992" y="150116"/>
                    <a:pt x="2482648" y="150116"/>
                  </a:cubicBezTo>
                  <a:lnTo>
                    <a:pt x="2458370" y="170342"/>
                  </a:lnTo>
                  <a:lnTo>
                    <a:pt x="2458370" y="162255"/>
                  </a:lnTo>
                  <a:cubicBezTo>
                    <a:pt x="2458370" y="154169"/>
                    <a:pt x="2457025" y="150116"/>
                    <a:pt x="2454335" y="150116"/>
                  </a:cubicBezTo>
                  <a:cubicBezTo>
                    <a:pt x="2451628" y="150116"/>
                    <a:pt x="2448266" y="150789"/>
                    <a:pt x="2444214" y="152134"/>
                  </a:cubicBezTo>
                  <a:cubicBezTo>
                    <a:pt x="2440179" y="153496"/>
                    <a:pt x="2435454" y="154169"/>
                    <a:pt x="2430057" y="154169"/>
                  </a:cubicBezTo>
                  <a:lnTo>
                    <a:pt x="2409831" y="154169"/>
                  </a:lnTo>
                  <a:cubicBezTo>
                    <a:pt x="2415228" y="143374"/>
                    <a:pt x="2419281" y="133943"/>
                    <a:pt x="2421970" y="125856"/>
                  </a:cubicBezTo>
                  <a:cubicBezTo>
                    <a:pt x="2421970" y="120459"/>
                    <a:pt x="2419953" y="115062"/>
                    <a:pt x="2415901" y="109664"/>
                  </a:cubicBezTo>
                  <a:cubicBezTo>
                    <a:pt x="2411866" y="104267"/>
                    <a:pt x="2399055" y="100233"/>
                    <a:pt x="2377466" y="97525"/>
                  </a:cubicBezTo>
                  <a:cubicBezTo>
                    <a:pt x="2331635" y="92146"/>
                    <a:pt x="2291183" y="84041"/>
                    <a:pt x="2256111" y="73265"/>
                  </a:cubicBezTo>
                  <a:cubicBezTo>
                    <a:pt x="2234540" y="67868"/>
                    <a:pt x="2214314" y="61126"/>
                    <a:pt x="2195433" y="53039"/>
                  </a:cubicBezTo>
                  <a:cubicBezTo>
                    <a:pt x="2179259" y="50331"/>
                    <a:pt x="2164430" y="47642"/>
                    <a:pt x="2150946" y="44952"/>
                  </a:cubicBezTo>
                  <a:cubicBezTo>
                    <a:pt x="2121271" y="39555"/>
                    <a:pt x="2103752" y="39555"/>
                    <a:pt x="2098355" y="44952"/>
                  </a:cubicBezTo>
                  <a:cubicBezTo>
                    <a:pt x="2084871" y="50331"/>
                    <a:pt x="2075440" y="58436"/>
                    <a:pt x="2070043" y="69213"/>
                  </a:cubicBezTo>
                  <a:lnTo>
                    <a:pt x="2053851" y="93491"/>
                  </a:lnTo>
                  <a:cubicBezTo>
                    <a:pt x="2059248" y="96180"/>
                    <a:pt x="2065990" y="98888"/>
                    <a:pt x="2074077" y="101578"/>
                  </a:cubicBezTo>
                  <a:cubicBezTo>
                    <a:pt x="2087561" y="109664"/>
                    <a:pt x="2094303" y="117751"/>
                    <a:pt x="2094303" y="125856"/>
                  </a:cubicBezTo>
                  <a:lnTo>
                    <a:pt x="2106442" y="125856"/>
                  </a:lnTo>
                  <a:cubicBezTo>
                    <a:pt x="2111839" y="125856"/>
                    <a:pt x="2117236" y="121804"/>
                    <a:pt x="2122634" y="113717"/>
                  </a:cubicBezTo>
                  <a:lnTo>
                    <a:pt x="2134755" y="101578"/>
                  </a:lnTo>
                  <a:cubicBezTo>
                    <a:pt x="2137462" y="98888"/>
                    <a:pt x="2140152" y="97525"/>
                    <a:pt x="2142859" y="97525"/>
                  </a:cubicBezTo>
                  <a:cubicBezTo>
                    <a:pt x="2145549" y="97525"/>
                    <a:pt x="2149601" y="96180"/>
                    <a:pt x="2154981" y="93491"/>
                  </a:cubicBezTo>
                  <a:cubicBezTo>
                    <a:pt x="2160378" y="93491"/>
                    <a:pt x="2165775" y="92818"/>
                    <a:pt x="2171172" y="91456"/>
                  </a:cubicBezTo>
                  <a:cubicBezTo>
                    <a:pt x="2176569" y="90111"/>
                    <a:pt x="2181949" y="89439"/>
                    <a:pt x="2187346" y="89439"/>
                  </a:cubicBezTo>
                  <a:cubicBezTo>
                    <a:pt x="2192743" y="89439"/>
                    <a:pt x="2198813" y="90111"/>
                    <a:pt x="2205555" y="91456"/>
                  </a:cubicBezTo>
                  <a:cubicBezTo>
                    <a:pt x="2212297" y="92818"/>
                    <a:pt x="2218366" y="93491"/>
                    <a:pt x="2223763" y="93491"/>
                  </a:cubicBezTo>
                  <a:lnTo>
                    <a:pt x="2239937" y="93491"/>
                  </a:lnTo>
                  <a:cubicBezTo>
                    <a:pt x="2234540" y="101578"/>
                    <a:pt x="2230505" y="108320"/>
                    <a:pt x="2227798" y="113717"/>
                  </a:cubicBezTo>
                  <a:cubicBezTo>
                    <a:pt x="2219711" y="127201"/>
                    <a:pt x="2223763" y="133943"/>
                    <a:pt x="2239937" y="133943"/>
                  </a:cubicBezTo>
                  <a:cubicBezTo>
                    <a:pt x="2250731" y="136632"/>
                    <a:pt x="2259490" y="137977"/>
                    <a:pt x="2266232" y="137977"/>
                  </a:cubicBezTo>
                  <a:cubicBezTo>
                    <a:pt x="2272974" y="137977"/>
                    <a:pt x="2279044" y="139340"/>
                    <a:pt x="2284441" y="142030"/>
                  </a:cubicBezTo>
                  <a:cubicBezTo>
                    <a:pt x="2289820" y="144719"/>
                    <a:pt x="2293873" y="147427"/>
                    <a:pt x="2296562" y="150116"/>
                  </a:cubicBezTo>
                  <a:cubicBezTo>
                    <a:pt x="2320841" y="155513"/>
                    <a:pt x="2343756" y="163600"/>
                    <a:pt x="2365345" y="174395"/>
                  </a:cubicBezTo>
                  <a:cubicBezTo>
                    <a:pt x="2384208" y="185171"/>
                    <a:pt x="2400400" y="200690"/>
                    <a:pt x="2413884" y="220916"/>
                  </a:cubicBezTo>
                  <a:cubicBezTo>
                    <a:pt x="2427367" y="241142"/>
                    <a:pt x="2434109" y="270127"/>
                    <a:pt x="2434109" y="307889"/>
                  </a:cubicBezTo>
                  <a:lnTo>
                    <a:pt x="2421652" y="320011"/>
                  </a:lnTo>
                  <a:lnTo>
                    <a:pt x="2317868" y="231020"/>
                  </a:lnTo>
                  <a:lnTo>
                    <a:pt x="2317868" y="259333"/>
                  </a:lnTo>
                  <a:cubicBezTo>
                    <a:pt x="2317868" y="275524"/>
                    <a:pt x="2315178" y="291698"/>
                    <a:pt x="2309781" y="307889"/>
                  </a:cubicBezTo>
                  <a:cubicBezTo>
                    <a:pt x="2301730" y="297095"/>
                    <a:pt x="2292316" y="286301"/>
                    <a:pt x="2281521" y="275524"/>
                  </a:cubicBezTo>
                  <a:cubicBezTo>
                    <a:pt x="2273434" y="267437"/>
                    <a:pt x="2265365" y="260005"/>
                    <a:pt x="2257296" y="253263"/>
                  </a:cubicBezTo>
                  <a:cubicBezTo>
                    <a:pt x="2249227" y="246521"/>
                    <a:pt x="2241140" y="243159"/>
                    <a:pt x="2233053" y="243159"/>
                  </a:cubicBezTo>
                  <a:lnTo>
                    <a:pt x="2200741" y="210794"/>
                  </a:lnTo>
                  <a:cubicBezTo>
                    <a:pt x="2195397" y="210794"/>
                    <a:pt x="2190018" y="213502"/>
                    <a:pt x="2184639" y="218881"/>
                  </a:cubicBezTo>
                  <a:cubicBezTo>
                    <a:pt x="2173844" y="229675"/>
                    <a:pt x="2172499" y="247211"/>
                    <a:pt x="2180586" y="271472"/>
                  </a:cubicBezTo>
                  <a:lnTo>
                    <a:pt x="2140205" y="235072"/>
                  </a:lnTo>
                  <a:lnTo>
                    <a:pt x="2148292" y="259333"/>
                  </a:lnTo>
                  <a:lnTo>
                    <a:pt x="2107893" y="251246"/>
                  </a:lnTo>
                  <a:cubicBezTo>
                    <a:pt x="2105203" y="251246"/>
                    <a:pt x="2103859" y="252591"/>
                    <a:pt x="2103859" y="255298"/>
                  </a:cubicBezTo>
                  <a:cubicBezTo>
                    <a:pt x="2103859" y="257988"/>
                    <a:pt x="2103859" y="261368"/>
                    <a:pt x="2103859" y="265402"/>
                  </a:cubicBezTo>
                  <a:cubicBezTo>
                    <a:pt x="2103859" y="269455"/>
                    <a:pt x="2106548" y="275524"/>
                    <a:pt x="2111945" y="283611"/>
                  </a:cubicBezTo>
                  <a:lnTo>
                    <a:pt x="2132171" y="315976"/>
                  </a:lnTo>
                  <a:lnTo>
                    <a:pt x="2103859" y="315976"/>
                  </a:lnTo>
                  <a:lnTo>
                    <a:pt x="2107893" y="372602"/>
                  </a:lnTo>
                  <a:lnTo>
                    <a:pt x="2011010" y="283611"/>
                  </a:lnTo>
                  <a:lnTo>
                    <a:pt x="1974664" y="372602"/>
                  </a:lnTo>
                  <a:lnTo>
                    <a:pt x="1954491" y="315976"/>
                  </a:lnTo>
                  <a:lnTo>
                    <a:pt x="1942370" y="279559"/>
                  </a:lnTo>
                  <a:cubicBezTo>
                    <a:pt x="1939662" y="317321"/>
                    <a:pt x="1936973" y="353721"/>
                    <a:pt x="1934265" y="388793"/>
                  </a:cubicBezTo>
                  <a:cubicBezTo>
                    <a:pt x="1931575" y="421140"/>
                    <a:pt x="1928213" y="455523"/>
                    <a:pt x="1924161" y="491940"/>
                  </a:cubicBezTo>
                  <a:lnTo>
                    <a:pt x="1915755" y="553188"/>
                  </a:lnTo>
                  <a:lnTo>
                    <a:pt x="302754" y="553188"/>
                  </a:lnTo>
                  <a:lnTo>
                    <a:pt x="303303" y="546544"/>
                  </a:lnTo>
                  <a:cubicBezTo>
                    <a:pt x="301281" y="543846"/>
                    <a:pt x="296902" y="542496"/>
                    <a:pt x="290160" y="542496"/>
                  </a:cubicBezTo>
                  <a:cubicBezTo>
                    <a:pt x="276676" y="542496"/>
                    <a:pt x="268589" y="542496"/>
                    <a:pt x="265882" y="542496"/>
                  </a:cubicBezTo>
                  <a:cubicBezTo>
                    <a:pt x="263192" y="542496"/>
                    <a:pt x="257795" y="545203"/>
                    <a:pt x="249708" y="550601"/>
                  </a:cubicBezTo>
                  <a:lnTo>
                    <a:pt x="247981" y="553188"/>
                  </a:lnTo>
                  <a:lnTo>
                    <a:pt x="146190" y="553188"/>
                  </a:lnTo>
                  <a:lnTo>
                    <a:pt x="144526" y="546548"/>
                  </a:lnTo>
                  <a:cubicBezTo>
                    <a:pt x="144526" y="541151"/>
                    <a:pt x="145198" y="535754"/>
                    <a:pt x="146561" y="530375"/>
                  </a:cubicBezTo>
                  <a:cubicBezTo>
                    <a:pt x="147906" y="524978"/>
                    <a:pt x="151268" y="519580"/>
                    <a:pt x="156665" y="514183"/>
                  </a:cubicBezTo>
                  <a:cubicBezTo>
                    <a:pt x="151268" y="516891"/>
                    <a:pt x="144526" y="519580"/>
                    <a:pt x="136439" y="522270"/>
                  </a:cubicBezTo>
                  <a:cubicBezTo>
                    <a:pt x="131042" y="524978"/>
                    <a:pt x="125645" y="527667"/>
                    <a:pt x="120265" y="530375"/>
                  </a:cubicBezTo>
                  <a:cubicBezTo>
                    <a:pt x="114868" y="533064"/>
                    <a:pt x="110816" y="534409"/>
                    <a:pt x="108126" y="534409"/>
                  </a:cubicBezTo>
                  <a:lnTo>
                    <a:pt x="95987" y="538461"/>
                  </a:lnTo>
                  <a:cubicBezTo>
                    <a:pt x="90590" y="541151"/>
                    <a:pt x="85193" y="542496"/>
                    <a:pt x="79814" y="542496"/>
                  </a:cubicBezTo>
                  <a:cubicBezTo>
                    <a:pt x="74416" y="545203"/>
                    <a:pt x="69692" y="546548"/>
                    <a:pt x="65657" y="546548"/>
                  </a:cubicBezTo>
                  <a:lnTo>
                    <a:pt x="57346" y="553188"/>
                  </a:lnTo>
                  <a:lnTo>
                    <a:pt x="0" y="553188"/>
                  </a:lnTo>
                  <a:lnTo>
                    <a:pt x="2944" y="538461"/>
                  </a:lnTo>
                  <a:cubicBezTo>
                    <a:pt x="255" y="530375"/>
                    <a:pt x="1600" y="520925"/>
                    <a:pt x="6997" y="510149"/>
                  </a:cubicBezTo>
                  <a:cubicBezTo>
                    <a:pt x="9686" y="504752"/>
                    <a:pt x="12394" y="500699"/>
                    <a:pt x="15083" y="498010"/>
                  </a:cubicBezTo>
                  <a:cubicBezTo>
                    <a:pt x="15083" y="492612"/>
                    <a:pt x="17773" y="487215"/>
                    <a:pt x="23170" y="481818"/>
                  </a:cubicBezTo>
                  <a:cubicBezTo>
                    <a:pt x="31257" y="473731"/>
                    <a:pt x="39362" y="475076"/>
                    <a:pt x="47449" y="485871"/>
                  </a:cubicBezTo>
                  <a:cubicBezTo>
                    <a:pt x="50138" y="480473"/>
                    <a:pt x="54191" y="476439"/>
                    <a:pt x="59588" y="473731"/>
                  </a:cubicBezTo>
                  <a:cubicBezTo>
                    <a:pt x="73072" y="468334"/>
                    <a:pt x="87900" y="466989"/>
                    <a:pt x="104074" y="469697"/>
                  </a:cubicBezTo>
                  <a:lnTo>
                    <a:pt x="83848" y="453505"/>
                  </a:lnTo>
                  <a:cubicBezTo>
                    <a:pt x="81158" y="450816"/>
                    <a:pt x="79814" y="446763"/>
                    <a:pt x="79814" y="441366"/>
                  </a:cubicBezTo>
                  <a:cubicBezTo>
                    <a:pt x="77106" y="438677"/>
                    <a:pt x="75761" y="435987"/>
                    <a:pt x="75761" y="433280"/>
                  </a:cubicBezTo>
                  <a:cubicBezTo>
                    <a:pt x="75761" y="430590"/>
                    <a:pt x="73072" y="429245"/>
                    <a:pt x="67674" y="429245"/>
                  </a:cubicBezTo>
                  <a:cubicBezTo>
                    <a:pt x="62277" y="429245"/>
                    <a:pt x="54191" y="426538"/>
                    <a:pt x="43396" y="421140"/>
                  </a:cubicBezTo>
                  <a:cubicBezTo>
                    <a:pt x="37999" y="418451"/>
                    <a:pt x="33965" y="415761"/>
                    <a:pt x="31257" y="413054"/>
                  </a:cubicBezTo>
                  <a:lnTo>
                    <a:pt x="43396" y="400914"/>
                  </a:lnTo>
                  <a:lnTo>
                    <a:pt x="91935" y="433280"/>
                  </a:lnTo>
                  <a:cubicBezTo>
                    <a:pt x="97332" y="430590"/>
                    <a:pt x="102729" y="426538"/>
                    <a:pt x="108126" y="421140"/>
                  </a:cubicBezTo>
                  <a:cubicBezTo>
                    <a:pt x="116213" y="413054"/>
                    <a:pt x="120265" y="399570"/>
                    <a:pt x="120265" y="380689"/>
                  </a:cubicBezTo>
                  <a:cubicBezTo>
                    <a:pt x="114868" y="367205"/>
                    <a:pt x="111489" y="354393"/>
                    <a:pt x="110144" y="342272"/>
                  </a:cubicBezTo>
                  <a:cubicBezTo>
                    <a:pt x="108799" y="330133"/>
                    <a:pt x="113524" y="318666"/>
                    <a:pt x="124300" y="307889"/>
                  </a:cubicBezTo>
                  <a:cubicBezTo>
                    <a:pt x="127007" y="313269"/>
                    <a:pt x="131042" y="320011"/>
                    <a:pt x="136439" y="328115"/>
                  </a:cubicBezTo>
                  <a:cubicBezTo>
                    <a:pt x="147233" y="344289"/>
                    <a:pt x="159355" y="352376"/>
                    <a:pt x="172839" y="352376"/>
                  </a:cubicBezTo>
                  <a:cubicBezTo>
                    <a:pt x="172839" y="355083"/>
                    <a:pt x="175546" y="356428"/>
                    <a:pt x="180943" y="356428"/>
                  </a:cubicBezTo>
                  <a:cubicBezTo>
                    <a:pt x="183633" y="356428"/>
                    <a:pt x="184978" y="355083"/>
                    <a:pt x="184978" y="352376"/>
                  </a:cubicBezTo>
                  <a:lnTo>
                    <a:pt x="172839" y="352376"/>
                  </a:lnTo>
                  <a:lnTo>
                    <a:pt x="172839" y="328115"/>
                  </a:lnTo>
                  <a:lnTo>
                    <a:pt x="172839" y="283611"/>
                  </a:lnTo>
                  <a:lnTo>
                    <a:pt x="172839" y="275524"/>
                  </a:lnTo>
                  <a:cubicBezTo>
                    <a:pt x="175546" y="280921"/>
                    <a:pt x="178236" y="284956"/>
                    <a:pt x="180943" y="287663"/>
                  </a:cubicBezTo>
                  <a:cubicBezTo>
                    <a:pt x="186323" y="295750"/>
                    <a:pt x="191720" y="297095"/>
                    <a:pt x="197117" y="291698"/>
                  </a:cubicBezTo>
                  <a:cubicBezTo>
                    <a:pt x="197117" y="289008"/>
                    <a:pt x="197789" y="287663"/>
                    <a:pt x="199134" y="287663"/>
                  </a:cubicBezTo>
                  <a:cubicBezTo>
                    <a:pt x="200497" y="287663"/>
                    <a:pt x="201169" y="286301"/>
                    <a:pt x="201169" y="283611"/>
                  </a:cubicBezTo>
                  <a:lnTo>
                    <a:pt x="205204" y="279559"/>
                  </a:lnTo>
                  <a:lnTo>
                    <a:pt x="237569" y="283611"/>
                  </a:lnTo>
                  <a:cubicBezTo>
                    <a:pt x="234879" y="278214"/>
                    <a:pt x="233517" y="270127"/>
                    <a:pt x="233517" y="259333"/>
                  </a:cubicBezTo>
                  <a:cubicBezTo>
                    <a:pt x="233517" y="240469"/>
                    <a:pt x="244311" y="226986"/>
                    <a:pt x="265882" y="218881"/>
                  </a:cubicBezTo>
                  <a:cubicBezTo>
                    <a:pt x="271279" y="224278"/>
                    <a:pt x="276676" y="231020"/>
                    <a:pt x="282073" y="239107"/>
                  </a:cubicBezTo>
                  <a:cubicBezTo>
                    <a:pt x="292850" y="255298"/>
                    <a:pt x="294194" y="272817"/>
                    <a:pt x="286108" y="291698"/>
                  </a:cubicBezTo>
                  <a:lnTo>
                    <a:pt x="334646" y="267437"/>
                  </a:lnTo>
                  <a:cubicBezTo>
                    <a:pt x="334646" y="267437"/>
                    <a:pt x="338699" y="263385"/>
                    <a:pt x="346785" y="255298"/>
                  </a:cubicBezTo>
                  <a:cubicBezTo>
                    <a:pt x="349493" y="252591"/>
                    <a:pt x="352183" y="251246"/>
                    <a:pt x="354872" y="251246"/>
                  </a:cubicBezTo>
                  <a:lnTo>
                    <a:pt x="350838" y="267437"/>
                  </a:lnTo>
                  <a:lnTo>
                    <a:pt x="387237" y="239107"/>
                  </a:lnTo>
                  <a:lnTo>
                    <a:pt x="419602" y="287663"/>
                  </a:lnTo>
                  <a:lnTo>
                    <a:pt x="407463" y="235072"/>
                  </a:lnTo>
                  <a:lnTo>
                    <a:pt x="460054" y="287663"/>
                  </a:lnTo>
                  <a:lnTo>
                    <a:pt x="468141" y="271472"/>
                  </a:lnTo>
                  <a:cubicBezTo>
                    <a:pt x="470848" y="266075"/>
                    <a:pt x="477590" y="255298"/>
                    <a:pt x="488367" y="239107"/>
                  </a:cubicBezTo>
                  <a:cubicBezTo>
                    <a:pt x="493764" y="225623"/>
                    <a:pt x="495109" y="212811"/>
                    <a:pt x="492419" y="200690"/>
                  </a:cubicBezTo>
                  <a:cubicBezTo>
                    <a:pt x="489712" y="188551"/>
                    <a:pt x="489712" y="179792"/>
                    <a:pt x="492419" y="174395"/>
                  </a:cubicBezTo>
                  <a:cubicBezTo>
                    <a:pt x="497816" y="168997"/>
                    <a:pt x="504558" y="160911"/>
                    <a:pt x="512645" y="150116"/>
                  </a:cubicBezTo>
                  <a:cubicBezTo>
                    <a:pt x="520732" y="139340"/>
                    <a:pt x="522077" y="129890"/>
                    <a:pt x="516680" y="121804"/>
                  </a:cubicBezTo>
                  <a:cubicBezTo>
                    <a:pt x="511300" y="111009"/>
                    <a:pt x="509265" y="104940"/>
                    <a:pt x="510628" y="103595"/>
                  </a:cubicBezTo>
                  <a:cubicBezTo>
                    <a:pt x="511973" y="102250"/>
                    <a:pt x="505903" y="101578"/>
                    <a:pt x="492419" y="101578"/>
                  </a:cubicBezTo>
                  <a:cubicBezTo>
                    <a:pt x="478935" y="101578"/>
                    <a:pt x="468141" y="103595"/>
                    <a:pt x="460054" y="107647"/>
                  </a:cubicBezTo>
                  <a:cubicBezTo>
                    <a:pt x="451967" y="111682"/>
                    <a:pt x="445225" y="109664"/>
                    <a:pt x="439828" y="101578"/>
                  </a:cubicBezTo>
                  <a:cubicBezTo>
                    <a:pt x="434431" y="96180"/>
                    <a:pt x="433759" y="92146"/>
                    <a:pt x="437811" y="89439"/>
                  </a:cubicBezTo>
                  <a:cubicBezTo>
                    <a:pt x="441846" y="86749"/>
                    <a:pt x="438483" y="82697"/>
                    <a:pt x="427689" y="77299"/>
                  </a:cubicBezTo>
                  <a:cubicBezTo>
                    <a:pt x="416913" y="69213"/>
                    <a:pt x="411515" y="61126"/>
                    <a:pt x="411515" y="53039"/>
                  </a:cubicBezTo>
                  <a:lnTo>
                    <a:pt x="411515" y="36848"/>
                  </a:lnTo>
                  <a:close/>
                  <a:moveTo>
                    <a:pt x="206383" y="295"/>
                  </a:moveTo>
                  <a:lnTo>
                    <a:pt x="296059" y="295"/>
                  </a:lnTo>
                  <a:lnTo>
                    <a:pt x="269934" y="16622"/>
                  </a:lnTo>
                  <a:cubicBezTo>
                    <a:pt x="261847" y="22019"/>
                    <a:pt x="252398" y="26743"/>
                    <a:pt x="241621" y="30778"/>
                  </a:cubicBezTo>
                  <a:cubicBezTo>
                    <a:pt x="230827" y="34830"/>
                    <a:pt x="221395" y="35503"/>
                    <a:pt x="213291" y="32813"/>
                  </a:cubicBezTo>
                  <a:cubicBezTo>
                    <a:pt x="199807" y="32813"/>
                    <a:pt x="191720" y="30778"/>
                    <a:pt x="189030" y="26743"/>
                  </a:cubicBezTo>
                  <a:cubicBezTo>
                    <a:pt x="186323" y="22691"/>
                    <a:pt x="180943" y="22019"/>
                    <a:pt x="172839" y="24726"/>
                  </a:cubicBezTo>
                  <a:cubicBezTo>
                    <a:pt x="172839" y="22019"/>
                    <a:pt x="174201" y="19329"/>
                    <a:pt x="176891" y="16622"/>
                  </a:cubicBezTo>
                  <a:cubicBezTo>
                    <a:pt x="182288" y="11242"/>
                    <a:pt x="191720" y="8535"/>
                    <a:pt x="205204" y="85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5">
              <a:extLst>
                <a:ext uri="{FF2B5EF4-FFF2-40B4-BE49-F238E27FC236}">
                  <a16:creationId xmlns:a16="http://schemas.microsoft.com/office/drawing/2014/main" id="{CD210F7D-263B-4F2D-B8A0-E723A3EBEC6F}"/>
                </a:ext>
              </a:extLst>
            </p:cNvPr>
            <p:cNvSpPr/>
            <p:nvPr/>
          </p:nvSpPr>
          <p:spPr>
            <a:xfrm>
              <a:off x="3777232" y="3189765"/>
              <a:ext cx="3616391" cy="882500"/>
            </a:xfrm>
            <a:custGeom>
              <a:avLst/>
              <a:gdLst>
                <a:gd name="connsiteX0" fmla="*/ 1434768 w 3616391"/>
                <a:gd name="connsiteY0" fmla="*/ 465995 h 882500"/>
                <a:gd name="connsiteX1" fmla="*/ 1370055 w 3616391"/>
                <a:gd name="connsiteY1" fmla="*/ 510499 h 882500"/>
                <a:gd name="connsiteX2" fmla="*/ 1327569 w 3616391"/>
                <a:gd name="connsiteY2" fmla="*/ 544881 h 882500"/>
                <a:gd name="connsiteX3" fmla="*/ 1309378 w 3616391"/>
                <a:gd name="connsiteY3" fmla="*/ 563090 h 882500"/>
                <a:gd name="connsiteX4" fmla="*/ 1321499 w 3616391"/>
                <a:gd name="connsiteY4" fmla="*/ 595437 h 882500"/>
                <a:gd name="connsiteX5" fmla="*/ 1337690 w 3616391"/>
                <a:gd name="connsiteY5" fmla="*/ 615663 h 882500"/>
                <a:gd name="connsiteX6" fmla="*/ 1406455 w 3616391"/>
                <a:gd name="connsiteY6" fmla="*/ 587351 h 882500"/>
                <a:gd name="connsiteX7" fmla="*/ 1414542 w 3616391"/>
                <a:gd name="connsiteY7" fmla="*/ 554986 h 882500"/>
                <a:gd name="connsiteX8" fmla="*/ 1430733 w 3616391"/>
                <a:gd name="connsiteY8" fmla="*/ 530725 h 882500"/>
                <a:gd name="connsiteX9" fmla="*/ 1450959 w 3616391"/>
                <a:gd name="connsiteY9" fmla="*/ 510499 h 882500"/>
                <a:gd name="connsiteX10" fmla="*/ 1495446 w 3616391"/>
                <a:gd name="connsiteY10" fmla="*/ 567125 h 882500"/>
                <a:gd name="connsiteX11" fmla="*/ 1519653 w 3616391"/>
                <a:gd name="connsiteY11" fmla="*/ 510499 h 882500"/>
                <a:gd name="connsiteX12" fmla="*/ 1539879 w 3616391"/>
                <a:gd name="connsiteY12" fmla="*/ 571177 h 882500"/>
                <a:gd name="connsiteX13" fmla="*/ 1580278 w 3616391"/>
                <a:gd name="connsiteY13" fmla="*/ 546899 h 882500"/>
                <a:gd name="connsiteX14" fmla="*/ 1572173 w 3616391"/>
                <a:gd name="connsiteY14" fmla="*/ 583316 h 882500"/>
                <a:gd name="connsiteX15" fmla="*/ 1588294 w 3616391"/>
                <a:gd name="connsiteY15" fmla="*/ 587351 h 882500"/>
                <a:gd name="connsiteX16" fmla="*/ 1608520 w 3616391"/>
                <a:gd name="connsiteY16" fmla="*/ 611629 h 882500"/>
                <a:gd name="connsiteX17" fmla="*/ 1612572 w 3616391"/>
                <a:gd name="connsiteY17" fmla="*/ 627803 h 882500"/>
                <a:gd name="connsiteX18" fmla="*/ 1620659 w 3616391"/>
                <a:gd name="connsiteY18" fmla="*/ 643994 h 882500"/>
                <a:gd name="connsiteX19" fmla="*/ 1628746 w 3616391"/>
                <a:gd name="connsiteY19" fmla="*/ 656115 h 882500"/>
                <a:gd name="connsiteX20" fmla="*/ 1612572 w 3616391"/>
                <a:gd name="connsiteY20" fmla="*/ 660168 h 882500"/>
                <a:gd name="connsiteX21" fmla="*/ 1628746 w 3616391"/>
                <a:gd name="connsiteY21" fmla="*/ 676341 h 882500"/>
                <a:gd name="connsiteX22" fmla="*/ 1632798 w 3616391"/>
                <a:gd name="connsiteY22" fmla="*/ 704672 h 882500"/>
                <a:gd name="connsiteX23" fmla="*/ 1622676 w 3616391"/>
                <a:gd name="connsiteY23" fmla="*/ 716793 h 882500"/>
                <a:gd name="connsiteX24" fmla="*/ 1580278 w 3616391"/>
                <a:gd name="connsiteY24" fmla="*/ 745124 h 882500"/>
                <a:gd name="connsiteX25" fmla="*/ 1541843 w 3616391"/>
                <a:gd name="connsiteY25" fmla="*/ 793662 h 882500"/>
                <a:gd name="connsiteX26" fmla="*/ 1547913 w 3616391"/>
                <a:gd name="connsiteY26" fmla="*/ 801749 h 882500"/>
                <a:gd name="connsiteX27" fmla="*/ 1558017 w 3616391"/>
                <a:gd name="connsiteY27" fmla="*/ 795680 h 882500"/>
                <a:gd name="connsiteX28" fmla="*/ 1572173 w 3616391"/>
                <a:gd name="connsiteY28" fmla="*/ 789610 h 882500"/>
                <a:gd name="connsiteX29" fmla="*/ 1588294 w 3616391"/>
                <a:gd name="connsiteY29" fmla="*/ 785575 h 882500"/>
                <a:gd name="connsiteX30" fmla="*/ 1588294 w 3616391"/>
                <a:gd name="connsiteY30" fmla="*/ 821975 h 882500"/>
                <a:gd name="connsiteX31" fmla="*/ 1632798 w 3616391"/>
                <a:gd name="connsiteY31" fmla="*/ 801749 h 882500"/>
                <a:gd name="connsiteX32" fmla="*/ 1657059 w 3616391"/>
                <a:gd name="connsiteY32" fmla="*/ 850288 h 882500"/>
                <a:gd name="connsiteX33" fmla="*/ 1665163 w 3616391"/>
                <a:gd name="connsiteY33" fmla="*/ 862427 h 882500"/>
                <a:gd name="connsiteX34" fmla="*/ 1701563 w 3616391"/>
                <a:gd name="connsiteY34" fmla="*/ 870514 h 882500"/>
                <a:gd name="connsiteX35" fmla="*/ 1685389 w 3616391"/>
                <a:gd name="connsiteY35" fmla="*/ 696567 h 882500"/>
                <a:gd name="connsiteX36" fmla="*/ 1673250 w 3616391"/>
                <a:gd name="connsiteY36" fmla="*/ 563090 h 882500"/>
                <a:gd name="connsiteX37" fmla="*/ 1665163 w 3616391"/>
                <a:gd name="connsiteY37" fmla="*/ 478134 h 882500"/>
                <a:gd name="connsiteX38" fmla="*/ 1657059 w 3616391"/>
                <a:gd name="connsiteY38" fmla="*/ 490273 h 882500"/>
                <a:gd name="connsiteX39" fmla="*/ 1640885 w 3616391"/>
                <a:gd name="connsiteY39" fmla="*/ 498360 h 882500"/>
                <a:gd name="connsiteX40" fmla="*/ 1624711 w 3616391"/>
                <a:gd name="connsiteY40" fmla="*/ 502412 h 882500"/>
                <a:gd name="connsiteX41" fmla="*/ 1582260 w 3616391"/>
                <a:gd name="connsiteY41" fmla="*/ 498360 h 882500"/>
                <a:gd name="connsiteX42" fmla="*/ 1556000 w 3616391"/>
                <a:gd name="connsiteY42" fmla="*/ 490273 h 882500"/>
                <a:gd name="connsiteX43" fmla="*/ 1531757 w 3616391"/>
                <a:gd name="connsiteY43" fmla="*/ 486221 h 882500"/>
                <a:gd name="connsiteX44" fmla="*/ 1491411 w 3616391"/>
                <a:gd name="connsiteY44" fmla="*/ 478134 h 882500"/>
                <a:gd name="connsiteX45" fmla="*/ 1434768 w 3616391"/>
                <a:gd name="connsiteY45" fmla="*/ 465995 h 882500"/>
                <a:gd name="connsiteX46" fmla="*/ 529909 w 3616391"/>
                <a:gd name="connsiteY46" fmla="*/ 0 h 882500"/>
                <a:gd name="connsiteX47" fmla="*/ 1900315 w 3616391"/>
                <a:gd name="connsiteY47" fmla="*/ 0 h 882500"/>
                <a:gd name="connsiteX48" fmla="*/ 1895169 w 3616391"/>
                <a:gd name="connsiteY48" fmla="*/ 9009 h 882500"/>
                <a:gd name="connsiteX49" fmla="*/ 1881013 w 3616391"/>
                <a:gd name="connsiteY49" fmla="*/ 35340 h 882500"/>
                <a:gd name="connsiteX50" fmla="*/ 1870891 w 3616391"/>
                <a:gd name="connsiteY50" fmla="*/ 57619 h 882500"/>
                <a:gd name="connsiteX51" fmla="*/ 1862804 w 3616391"/>
                <a:gd name="connsiteY51" fmla="*/ 83914 h 882500"/>
                <a:gd name="connsiteX52" fmla="*/ 1858752 w 3616391"/>
                <a:gd name="connsiteY52" fmla="*/ 110210 h 882500"/>
                <a:gd name="connsiteX53" fmla="*/ 1854717 w 3616391"/>
                <a:gd name="connsiteY53" fmla="*/ 134488 h 882500"/>
                <a:gd name="connsiteX54" fmla="*/ 1891117 w 3616391"/>
                <a:gd name="connsiteY54" fmla="*/ 140557 h 882500"/>
                <a:gd name="connsiteX55" fmla="*/ 1919430 w 3616391"/>
                <a:gd name="connsiteY55" fmla="*/ 134488 h 882500"/>
                <a:gd name="connsiteX56" fmla="*/ 1947689 w 3616391"/>
                <a:gd name="connsiteY56" fmla="*/ 126383 h 882500"/>
                <a:gd name="connsiteX57" fmla="*/ 1931569 w 3616391"/>
                <a:gd name="connsiteY57" fmla="*/ 69758 h 882500"/>
                <a:gd name="connsiteX58" fmla="*/ 1951741 w 3616391"/>
                <a:gd name="connsiteY58" fmla="*/ 49532 h 882500"/>
                <a:gd name="connsiteX59" fmla="*/ 1923482 w 3616391"/>
                <a:gd name="connsiteY59" fmla="*/ 45426 h 882500"/>
                <a:gd name="connsiteX60" fmla="*/ 1947689 w 3616391"/>
                <a:gd name="connsiteY60" fmla="*/ 25200 h 882500"/>
                <a:gd name="connsiteX61" fmla="*/ 1927108 w 3616391"/>
                <a:gd name="connsiteY61" fmla="*/ 0 h 882500"/>
                <a:gd name="connsiteX62" fmla="*/ 3082228 w 3616391"/>
                <a:gd name="connsiteY62" fmla="*/ 0 h 882500"/>
                <a:gd name="connsiteX63" fmla="*/ 3094569 w 3616391"/>
                <a:gd name="connsiteY63" fmla="*/ 5612 h 882500"/>
                <a:gd name="connsiteX64" fmla="*/ 3118829 w 3616391"/>
                <a:gd name="connsiteY64" fmla="*/ 9593 h 882500"/>
                <a:gd name="connsiteX65" fmla="*/ 3139055 w 3616391"/>
                <a:gd name="connsiteY65" fmla="*/ 21714 h 882500"/>
                <a:gd name="connsiteX66" fmla="*/ 3139055 w 3616391"/>
                <a:gd name="connsiteY66" fmla="*/ 33800 h 882500"/>
                <a:gd name="connsiteX67" fmla="*/ 3151195 w 3616391"/>
                <a:gd name="connsiteY67" fmla="*/ 53956 h 882500"/>
                <a:gd name="connsiteX68" fmla="*/ 3135021 w 3616391"/>
                <a:gd name="connsiteY68" fmla="*/ 82215 h 882500"/>
                <a:gd name="connsiteX69" fmla="*/ 3183560 w 3616391"/>
                <a:gd name="connsiteY69" fmla="*/ 78163 h 882500"/>
                <a:gd name="connsiteX70" fmla="*/ 3195699 w 3616391"/>
                <a:gd name="connsiteY70" fmla="*/ 90355 h 882500"/>
                <a:gd name="connsiteX71" fmla="*/ 3203785 w 3616391"/>
                <a:gd name="connsiteY71" fmla="*/ 110776 h 882500"/>
                <a:gd name="connsiteX72" fmla="*/ 3189629 w 3616391"/>
                <a:gd name="connsiteY72" fmla="*/ 127144 h 882500"/>
                <a:gd name="connsiteX73" fmla="*/ 3175473 w 3616391"/>
                <a:gd name="connsiteY73" fmla="*/ 143459 h 882500"/>
                <a:gd name="connsiteX74" fmla="*/ 3175473 w 3616391"/>
                <a:gd name="connsiteY74" fmla="*/ 155722 h 882500"/>
                <a:gd name="connsiteX75" fmla="*/ 3175473 w 3616391"/>
                <a:gd name="connsiteY75" fmla="*/ 163880 h 882500"/>
                <a:gd name="connsiteX76" fmla="*/ 3207820 w 3616391"/>
                <a:gd name="connsiteY76" fmla="*/ 159828 h 882500"/>
                <a:gd name="connsiteX77" fmla="*/ 3232098 w 3616391"/>
                <a:gd name="connsiteY77" fmla="*/ 153670 h 882500"/>
                <a:gd name="connsiteX78" fmla="*/ 3248272 w 3616391"/>
                <a:gd name="connsiteY78" fmla="*/ 143459 h 882500"/>
                <a:gd name="connsiteX79" fmla="*/ 3264463 w 3616391"/>
                <a:gd name="connsiteY79" fmla="*/ 184283 h 882500"/>
                <a:gd name="connsiteX80" fmla="*/ 3284689 w 3616391"/>
                <a:gd name="connsiteY80" fmla="*/ 196546 h 882500"/>
                <a:gd name="connsiteX81" fmla="*/ 3260411 w 3616391"/>
                <a:gd name="connsiteY81" fmla="*/ 200651 h 882500"/>
                <a:gd name="connsiteX82" fmla="*/ 3232098 w 3616391"/>
                <a:gd name="connsiteY82" fmla="*/ 216966 h 882500"/>
                <a:gd name="connsiteX83" fmla="*/ 3203785 w 3616391"/>
                <a:gd name="connsiteY83" fmla="*/ 245598 h 882500"/>
                <a:gd name="connsiteX84" fmla="*/ 3232098 w 3616391"/>
                <a:gd name="connsiteY84" fmla="*/ 286421 h 882500"/>
                <a:gd name="connsiteX85" fmla="*/ 3248272 w 3616391"/>
                <a:gd name="connsiteY85" fmla="*/ 329315 h 882500"/>
                <a:gd name="connsiteX86" fmla="*/ 3248272 w 3616391"/>
                <a:gd name="connsiteY86" fmla="*/ 376244 h 882500"/>
                <a:gd name="connsiteX87" fmla="*/ 3215925 w 3616391"/>
                <a:gd name="connsiteY87" fmla="*/ 368086 h 882500"/>
                <a:gd name="connsiteX88" fmla="*/ 3147142 w 3616391"/>
                <a:gd name="connsiteY88" fmla="*/ 433453 h 882500"/>
                <a:gd name="connsiteX89" fmla="*/ 3187594 w 3616391"/>
                <a:gd name="connsiteY89" fmla="*/ 461766 h 882500"/>
                <a:gd name="connsiteX90" fmla="*/ 3203785 w 3616391"/>
                <a:gd name="connsiteY90" fmla="*/ 445574 h 882500"/>
                <a:gd name="connsiteX91" fmla="*/ 3211872 w 3616391"/>
                <a:gd name="connsiteY91" fmla="*/ 473905 h 882500"/>
                <a:gd name="connsiteX92" fmla="*/ 3252324 w 3616391"/>
                <a:gd name="connsiteY92" fmla="*/ 465800 h 882500"/>
                <a:gd name="connsiteX93" fmla="*/ 3268498 w 3616391"/>
                <a:gd name="connsiteY93" fmla="*/ 433453 h 882500"/>
                <a:gd name="connsiteX94" fmla="*/ 3284689 w 3616391"/>
                <a:gd name="connsiteY94" fmla="*/ 469853 h 882500"/>
                <a:gd name="connsiteX95" fmla="*/ 3308950 w 3616391"/>
                <a:gd name="connsiteY95" fmla="*/ 457714 h 882500"/>
                <a:gd name="connsiteX96" fmla="*/ 3292776 w 3616391"/>
                <a:gd name="connsiteY96" fmla="*/ 441540 h 882500"/>
                <a:gd name="connsiteX97" fmla="*/ 3288724 w 3616391"/>
                <a:gd name="connsiteY97" fmla="*/ 425260 h 882500"/>
                <a:gd name="connsiteX98" fmla="*/ 3308950 w 3616391"/>
                <a:gd name="connsiteY98" fmla="*/ 408927 h 882500"/>
                <a:gd name="connsiteX99" fmla="*/ 3353454 w 3616391"/>
                <a:gd name="connsiteY99" fmla="*/ 400769 h 882500"/>
                <a:gd name="connsiteX100" fmla="*/ 3365593 w 3616391"/>
                <a:gd name="connsiteY100" fmla="*/ 400769 h 882500"/>
                <a:gd name="connsiteX101" fmla="*/ 3353454 w 3616391"/>
                <a:gd name="connsiteY101" fmla="*/ 433453 h 882500"/>
                <a:gd name="connsiteX102" fmla="*/ 3361541 w 3616391"/>
                <a:gd name="connsiteY102" fmla="*/ 453856 h 882500"/>
                <a:gd name="connsiteX103" fmla="*/ 3371663 w 3616391"/>
                <a:gd name="connsiteY103" fmla="*/ 461960 h 882500"/>
                <a:gd name="connsiteX104" fmla="*/ 3385819 w 3616391"/>
                <a:gd name="connsiteY104" fmla="*/ 449821 h 882500"/>
                <a:gd name="connsiteX105" fmla="*/ 3393906 w 3616391"/>
                <a:gd name="connsiteY105" fmla="*/ 425543 h 882500"/>
                <a:gd name="connsiteX106" fmla="*/ 3401993 w 3616391"/>
                <a:gd name="connsiteY106" fmla="*/ 409369 h 882500"/>
                <a:gd name="connsiteX107" fmla="*/ 3406045 w 3616391"/>
                <a:gd name="connsiteY107" fmla="*/ 397230 h 882500"/>
                <a:gd name="connsiteX108" fmla="*/ 3410079 w 3616391"/>
                <a:gd name="connsiteY108" fmla="*/ 413404 h 882500"/>
                <a:gd name="connsiteX109" fmla="*/ 3430305 w 3616391"/>
                <a:gd name="connsiteY109" fmla="*/ 405317 h 882500"/>
                <a:gd name="connsiteX110" fmla="*/ 3478862 w 3616391"/>
                <a:gd name="connsiteY110" fmla="*/ 405317 h 882500"/>
                <a:gd name="connsiteX111" fmla="*/ 3505157 w 3616391"/>
                <a:gd name="connsiteY111" fmla="*/ 417456 h 882500"/>
                <a:gd name="connsiteX112" fmla="*/ 3531435 w 3616391"/>
                <a:gd name="connsiteY112" fmla="*/ 425543 h 882500"/>
                <a:gd name="connsiteX113" fmla="*/ 3563800 w 3616391"/>
                <a:gd name="connsiteY113" fmla="*/ 425543 h 882500"/>
                <a:gd name="connsiteX114" fmla="*/ 3575939 w 3616391"/>
                <a:gd name="connsiteY114" fmla="*/ 421509 h 882500"/>
                <a:gd name="connsiteX115" fmla="*/ 3575939 w 3616391"/>
                <a:gd name="connsiteY115" fmla="*/ 437682 h 882500"/>
                <a:gd name="connsiteX116" fmla="*/ 3567852 w 3616391"/>
                <a:gd name="connsiteY116" fmla="*/ 465995 h 882500"/>
                <a:gd name="connsiteX117" fmla="*/ 3565835 w 3616391"/>
                <a:gd name="connsiteY117" fmla="*/ 482186 h 882500"/>
                <a:gd name="connsiteX118" fmla="*/ 3535487 w 3616391"/>
                <a:gd name="connsiteY118" fmla="*/ 486221 h 882500"/>
                <a:gd name="connsiteX119" fmla="*/ 3507175 w 3616391"/>
                <a:gd name="connsiteY119" fmla="*/ 486221 h 882500"/>
                <a:gd name="connsiteX120" fmla="*/ 3474810 w 3616391"/>
                <a:gd name="connsiteY120" fmla="*/ 494308 h 882500"/>
                <a:gd name="connsiteX121" fmla="*/ 3408062 w 3616391"/>
                <a:gd name="connsiteY121" fmla="*/ 504430 h 882500"/>
                <a:gd name="connsiteX122" fmla="*/ 3369628 w 3616391"/>
                <a:gd name="connsiteY122" fmla="*/ 510499 h 882500"/>
                <a:gd name="connsiteX123" fmla="*/ 3357506 w 3616391"/>
                <a:gd name="connsiteY123" fmla="*/ 522638 h 882500"/>
                <a:gd name="connsiteX124" fmla="*/ 3349402 w 3616391"/>
                <a:gd name="connsiteY124" fmla="*/ 526673 h 882500"/>
                <a:gd name="connsiteX125" fmla="*/ 3385819 w 3616391"/>
                <a:gd name="connsiteY125" fmla="*/ 563090 h 882500"/>
                <a:gd name="connsiteX126" fmla="*/ 3325141 w 3616391"/>
                <a:gd name="connsiteY126" fmla="*/ 542864 h 882500"/>
                <a:gd name="connsiteX127" fmla="*/ 3337280 w 3616391"/>
                <a:gd name="connsiteY127" fmla="*/ 583316 h 882500"/>
                <a:gd name="connsiteX128" fmla="*/ 3308950 w 3616391"/>
                <a:gd name="connsiteY128" fmla="*/ 591403 h 882500"/>
                <a:gd name="connsiteX129" fmla="*/ 3317054 w 3616391"/>
                <a:gd name="connsiteY129" fmla="*/ 615663 h 882500"/>
                <a:gd name="connsiteX130" fmla="*/ 3313002 w 3616391"/>
                <a:gd name="connsiteY130" fmla="*/ 643994 h 882500"/>
                <a:gd name="connsiteX131" fmla="*/ 3296828 w 3616391"/>
                <a:gd name="connsiteY131" fmla="*/ 680393 h 882500"/>
                <a:gd name="connsiteX132" fmla="*/ 3321089 w 3616391"/>
                <a:gd name="connsiteY132" fmla="*/ 672307 h 882500"/>
                <a:gd name="connsiteX133" fmla="*/ 3381767 w 3616391"/>
                <a:gd name="connsiteY133" fmla="*/ 676341 h 882500"/>
                <a:gd name="connsiteX134" fmla="*/ 3420201 w 3616391"/>
                <a:gd name="connsiteY134" fmla="*/ 688480 h 882500"/>
                <a:gd name="connsiteX135" fmla="*/ 3438410 w 3616391"/>
                <a:gd name="connsiteY135" fmla="*/ 676341 h 882500"/>
                <a:gd name="connsiteX136" fmla="*/ 3490983 w 3616391"/>
                <a:gd name="connsiteY136" fmla="*/ 672307 h 882500"/>
                <a:gd name="connsiteX137" fmla="*/ 3539540 w 3616391"/>
                <a:gd name="connsiteY137" fmla="*/ 690498 h 882500"/>
                <a:gd name="connsiteX138" fmla="*/ 3584026 w 3616391"/>
                <a:gd name="connsiteY138" fmla="*/ 720845 h 882500"/>
                <a:gd name="connsiteX139" fmla="*/ 3594148 w 3616391"/>
                <a:gd name="connsiteY139" fmla="*/ 745124 h 882500"/>
                <a:gd name="connsiteX140" fmla="*/ 3604252 w 3616391"/>
                <a:gd name="connsiteY140" fmla="*/ 765350 h 882500"/>
                <a:gd name="connsiteX141" fmla="*/ 3616391 w 3616391"/>
                <a:gd name="connsiteY141" fmla="*/ 785575 h 882500"/>
                <a:gd name="connsiteX142" fmla="*/ 3555713 w 3616391"/>
                <a:gd name="connsiteY142" fmla="*/ 753210 h 882500"/>
                <a:gd name="connsiteX143" fmla="*/ 3555713 w 3616391"/>
                <a:gd name="connsiteY143" fmla="*/ 785575 h 882500"/>
                <a:gd name="connsiteX144" fmla="*/ 3535487 w 3616391"/>
                <a:gd name="connsiteY144" fmla="*/ 838149 h 882500"/>
                <a:gd name="connsiteX145" fmla="*/ 3495035 w 3616391"/>
                <a:gd name="connsiteY145" fmla="*/ 797697 h 882500"/>
                <a:gd name="connsiteX146" fmla="*/ 3430305 w 3616391"/>
                <a:gd name="connsiteY146" fmla="*/ 753210 h 882500"/>
                <a:gd name="connsiteX147" fmla="*/ 3393906 w 3616391"/>
                <a:gd name="connsiteY147" fmla="*/ 761297 h 882500"/>
                <a:gd name="connsiteX148" fmla="*/ 3357506 w 3616391"/>
                <a:gd name="connsiteY148" fmla="*/ 737019 h 882500"/>
                <a:gd name="connsiteX149" fmla="*/ 3333228 w 3616391"/>
                <a:gd name="connsiteY149" fmla="*/ 728932 h 882500"/>
                <a:gd name="connsiteX150" fmla="*/ 3321089 w 3616391"/>
                <a:gd name="connsiteY150" fmla="*/ 745124 h 882500"/>
                <a:gd name="connsiteX151" fmla="*/ 3337280 w 3616391"/>
                <a:gd name="connsiteY151" fmla="*/ 785575 h 882500"/>
                <a:gd name="connsiteX152" fmla="*/ 3357506 w 3616391"/>
                <a:gd name="connsiteY152" fmla="*/ 797697 h 882500"/>
                <a:gd name="connsiteX153" fmla="*/ 3337280 w 3616391"/>
                <a:gd name="connsiteY153" fmla="*/ 805801 h 882500"/>
                <a:gd name="connsiteX154" fmla="*/ 3317054 w 3616391"/>
                <a:gd name="connsiteY154" fmla="*/ 813888 h 882500"/>
                <a:gd name="connsiteX155" fmla="*/ 3296828 w 3616391"/>
                <a:gd name="connsiteY155" fmla="*/ 817923 h 882500"/>
                <a:gd name="connsiteX156" fmla="*/ 3248272 w 3616391"/>
                <a:gd name="connsiteY156" fmla="*/ 813888 h 882500"/>
                <a:gd name="connsiteX157" fmla="*/ 3224011 w 3616391"/>
                <a:gd name="connsiteY157" fmla="*/ 805801 h 882500"/>
                <a:gd name="connsiteX158" fmla="*/ 3248272 w 3616391"/>
                <a:gd name="connsiteY158" fmla="*/ 866479 h 882500"/>
                <a:gd name="connsiteX159" fmla="*/ 3215925 w 3616391"/>
                <a:gd name="connsiteY159" fmla="*/ 850288 h 882500"/>
                <a:gd name="connsiteX160" fmla="*/ 3221778 w 3616391"/>
                <a:gd name="connsiteY160" fmla="*/ 882500 h 882500"/>
                <a:gd name="connsiteX161" fmla="*/ 3178642 w 3616391"/>
                <a:gd name="connsiteY161" fmla="*/ 882500 h 882500"/>
                <a:gd name="connsiteX162" fmla="*/ 3145125 w 3616391"/>
                <a:gd name="connsiteY162" fmla="*/ 876583 h 882500"/>
                <a:gd name="connsiteX163" fmla="*/ 3126916 w 3616391"/>
                <a:gd name="connsiteY163" fmla="*/ 878601 h 882500"/>
                <a:gd name="connsiteX164" fmla="*/ 3121092 w 3616391"/>
                <a:gd name="connsiteY164" fmla="*/ 882500 h 882500"/>
                <a:gd name="connsiteX165" fmla="*/ 3021142 w 3616391"/>
                <a:gd name="connsiteY165" fmla="*/ 882500 h 882500"/>
                <a:gd name="connsiteX166" fmla="*/ 3005561 w 3616391"/>
                <a:gd name="connsiteY166" fmla="*/ 878601 h 882500"/>
                <a:gd name="connsiteX167" fmla="*/ 3001526 w 3616391"/>
                <a:gd name="connsiteY167" fmla="*/ 874566 h 882500"/>
                <a:gd name="connsiteX168" fmla="*/ 3001870 w 3616391"/>
                <a:gd name="connsiteY168" fmla="*/ 882500 h 882500"/>
                <a:gd name="connsiteX169" fmla="*/ 415047 w 3616391"/>
                <a:gd name="connsiteY169" fmla="*/ 882500 h 882500"/>
                <a:gd name="connsiteX170" fmla="*/ 404519 w 3616391"/>
                <a:gd name="connsiteY170" fmla="*/ 878601 h 882500"/>
                <a:gd name="connsiteX171" fmla="*/ 398279 w 3616391"/>
                <a:gd name="connsiteY171" fmla="*/ 882500 h 882500"/>
                <a:gd name="connsiteX172" fmla="*/ 308603 w 3616391"/>
                <a:gd name="connsiteY172" fmla="*/ 882500 h 882500"/>
                <a:gd name="connsiteX173" fmla="*/ 311476 w 3616391"/>
                <a:gd name="connsiteY173" fmla="*/ 862427 h 882500"/>
                <a:gd name="connsiteX174" fmla="*/ 279111 w 3616391"/>
                <a:gd name="connsiteY174" fmla="*/ 858375 h 882500"/>
                <a:gd name="connsiteX175" fmla="*/ 250798 w 3616391"/>
                <a:gd name="connsiteY175" fmla="*/ 826027 h 882500"/>
                <a:gd name="connsiteX176" fmla="*/ 234607 w 3616391"/>
                <a:gd name="connsiteY176" fmla="*/ 850288 h 882500"/>
                <a:gd name="connsiteX177" fmla="*/ 226520 w 3616391"/>
                <a:gd name="connsiteY177" fmla="*/ 850288 h 882500"/>
                <a:gd name="connsiteX178" fmla="*/ 226520 w 3616391"/>
                <a:gd name="connsiteY178" fmla="*/ 801749 h 882500"/>
                <a:gd name="connsiteX179" fmla="*/ 218433 w 3616391"/>
                <a:gd name="connsiteY179" fmla="*/ 805801 h 882500"/>
                <a:gd name="connsiteX180" fmla="*/ 190120 w 3616391"/>
                <a:gd name="connsiteY180" fmla="*/ 813888 h 882500"/>
                <a:gd name="connsiteX181" fmla="*/ 165842 w 3616391"/>
                <a:gd name="connsiteY181" fmla="*/ 817923 h 882500"/>
                <a:gd name="connsiteX182" fmla="*/ 157755 w 3616391"/>
                <a:gd name="connsiteY182" fmla="*/ 821975 h 882500"/>
                <a:gd name="connsiteX183" fmla="*/ 153703 w 3616391"/>
                <a:gd name="connsiteY183" fmla="*/ 793662 h 882500"/>
                <a:gd name="connsiteX184" fmla="*/ 186068 w 3616391"/>
                <a:gd name="connsiteY184" fmla="*/ 773436 h 882500"/>
                <a:gd name="connsiteX185" fmla="*/ 129443 w 3616391"/>
                <a:gd name="connsiteY185" fmla="*/ 720845 h 882500"/>
                <a:gd name="connsiteX186" fmla="*/ 125390 w 3616391"/>
                <a:gd name="connsiteY186" fmla="*/ 720845 h 882500"/>
                <a:gd name="connsiteX187" fmla="*/ 109217 w 3616391"/>
                <a:gd name="connsiteY187" fmla="*/ 728932 h 882500"/>
                <a:gd name="connsiteX188" fmla="*/ 91008 w 3616391"/>
                <a:gd name="connsiteY188" fmla="*/ 749158 h 882500"/>
                <a:gd name="connsiteX189" fmla="*/ 72799 w 3616391"/>
                <a:gd name="connsiteY189" fmla="*/ 761297 h 882500"/>
                <a:gd name="connsiteX190" fmla="*/ 68765 w 3616391"/>
                <a:gd name="connsiteY190" fmla="*/ 775454 h 882500"/>
                <a:gd name="connsiteX191" fmla="*/ 44487 w 3616391"/>
                <a:gd name="connsiteY191" fmla="*/ 773436 h 882500"/>
                <a:gd name="connsiteX192" fmla="*/ 30330 w 3616391"/>
                <a:gd name="connsiteY192" fmla="*/ 763315 h 882500"/>
                <a:gd name="connsiteX193" fmla="*/ 16174 w 3616391"/>
                <a:gd name="connsiteY193" fmla="*/ 753210 h 882500"/>
                <a:gd name="connsiteX194" fmla="*/ 0 w 3616391"/>
                <a:gd name="connsiteY194" fmla="*/ 745124 h 882500"/>
                <a:gd name="connsiteX195" fmla="*/ 40452 w 3616391"/>
                <a:gd name="connsiteY195" fmla="*/ 749158 h 882500"/>
                <a:gd name="connsiteX196" fmla="*/ 52573 w 3616391"/>
                <a:gd name="connsiteY196" fmla="*/ 737019 h 882500"/>
                <a:gd name="connsiteX197" fmla="*/ 64712 w 3616391"/>
                <a:gd name="connsiteY197" fmla="*/ 726915 h 882500"/>
                <a:gd name="connsiteX198" fmla="*/ 72799 w 3616391"/>
                <a:gd name="connsiteY198" fmla="*/ 716793 h 882500"/>
                <a:gd name="connsiteX199" fmla="*/ 78869 w 3616391"/>
                <a:gd name="connsiteY199" fmla="*/ 706689 h 882500"/>
                <a:gd name="connsiteX200" fmla="*/ 84939 w 3616391"/>
                <a:gd name="connsiteY200" fmla="*/ 692533 h 882500"/>
                <a:gd name="connsiteX201" fmla="*/ 93025 w 3616391"/>
                <a:gd name="connsiteY201" fmla="*/ 680393 h 882500"/>
                <a:gd name="connsiteX202" fmla="*/ 113251 w 3616391"/>
                <a:gd name="connsiteY202" fmla="*/ 680393 h 882500"/>
                <a:gd name="connsiteX203" fmla="*/ 117303 w 3616391"/>
                <a:gd name="connsiteY203" fmla="*/ 672307 h 882500"/>
                <a:gd name="connsiteX204" fmla="*/ 113251 w 3616391"/>
                <a:gd name="connsiteY204" fmla="*/ 652081 h 882500"/>
                <a:gd name="connsiteX205" fmla="*/ 101130 w 3616391"/>
                <a:gd name="connsiteY205" fmla="*/ 623768 h 882500"/>
                <a:gd name="connsiteX206" fmla="*/ 101130 w 3616391"/>
                <a:gd name="connsiteY206" fmla="*/ 595437 h 882500"/>
                <a:gd name="connsiteX207" fmla="*/ 115286 w 3616391"/>
                <a:gd name="connsiteY207" fmla="*/ 571177 h 882500"/>
                <a:gd name="connsiteX208" fmla="*/ 129443 w 3616391"/>
                <a:gd name="connsiteY208" fmla="*/ 546899 h 882500"/>
                <a:gd name="connsiteX209" fmla="*/ 133477 w 3616391"/>
                <a:gd name="connsiteY209" fmla="*/ 524656 h 882500"/>
                <a:gd name="connsiteX210" fmla="*/ 141582 w 3616391"/>
                <a:gd name="connsiteY210" fmla="*/ 526673 h 882500"/>
                <a:gd name="connsiteX211" fmla="*/ 143599 w 3616391"/>
                <a:gd name="connsiteY211" fmla="*/ 542864 h 882500"/>
                <a:gd name="connsiteX212" fmla="*/ 149669 w 3616391"/>
                <a:gd name="connsiteY212" fmla="*/ 563090 h 882500"/>
                <a:gd name="connsiteX213" fmla="*/ 163825 w 3616391"/>
                <a:gd name="connsiteY213" fmla="*/ 593420 h 882500"/>
                <a:gd name="connsiteX214" fmla="*/ 177981 w 3616391"/>
                <a:gd name="connsiteY214" fmla="*/ 615663 h 882500"/>
                <a:gd name="connsiteX215" fmla="*/ 182034 w 3616391"/>
                <a:gd name="connsiteY215" fmla="*/ 643994 h 882500"/>
                <a:gd name="connsiteX216" fmla="*/ 169894 w 3616391"/>
                <a:gd name="connsiteY216" fmla="*/ 660168 h 882500"/>
                <a:gd name="connsiteX217" fmla="*/ 161808 w 3616391"/>
                <a:gd name="connsiteY217" fmla="*/ 680393 h 882500"/>
                <a:gd name="connsiteX218" fmla="*/ 177981 w 3616391"/>
                <a:gd name="connsiteY218" fmla="*/ 700619 h 882500"/>
                <a:gd name="connsiteX219" fmla="*/ 206294 w 3616391"/>
                <a:gd name="connsiteY219" fmla="*/ 680393 h 882500"/>
                <a:gd name="connsiteX220" fmla="*/ 210346 w 3616391"/>
                <a:gd name="connsiteY220" fmla="*/ 666237 h 882500"/>
                <a:gd name="connsiteX221" fmla="*/ 214381 w 3616391"/>
                <a:gd name="connsiteY221" fmla="*/ 652081 h 882500"/>
                <a:gd name="connsiteX222" fmla="*/ 218433 w 3616391"/>
                <a:gd name="connsiteY222" fmla="*/ 635889 h 882500"/>
                <a:gd name="connsiteX223" fmla="*/ 238659 w 3616391"/>
                <a:gd name="connsiteY223" fmla="*/ 648028 h 882500"/>
                <a:gd name="connsiteX224" fmla="*/ 266972 w 3616391"/>
                <a:gd name="connsiteY224" fmla="*/ 680393 h 882500"/>
                <a:gd name="connsiteX225" fmla="*/ 283163 w 3616391"/>
                <a:gd name="connsiteY225" fmla="*/ 656115 h 882500"/>
                <a:gd name="connsiteX226" fmla="*/ 327650 w 3616391"/>
                <a:gd name="connsiteY226" fmla="*/ 643994 h 882500"/>
                <a:gd name="connsiteX227" fmla="*/ 368102 w 3616391"/>
                <a:gd name="connsiteY227" fmla="*/ 583316 h 882500"/>
                <a:gd name="connsiteX228" fmla="*/ 396414 w 3616391"/>
                <a:gd name="connsiteY228" fmla="*/ 571177 h 882500"/>
                <a:gd name="connsiteX229" fmla="*/ 394397 w 3616391"/>
                <a:gd name="connsiteY229" fmla="*/ 587351 h 882500"/>
                <a:gd name="connsiteX230" fmla="*/ 400467 w 3616391"/>
                <a:gd name="connsiteY230" fmla="*/ 603542 h 882500"/>
                <a:gd name="connsiteX231" fmla="*/ 408553 w 3616391"/>
                <a:gd name="connsiteY231" fmla="*/ 613646 h 882500"/>
                <a:gd name="connsiteX232" fmla="*/ 424745 w 3616391"/>
                <a:gd name="connsiteY232" fmla="*/ 611629 h 882500"/>
                <a:gd name="connsiteX233" fmla="*/ 434849 w 3616391"/>
                <a:gd name="connsiteY233" fmla="*/ 601507 h 882500"/>
                <a:gd name="connsiteX234" fmla="*/ 453058 w 3616391"/>
                <a:gd name="connsiteY234" fmla="*/ 607577 h 882500"/>
                <a:gd name="connsiteX235" fmla="*/ 479353 w 3616391"/>
                <a:gd name="connsiteY235" fmla="*/ 609594 h 882500"/>
                <a:gd name="connsiteX236" fmla="*/ 489457 w 3616391"/>
                <a:gd name="connsiteY236" fmla="*/ 595437 h 882500"/>
                <a:gd name="connsiteX237" fmla="*/ 513735 w 3616391"/>
                <a:gd name="connsiteY237" fmla="*/ 591403 h 882500"/>
                <a:gd name="connsiteX238" fmla="*/ 525875 w 3616391"/>
                <a:gd name="connsiteY238" fmla="*/ 595437 h 882500"/>
                <a:gd name="connsiteX239" fmla="*/ 529909 w 3616391"/>
                <a:gd name="connsiteY239" fmla="*/ 623768 h 882500"/>
                <a:gd name="connsiteX240" fmla="*/ 505649 w 3616391"/>
                <a:gd name="connsiteY240" fmla="*/ 631855 h 882500"/>
                <a:gd name="connsiteX241" fmla="*/ 529909 w 3616391"/>
                <a:gd name="connsiteY241" fmla="*/ 643994 h 882500"/>
                <a:gd name="connsiteX242" fmla="*/ 525875 w 3616391"/>
                <a:gd name="connsiteY242" fmla="*/ 656115 h 882500"/>
                <a:gd name="connsiteX243" fmla="*/ 533961 w 3616391"/>
                <a:gd name="connsiteY243" fmla="*/ 648028 h 882500"/>
                <a:gd name="connsiteX244" fmla="*/ 570361 w 3616391"/>
                <a:gd name="connsiteY244" fmla="*/ 664220 h 882500"/>
                <a:gd name="connsiteX245" fmla="*/ 614865 w 3616391"/>
                <a:gd name="connsiteY245" fmla="*/ 680393 h 882500"/>
                <a:gd name="connsiteX246" fmla="*/ 631039 w 3616391"/>
                <a:gd name="connsiteY246" fmla="*/ 676341 h 882500"/>
                <a:gd name="connsiteX247" fmla="*/ 610813 w 3616391"/>
                <a:gd name="connsiteY247" fmla="*/ 660168 h 882500"/>
                <a:gd name="connsiteX248" fmla="*/ 606778 w 3616391"/>
                <a:gd name="connsiteY248" fmla="*/ 607577 h 882500"/>
                <a:gd name="connsiteX249" fmla="*/ 614865 w 3616391"/>
                <a:gd name="connsiteY249" fmla="*/ 575212 h 882500"/>
                <a:gd name="connsiteX250" fmla="*/ 618900 w 3616391"/>
                <a:gd name="connsiteY250" fmla="*/ 554986 h 882500"/>
                <a:gd name="connsiteX251" fmla="*/ 618900 w 3616391"/>
                <a:gd name="connsiteY251" fmla="*/ 542864 h 882500"/>
                <a:gd name="connsiteX252" fmla="*/ 594639 w 3616391"/>
                <a:gd name="connsiteY252" fmla="*/ 579264 h 882500"/>
                <a:gd name="connsiteX253" fmla="*/ 590587 w 3616391"/>
                <a:gd name="connsiteY253" fmla="*/ 554986 h 882500"/>
                <a:gd name="connsiteX254" fmla="*/ 588570 w 3616391"/>
                <a:gd name="connsiteY254" fmla="*/ 536795 h 882500"/>
                <a:gd name="connsiteX255" fmla="*/ 590587 w 3616391"/>
                <a:gd name="connsiteY255" fmla="*/ 518586 h 882500"/>
                <a:gd name="connsiteX256" fmla="*/ 594639 w 3616391"/>
                <a:gd name="connsiteY256" fmla="*/ 490273 h 882500"/>
                <a:gd name="connsiteX257" fmla="*/ 598674 w 3616391"/>
                <a:gd name="connsiteY257" fmla="*/ 482186 h 882500"/>
                <a:gd name="connsiteX258" fmla="*/ 582500 w 3616391"/>
                <a:gd name="connsiteY258" fmla="*/ 457908 h 882500"/>
                <a:gd name="connsiteX259" fmla="*/ 574413 w 3616391"/>
                <a:gd name="connsiteY259" fmla="*/ 478134 h 882500"/>
                <a:gd name="connsiteX260" fmla="*/ 554187 w 3616391"/>
                <a:gd name="connsiteY260" fmla="*/ 510499 h 882500"/>
                <a:gd name="connsiteX261" fmla="*/ 533961 w 3616391"/>
                <a:gd name="connsiteY261" fmla="*/ 524656 h 882500"/>
                <a:gd name="connsiteX262" fmla="*/ 513735 w 3616391"/>
                <a:gd name="connsiteY262" fmla="*/ 538812 h 882500"/>
                <a:gd name="connsiteX263" fmla="*/ 489457 w 3616391"/>
                <a:gd name="connsiteY263" fmla="*/ 554986 h 882500"/>
                <a:gd name="connsiteX264" fmla="*/ 497544 w 3616391"/>
                <a:gd name="connsiteY264" fmla="*/ 538812 h 882500"/>
                <a:gd name="connsiteX265" fmla="*/ 501596 w 3616391"/>
                <a:gd name="connsiteY265" fmla="*/ 520603 h 882500"/>
                <a:gd name="connsiteX266" fmla="*/ 505649 w 3616391"/>
                <a:gd name="connsiteY266" fmla="*/ 498360 h 882500"/>
                <a:gd name="connsiteX267" fmla="*/ 513735 w 3616391"/>
                <a:gd name="connsiteY267" fmla="*/ 474082 h 882500"/>
                <a:gd name="connsiteX268" fmla="*/ 517770 w 3616391"/>
                <a:gd name="connsiteY268" fmla="*/ 465995 h 882500"/>
                <a:gd name="connsiteX269" fmla="*/ 497544 w 3616391"/>
                <a:gd name="connsiteY269" fmla="*/ 465995 h 882500"/>
                <a:gd name="connsiteX270" fmla="*/ 473284 w 3616391"/>
                <a:gd name="connsiteY270" fmla="*/ 494308 h 882500"/>
                <a:gd name="connsiteX271" fmla="*/ 457092 w 3616391"/>
                <a:gd name="connsiteY271" fmla="*/ 474082 h 882500"/>
                <a:gd name="connsiteX272" fmla="*/ 453058 w 3616391"/>
                <a:gd name="connsiteY272" fmla="*/ 453732 h 882500"/>
                <a:gd name="connsiteX273" fmla="*/ 465197 w 3616391"/>
                <a:gd name="connsiteY273" fmla="*/ 425172 h 882500"/>
                <a:gd name="connsiteX274" fmla="*/ 424745 w 3616391"/>
                <a:gd name="connsiteY274" fmla="*/ 441469 h 882500"/>
                <a:gd name="connsiteX275" fmla="*/ 394397 w 3616391"/>
                <a:gd name="connsiteY275" fmla="*/ 455785 h 882500"/>
                <a:gd name="connsiteX276" fmla="*/ 372154 w 3616391"/>
                <a:gd name="connsiteY276" fmla="*/ 465995 h 882500"/>
                <a:gd name="connsiteX277" fmla="*/ 337772 w 3616391"/>
                <a:gd name="connsiteY277" fmla="*/ 484204 h 882500"/>
                <a:gd name="connsiteX278" fmla="*/ 307424 w 3616391"/>
                <a:gd name="connsiteY278" fmla="*/ 490273 h 882500"/>
                <a:gd name="connsiteX279" fmla="*/ 299337 w 3616391"/>
                <a:gd name="connsiteY279" fmla="*/ 490273 h 882500"/>
                <a:gd name="connsiteX280" fmla="*/ 315511 w 3616391"/>
                <a:gd name="connsiteY280" fmla="*/ 470047 h 882500"/>
                <a:gd name="connsiteX281" fmla="*/ 327650 w 3616391"/>
                <a:gd name="connsiteY281" fmla="*/ 455785 h 882500"/>
                <a:gd name="connsiteX282" fmla="*/ 335737 w 3616391"/>
                <a:gd name="connsiteY282" fmla="*/ 441469 h 882500"/>
                <a:gd name="connsiteX283" fmla="*/ 349911 w 3616391"/>
                <a:gd name="connsiteY283" fmla="*/ 417014 h 882500"/>
                <a:gd name="connsiteX284" fmla="*/ 372154 w 3616391"/>
                <a:gd name="connsiteY284" fmla="*/ 400646 h 882500"/>
                <a:gd name="connsiteX285" fmla="*/ 404519 w 3616391"/>
                <a:gd name="connsiteY285" fmla="*/ 402734 h 882500"/>
                <a:gd name="connsiteX286" fmla="*/ 449005 w 3616391"/>
                <a:gd name="connsiteY286" fmla="*/ 392488 h 882500"/>
                <a:gd name="connsiteX287" fmla="*/ 477318 w 3616391"/>
                <a:gd name="connsiteY287" fmla="*/ 376190 h 882500"/>
                <a:gd name="connsiteX288" fmla="*/ 477318 w 3616391"/>
                <a:gd name="connsiteY288" fmla="*/ 372067 h 882500"/>
                <a:gd name="connsiteX289" fmla="*/ 453058 w 3616391"/>
                <a:gd name="connsiteY289" fmla="*/ 359804 h 882500"/>
                <a:gd name="connsiteX290" fmla="*/ 420693 w 3616391"/>
                <a:gd name="connsiteY290" fmla="*/ 355770 h 882500"/>
                <a:gd name="connsiteX291" fmla="*/ 398449 w 3616391"/>
                <a:gd name="connsiteY291" fmla="*/ 363927 h 882500"/>
                <a:gd name="connsiteX292" fmla="*/ 368102 w 3616391"/>
                <a:gd name="connsiteY292" fmla="*/ 368033 h 882500"/>
                <a:gd name="connsiteX293" fmla="*/ 355962 w 3616391"/>
                <a:gd name="connsiteY293" fmla="*/ 370050 h 882500"/>
                <a:gd name="connsiteX294" fmla="*/ 347876 w 3616391"/>
                <a:gd name="connsiteY294" fmla="*/ 368033 h 882500"/>
                <a:gd name="connsiteX295" fmla="*/ 339789 w 3616391"/>
                <a:gd name="connsiteY295" fmla="*/ 368033 h 882500"/>
                <a:gd name="connsiteX296" fmla="*/ 347876 w 3616391"/>
                <a:gd name="connsiteY296" fmla="*/ 355770 h 882500"/>
                <a:gd name="connsiteX297" fmla="*/ 364067 w 3616391"/>
                <a:gd name="connsiteY297" fmla="*/ 331244 h 882500"/>
                <a:gd name="connsiteX298" fmla="*/ 372154 w 3616391"/>
                <a:gd name="connsiteY298" fmla="*/ 325104 h 882500"/>
                <a:gd name="connsiteX299" fmla="*/ 380241 w 3616391"/>
                <a:gd name="connsiteY299" fmla="*/ 318981 h 882500"/>
                <a:gd name="connsiteX300" fmla="*/ 388328 w 3616391"/>
                <a:gd name="connsiteY300" fmla="*/ 314929 h 882500"/>
                <a:gd name="connsiteX301" fmla="*/ 364067 w 3616391"/>
                <a:gd name="connsiteY301" fmla="*/ 298560 h 882500"/>
                <a:gd name="connsiteX302" fmla="*/ 339789 w 3616391"/>
                <a:gd name="connsiteY302" fmla="*/ 292473 h 882500"/>
                <a:gd name="connsiteX303" fmla="*/ 319563 w 3616391"/>
                <a:gd name="connsiteY303" fmla="*/ 286297 h 882500"/>
                <a:gd name="connsiteX304" fmla="*/ 311476 w 3616391"/>
                <a:gd name="connsiteY304" fmla="*/ 274105 h 882500"/>
                <a:gd name="connsiteX305" fmla="*/ 311476 w 3616391"/>
                <a:gd name="connsiteY305" fmla="*/ 265894 h 882500"/>
                <a:gd name="connsiteX306" fmla="*/ 299337 w 3616391"/>
                <a:gd name="connsiteY306" fmla="*/ 270000 h 882500"/>
                <a:gd name="connsiteX307" fmla="*/ 287198 w 3616391"/>
                <a:gd name="connsiteY307" fmla="*/ 274105 h 882500"/>
                <a:gd name="connsiteX308" fmla="*/ 279111 w 3616391"/>
                <a:gd name="connsiteY308" fmla="*/ 278157 h 882500"/>
                <a:gd name="connsiteX309" fmla="*/ 269007 w 3616391"/>
                <a:gd name="connsiteY309" fmla="*/ 290403 h 882500"/>
                <a:gd name="connsiteX310" fmla="*/ 258885 w 3616391"/>
                <a:gd name="connsiteY310" fmla="*/ 298560 h 882500"/>
                <a:gd name="connsiteX311" fmla="*/ 242711 w 3616391"/>
                <a:gd name="connsiteY311" fmla="*/ 296543 h 882500"/>
                <a:gd name="connsiteX312" fmla="*/ 234607 w 3616391"/>
                <a:gd name="connsiteY312" fmla="*/ 282263 h 882500"/>
                <a:gd name="connsiteX313" fmla="*/ 234607 w 3616391"/>
                <a:gd name="connsiteY313" fmla="*/ 265912 h 882500"/>
                <a:gd name="connsiteX314" fmla="*/ 238659 w 3616391"/>
                <a:gd name="connsiteY314" fmla="*/ 237316 h 882500"/>
                <a:gd name="connsiteX315" fmla="*/ 242711 w 3616391"/>
                <a:gd name="connsiteY315" fmla="*/ 196493 h 882500"/>
                <a:gd name="connsiteX316" fmla="*/ 258885 w 3616391"/>
                <a:gd name="connsiteY316" fmla="*/ 192440 h 882500"/>
                <a:gd name="connsiteX317" fmla="*/ 273042 w 3616391"/>
                <a:gd name="connsiteY317" fmla="*/ 190388 h 882500"/>
                <a:gd name="connsiteX318" fmla="*/ 287198 w 3616391"/>
                <a:gd name="connsiteY318" fmla="*/ 192440 h 882500"/>
                <a:gd name="connsiteX319" fmla="*/ 262937 w 3616391"/>
                <a:gd name="connsiteY319" fmla="*/ 172020 h 882500"/>
                <a:gd name="connsiteX320" fmla="*/ 234607 w 3616391"/>
                <a:gd name="connsiteY320" fmla="*/ 143389 h 882500"/>
                <a:gd name="connsiteX321" fmla="*/ 246746 w 3616391"/>
                <a:gd name="connsiteY321" fmla="*/ 127091 h 882500"/>
                <a:gd name="connsiteX322" fmla="*/ 242711 w 3616391"/>
                <a:gd name="connsiteY322" fmla="*/ 125038 h 882500"/>
                <a:gd name="connsiteX323" fmla="*/ 275059 w 3616391"/>
                <a:gd name="connsiteY323" fmla="*/ 127091 h 882500"/>
                <a:gd name="connsiteX324" fmla="*/ 301354 w 3616391"/>
                <a:gd name="connsiteY324" fmla="*/ 131161 h 882500"/>
                <a:gd name="connsiteX325" fmla="*/ 309459 w 3616391"/>
                <a:gd name="connsiteY325" fmla="*/ 137301 h 882500"/>
                <a:gd name="connsiteX326" fmla="*/ 313493 w 3616391"/>
                <a:gd name="connsiteY326" fmla="*/ 139354 h 882500"/>
                <a:gd name="connsiteX327" fmla="*/ 331702 w 3616391"/>
                <a:gd name="connsiteY327" fmla="*/ 135249 h 882500"/>
                <a:gd name="connsiteX328" fmla="*/ 347876 w 3616391"/>
                <a:gd name="connsiteY328" fmla="*/ 118933 h 882500"/>
                <a:gd name="connsiteX329" fmla="*/ 343841 w 3616391"/>
                <a:gd name="connsiteY329" fmla="*/ 110723 h 882500"/>
                <a:gd name="connsiteX330" fmla="*/ 360015 w 3616391"/>
                <a:gd name="connsiteY330" fmla="*/ 118933 h 882500"/>
                <a:gd name="connsiteX331" fmla="*/ 372154 w 3616391"/>
                <a:gd name="connsiteY331" fmla="*/ 139354 h 882500"/>
                <a:gd name="connsiteX332" fmla="*/ 380241 w 3616391"/>
                <a:gd name="connsiteY332" fmla="*/ 106670 h 882500"/>
                <a:gd name="connsiteX333" fmla="*/ 398449 w 3616391"/>
                <a:gd name="connsiteY333" fmla="*/ 82145 h 882500"/>
                <a:gd name="connsiteX334" fmla="*/ 428779 w 3616391"/>
                <a:gd name="connsiteY334" fmla="*/ 65847 h 882500"/>
                <a:gd name="connsiteX335" fmla="*/ 436866 w 3616391"/>
                <a:gd name="connsiteY335" fmla="*/ 16990 h 882500"/>
                <a:gd name="connsiteX336" fmla="*/ 461144 w 3616391"/>
                <a:gd name="connsiteY336" fmla="*/ 37269 h 882500"/>
                <a:gd name="connsiteX337" fmla="*/ 479353 w 3616391"/>
                <a:gd name="connsiteY337" fmla="*/ 59707 h 882500"/>
                <a:gd name="connsiteX338" fmla="*/ 489457 w 3616391"/>
                <a:gd name="connsiteY338" fmla="*/ 90302 h 882500"/>
                <a:gd name="connsiteX339" fmla="*/ 501596 w 3616391"/>
                <a:gd name="connsiteY339" fmla="*/ 69882 h 882500"/>
                <a:gd name="connsiteX340" fmla="*/ 533961 w 3616391"/>
                <a:gd name="connsiteY340" fmla="*/ 57689 h 882500"/>
                <a:gd name="connsiteX341" fmla="*/ 529909 w 3616391"/>
                <a:gd name="connsiteY341" fmla="*/ 33163 h 88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</a:cxnLst>
              <a:rect l="l" t="t" r="r" b="b"/>
              <a:pathLst>
                <a:path w="3616391" h="882500">
                  <a:moveTo>
                    <a:pt x="1434768" y="465995"/>
                  </a:moveTo>
                  <a:cubicBezTo>
                    <a:pt x="1410507" y="482186"/>
                    <a:pt x="1388919" y="497015"/>
                    <a:pt x="1370055" y="510499"/>
                  </a:cubicBezTo>
                  <a:cubicBezTo>
                    <a:pt x="1353864" y="523983"/>
                    <a:pt x="1339708" y="535432"/>
                    <a:pt x="1327569" y="544881"/>
                  </a:cubicBezTo>
                  <a:cubicBezTo>
                    <a:pt x="1315447" y="554313"/>
                    <a:pt x="1309378" y="560383"/>
                    <a:pt x="1309378" y="563090"/>
                  </a:cubicBezTo>
                  <a:cubicBezTo>
                    <a:pt x="1306670" y="568470"/>
                    <a:pt x="1310723" y="579264"/>
                    <a:pt x="1321499" y="595437"/>
                  </a:cubicBezTo>
                  <a:cubicBezTo>
                    <a:pt x="1326896" y="603542"/>
                    <a:pt x="1332293" y="610284"/>
                    <a:pt x="1337690" y="615663"/>
                  </a:cubicBezTo>
                  <a:lnTo>
                    <a:pt x="1406455" y="587351"/>
                  </a:lnTo>
                  <a:cubicBezTo>
                    <a:pt x="1406455" y="576574"/>
                    <a:pt x="1409145" y="565780"/>
                    <a:pt x="1414542" y="554986"/>
                  </a:cubicBezTo>
                  <a:cubicBezTo>
                    <a:pt x="1419939" y="546899"/>
                    <a:pt x="1425336" y="538812"/>
                    <a:pt x="1430733" y="530725"/>
                  </a:cubicBezTo>
                  <a:cubicBezTo>
                    <a:pt x="1436113" y="522638"/>
                    <a:pt x="1442855" y="515896"/>
                    <a:pt x="1450959" y="510499"/>
                  </a:cubicBezTo>
                  <a:lnTo>
                    <a:pt x="1495446" y="567125"/>
                  </a:lnTo>
                  <a:lnTo>
                    <a:pt x="1519653" y="510499"/>
                  </a:lnTo>
                  <a:lnTo>
                    <a:pt x="1539879" y="571177"/>
                  </a:lnTo>
                  <a:lnTo>
                    <a:pt x="1580278" y="546899"/>
                  </a:lnTo>
                  <a:lnTo>
                    <a:pt x="1572173" y="583316"/>
                  </a:lnTo>
                  <a:cubicBezTo>
                    <a:pt x="1577570" y="583316"/>
                    <a:pt x="1582950" y="584661"/>
                    <a:pt x="1588294" y="587351"/>
                  </a:cubicBezTo>
                  <a:cubicBezTo>
                    <a:pt x="1599088" y="592748"/>
                    <a:pt x="1605830" y="600835"/>
                    <a:pt x="1608520" y="611629"/>
                  </a:cubicBezTo>
                  <a:cubicBezTo>
                    <a:pt x="1608520" y="617026"/>
                    <a:pt x="1609865" y="622405"/>
                    <a:pt x="1612572" y="627803"/>
                  </a:cubicBezTo>
                  <a:cubicBezTo>
                    <a:pt x="1615262" y="633200"/>
                    <a:pt x="1617969" y="638597"/>
                    <a:pt x="1620659" y="643994"/>
                  </a:cubicBezTo>
                  <a:cubicBezTo>
                    <a:pt x="1623349" y="649373"/>
                    <a:pt x="1626056" y="653426"/>
                    <a:pt x="1628746" y="656115"/>
                  </a:cubicBezTo>
                  <a:lnTo>
                    <a:pt x="1612572" y="660168"/>
                  </a:lnTo>
                  <a:lnTo>
                    <a:pt x="1628746" y="676341"/>
                  </a:lnTo>
                  <a:cubicBezTo>
                    <a:pt x="1636833" y="684446"/>
                    <a:pt x="1638195" y="693877"/>
                    <a:pt x="1632798" y="704672"/>
                  </a:cubicBezTo>
                  <a:cubicBezTo>
                    <a:pt x="1627401" y="715448"/>
                    <a:pt x="1624039" y="719501"/>
                    <a:pt x="1622676" y="716793"/>
                  </a:cubicBezTo>
                  <a:cubicBezTo>
                    <a:pt x="1621331" y="714103"/>
                    <a:pt x="1607193" y="723535"/>
                    <a:pt x="1580278" y="745124"/>
                  </a:cubicBezTo>
                  <a:cubicBezTo>
                    <a:pt x="1556000" y="769384"/>
                    <a:pt x="1543188" y="785575"/>
                    <a:pt x="1541843" y="793662"/>
                  </a:cubicBezTo>
                  <a:cubicBezTo>
                    <a:pt x="1540498" y="801749"/>
                    <a:pt x="1542516" y="804439"/>
                    <a:pt x="1547913" y="801749"/>
                  </a:cubicBezTo>
                  <a:cubicBezTo>
                    <a:pt x="1550603" y="799059"/>
                    <a:pt x="1553982" y="797024"/>
                    <a:pt x="1558017" y="795680"/>
                  </a:cubicBezTo>
                  <a:cubicBezTo>
                    <a:pt x="1562069" y="794335"/>
                    <a:pt x="1566794" y="792317"/>
                    <a:pt x="1572173" y="789610"/>
                  </a:cubicBezTo>
                  <a:cubicBezTo>
                    <a:pt x="1577570" y="786920"/>
                    <a:pt x="1582950" y="785575"/>
                    <a:pt x="1588294" y="785575"/>
                  </a:cubicBezTo>
                  <a:lnTo>
                    <a:pt x="1588294" y="821975"/>
                  </a:lnTo>
                  <a:lnTo>
                    <a:pt x="1632798" y="801749"/>
                  </a:lnTo>
                  <a:lnTo>
                    <a:pt x="1657059" y="850288"/>
                  </a:lnTo>
                  <a:cubicBezTo>
                    <a:pt x="1657059" y="855685"/>
                    <a:pt x="1659766" y="859737"/>
                    <a:pt x="1665163" y="862427"/>
                  </a:cubicBezTo>
                  <a:cubicBezTo>
                    <a:pt x="1670543" y="870514"/>
                    <a:pt x="1682682" y="873221"/>
                    <a:pt x="1701563" y="870514"/>
                  </a:cubicBezTo>
                  <a:cubicBezTo>
                    <a:pt x="1696166" y="808491"/>
                    <a:pt x="1690768" y="750503"/>
                    <a:pt x="1685389" y="696567"/>
                  </a:cubicBezTo>
                  <a:cubicBezTo>
                    <a:pt x="1679992" y="650736"/>
                    <a:pt x="1675940" y="606232"/>
                    <a:pt x="1673250" y="563090"/>
                  </a:cubicBezTo>
                  <a:cubicBezTo>
                    <a:pt x="1670543" y="519931"/>
                    <a:pt x="1667853" y="491618"/>
                    <a:pt x="1665163" y="478134"/>
                  </a:cubicBezTo>
                  <a:cubicBezTo>
                    <a:pt x="1665163" y="483531"/>
                    <a:pt x="1662456" y="487566"/>
                    <a:pt x="1657059" y="490273"/>
                  </a:cubicBezTo>
                  <a:cubicBezTo>
                    <a:pt x="1651679" y="492963"/>
                    <a:pt x="1646282" y="495670"/>
                    <a:pt x="1640885" y="498360"/>
                  </a:cubicBezTo>
                  <a:cubicBezTo>
                    <a:pt x="1635488" y="501050"/>
                    <a:pt x="1630091" y="502412"/>
                    <a:pt x="1624711" y="502412"/>
                  </a:cubicBezTo>
                  <a:cubicBezTo>
                    <a:pt x="1608520" y="502412"/>
                    <a:pt x="1594381" y="501050"/>
                    <a:pt x="1582260" y="498360"/>
                  </a:cubicBezTo>
                  <a:cubicBezTo>
                    <a:pt x="1570156" y="495670"/>
                    <a:pt x="1561397" y="492963"/>
                    <a:pt x="1556000" y="490273"/>
                  </a:cubicBezTo>
                  <a:cubicBezTo>
                    <a:pt x="1553310" y="490273"/>
                    <a:pt x="1545223" y="488928"/>
                    <a:pt x="1531757" y="486221"/>
                  </a:cubicBezTo>
                  <a:cubicBezTo>
                    <a:pt x="1518291" y="483531"/>
                    <a:pt x="1504842" y="480824"/>
                    <a:pt x="1491411" y="478134"/>
                  </a:cubicBezTo>
                  <a:cubicBezTo>
                    <a:pt x="1475220" y="475444"/>
                    <a:pt x="1456339" y="471392"/>
                    <a:pt x="1434768" y="465995"/>
                  </a:cubicBezTo>
                  <a:close/>
                  <a:moveTo>
                    <a:pt x="529909" y="0"/>
                  </a:moveTo>
                  <a:lnTo>
                    <a:pt x="1900315" y="0"/>
                  </a:lnTo>
                  <a:lnTo>
                    <a:pt x="1895169" y="9009"/>
                  </a:lnTo>
                  <a:cubicBezTo>
                    <a:pt x="1889772" y="17114"/>
                    <a:pt x="1885047" y="25891"/>
                    <a:pt x="1881013" y="35340"/>
                  </a:cubicBezTo>
                  <a:cubicBezTo>
                    <a:pt x="1876960" y="44807"/>
                    <a:pt x="1873598" y="52221"/>
                    <a:pt x="1870891" y="57619"/>
                  </a:cubicBezTo>
                  <a:cubicBezTo>
                    <a:pt x="1865494" y="65705"/>
                    <a:pt x="1862804" y="74482"/>
                    <a:pt x="1862804" y="83914"/>
                  </a:cubicBezTo>
                  <a:cubicBezTo>
                    <a:pt x="1862804" y="93363"/>
                    <a:pt x="1861459" y="102123"/>
                    <a:pt x="1858752" y="110210"/>
                  </a:cubicBezTo>
                  <a:cubicBezTo>
                    <a:pt x="1856062" y="121004"/>
                    <a:pt x="1854717" y="129091"/>
                    <a:pt x="1854717" y="134488"/>
                  </a:cubicBezTo>
                  <a:cubicBezTo>
                    <a:pt x="1868201" y="139867"/>
                    <a:pt x="1880340" y="141902"/>
                    <a:pt x="1891117" y="140557"/>
                  </a:cubicBezTo>
                  <a:cubicBezTo>
                    <a:pt x="1901911" y="139195"/>
                    <a:pt x="1911343" y="137177"/>
                    <a:pt x="1919430" y="134488"/>
                  </a:cubicBezTo>
                  <a:cubicBezTo>
                    <a:pt x="1930224" y="131780"/>
                    <a:pt x="1939638" y="129091"/>
                    <a:pt x="1947689" y="126383"/>
                  </a:cubicBezTo>
                  <a:lnTo>
                    <a:pt x="1931569" y="69758"/>
                  </a:lnTo>
                  <a:lnTo>
                    <a:pt x="1951741" y="49532"/>
                  </a:lnTo>
                  <a:lnTo>
                    <a:pt x="1923482" y="45426"/>
                  </a:lnTo>
                  <a:lnTo>
                    <a:pt x="1947689" y="25200"/>
                  </a:lnTo>
                  <a:lnTo>
                    <a:pt x="1927108" y="0"/>
                  </a:lnTo>
                  <a:lnTo>
                    <a:pt x="3082228" y="0"/>
                  </a:lnTo>
                  <a:lnTo>
                    <a:pt x="3094569" y="5612"/>
                  </a:lnTo>
                  <a:cubicBezTo>
                    <a:pt x="3102656" y="8266"/>
                    <a:pt x="3110743" y="9593"/>
                    <a:pt x="3118829" y="9593"/>
                  </a:cubicBezTo>
                  <a:lnTo>
                    <a:pt x="3139055" y="21714"/>
                  </a:lnTo>
                  <a:lnTo>
                    <a:pt x="3139055" y="33800"/>
                  </a:lnTo>
                  <a:lnTo>
                    <a:pt x="3151195" y="53956"/>
                  </a:lnTo>
                  <a:lnTo>
                    <a:pt x="3135021" y="82215"/>
                  </a:lnTo>
                  <a:lnTo>
                    <a:pt x="3183560" y="78163"/>
                  </a:lnTo>
                  <a:lnTo>
                    <a:pt x="3195699" y="90355"/>
                  </a:lnTo>
                  <a:cubicBezTo>
                    <a:pt x="3201078" y="103981"/>
                    <a:pt x="3203785" y="110776"/>
                    <a:pt x="3203785" y="110776"/>
                  </a:cubicBezTo>
                  <a:cubicBezTo>
                    <a:pt x="3201078" y="116261"/>
                    <a:pt x="3196371" y="121712"/>
                    <a:pt x="3189629" y="127144"/>
                  </a:cubicBezTo>
                  <a:cubicBezTo>
                    <a:pt x="3182887" y="132577"/>
                    <a:pt x="3178162" y="138027"/>
                    <a:pt x="3175473" y="143459"/>
                  </a:cubicBezTo>
                  <a:cubicBezTo>
                    <a:pt x="3175473" y="143459"/>
                    <a:pt x="3175473" y="147547"/>
                    <a:pt x="3175473" y="155722"/>
                  </a:cubicBezTo>
                  <a:lnTo>
                    <a:pt x="3175473" y="163880"/>
                  </a:lnTo>
                  <a:cubicBezTo>
                    <a:pt x="3186249" y="163880"/>
                    <a:pt x="3197044" y="162517"/>
                    <a:pt x="3207820" y="159828"/>
                  </a:cubicBezTo>
                  <a:cubicBezTo>
                    <a:pt x="3215925" y="157085"/>
                    <a:pt x="3224011" y="155032"/>
                    <a:pt x="3232098" y="153670"/>
                  </a:cubicBezTo>
                  <a:cubicBezTo>
                    <a:pt x="3240185" y="152289"/>
                    <a:pt x="3245582" y="148892"/>
                    <a:pt x="3248272" y="143459"/>
                  </a:cubicBezTo>
                  <a:lnTo>
                    <a:pt x="3264463" y="184283"/>
                  </a:lnTo>
                  <a:lnTo>
                    <a:pt x="3284689" y="196546"/>
                  </a:lnTo>
                  <a:cubicBezTo>
                    <a:pt x="3276602" y="196546"/>
                    <a:pt x="3268498" y="197926"/>
                    <a:pt x="3260411" y="200651"/>
                  </a:cubicBezTo>
                  <a:cubicBezTo>
                    <a:pt x="3246927" y="206101"/>
                    <a:pt x="3237495" y="211534"/>
                    <a:pt x="3232098" y="216966"/>
                  </a:cubicBezTo>
                  <a:lnTo>
                    <a:pt x="3203785" y="245598"/>
                  </a:lnTo>
                  <a:cubicBezTo>
                    <a:pt x="3214562" y="259206"/>
                    <a:pt x="3224011" y="272813"/>
                    <a:pt x="3232098" y="286421"/>
                  </a:cubicBezTo>
                  <a:cubicBezTo>
                    <a:pt x="3237495" y="300047"/>
                    <a:pt x="3242893" y="314327"/>
                    <a:pt x="3248272" y="329315"/>
                  </a:cubicBezTo>
                  <a:cubicBezTo>
                    <a:pt x="3253669" y="344285"/>
                    <a:pt x="3253669" y="359946"/>
                    <a:pt x="3248272" y="376244"/>
                  </a:cubicBezTo>
                  <a:lnTo>
                    <a:pt x="3215925" y="368086"/>
                  </a:lnTo>
                  <a:lnTo>
                    <a:pt x="3147142" y="433453"/>
                  </a:lnTo>
                  <a:lnTo>
                    <a:pt x="3187594" y="461766"/>
                  </a:lnTo>
                  <a:lnTo>
                    <a:pt x="3203785" y="445574"/>
                  </a:lnTo>
                  <a:lnTo>
                    <a:pt x="3211872" y="473905"/>
                  </a:lnTo>
                  <a:lnTo>
                    <a:pt x="3252324" y="465800"/>
                  </a:lnTo>
                  <a:lnTo>
                    <a:pt x="3268498" y="433453"/>
                  </a:lnTo>
                  <a:lnTo>
                    <a:pt x="3284689" y="469853"/>
                  </a:lnTo>
                  <a:lnTo>
                    <a:pt x="3308950" y="457714"/>
                  </a:lnTo>
                  <a:cubicBezTo>
                    <a:pt x="3300863" y="455024"/>
                    <a:pt x="3295466" y="449627"/>
                    <a:pt x="3292776" y="441540"/>
                  </a:cubicBezTo>
                  <a:cubicBezTo>
                    <a:pt x="3290086" y="436143"/>
                    <a:pt x="3288724" y="430710"/>
                    <a:pt x="3288724" y="425260"/>
                  </a:cubicBezTo>
                  <a:cubicBezTo>
                    <a:pt x="3288724" y="419810"/>
                    <a:pt x="3295466" y="414360"/>
                    <a:pt x="3308950" y="408927"/>
                  </a:cubicBezTo>
                  <a:cubicBezTo>
                    <a:pt x="3335918" y="403495"/>
                    <a:pt x="3350764" y="400769"/>
                    <a:pt x="3353454" y="400769"/>
                  </a:cubicBezTo>
                  <a:lnTo>
                    <a:pt x="3365593" y="400769"/>
                  </a:lnTo>
                  <a:lnTo>
                    <a:pt x="3353454" y="433453"/>
                  </a:lnTo>
                  <a:cubicBezTo>
                    <a:pt x="3353454" y="441628"/>
                    <a:pt x="3356144" y="448423"/>
                    <a:pt x="3361541" y="453856"/>
                  </a:cubicBezTo>
                  <a:cubicBezTo>
                    <a:pt x="3364248" y="459253"/>
                    <a:pt x="3367610" y="461960"/>
                    <a:pt x="3371663" y="461960"/>
                  </a:cubicBezTo>
                  <a:cubicBezTo>
                    <a:pt x="3375697" y="461960"/>
                    <a:pt x="3380422" y="457908"/>
                    <a:pt x="3385819" y="449821"/>
                  </a:cubicBezTo>
                  <a:cubicBezTo>
                    <a:pt x="3388509" y="439027"/>
                    <a:pt x="3391216" y="430940"/>
                    <a:pt x="3393906" y="425543"/>
                  </a:cubicBezTo>
                  <a:cubicBezTo>
                    <a:pt x="3396595" y="420146"/>
                    <a:pt x="3399303" y="414767"/>
                    <a:pt x="3401993" y="409369"/>
                  </a:cubicBezTo>
                  <a:cubicBezTo>
                    <a:pt x="3404700" y="403972"/>
                    <a:pt x="3406045" y="399920"/>
                    <a:pt x="3406045" y="397230"/>
                  </a:cubicBezTo>
                  <a:lnTo>
                    <a:pt x="3410079" y="413404"/>
                  </a:lnTo>
                  <a:cubicBezTo>
                    <a:pt x="3415477" y="410714"/>
                    <a:pt x="3422219" y="408025"/>
                    <a:pt x="3430305" y="405317"/>
                  </a:cubicBezTo>
                  <a:cubicBezTo>
                    <a:pt x="3443789" y="399920"/>
                    <a:pt x="3459981" y="399920"/>
                    <a:pt x="3478862" y="405317"/>
                  </a:cubicBezTo>
                  <a:cubicBezTo>
                    <a:pt x="3492346" y="410714"/>
                    <a:pt x="3501105" y="414767"/>
                    <a:pt x="3505157" y="417456"/>
                  </a:cubicBezTo>
                  <a:cubicBezTo>
                    <a:pt x="3509192" y="420146"/>
                    <a:pt x="3517951" y="422853"/>
                    <a:pt x="3531435" y="425543"/>
                  </a:cubicBezTo>
                  <a:cubicBezTo>
                    <a:pt x="3544919" y="428251"/>
                    <a:pt x="3555713" y="428251"/>
                    <a:pt x="3563800" y="425543"/>
                  </a:cubicBezTo>
                  <a:cubicBezTo>
                    <a:pt x="3569197" y="425543"/>
                    <a:pt x="3573250" y="424198"/>
                    <a:pt x="3575939" y="421509"/>
                  </a:cubicBezTo>
                  <a:lnTo>
                    <a:pt x="3575939" y="437682"/>
                  </a:lnTo>
                  <a:cubicBezTo>
                    <a:pt x="3575939" y="451166"/>
                    <a:pt x="3573250" y="460598"/>
                    <a:pt x="3567852" y="465995"/>
                  </a:cubicBezTo>
                  <a:cubicBezTo>
                    <a:pt x="3562455" y="474082"/>
                    <a:pt x="3561783" y="479479"/>
                    <a:pt x="3565835" y="482186"/>
                  </a:cubicBezTo>
                  <a:cubicBezTo>
                    <a:pt x="3569870" y="484876"/>
                    <a:pt x="3559766" y="486221"/>
                    <a:pt x="3535487" y="486221"/>
                  </a:cubicBezTo>
                  <a:cubicBezTo>
                    <a:pt x="3513917" y="486221"/>
                    <a:pt x="3504467" y="486221"/>
                    <a:pt x="3507175" y="486221"/>
                  </a:cubicBezTo>
                  <a:cubicBezTo>
                    <a:pt x="3509864" y="486221"/>
                    <a:pt x="3499088" y="488928"/>
                    <a:pt x="3474810" y="494308"/>
                  </a:cubicBezTo>
                  <a:cubicBezTo>
                    <a:pt x="3450531" y="499705"/>
                    <a:pt x="3428288" y="503085"/>
                    <a:pt x="3408062" y="504430"/>
                  </a:cubicBezTo>
                  <a:cubicBezTo>
                    <a:pt x="3387836" y="505774"/>
                    <a:pt x="3375025" y="507792"/>
                    <a:pt x="3369628" y="510499"/>
                  </a:cubicBezTo>
                  <a:lnTo>
                    <a:pt x="3357506" y="522638"/>
                  </a:lnTo>
                  <a:cubicBezTo>
                    <a:pt x="3354799" y="525328"/>
                    <a:pt x="3352109" y="526673"/>
                    <a:pt x="3349402" y="526673"/>
                  </a:cubicBezTo>
                  <a:lnTo>
                    <a:pt x="3385819" y="563090"/>
                  </a:lnTo>
                  <a:lnTo>
                    <a:pt x="3325141" y="542864"/>
                  </a:lnTo>
                  <a:lnTo>
                    <a:pt x="3337280" y="583316"/>
                  </a:lnTo>
                  <a:lnTo>
                    <a:pt x="3308950" y="591403"/>
                  </a:lnTo>
                  <a:cubicBezTo>
                    <a:pt x="3314347" y="596800"/>
                    <a:pt x="3317054" y="604887"/>
                    <a:pt x="3317054" y="615663"/>
                  </a:cubicBezTo>
                  <a:cubicBezTo>
                    <a:pt x="3317054" y="623768"/>
                    <a:pt x="3315692" y="633200"/>
                    <a:pt x="3313002" y="643994"/>
                  </a:cubicBezTo>
                  <a:cubicBezTo>
                    <a:pt x="3310312" y="654770"/>
                    <a:pt x="3304915" y="666910"/>
                    <a:pt x="3296828" y="680393"/>
                  </a:cubicBezTo>
                  <a:cubicBezTo>
                    <a:pt x="3302208" y="677704"/>
                    <a:pt x="3310312" y="674996"/>
                    <a:pt x="3321089" y="672307"/>
                  </a:cubicBezTo>
                  <a:cubicBezTo>
                    <a:pt x="3339970" y="666910"/>
                    <a:pt x="3360196" y="668254"/>
                    <a:pt x="3381767" y="676341"/>
                  </a:cubicBezTo>
                  <a:cubicBezTo>
                    <a:pt x="3403337" y="687135"/>
                    <a:pt x="3416149" y="691188"/>
                    <a:pt x="3420201" y="688480"/>
                  </a:cubicBezTo>
                  <a:cubicBezTo>
                    <a:pt x="3424254" y="685791"/>
                    <a:pt x="3430305" y="681738"/>
                    <a:pt x="3438410" y="676341"/>
                  </a:cubicBezTo>
                  <a:cubicBezTo>
                    <a:pt x="3459981" y="668254"/>
                    <a:pt x="3477499" y="666910"/>
                    <a:pt x="3490983" y="672307"/>
                  </a:cubicBezTo>
                  <a:cubicBezTo>
                    <a:pt x="3499088" y="677704"/>
                    <a:pt x="3515261" y="683756"/>
                    <a:pt x="3539540" y="690498"/>
                  </a:cubicBezTo>
                  <a:cubicBezTo>
                    <a:pt x="3563800" y="697240"/>
                    <a:pt x="3578629" y="707361"/>
                    <a:pt x="3584026" y="720845"/>
                  </a:cubicBezTo>
                  <a:cubicBezTo>
                    <a:pt x="3589423" y="728932"/>
                    <a:pt x="3592803" y="737019"/>
                    <a:pt x="3594148" y="745124"/>
                  </a:cubicBezTo>
                  <a:cubicBezTo>
                    <a:pt x="3595493" y="753210"/>
                    <a:pt x="3598855" y="759952"/>
                    <a:pt x="3604252" y="765350"/>
                  </a:cubicBezTo>
                  <a:cubicBezTo>
                    <a:pt x="3606959" y="773436"/>
                    <a:pt x="3610994" y="780178"/>
                    <a:pt x="3616391" y="785575"/>
                  </a:cubicBezTo>
                  <a:lnTo>
                    <a:pt x="3555713" y="753210"/>
                  </a:lnTo>
                  <a:lnTo>
                    <a:pt x="3555713" y="785575"/>
                  </a:lnTo>
                  <a:cubicBezTo>
                    <a:pt x="3555713" y="807146"/>
                    <a:pt x="3548971" y="824665"/>
                    <a:pt x="3535487" y="838149"/>
                  </a:cubicBezTo>
                  <a:cubicBezTo>
                    <a:pt x="3522003" y="821975"/>
                    <a:pt x="3508519" y="808491"/>
                    <a:pt x="3495035" y="797697"/>
                  </a:cubicBezTo>
                  <a:cubicBezTo>
                    <a:pt x="3465378" y="773436"/>
                    <a:pt x="3443789" y="758608"/>
                    <a:pt x="3430305" y="753210"/>
                  </a:cubicBezTo>
                  <a:lnTo>
                    <a:pt x="3393906" y="761297"/>
                  </a:lnTo>
                  <a:cubicBezTo>
                    <a:pt x="3380422" y="750503"/>
                    <a:pt x="3368283" y="742416"/>
                    <a:pt x="3357506" y="737019"/>
                  </a:cubicBezTo>
                  <a:cubicBezTo>
                    <a:pt x="3349402" y="731640"/>
                    <a:pt x="3341315" y="728932"/>
                    <a:pt x="3333228" y="728932"/>
                  </a:cubicBezTo>
                  <a:cubicBezTo>
                    <a:pt x="3325141" y="728932"/>
                    <a:pt x="3321089" y="734329"/>
                    <a:pt x="3321089" y="745124"/>
                  </a:cubicBezTo>
                  <a:cubicBezTo>
                    <a:pt x="3321089" y="761297"/>
                    <a:pt x="3326486" y="774781"/>
                    <a:pt x="3337280" y="785575"/>
                  </a:cubicBezTo>
                  <a:cubicBezTo>
                    <a:pt x="3342660" y="790955"/>
                    <a:pt x="3349402" y="795007"/>
                    <a:pt x="3357506" y="797697"/>
                  </a:cubicBezTo>
                  <a:cubicBezTo>
                    <a:pt x="3352109" y="800404"/>
                    <a:pt x="3345367" y="803094"/>
                    <a:pt x="3337280" y="805801"/>
                  </a:cubicBezTo>
                  <a:cubicBezTo>
                    <a:pt x="3331883" y="808491"/>
                    <a:pt x="3325141" y="811181"/>
                    <a:pt x="3317054" y="813888"/>
                  </a:cubicBezTo>
                  <a:cubicBezTo>
                    <a:pt x="3308950" y="816578"/>
                    <a:pt x="3302208" y="817923"/>
                    <a:pt x="3296828" y="817923"/>
                  </a:cubicBezTo>
                  <a:cubicBezTo>
                    <a:pt x="3280637" y="820630"/>
                    <a:pt x="3264463" y="819285"/>
                    <a:pt x="3248272" y="813888"/>
                  </a:cubicBezTo>
                  <a:lnTo>
                    <a:pt x="3224011" y="805801"/>
                  </a:lnTo>
                  <a:lnTo>
                    <a:pt x="3248272" y="866479"/>
                  </a:lnTo>
                  <a:lnTo>
                    <a:pt x="3215925" y="850288"/>
                  </a:lnTo>
                  <a:lnTo>
                    <a:pt x="3221778" y="882500"/>
                  </a:lnTo>
                  <a:lnTo>
                    <a:pt x="3178642" y="882500"/>
                  </a:lnTo>
                  <a:lnTo>
                    <a:pt x="3145125" y="876583"/>
                  </a:lnTo>
                  <a:cubicBezTo>
                    <a:pt x="3135693" y="875238"/>
                    <a:pt x="3129624" y="875911"/>
                    <a:pt x="3126916" y="878601"/>
                  </a:cubicBezTo>
                  <a:lnTo>
                    <a:pt x="3121092" y="882500"/>
                  </a:lnTo>
                  <a:lnTo>
                    <a:pt x="3021142" y="882500"/>
                  </a:lnTo>
                  <a:lnTo>
                    <a:pt x="3005561" y="878601"/>
                  </a:lnTo>
                  <a:cubicBezTo>
                    <a:pt x="3002871" y="878601"/>
                    <a:pt x="3001526" y="877256"/>
                    <a:pt x="3001526" y="874566"/>
                  </a:cubicBezTo>
                  <a:lnTo>
                    <a:pt x="3001870" y="882500"/>
                  </a:lnTo>
                  <a:lnTo>
                    <a:pt x="415047" y="882500"/>
                  </a:lnTo>
                  <a:lnTo>
                    <a:pt x="404519" y="878601"/>
                  </a:lnTo>
                  <a:lnTo>
                    <a:pt x="398279" y="882500"/>
                  </a:lnTo>
                  <a:lnTo>
                    <a:pt x="308603" y="882500"/>
                  </a:lnTo>
                  <a:lnTo>
                    <a:pt x="311476" y="862427"/>
                  </a:lnTo>
                  <a:cubicBezTo>
                    <a:pt x="300682" y="862427"/>
                    <a:pt x="289905" y="861082"/>
                    <a:pt x="279111" y="858375"/>
                  </a:cubicBezTo>
                  <a:cubicBezTo>
                    <a:pt x="257540" y="852995"/>
                    <a:pt x="248091" y="842201"/>
                    <a:pt x="250798" y="826027"/>
                  </a:cubicBezTo>
                  <a:lnTo>
                    <a:pt x="234607" y="850288"/>
                  </a:lnTo>
                  <a:lnTo>
                    <a:pt x="226520" y="850288"/>
                  </a:lnTo>
                  <a:lnTo>
                    <a:pt x="226520" y="801749"/>
                  </a:lnTo>
                  <a:cubicBezTo>
                    <a:pt x="223830" y="801749"/>
                    <a:pt x="221123" y="803094"/>
                    <a:pt x="218433" y="805801"/>
                  </a:cubicBezTo>
                  <a:cubicBezTo>
                    <a:pt x="207639" y="811181"/>
                    <a:pt x="198207" y="813888"/>
                    <a:pt x="190120" y="813888"/>
                  </a:cubicBezTo>
                  <a:cubicBezTo>
                    <a:pt x="182034" y="816578"/>
                    <a:pt x="173929" y="817923"/>
                    <a:pt x="165842" y="817923"/>
                  </a:cubicBezTo>
                  <a:cubicBezTo>
                    <a:pt x="163153" y="817923"/>
                    <a:pt x="160445" y="819285"/>
                    <a:pt x="157755" y="821975"/>
                  </a:cubicBezTo>
                  <a:cubicBezTo>
                    <a:pt x="155066" y="811181"/>
                    <a:pt x="153703" y="801749"/>
                    <a:pt x="153703" y="793662"/>
                  </a:cubicBezTo>
                  <a:cubicBezTo>
                    <a:pt x="153703" y="777471"/>
                    <a:pt x="164497" y="770729"/>
                    <a:pt x="186068" y="773436"/>
                  </a:cubicBezTo>
                  <a:lnTo>
                    <a:pt x="129443" y="720845"/>
                  </a:lnTo>
                  <a:lnTo>
                    <a:pt x="125390" y="720845"/>
                  </a:lnTo>
                  <a:cubicBezTo>
                    <a:pt x="117303" y="720845"/>
                    <a:pt x="111906" y="723535"/>
                    <a:pt x="109217" y="728932"/>
                  </a:cubicBezTo>
                  <a:cubicBezTo>
                    <a:pt x="103820" y="737019"/>
                    <a:pt x="97750" y="743761"/>
                    <a:pt x="91008" y="749158"/>
                  </a:cubicBezTo>
                  <a:cubicBezTo>
                    <a:pt x="84266" y="754555"/>
                    <a:pt x="78197" y="758608"/>
                    <a:pt x="72799" y="761297"/>
                  </a:cubicBezTo>
                  <a:cubicBezTo>
                    <a:pt x="72799" y="766694"/>
                    <a:pt x="71455" y="771401"/>
                    <a:pt x="68765" y="775454"/>
                  </a:cubicBezTo>
                  <a:cubicBezTo>
                    <a:pt x="66057" y="779506"/>
                    <a:pt x="57971" y="778833"/>
                    <a:pt x="44487" y="773436"/>
                  </a:cubicBezTo>
                  <a:cubicBezTo>
                    <a:pt x="39089" y="770729"/>
                    <a:pt x="34383" y="767367"/>
                    <a:pt x="30330" y="763315"/>
                  </a:cubicBezTo>
                  <a:cubicBezTo>
                    <a:pt x="26296" y="759280"/>
                    <a:pt x="21571" y="755900"/>
                    <a:pt x="16174" y="753210"/>
                  </a:cubicBezTo>
                  <a:lnTo>
                    <a:pt x="0" y="745124"/>
                  </a:lnTo>
                  <a:lnTo>
                    <a:pt x="40452" y="749158"/>
                  </a:lnTo>
                  <a:lnTo>
                    <a:pt x="52573" y="737019"/>
                  </a:lnTo>
                  <a:cubicBezTo>
                    <a:pt x="57971" y="731640"/>
                    <a:pt x="62023" y="728260"/>
                    <a:pt x="64712" y="726915"/>
                  </a:cubicBezTo>
                  <a:cubicBezTo>
                    <a:pt x="67420" y="725570"/>
                    <a:pt x="70110" y="722190"/>
                    <a:pt x="72799" y="716793"/>
                  </a:cubicBezTo>
                  <a:cubicBezTo>
                    <a:pt x="75507" y="714103"/>
                    <a:pt x="77524" y="710724"/>
                    <a:pt x="78869" y="706689"/>
                  </a:cubicBezTo>
                  <a:cubicBezTo>
                    <a:pt x="80232" y="702637"/>
                    <a:pt x="82249" y="697930"/>
                    <a:pt x="84939" y="692533"/>
                  </a:cubicBezTo>
                  <a:cubicBezTo>
                    <a:pt x="87646" y="687135"/>
                    <a:pt x="90336" y="683083"/>
                    <a:pt x="93025" y="680393"/>
                  </a:cubicBezTo>
                  <a:lnTo>
                    <a:pt x="113251" y="680393"/>
                  </a:lnTo>
                  <a:cubicBezTo>
                    <a:pt x="115959" y="677704"/>
                    <a:pt x="117303" y="674996"/>
                    <a:pt x="117303" y="672307"/>
                  </a:cubicBezTo>
                  <a:cubicBezTo>
                    <a:pt x="117303" y="666910"/>
                    <a:pt x="115959" y="660168"/>
                    <a:pt x="113251" y="652081"/>
                  </a:cubicBezTo>
                  <a:cubicBezTo>
                    <a:pt x="107872" y="641286"/>
                    <a:pt x="103820" y="631855"/>
                    <a:pt x="101130" y="623768"/>
                  </a:cubicBezTo>
                  <a:cubicBezTo>
                    <a:pt x="98422" y="615663"/>
                    <a:pt x="98422" y="606232"/>
                    <a:pt x="101130" y="595437"/>
                  </a:cubicBezTo>
                  <a:cubicBezTo>
                    <a:pt x="103820" y="587351"/>
                    <a:pt x="108544" y="579264"/>
                    <a:pt x="115286" y="571177"/>
                  </a:cubicBezTo>
                  <a:cubicBezTo>
                    <a:pt x="122028" y="563090"/>
                    <a:pt x="126735" y="554986"/>
                    <a:pt x="129443" y="546899"/>
                  </a:cubicBezTo>
                  <a:cubicBezTo>
                    <a:pt x="129443" y="538812"/>
                    <a:pt x="130788" y="531397"/>
                    <a:pt x="133477" y="524656"/>
                  </a:cubicBezTo>
                  <a:cubicBezTo>
                    <a:pt x="136185" y="517914"/>
                    <a:pt x="138874" y="518586"/>
                    <a:pt x="141582" y="526673"/>
                  </a:cubicBezTo>
                  <a:cubicBezTo>
                    <a:pt x="144271" y="532070"/>
                    <a:pt x="144944" y="537467"/>
                    <a:pt x="143599" y="542864"/>
                  </a:cubicBezTo>
                  <a:cubicBezTo>
                    <a:pt x="142254" y="548244"/>
                    <a:pt x="144271" y="554986"/>
                    <a:pt x="149669" y="563090"/>
                  </a:cubicBezTo>
                  <a:cubicBezTo>
                    <a:pt x="155066" y="573867"/>
                    <a:pt x="159773" y="583988"/>
                    <a:pt x="163825" y="593420"/>
                  </a:cubicBezTo>
                  <a:cubicBezTo>
                    <a:pt x="167877" y="602852"/>
                    <a:pt x="172584" y="610284"/>
                    <a:pt x="177981" y="615663"/>
                  </a:cubicBezTo>
                  <a:cubicBezTo>
                    <a:pt x="183378" y="629147"/>
                    <a:pt x="184723" y="638597"/>
                    <a:pt x="182034" y="643994"/>
                  </a:cubicBezTo>
                  <a:cubicBezTo>
                    <a:pt x="179326" y="649373"/>
                    <a:pt x="175292" y="654770"/>
                    <a:pt x="169894" y="660168"/>
                  </a:cubicBezTo>
                  <a:cubicBezTo>
                    <a:pt x="164497" y="665565"/>
                    <a:pt x="161808" y="672307"/>
                    <a:pt x="161808" y="680393"/>
                  </a:cubicBezTo>
                  <a:cubicBezTo>
                    <a:pt x="164497" y="696567"/>
                    <a:pt x="169894" y="703309"/>
                    <a:pt x="177981" y="700619"/>
                  </a:cubicBezTo>
                  <a:cubicBezTo>
                    <a:pt x="191465" y="700619"/>
                    <a:pt x="200897" y="693877"/>
                    <a:pt x="206294" y="680393"/>
                  </a:cubicBezTo>
                  <a:cubicBezTo>
                    <a:pt x="209002" y="674996"/>
                    <a:pt x="210346" y="670272"/>
                    <a:pt x="210346" y="666237"/>
                  </a:cubicBezTo>
                  <a:cubicBezTo>
                    <a:pt x="210346" y="662185"/>
                    <a:pt x="211691" y="657478"/>
                    <a:pt x="214381" y="652081"/>
                  </a:cubicBezTo>
                  <a:cubicBezTo>
                    <a:pt x="214381" y="646684"/>
                    <a:pt x="215744" y="641286"/>
                    <a:pt x="218433" y="635889"/>
                  </a:cubicBezTo>
                  <a:cubicBezTo>
                    <a:pt x="223830" y="638597"/>
                    <a:pt x="230572" y="642631"/>
                    <a:pt x="238659" y="648028"/>
                  </a:cubicBezTo>
                  <a:cubicBezTo>
                    <a:pt x="249453" y="656115"/>
                    <a:pt x="258885" y="666910"/>
                    <a:pt x="266972" y="680393"/>
                  </a:cubicBezTo>
                  <a:cubicBezTo>
                    <a:pt x="269679" y="672307"/>
                    <a:pt x="275059" y="664220"/>
                    <a:pt x="283163" y="656115"/>
                  </a:cubicBezTo>
                  <a:cubicBezTo>
                    <a:pt x="296647" y="642631"/>
                    <a:pt x="311476" y="638597"/>
                    <a:pt x="327650" y="643994"/>
                  </a:cubicBezTo>
                  <a:lnTo>
                    <a:pt x="368102" y="583316"/>
                  </a:lnTo>
                  <a:cubicBezTo>
                    <a:pt x="384293" y="564435"/>
                    <a:pt x="393725" y="560383"/>
                    <a:pt x="396414" y="571177"/>
                  </a:cubicBezTo>
                  <a:cubicBezTo>
                    <a:pt x="396414" y="576574"/>
                    <a:pt x="395742" y="581953"/>
                    <a:pt x="394397" y="587351"/>
                  </a:cubicBezTo>
                  <a:cubicBezTo>
                    <a:pt x="393052" y="592748"/>
                    <a:pt x="395070" y="598145"/>
                    <a:pt x="400467" y="603542"/>
                  </a:cubicBezTo>
                  <a:cubicBezTo>
                    <a:pt x="408553" y="606232"/>
                    <a:pt x="411261" y="609594"/>
                    <a:pt x="408553" y="613646"/>
                  </a:cubicBezTo>
                  <a:cubicBezTo>
                    <a:pt x="405864" y="617698"/>
                    <a:pt x="411261" y="617026"/>
                    <a:pt x="424745" y="611629"/>
                  </a:cubicBezTo>
                  <a:cubicBezTo>
                    <a:pt x="432832" y="608921"/>
                    <a:pt x="436194" y="605559"/>
                    <a:pt x="434849" y="601507"/>
                  </a:cubicBezTo>
                  <a:cubicBezTo>
                    <a:pt x="433504" y="597472"/>
                    <a:pt x="439574" y="599490"/>
                    <a:pt x="453058" y="607577"/>
                  </a:cubicBezTo>
                  <a:cubicBezTo>
                    <a:pt x="469231" y="612974"/>
                    <a:pt x="478008" y="613646"/>
                    <a:pt x="479353" y="609594"/>
                  </a:cubicBezTo>
                  <a:cubicBezTo>
                    <a:pt x="480698" y="605559"/>
                    <a:pt x="484060" y="600835"/>
                    <a:pt x="489457" y="595437"/>
                  </a:cubicBezTo>
                  <a:cubicBezTo>
                    <a:pt x="494854" y="592748"/>
                    <a:pt x="502941" y="591403"/>
                    <a:pt x="513735" y="591403"/>
                  </a:cubicBezTo>
                  <a:cubicBezTo>
                    <a:pt x="519133" y="591403"/>
                    <a:pt x="523167" y="592748"/>
                    <a:pt x="525875" y="595437"/>
                  </a:cubicBezTo>
                  <a:lnTo>
                    <a:pt x="529909" y="623768"/>
                  </a:lnTo>
                  <a:lnTo>
                    <a:pt x="505649" y="631855"/>
                  </a:lnTo>
                  <a:lnTo>
                    <a:pt x="529909" y="643994"/>
                  </a:lnTo>
                  <a:lnTo>
                    <a:pt x="525875" y="656115"/>
                  </a:lnTo>
                  <a:cubicBezTo>
                    <a:pt x="525875" y="650736"/>
                    <a:pt x="528564" y="648028"/>
                    <a:pt x="533961" y="648028"/>
                  </a:cubicBezTo>
                  <a:cubicBezTo>
                    <a:pt x="539358" y="648028"/>
                    <a:pt x="551480" y="653426"/>
                    <a:pt x="570361" y="664220"/>
                  </a:cubicBezTo>
                  <a:cubicBezTo>
                    <a:pt x="581155" y="674996"/>
                    <a:pt x="595984" y="680393"/>
                    <a:pt x="614865" y="680393"/>
                  </a:cubicBezTo>
                  <a:cubicBezTo>
                    <a:pt x="622952" y="680393"/>
                    <a:pt x="628349" y="679049"/>
                    <a:pt x="631039" y="676341"/>
                  </a:cubicBezTo>
                  <a:cubicBezTo>
                    <a:pt x="622952" y="673652"/>
                    <a:pt x="616210" y="668254"/>
                    <a:pt x="610813" y="660168"/>
                  </a:cubicBezTo>
                  <a:cubicBezTo>
                    <a:pt x="600036" y="646684"/>
                    <a:pt x="598674" y="629147"/>
                    <a:pt x="606778" y="607577"/>
                  </a:cubicBezTo>
                  <a:cubicBezTo>
                    <a:pt x="609468" y="594093"/>
                    <a:pt x="612158" y="583316"/>
                    <a:pt x="614865" y="575212"/>
                  </a:cubicBezTo>
                  <a:cubicBezTo>
                    <a:pt x="617555" y="567125"/>
                    <a:pt x="618900" y="560383"/>
                    <a:pt x="618900" y="554986"/>
                  </a:cubicBezTo>
                  <a:lnTo>
                    <a:pt x="618900" y="542864"/>
                  </a:lnTo>
                  <a:lnTo>
                    <a:pt x="594639" y="579264"/>
                  </a:lnTo>
                  <a:cubicBezTo>
                    <a:pt x="591932" y="571177"/>
                    <a:pt x="590587" y="563090"/>
                    <a:pt x="590587" y="554986"/>
                  </a:cubicBezTo>
                  <a:cubicBezTo>
                    <a:pt x="590587" y="549606"/>
                    <a:pt x="589914" y="543537"/>
                    <a:pt x="588570" y="536795"/>
                  </a:cubicBezTo>
                  <a:cubicBezTo>
                    <a:pt x="587225" y="530053"/>
                    <a:pt x="587897" y="523983"/>
                    <a:pt x="590587" y="518586"/>
                  </a:cubicBezTo>
                  <a:cubicBezTo>
                    <a:pt x="590587" y="502412"/>
                    <a:pt x="591932" y="492963"/>
                    <a:pt x="594639" y="490273"/>
                  </a:cubicBezTo>
                  <a:cubicBezTo>
                    <a:pt x="594639" y="487566"/>
                    <a:pt x="595984" y="484876"/>
                    <a:pt x="598674" y="482186"/>
                  </a:cubicBezTo>
                  <a:lnTo>
                    <a:pt x="582500" y="457908"/>
                  </a:lnTo>
                  <a:cubicBezTo>
                    <a:pt x="579810" y="463305"/>
                    <a:pt x="577103" y="470047"/>
                    <a:pt x="574413" y="478134"/>
                  </a:cubicBezTo>
                  <a:cubicBezTo>
                    <a:pt x="569016" y="491618"/>
                    <a:pt x="562274" y="502412"/>
                    <a:pt x="554187" y="510499"/>
                  </a:cubicBezTo>
                  <a:cubicBezTo>
                    <a:pt x="548790" y="515896"/>
                    <a:pt x="542048" y="520603"/>
                    <a:pt x="533961" y="524656"/>
                  </a:cubicBezTo>
                  <a:cubicBezTo>
                    <a:pt x="525875" y="528690"/>
                    <a:pt x="519133" y="533415"/>
                    <a:pt x="513735" y="538812"/>
                  </a:cubicBezTo>
                  <a:lnTo>
                    <a:pt x="489457" y="554986"/>
                  </a:lnTo>
                  <a:cubicBezTo>
                    <a:pt x="492165" y="552296"/>
                    <a:pt x="494854" y="546899"/>
                    <a:pt x="497544" y="538812"/>
                  </a:cubicBezTo>
                  <a:cubicBezTo>
                    <a:pt x="500252" y="533415"/>
                    <a:pt x="501596" y="527345"/>
                    <a:pt x="501596" y="520603"/>
                  </a:cubicBezTo>
                  <a:cubicBezTo>
                    <a:pt x="501596" y="513861"/>
                    <a:pt x="502941" y="506447"/>
                    <a:pt x="505649" y="498360"/>
                  </a:cubicBezTo>
                  <a:cubicBezTo>
                    <a:pt x="511028" y="482186"/>
                    <a:pt x="513735" y="474082"/>
                    <a:pt x="513735" y="474082"/>
                  </a:cubicBezTo>
                  <a:cubicBezTo>
                    <a:pt x="513735" y="471392"/>
                    <a:pt x="515080" y="468702"/>
                    <a:pt x="517770" y="465995"/>
                  </a:cubicBezTo>
                  <a:lnTo>
                    <a:pt x="497544" y="465995"/>
                  </a:lnTo>
                  <a:lnTo>
                    <a:pt x="473284" y="494308"/>
                  </a:lnTo>
                  <a:cubicBezTo>
                    <a:pt x="465197" y="488928"/>
                    <a:pt x="459800" y="482186"/>
                    <a:pt x="457092" y="474082"/>
                  </a:cubicBezTo>
                  <a:cubicBezTo>
                    <a:pt x="454403" y="468702"/>
                    <a:pt x="453058" y="461907"/>
                    <a:pt x="453058" y="453732"/>
                  </a:cubicBezTo>
                  <a:cubicBezTo>
                    <a:pt x="453058" y="445557"/>
                    <a:pt x="457092" y="436037"/>
                    <a:pt x="465197" y="425172"/>
                  </a:cubicBezTo>
                  <a:lnTo>
                    <a:pt x="424745" y="441469"/>
                  </a:lnTo>
                  <a:cubicBezTo>
                    <a:pt x="413951" y="446955"/>
                    <a:pt x="403846" y="451715"/>
                    <a:pt x="394397" y="455785"/>
                  </a:cubicBezTo>
                  <a:cubicBezTo>
                    <a:pt x="384965" y="459855"/>
                    <a:pt x="377551" y="463252"/>
                    <a:pt x="372154" y="465995"/>
                  </a:cubicBezTo>
                  <a:cubicBezTo>
                    <a:pt x="364067" y="471392"/>
                    <a:pt x="352600" y="477462"/>
                    <a:pt x="337772" y="484204"/>
                  </a:cubicBezTo>
                  <a:cubicBezTo>
                    <a:pt x="322943" y="490946"/>
                    <a:pt x="312821" y="492963"/>
                    <a:pt x="307424" y="490273"/>
                  </a:cubicBezTo>
                  <a:lnTo>
                    <a:pt x="299337" y="490273"/>
                  </a:lnTo>
                  <a:cubicBezTo>
                    <a:pt x="304734" y="484876"/>
                    <a:pt x="310131" y="478134"/>
                    <a:pt x="315511" y="470047"/>
                  </a:cubicBezTo>
                  <a:cubicBezTo>
                    <a:pt x="320908" y="464615"/>
                    <a:pt x="324960" y="459855"/>
                    <a:pt x="327650" y="455785"/>
                  </a:cubicBezTo>
                  <a:cubicBezTo>
                    <a:pt x="330357" y="451715"/>
                    <a:pt x="333047" y="446955"/>
                    <a:pt x="335737" y="441469"/>
                  </a:cubicBezTo>
                  <a:cubicBezTo>
                    <a:pt x="341134" y="433347"/>
                    <a:pt x="345858" y="425189"/>
                    <a:pt x="349911" y="417014"/>
                  </a:cubicBezTo>
                  <a:cubicBezTo>
                    <a:pt x="353945" y="408839"/>
                    <a:pt x="361360" y="403388"/>
                    <a:pt x="372154" y="400646"/>
                  </a:cubicBezTo>
                  <a:cubicBezTo>
                    <a:pt x="382930" y="397938"/>
                    <a:pt x="393725" y="398646"/>
                    <a:pt x="404519" y="402734"/>
                  </a:cubicBezTo>
                  <a:cubicBezTo>
                    <a:pt x="415296" y="406821"/>
                    <a:pt x="430124" y="403406"/>
                    <a:pt x="449005" y="392488"/>
                  </a:cubicBezTo>
                  <a:cubicBezTo>
                    <a:pt x="465197" y="384313"/>
                    <a:pt x="474628" y="378880"/>
                    <a:pt x="477318" y="376190"/>
                  </a:cubicBezTo>
                  <a:cubicBezTo>
                    <a:pt x="480026" y="373448"/>
                    <a:pt x="480026" y="372067"/>
                    <a:pt x="477318" y="372067"/>
                  </a:cubicBezTo>
                  <a:cubicBezTo>
                    <a:pt x="469231" y="366635"/>
                    <a:pt x="461144" y="362547"/>
                    <a:pt x="453058" y="359804"/>
                  </a:cubicBezTo>
                  <a:cubicBezTo>
                    <a:pt x="436866" y="354372"/>
                    <a:pt x="426090" y="353027"/>
                    <a:pt x="420693" y="355770"/>
                  </a:cubicBezTo>
                  <a:cubicBezTo>
                    <a:pt x="412606" y="361202"/>
                    <a:pt x="405191" y="363927"/>
                    <a:pt x="398449" y="363927"/>
                  </a:cubicBezTo>
                  <a:cubicBezTo>
                    <a:pt x="391707" y="363927"/>
                    <a:pt x="381586" y="365290"/>
                    <a:pt x="368102" y="368033"/>
                  </a:cubicBezTo>
                  <a:cubicBezTo>
                    <a:pt x="362705" y="370723"/>
                    <a:pt x="358670" y="371395"/>
                    <a:pt x="355962" y="370050"/>
                  </a:cubicBezTo>
                  <a:cubicBezTo>
                    <a:pt x="353273" y="368705"/>
                    <a:pt x="350583" y="368033"/>
                    <a:pt x="347876" y="368033"/>
                  </a:cubicBezTo>
                  <a:lnTo>
                    <a:pt x="339789" y="368033"/>
                  </a:lnTo>
                  <a:cubicBezTo>
                    <a:pt x="342479" y="365290"/>
                    <a:pt x="345186" y="361202"/>
                    <a:pt x="347876" y="355770"/>
                  </a:cubicBezTo>
                  <a:cubicBezTo>
                    <a:pt x="353273" y="344852"/>
                    <a:pt x="358670" y="336676"/>
                    <a:pt x="364067" y="331244"/>
                  </a:cubicBezTo>
                  <a:cubicBezTo>
                    <a:pt x="366757" y="328501"/>
                    <a:pt x="369447" y="326466"/>
                    <a:pt x="372154" y="325104"/>
                  </a:cubicBezTo>
                  <a:cubicBezTo>
                    <a:pt x="374844" y="323759"/>
                    <a:pt x="377551" y="321724"/>
                    <a:pt x="380241" y="318981"/>
                  </a:cubicBezTo>
                  <a:cubicBezTo>
                    <a:pt x="382930" y="316291"/>
                    <a:pt x="385638" y="314929"/>
                    <a:pt x="388328" y="314929"/>
                  </a:cubicBezTo>
                  <a:lnTo>
                    <a:pt x="364067" y="298560"/>
                  </a:lnTo>
                  <a:cubicBezTo>
                    <a:pt x="355962" y="293128"/>
                    <a:pt x="347876" y="291093"/>
                    <a:pt x="339789" y="292473"/>
                  </a:cubicBezTo>
                  <a:cubicBezTo>
                    <a:pt x="331702" y="293836"/>
                    <a:pt x="324960" y="291783"/>
                    <a:pt x="319563" y="286297"/>
                  </a:cubicBezTo>
                  <a:cubicBezTo>
                    <a:pt x="314166" y="280865"/>
                    <a:pt x="311476" y="276795"/>
                    <a:pt x="311476" y="274105"/>
                  </a:cubicBezTo>
                  <a:lnTo>
                    <a:pt x="311476" y="265894"/>
                  </a:lnTo>
                  <a:cubicBezTo>
                    <a:pt x="308769" y="268620"/>
                    <a:pt x="304734" y="270000"/>
                    <a:pt x="299337" y="270000"/>
                  </a:cubicBezTo>
                  <a:cubicBezTo>
                    <a:pt x="293940" y="272743"/>
                    <a:pt x="289905" y="274105"/>
                    <a:pt x="287198" y="274105"/>
                  </a:cubicBezTo>
                  <a:cubicBezTo>
                    <a:pt x="284508" y="274105"/>
                    <a:pt x="281801" y="275450"/>
                    <a:pt x="279111" y="278157"/>
                  </a:cubicBezTo>
                  <a:cubicBezTo>
                    <a:pt x="273714" y="283590"/>
                    <a:pt x="270352" y="287678"/>
                    <a:pt x="269007" y="290403"/>
                  </a:cubicBezTo>
                  <a:cubicBezTo>
                    <a:pt x="267644" y="293146"/>
                    <a:pt x="264282" y="295871"/>
                    <a:pt x="258885" y="298560"/>
                  </a:cubicBezTo>
                  <a:cubicBezTo>
                    <a:pt x="253488" y="301303"/>
                    <a:pt x="248091" y="300631"/>
                    <a:pt x="242711" y="296543"/>
                  </a:cubicBezTo>
                  <a:cubicBezTo>
                    <a:pt x="237314" y="292455"/>
                    <a:pt x="234607" y="287695"/>
                    <a:pt x="234607" y="282263"/>
                  </a:cubicBezTo>
                  <a:cubicBezTo>
                    <a:pt x="234607" y="279520"/>
                    <a:pt x="234607" y="274070"/>
                    <a:pt x="234607" y="265912"/>
                  </a:cubicBezTo>
                  <a:cubicBezTo>
                    <a:pt x="234607" y="257772"/>
                    <a:pt x="235969" y="248234"/>
                    <a:pt x="238659" y="237316"/>
                  </a:cubicBezTo>
                  <a:cubicBezTo>
                    <a:pt x="238659" y="226451"/>
                    <a:pt x="240004" y="212843"/>
                    <a:pt x="242711" y="196493"/>
                  </a:cubicBezTo>
                  <a:cubicBezTo>
                    <a:pt x="248091" y="196493"/>
                    <a:pt x="253488" y="195130"/>
                    <a:pt x="258885" y="192440"/>
                  </a:cubicBezTo>
                  <a:cubicBezTo>
                    <a:pt x="264282" y="192440"/>
                    <a:pt x="269007" y="191750"/>
                    <a:pt x="273042" y="190388"/>
                  </a:cubicBezTo>
                  <a:cubicBezTo>
                    <a:pt x="277094" y="189025"/>
                    <a:pt x="281801" y="189698"/>
                    <a:pt x="287198" y="192440"/>
                  </a:cubicBezTo>
                  <a:cubicBezTo>
                    <a:pt x="279111" y="186955"/>
                    <a:pt x="271024" y="180160"/>
                    <a:pt x="262937" y="172020"/>
                  </a:cubicBezTo>
                  <a:lnTo>
                    <a:pt x="234607" y="143389"/>
                  </a:lnTo>
                  <a:cubicBezTo>
                    <a:pt x="231917" y="135213"/>
                    <a:pt x="235969" y="129781"/>
                    <a:pt x="246746" y="127091"/>
                  </a:cubicBezTo>
                  <a:cubicBezTo>
                    <a:pt x="252143" y="127091"/>
                    <a:pt x="250798" y="126401"/>
                    <a:pt x="242711" y="125038"/>
                  </a:cubicBezTo>
                  <a:cubicBezTo>
                    <a:pt x="234607" y="123658"/>
                    <a:pt x="245401" y="124348"/>
                    <a:pt x="275059" y="127091"/>
                  </a:cubicBezTo>
                  <a:cubicBezTo>
                    <a:pt x="288543" y="127091"/>
                    <a:pt x="297320" y="128454"/>
                    <a:pt x="301354" y="131161"/>
                  </a:cubicBezTo>
                  <a:cubicBezTo>
                    <a:pt x="305407" y="133886"/>
                    <a:pt x="308096" y="135921"/>
                    <a:pt x="309459" y="137301"/>
                  </a:cubicBezTo>
                  <a:cubicBezTo>
                    <a:pt x="310804" y="138664"/>
                    <a:pt x="312149" y="139354"/>
                    <a:pt x="313493" y="139354"/>
                  </a:cubicBezTo>
                  <a:cubicBezTo>
                    <a:pt x="314838" y="139354"/>
                    <a:pt x="320908" y="137974"/>
                    <a:pt x="331702" y="135249"/>
                  </a:cubicBezTo>
                  <a:cubicBezTo>
                    <a:pt x="342479" y="132506"/>
                    <a:pt x="347876" y="127073"/>
                    <a:pt x="347876" y="118933"/>
                  </a:cubicBezTo>
                  <a:cubicBezTo>
                    <a:pt x="347876" y="116191"/>
                    <a:pt x="346531" y="113448"/>
                    <a:pt x="343841" y="110723"/>
                  </a:cubicBezTo>
                  <a:lnTo>
                    <a:pt x="360015" y="118933"/>
                  </a:lnTo>
                  <a:lnTo>
                    <a:pt x="372154" y="139354"/>
                  </a:lnTo>
                  <a:cubicBezTo>
                    <a:pt x="372154" y="128436"/>
                    <a:pt x="374844" y="117536"/>
                    <a:pt x="380241" y="106670"/>
                  </a:cubicBezTo>
                  <a:cubicBezTo>
                    <a:pt x="385638" y="98495"/>
                    <a:pt x="391707" y="90320"/>
                    <a:pt x="398449" y="82145"/>
                  </a:cubicBezTo>
                  <a:cubicBezTo>
                    <a:pt x="405191" y="73969"/>
                    <a:pt x="415296" y="68537"/>
                    <a:pt x="428779" y="65847"/>
                  </a:cubicBezTo>
                  <a:lnTo>
                    <a:pt x="436866" y="16990"/>
                  </a:lnTo>
                  <a:cubicBezTo>
                    <a:pt x="444971" y="22369"/>
                    <a:pt x="453058" y="29147"/>
                    <a:pt x="461144" y="37269"/>
                  </a:cubicBezTo>
                  <a:cubicBezTo>
                    <a:pt x="466542" y="42701"/>
                    <a:pt x="472611" y="50186"/>
                    <a:pt x="479353" y="59707"/>
                  </a:cubicBezTo>
                  <a:cubicBezTo>
                    <a:pt x="486095" y="69227"/>
                    <a:pt x="489457" y="79437"/>
                    <a:pt x="489457" y="90302"/>
                  </a:cubicBezTo>
                  <a:lnTo>
                    <a:pt x="501596" y="69882"/>
                  </a:lnTo>
                  <a:lnTo>
                    <a:pt x="533961" y="57689"/>
                  </a:lnTo>
                  <a:cubicBezTo>
                    <a:pt x="531254" y="52204"/>
                    <a:pt x="529909" y="44028"/>
                    <a:pt x="529909" y="331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6">
              <a:extLst>
                <a:ext uri="{FF2B5EF4-FFF2-40B4-BE49-F238E27FC236}">
                  <a16:creationId xmlns:a16="http://schemas.microsoft.com/office/drawing/2014/main" id="{521C8C67-51F2-4480-A3F8-5FA4FE684975}"/>
                </a:ext>
              </a:extLst>
            </p:cNvPr>
            <p:cNvSpPr/>
            <p:nvPr/>
          </p:nvSpPr>
          <p:spPr>
            <a:xfrm>
              <a:off x="4299054" y="2307265"/>
              <a:ext cx="2684076" cy="882500"/>
            </a:xfrm>
            <a:custGeom>
              <a:avLst/>
              <a:gdLst>
                <a:gd name="connsiteX0" fmla="*/ 635687 w 2684076"/>
                <a:gd name="connsiteY0" fmla="*/ 0 h 882500"/>
                <a:gd name="connsiteX1" fmla="*/ 704738 w 2684076"/>
                <a:gd name="connsiteY1" fmla="*/ 0 h 882500"/>
                <a:gd name="connsiteX2" fmla="*/ 701839 w 2684076"/>
                <a:gd name="connsiteY2" fmla="*/ 1444 h 882500"/>
                <a:gd name="connsiteX3" fmla="*/ 647230 w 2684076"/>
                <a:gd name="connsiteY3" fmla="*/ 1444 h 882500"/>
                <a:gd name="connsiteX4" fmla="*/ 443158 w 2684076"/>
                <a:gd name="connsiteY4" fmla="*/ 0 h 882500"/>
                <a:gd name="connsiteX5" fmla="*/ 567770 w 2684076"/>
                <a:gd name="connsiteY5" fmla="*/ 0 h 882500"/>
                <a:gd name="connsiteX6" fmla="*/ 562274 w 2684076"/>
                <a:gd name="connsiteY6" fmla="*/ 5496 h 882500"/>
                <a:gd name="connsiteX7" fmla="*/ 558240 w 2684076"/>
                <a:gd name="connsiteY7" fmla="*/ 21670 h 882500"/>
                <a:gd name="connsiteX8" fmla="*/ 566327 w 2684076"/>
                <a:gd name="connsiteY8" fmla="*/ 66174 h 882500"/>
                <a:gd name="connsiteX9" fmla="*/ 578466 w 2684076"/>
                <a:gd name="connsiteY9" fmla="*/ 102573 h 882500"/>
                <a:gd name="connsiteX10" fmla="*/ 578466 w 2684076"/>
                <a:gd name="connsiteY10" fmla="*/ 130904 h 882500"/>
                <a:gd name="connsiteX11" fmla="*/ 590605 w 2684076"/>
                <a:gd name="connsiteY11" fmla="*/ 118765 h 882500"/>
                <a:gd name="connsiteX12" fmla="*/ 600709 w 2684076"/>
                <a:gd name="connsiteY12" fmla="*/ 106626 h 882500"/>
                <a:gd name="connsiteX13" fmla="*/ 606779 w 2684076"/>
                <a:gd name="connsiteY13" fmla="*/ 98539 h 882500"/>
                <a:gd name="connsiteX14" fmla="*/ 620935 w 2684076"/>
                <a:gd name="connsiteY14" fmla="*/ 94487 h 882500"/>
                <a:gd name="connsiteX15" fmla="*/ 622952 w 2684076"/>
                <a:gd name="connsiteY15" fmla="*/ 118765 h 882500"/>
                <a:gd name="connsiteX16" fmla="*/ 631057 w 2684076"/>
                <a:gd name="connsiteY16" fmla="*/ 163251 h 882500"/>
                <a:gd name="connsiteX17" fmla="*/ 645213 w 2684076"/>
                <a:gd name="connsiteY17" fmla="*/ 159217 h 882500"/>
                <a:gd name="connsiteX18" fmla="*/ 659370 w 2684076"/>
                <a:gd name="connsiteY18" fmla="*/ 159217 h 882500"/>
                <a:gd name="connsiteX19" fmla="*/ 683630 w 2684076"/>
                <a:gd name="connsiteY19" fmla="*/ 147078 h 882500"/>
                <a:gd name="connsiteX20" fmla="*/ 703856 w 2684076"/>
                <a:gd name="connsiteY20" fmla="*/ 134939 h 882500"/>
                <a:gd name="connsiteX21" fmla="*/ 715995 w 2684076"/>
                <a:gd name="connsiteY21" fmla="*/ 183477 h 882500"/>
                <a:gd name="connsiteX22" fmla="*/ 752412 w 2684076"/>
                <a:gd name="connsiteY22" fmla="*/ 183477 h 882500"/>
                <a:gd name="connsiteX23" fmla="*/ 804986 w 2684076"/>
                <a:gd name="connsiteY23" fmla="*/ 199669 h 882500"/>
                <a:gd name="connsiteX24" fmla="*/ 792864 w 2684076"/>
                <a:gd name="connsiteY24" fmla="*/ 110678 h 882500"/>
                <a:gd name="connsiteX25" fmla="*/ 809038 w 2684076"/>
                <a:gd name="connsiteY25" fmla="*/ 102573 h 882500"/>
                <a:gd name="connsiteX26" fmla="*/ 760499 w 2684076"/>
                <a:gd name="connsiteY26" fmla="*/ 86400 h 882500"/>
                <a:gd name="connsiteX27" fmla="*/ 744308 w 2684076"/>
                <a:gd name="connsiteY27" fmla="*/ 78313 h 882500"/>
                <a:gd name="connsiteX28" fmla="*/ 752412 w 2684076"/>
                <a:gd name="connsiteY28" fmla="*/ 62122 h 882500"/>
                <a:gd name="connsiteX29" fmla="*/ 744308 w 2684076"/>
                <a:gd name="connsiteY29" fmla="*/ 29774 h 882500"/>
                <a:gd name="connsiteX30" fmla="*/ 728134 w 2684076"/>
                <a:gd name="connsiteY30" fmla="*/ 5496 h 882500"/>
                <a:gd name="connsiteX31" fmla="*/ 717142 w 2684076"/>
                <a:gd name="connsiteY31" fmla="*/ 0 h 882500"/>
                <a:gd name="connsiteX32" fmla="*/ 2082901 w 2684076"/>
                <a:gd name="connsiteY32" fmla="*/ 0 h 882500"/>
                <a:gd name="connsiteX33" fmla="*/ 2082901 w 2684076"/>
                <a:gd name="connsiteY33" fmla="*/ 20909 h 882500"/>
                <a:gd name="connsiteX34" fmla="*/ 2102932 w 2684076"/>
                <a:gd name="connsiteY34" fmla="*/ 8840 h 882500"/>
                <a:gd name="connsiteX35" fmla="*/ 2113181 w 2684076"/>
                <a:gd name="connsiteY35" fmla="*/ 0 h 882500"/>
                <a:gd name="connsiteX36" fmla="*/ 2178135 w 2684076"/>
                <a:gd name="connsiteY36" fmla="*/ 0 h 882500"/>
                <a:gd name="connsiteX37" fmla="*/ 2173024 w 2684076"/>
                <a:gd name="connsiteY37" fmla="*/ 8805 h 882500"/>
                <a:gd name="connsiteX38" fmla="*/ 2163043 w 2684076"/>
                <a:gd name="connsiteY38" fmla="*/ 29013 h 882500"/>
                <a:gd name="connsiteX39" fmla="*/ 2155010 w 2684076"/>
                <a:gd name="connsiteY39" fmla="*/ 45116 h 882500"/>
                <a:gd name="connsiteX40" fmla="*/ 2191038 w 2684076"/>
                <a:gd name="connsiteY40" fmla="*/ 65289 h 882500"/>
                <a:gd name="connsiteX41" fmla="*/ 2239134 w 2684076"/>
                <a:gd name="connsiteY41" fmla="*/ 109652 h 882500"/>
                <a:gd name="connsiteX42" fmla="*/ 2243115 w 2684076"/>
                <a:gd name="connsiteY42" fmla="*/ 113704 h 882500"/>
                <a:gd name="connsiteX43" fmla="*/ 2255166 w 2684076"/>
                <a:gd name="connsiteY43" fmla="*/ 123790 h 882500"/>
                <a:gd name="connsiteX44" fmla="*/ 2275162 w 2684076"/>
                <a:gd name="connsiteY44" fmla="*/ 105652 h 882500"/>
                <a:gd name="connsiteX45" fmla="*/ 2305227 w 2684076"/>
                <a:gd name="connsiteY45" fmla="*/ 81445 h 882500"/>
                <a:gd name="connsiteX46" fmla="*/ 2351270 w 2684076"/>
                <a:gd name="connsiteY46" fmla="*/ 73376 h 882500"/>
                <a:gd name="connsiteX47" fmla="*/ 2347289 w 2684076"/>
                <a:gd name="connsiteY47" fmla="*/ 149980 h 882500"/>
                <a:gd name="connsiteX48" fmla="*/ 2315242 w 2684076"/>
                <a:gd name="connsiteY48" fmla="*/ 212533 h 882500"/>
                <a:gd name="connsiteX49" fmla="*/ 2247168 w 2684076"/>
                <a:gd name="connsiteY49" fmla="*/ 258895 h 882500"/>
                <a:gd name="connsiteX50" fmla="*/ 2255131 w 2684076"/>
                <a:gd name="connsiteY50" fmla="*/ 262930 h 882500"/>
                <a:gd name="connsiteX51" fmla="*/ 2271180 w 2684076"/>
                <a:gd name="connsiteY51" fmla="*/ 270999 h 882500"/>
                <a:gd name="connsiteX52" fmla="*/ 2291229 w 2684076"/>
                <a:gd name="connsiteY52" fmla="*/ 279051 h 882500"/>
                <a:gd name="connsiteX53" fmla="*/ 2313225 w 2684076"/>
                <a:gd name="connsiteY53" fmla="*/ 297224 h 882500"/>
                <a:gd name="connsiteX54" fmla="*/ 2339255 w 2684076"/>
                <a:gd name="connsiteY54" fmla="*/ 315326 h 882500"/>
                <a:gd name="connsiteX55" fmla="*/ 2363268 w 2684076"/>
                <a:gd name="connsiteY55" fmla="*/ 339534 h 882500"/>
                <a:gd name="connsiteX56" fmla="*/ 2355305 w 2684076"/>
                <a:gd name="connsiteY56" fmla="*/ 339534 h 882500"/>
                <a:gd name="connsiteX57" fmla="*/ 2345254 w 2684076"/>
                <a:gd name="connsiteY57" fmla="*/ 341569 h 882500"/>
                <a:gd name="connsiteX58" fmla="*/ 2331239 w 2684076"/>
                <a:gd name="connsiteY58" fmla="*/ 343586 h 882500"/>
                <a:gd name="connsiteX59" fmla="*/ 2301210 w 2684076"/>
                <a:gd name="connsiteY59" fmla="*/ 345603 h 882500"/>
                <a:gd name="connsiteX60" fmla="*/ 2295211 w 2684076"/>
                <a:gd name="connsiteY60" fmla="*/ 355725 h 882500"/>
                <a:gd name="connsiteX61" fmla="*/ 2315242 w 2684076"/>
                <a:gd name="connsiteY61" fmla="*/ 369811 h 882500"/>
                <a:gd name="connsiteX62" fmla="*/ 2327240 w 2684076"/>
                <a:gd name="connsiteY62" fmla="*/ 383914 h 882500"/>
                <a:gd name="connsiteX63" fmla="*/ 2323258 w 2684076"/>
                <a:gd name="connsiteY63" fmla="*/ 404069 h 882500"/>
                <a:gd name="connsiteX64" fmla="*/ 2315242 w 2684076"/>
                <a:gd name="connsiteY64" fmla="*/ 420261 h 882500"/>
                <a:gd name="connsiteX65" fmla="*/ 2303227 w 2684076"/>
                <a:gd name="connsiteY65" fmla="*/ 440416 h 882500"/>
                <a:gd name="connsiteX66" fmla="*/ 2307208 w 2684076"/>
                <a:gd name="connsiteY66" fmla="*/ 468605 h 882500"/>
                <a:gd name="connsiteX67" fmla="*/ 2325258 w 2684076"/>
                <a:gd name="connsiteY67" fmla="*/ 478726 h 882500"/>
                <a:gd name="connsiteX68" fmla="*/ 2347289 w 2684076"/>
                <a:gd name="connsiteY68" fmla="*/ 492812 h 882500"/>
                <a:gd name="connsiteX69" fmla="*/ 2375354 w 2684076"/>
                <a:gd name="connsiteY69" fmla="*/ 508933 h 882500"/>
                <a:gd name="connsiteX70" fmla="*/ 2387351 w 2684076"/>
                <a:gd name="connsiteY70" fmla="*/ 468605 h 882500"/>
                <a:gd name="connsiteX71" fmla="*/ 2401348 w 2684076"/>
                <a:gd name="connsiteY71" fmla="*/ 434346 h 882500"/>
                <a:gd name="connsiteX72" fmla="*/ 2423379 w 2684076"/>
                <a:gd name="connsiteY72" fmla="*/ 400035 h 882500"/>
                <a:gd name="connsiteX73" fmla="*/ 2455426 w 2684076"/>
                <a:gd name="connsiteY73" fmla="*/ 464552 h 882500"/>
                <a:gd name="connsiteX74" fmla="*/ 2461495 w 2684076"/>
                <a:gd name="connsiteY74" fmla="*/ 523054 h 882500"/>
                <a:gd name="connsiteX75" fmla="*/ 2435200 w 2684076"/>
                <a:gd name="connsiteY75" fmla="*/ 585607 h 882500"/>
                <a:gd name="connsiteX76" fmla="*/ 2439252 w 2684076"/>
                <a:gd name="connsiteY76" fmla="*/ 589642 h 882500"/>
                <a:gd name="connsiteX77" fmla="*/ 2483739 w 2684076"/>
                <a:gd name="connsiteY77" fmla="*/ 553295 h 882500"/>
                <a:gd name="connsiteX78" fmla="*/ 2487791 w 2684076"/>
                <a:gd name="connsiteY78" fmla="*/ 646090 h 882500"/>
                <a:gd name="connsiteX79" fmla="*/ 2528243 w 2684076"/>
                <a:gd name="connsiteY79" fmla="*/ 565434 h 882500"/>
                <a:gd name="connsiteX80" fmla="*/ 2524191 w 2684076"/>
                <a:gd name="connsiteY80" fmla="*/ 605762 h 882500"/>
                <a:gd name="connsiteX81" fmla="*/ 2548469 w 2684076"/>
                <a:gd name="connsiteY81" fmla="*/ 585607 h 882500"/>
                <a:gd name="connsiteX82" fmla="*/ 2572747 w 2684076"/>
                <a:gd name="connsiteY82" fmla="*/ 573468 h 882500"/>
                <a:gd name="connsiteX83" fmla="*/ 2578817 w 2684076"/>
                <a:gd name="connsiteY83" fmla="*/ 595676 h 882500"/>
                <a:gd name="connsiteX84" fmla="*/ 2572747 w 2684076"/>
                <a:gd name="connsiteY84" fmla="*/ 609815 h 882500"/>
                <a:gd name="connsiteX85" fmla="*/ 2548469 w 2684076"/>
                <a:gd name="connsiteY85" fmla="*/ 621883 h 882500"/>
                <a:gd name="connsiteX86" fmla="*/ 2552521 w 2684076"/>
                <a:gd name="connsiteY86" fmla="*/ 638004 h 882500"/>
                <a:gd name="connsiteX87" fmla="*/ 2578817 w 2684076"/>
                <a:gd name="connsiteY87" fmla="*/ 646090 h 882500"/>
                <a:gd name="connsiteX88" fmla="*/ 2609147 w 2684076"/>
                <a:gd name="connsiteY88" fmla="*/ 634022 h 882500"/>
                <a:gd name="connsiteX89" fmla="*/ 2647581 w 2684076"/>
                <a:gd name="connsiteY89" fmla="*/ 627952 h 882500"/>
                <a:gd name="connsiteX90" fmla="*/ 2673877 w 2684076"/>
                <a:gd name="connsiteY90" fmla="*/ 642038 h 882500"/>
                <a:gd name="connsiteX91" fmla="*/ 2683981 w 2684076"/>
                <a:gd name="connsiteY91" fmla="*/ 662211 h 882500"/>
                <a:gd name="connsiteX92" fmla="*/ 2645546 w 2684076"/>
                <a:gd name="connsiteY92" fmla="*/ 678332 h 882500"/>
                <a:gd name="connsiteX93" fmla="*/ 2588921 w 2684076"/>
                <a:gd name="connsiteY93" fmla="*/ 678332 h 882500"/>
                <a:gd name="connsiteX94" fmla="*/ 2572747 w 2684076"/>
                <a:gd name="connsiteY94" fmla="*/ 674350 h 882500"/>
                <a:gd name="connsiteX95" fmla="*/ 2597007 w 2684076"/>
                <a:gd name="connsiteY95" fmla="*/ 706574 h 882500"/>
                <a:gd name="connsiteX96" fmla="*/ 2592973 w 2684076"/>
                <a:gd name="connsiteY96" fmla="*/ 767057 h 882500"/>
                <a:gd name="connsiteX97" fmla="*/ 2544416 w 2684076"/>
                <a:gd name="connsiteY97" fmla="*/ 746902 h 882500"/>
                <a:gd name="connsiteX98" fmla="*/ 2510034 w 2684076"/>
                <a:gd name="connsiteY98" fmla="*/ 722730 h 882500"/>
                <a:gd name="connsiteX99" fmla="*/ 2495878 w 2684076"/>
                <a:gd name="connsiteY99" fmla="*/ 686418 h 882500"/>
                <a:gd name="connsiteX100" fmla="*/ 2487791 w 2684076"/>
                <a:gd name="connsiteY100" fmla="*/ 718713 h 882500"/>
                <a:gd name="connsiteX101" fmla="*/ 2473635 w 2684076"/>
                <a:gd name="connsiteY101" fmla="*/ 748919 h 882500"/>
                <a:gd name="connsiteX102" fmla="*/ 2447339 w 2684076"/>
                <a:gd name="connsiteY102" fmla="*/ 775161 h 882500"/>
                <a:gd name="connsiteX103" fmla="*/ 2431165 w 2684076"/>
                <a:gd name="connsiteY103" fmla="*/ 787230 h 882500"/>
                <a:gd name="connsiteX104" fmla="*/ 2467565 w 2684076"/>
                <a:gd name="connsiteY104" fmla="*/ 823576 h 882500"/>
                <a:gd name="connsiteX105" fmla="*/ 2510034 w 2684076"/>
                <a:gd name="connsiteY105" fmla="*/ 847748 h 882500"/>
                <a:gd name="connsiteX106" fmla="*/ 2528243 w 2684076"/>
                <a:gd name="connsiteY106" fmla="*/ 863904 h 882500"/>
                <a:gd name="connsiteX107" fmla="*/ 2550486 w 2684076"/>
                <a:gd name="connsiteY107" fmla="*/ 877990 h 882500"/>
                <a:gd name="connsiteX108" fmla="*/ 2560406 w 2684076"/>
                <a:gd name="connsiteY108" fmla="*/ 882500 h 882500"/>
                <a:gd name="connsiteX109" fmla="*/ 1405286 w 2684076"/>
                <a:gd name="connsiteY109" fmla="*/ 882500 h 882500"/>
                <a:gd name="connsiteX110" fmla="*/ 1389521 w 2684076"/>
                <a:gd name="connsiteY110" fmla="*/ 863196 h 882500"/>
                <a:gd name="connsiteX111" fmla="*/ 1378493 w 2684076"/>
                <a:gd name="connsiteY111" fmla="*/ 882500 h 882500"/>
                <a:gd name="connsiteX112" fmla="*/ 8087 w 2684076"/>
                <a:gd name="connsiteY112" fmla="*/ 882500 h 882500"/>
                <a:gd name="connsiteX113" fmla="*/ 8087 w 2684076"/>
                <a:gd name="connsiteY113" fmla="*/ 867302 h 882500"/>
                <a:gd name="connsiteX114" fmla="*/ 12139 w 2684076"/>
                <a:gd name="connsiteY114" fmla="*/ 839060 h 882500"/>
                <a:gd name="connsiteX115" fmla="*/ 32365 w 2684076"/>
                <a:gd name="connsiteY115" fmla="*/ 826991 h 882500"/>
                <a:gd name="connsiteX116" fmla="*/ 48539 w 2684076"/>
                <a:gd name="connsiteY116" fmla="*/ 794750 h 882500"/>
                <a:gd name="connsiteX117" fmla="*/ 88991 w 2684076"/>
                <a:gd name="connsiteY117" fmla="*/ 835007 h 882500"/>
                <a:gd name="connsiteX118" fmla="*/ 186086 w 2684076"/>
                <a:gd name="connsiteY118" fmla="*/ 871283 h 882500"/>
                <a:gd name="connsiteX119" fmla="*/ 169895 w 2684076"/>
                <a:gd name="connsiteY119" fmla="*/ 831026 h 882500"/>
                <a:gd name="connsiteX120" fmla="*/ 177981 w 2684076"/>
                <a:gd name="connsiteY120" fmla="*/ 822939 h 882500"/>
                <a:gd name="connsiteX121" fmla="*/ 198207 w 2684076"/>
                <a:gd name="connsiteY121" fmla="*/ 859215 h 882500"/>
                <a:gd name="connsiteX122" fmla="*/ 194173 w 2684076"/>
                <a:gd name="connsiteY122" fmla="*/ 839060 h 882500"/>
                <a:gd name="connsiteX123" fmla="*/ 198207 w 2684076"/>
                <a:gd name="connsiteY123" fmla="*/ 810871 h 882500"/>
                <a:gd name="connsiteX124" fmla="*/ 161808 w 2684076"/>
                <a:gd name="connsiteY124" fmla="*/ 790698 h 882500"/>
                <a:gd name="connsiteX125" fmla="*/ 113269 w 2684076"/>
                <a:gd name="connsiteY125" fmla="*/ 770543 h 882500"/>
                <a:gd name="connsiteX126" fmla="*/ 70800 w 2684076"/>
                <a:gd name="connsiteY126" fmla="*/ 762474 h 882500"/>
                <a:gd name="connsiteX127" fmla="*/ 36400 w 2684076"/>
                <a:gd name="connsiteY127" fmla="*/ 722128 h 882500"/>
                <a:gd name="connsiteX128" fmla="*/ 68765 w 2684076"/>
                <a:gd name="connsiteY128" fmla="*/ 722128 h 882500"/>
                <a:gd name="connsiteX129" fmla="*/ 93043 w 2684076"/>
                <a:gd name="connsiteY129" fmla="*/ 730215 h 882500"/>
                <a:gd name="connsiteX130" fmla="*/ 113269 w 2684076"/>
                <a:gd name="connsiteY130" fmla="*/ 750370 h 882500"/>
                <a:gd name="connsiteX131" fmla="*/ 141582 w 2684076"/>
                <a:gd name="connsiteY131" fmla="*/ 738302 h 882500"/>
                <a:gd name="connsiteX132" fmla="*/ 206312 w 2684076"/>
                <a:gd name="connsiteY132" fmla="*/ 774595 h 882500"/>
                <a:gd name="connsiteX133" fmla="*/ 206312 w 2684076"/>
                <a:gd name="connsiteY133" fmla="*/ 754422 h 882500"/>
                <a:gd name="connsiteX134" fmla="*/ 230572 w 2684076"/>
                <a:gd name="connsiteY134" fmla="*/ 754422 h 882500"/>
                <a:gd name="connsiteX135" fmla="*/ 254851 w 2684076"/>
                <a:gd name="connsiteY135" fmla="*/ 742283 h 882500"/>
                <a:gd name="connsiteX136" fmla="*/ 258885 w 2684076"/>
                <a:gd name="connsiteY136" fmla="*/ 730215 h 882500"/>
                <a:gd name="connsiteX137" fmla="*/ 262938 w 2684076"/>
                <a:gd name="connsiteY137" fmla="*/ 730215 h 882500"/>
                <a:gd name="connsiteX138" fmla="*/ 258885 w 2684076"/>
                <a:gd name="connsiteY138" fmla="*/ 710060 h 882500"/>
                <a:gd name="connsiteX139" fmla="*/ 258885 w 2684076"/>
                <a:gd name="connsiteY139" fmla="*/ 677818 h 882500"/>
                <a:gd name="connsiteX140" fmla="*/ 242712 w 2684076"/>
                <a:gd name="connsiteY140" fmla="*/ 653611 h 882500"/>
                <a:gd name="connsiteX141" fmla="*/ 222486 w 2684076"/>
                <a:gd name="connsiteY141" fmla="*/ 661698 h 882500"/>
                <a:gd name="connsiteX142" fmla="*/ 206312 w 2684076"/>
                <a:gd name="connsiteY142" fmla="*/ 641543 h 882500"/>
                <a:gd name="connsiteX143" fmla="*/ 190121 w 2684076"/>
                <a:gd name="connsiteY143" fmla="*/ 653611 h 882500"/>
                <a:gd name="connsiteX144" fmla="*/ 149669 w 2684076"/>
                <a:gd name="connsiteY144" fmla="*/ 673766 h 882500"/>
                <a:gd name="connsiteX145" fmla="*/ 149669 w 2684076"/>
                <a:gd name="connsiteY145" fmla="*/ 645577 h 882500"/>
                <a:gd name="connsiteX146" fmla="*/ 137530 w 2684076"/>
                <a:gd name="connsiteY146" fmla="*/ 649559 h 882500"/>
                <a:gd name="connsiteX147" fmla="*/ 109217 w 2684076"/>
                <a:gd name="connsiteY147" fmla="*/ 649559 h 882500"/>
                <a:gd name="connsiteX148" fmla="*/ 72817 w 2684076"/>
                <a:gd name="connsiteY148" fmla="*/ 641543 h 882500"/>
                <a:gd name="connsiteX149" fmla="*/ 58661 w 2684076"/>
                <a:gd name="connsiteY149" fmla="*/ 629439 h 882500"/>
                <a:gd name="connsiteX150" fmla="*/ 60678 w 2684076"/>
                <a:gd name="connsiteY150" fmla="*/ 617335 h 882500"/>
                <a:gd name="connsiteX151" fmla="*/ 80904 w 2684076"/>
                <a:gd name="connsiteY151" fmla="*/ 605249 h 882500"/>
                <a:gd name="connsiteX152" fmla="*/ 95060 w 2684076"/>
                <a:gd name="connsiteY152" fmla="*/ 599197 h 882500"/>
                <a:gd name="connsiteX153" fmla="*/ 113269 w 2684076"/>
                <a:gd name="connsiteY153" fmla="*/ 593128 h 882500"/>
                <a:gd name="connsiteX154" fmla="*/ 123373 w 2684076"/>
                <a:gd name="connsiteY154" fmla="*/ 581042 h 882500"/>
                <a:gd name="connsiteX155" fmla="*/ 133495 w 2684076"/>
                <a:gd name="connsiteY155" fmla="*/ 568973 h 882500"/>
                <a:gd name="connsiteX156" fmla="*/ 149669 w 2684076"/>
                <a:gd name="connsiteY156" fmla="*/ 556870 h 882500"/>
                <a:gd name="connsiteX157" fmla="*/ 169895 w 2684076"/>
                <a:gd name="connsiteY157" fmla="*/ 552853 h 882500"/>
                <a:gd name="connsiteX158" fmla="*/ 186086 w 2684076"/>
                <a:gd name="connsiteY158" fmla="*/ 544766 h 882500"/>
                <a:gd name="connsiteX159" fmla="*/ 194173 w 2684076"/>
                <a:gd name="connsiteY159" fmla="*/ 540731 h 882500"/>
                <a:gd name="connsiteX160" fmla="*/ 173947 w 2684076"/>
                <a:gd name="connsiteY160" fmla="*/ 536679 h 882500"/>
                <a:gd name="connsiteX161" fmla="*/ 151704 w 2684076"/>
                <a:gd name="connsiteY161" fmla="*/ 534680 h 882500"/>
                <a:gd name="connsiteX162" fmla="*/ 121356 w 2684076"/>
                <a:gd name="connsiteY162" fmla="*/ 540731 h 882500"/>
                <a:gd name="connsiteX163" fmla="*/ 60678 w 2684076"/>
                <a:gd name="connsiteY163" fmla="*/ 554852 h 882500"/>
                <a:gd name="connsiteX164" fmla="*/ 20226 w 2684076"/>
                <a:gd name="connsiteY164" fmla="*/ 548818 h 882500"/>
                <a:gd name="connsiteX165" fmla="*/ 10122 w 2684076"/>
                <a:gd name="connsiteY165" fmla="*/ 540731 h 882500"/>
                <a:gd name="connsiteX166" fmla="*/ 4053 w 2684076"/>
                <a:gd name="connsiteY166" fmla="*/ 532698 h 882500"/>
                <a:gd name="connsiteX167" fmla="*/ 0 w 2684076"/>
                <a:gd name="connsiteY167" fmla="*/ 524611 h 882500"/>
                <a:gd name="connsiteX168" fmla="*/ 8087 w 2684076"/>
                <a:gd name="connsiteY168" fmla="*/ 528645 h 882500"/>
                <a:gd name="connsiteX169" fmla="*/ 28313 w 2684076"/>
                <a:gd name="connsiteY169" fmla="*/ 520559 h 882500"/>
                <a:gd name="connsiteX170" fmla="*/ 64730 w 2684076"/>
                <a:gd name="connsiteY170" fmla="*/ 498404 h 882500"/>
                <a:gd name="connsiteX171" fmla="*/ 129443 w 2684076"/>
                <a:gd name="connsiteY171" fmla="*/ 504438 h 882500"/>
                <a:gd name="connsiteX172" fmla="*/ 76852 w 2684076"/>
                <a:gd name="connsiteY172" fmla="*/ 443955 h 882500"/>
                <a:gd name="connsiteX173" fmla="*/ 117304 w 2684076"/>
                <a:gd name="connsiteY173" fmla="*/ 443955 h 882500"/>
                <a:gd name="connsiteX174" fmla="*/ 109217 w 2684076"/>
                <a:gd name="connsiteY174" fmla="*/ 431887 h 882500"/>
                <a:gd name="connsiteX175" fmla="*/ 109217 w 2684076"/>
                <a:gd name="connsiteY175" fmla="*/ 403698 h 882500"/>
                <a:gd name="connsiteX176" fmla="*/ 137530 w 2684076"/>
                <a:gd name="connsiteY176" fmla="*/ 423800 h 882500"/>
                <a:gd name="connsiteX177" fmla="*/ 202260 w 2684076"/>
                <a:gd name="connsiteY177" fmla="*/ 403698 h 882500"/>
                <a:gd name="connsiteX178" fmla="*/ 210347 w 2684076"/>
                <a:gd name="connsiteY178" fmla="*/ 435921 h 882500"/>
                <a:gd name="connsiteX179" fmla="*/ 222486 w 2684076"/>
                <a:gd name="connsiteY179" fmla="*/ 443955 h 882500"/>
                <a:gd name="connsiteX180" fmla="*/ 254851 w 2684076"/>
                <a:gd name="connsiteY180" fmla="*/ 411714 h 882500"/>
                <a:gd name="connsiteX181" fmla="*/ 222486 w 2684076"/>
                <a:gd name="connsiteY181" fmla="*/ 367422 h 882500"/>
                <a:gd name="connsiteX182" fmla="*/ 157756 w 2684076"/>
                <a:gd name="connsiteY182" fmla="*/ 367422 h 882500"/>
                <a:gd name="connsiteX183" fmla="*/ 161808 w 2684076"/>
                <a:gd name="connsiteY183" fmla="*/ 339162 h 882500"/>
                <a:gd name="connsiteX184" fmla="*/ 145634 w 2684076"/>
                <a:gd name="connsiteY184" fmla="*/ 318989 h 882500"/>
                <a:gd name="connsiteX185" fmla="*/ 173947 w 2684076"/>
                <a:gd name="connsiteY185" fmla="*/ 314955 h 882500"/>
                <a:gd name="connsiteX186" fmla="*/ 214399 w 2684076"/>
                <a:gd name="connsiteY186" fmla="*/ 270645 h 882500"/>
                <a:gd name="connsiteX187" fmla="*/ 186086 w 2684076"/>
                <a:gd name="connsiteY187" fmla="*/ 230317 h 882500"/>
                <a:gd name="connsiteX188" fmla="*/ 262938 w 2684076"/>
                <a:gd name="connsiteY188" fmla="*/ 218249 h 882500"/>
                <a:gd name="connsiteX189" fmla="*/ 262938 w 2684076"/>
                <a:gd name="connsiteY189" fmla="*/ 226265 h 882500"/>
                <a:gd name="connsiteX190" fmla="*/ 279111 w 2684076"/>
                <a:gd name="connsiteY190" fmla="*/ 242385 h 882500"/>
                <a:gd name="connsiteX191" fmla="*/ 307442 w 2684076"/>
                <a:gd name="connsiteY191" fmla="*/ 262558 h 882500"/>
                <a:gd name="connsiteX192" fmla="*/ 327668 w 2684076"/>
                <a:gd name="connsiteY192" fmla="*/ 282714 h 882500"/>
                <a:gd name="connsiteX193" fmla="*/ 384293 w 2684076"/>
                <a:gd name="connsiteY193" fmla="*/ 298834 h 882500"/>
                <a:gd name="connsiteX194" fmla="*/ 372154 w 2684076"/>
                <a:gd name="connsiteY194" fmla="*/ 278679 h 882500"/>
                <a:gd name="connsiteX195" fmla="*/ 362050 w 2684076"/>
                <a:gd name="connsiteY195" fmla="*/ 262594 h 882500"/>
                <a:gd name="connsiteX196" fmla="*/ 355980 w 2684076"/>
                <a:gd name="connsiteY196" fmla="*/ 246438 h 882500"/>
                <a:gd name="connsiteX197" fmla="*/ 347894 w 2684076"/>
                <a:gd name="connsiteY197" fmla="*/ 226300 h 882500"/>
                <a:gd name="connsiteX198" fmla="*/ 355980 w 2684076"/>
                <a:gd name="connsiteY198" fmla="*/ 210162 h 882500"/>
                <a:gd name="connsiteX199" fmla="*/ 370137 w 2684076"/>
                <a:gd name="connsiteY199" fmla="*/ 200076 h 882500"/>
                <a:gd name="connsiteX200" fmla="*/ 384293 w 2684076"/>
                <a:gd name="connsiteY200" fmla="*/ 189989 h 882500"/>
                <a:gd name="connsiteX201" fmla="*/ 404519 w 2684076"/>
                <a:gd name="connsiteY201" fmla="*/ 181902 h 882500"/>
                <a:gd name="connsiteX202" fmla="*/ 351928 w 2684076"/>
                <a:gd name="connsiteY202" fmla="*/ 161800 h 882500"/>
                <a:gd name="connsiteX203" fmla="*/ 315529 w 2684076"/>
                <a:gd name="connsiteY203" fmla="*/ 137593 h 882500"/>
                <a:gd name="connsiteX204" fmla="*/ 299337 w 2684076"/>
                <a:gd name="connsiteY204" fmla="*/ 101317 h 882500"/>
                <a:gd name="connsiteX205" fmla="*/ 339789 w 2684076"/>
                <a:gd name="connsiteY205" fmla="*/ 93230 h 882500"/>
                <a:gd name="connsiteX206" fmla="*/ 364067 w 2684076"/>
                <a:gd name="connsiteY206" fmla="*/ 77110 h 882500"/>
                <a:gd name="connsiteX207" fmla="*/ 432832 w 2684076"/>
                <a:gd name="connsiteY207" fmla="*/ 77110 h 882500"/>
                <a:gd name="connsiteX208" fmla="*/ 436884 w 2684076"/>
                <a:gd name="connsiteY208" fmla="*/ 60989 h 882500"/>
                <a:gd name="connsiteX209" fmla="*/ 444971 w 2684076"/>
                <a:gd name="connsiteY209" fmla="*/ 32800 h 882500"/>
                <a:gd name="connsiteX210" fmla="*/ 453058 w 2684076"/>
                <a:gd name="connsiteY210" fmla="*/ 24713 h 882500"/>
                <a:gd name="connsiteX211" fmla="*/ 444971 w 2684076"/>
                <a:gd name="connsiteY211" fmla="*/ 12645 h 88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</a:cxnLst>
              <a:rect l="l" t="t" r="r" b="b"/>
              <a:pathLst>
                <a:path w="2684076" h="882500">
                  <a:moveTo>
                    <a:pt x="635687" y="0"/>
                  </a:moveTo>
                  <a:lnTo>
                    <a:pt x="704738" y="0"/>
                  </a:lnTo>
                  <a:lnTo>
                    <a:pt x="701839" y="1444"/>
                  </a:lnTo>
                  <a:cubicBezTo>
                    <a:pt x="695097" y="1444"/>
                    <a:pt x="676888" y="1444"/>
                    <a:pt x="647230" y="1444"/>
                  </a:cubicBezTo>
                  <a:close/>
                  <a:moveTo>
                    <a:pt x="443158" y="0"/>
                  </a:moveTo>
                  <a:lnTo>
                    <a:pt x="567770" y="0"/>
                  </a:lnTo>
                  <a:lnTo>
                    <a:pt x="562274" y="5496"/>
                  </a:lnTo>
                  <a:cubicBezTo>
                    <a:pt x="559585" y="8186"/>
                    <a:pt x="558240" y="13583"/>
                    <a:pt x="558240" y="21670"/>
                  </a:cubicBezTo>
                  <a:cubicBezTo>
                    <a:pt x="555532" y="35154"/>
                    <a:pt x="558240" y="50000"/>
                    <a:pt x="566327" y="66174"/>
                  </a:cubicBezTo>
                  <a:cubicBezTo>
                    <a:pt x="574414" y="82348"/>
                    <a:pt x="578466" y="94487"/>
                    <a:pt x="578466" y="102573"/>
                  </a:cubicBezTo>
                  <a:lnTo>
                    <a:pt x="578466" y="130904"/>
                  </a:lnTo>
                  <a:lnTo>
                    <a:pt x="590605" y="118765"/>
                  </a:lnTo>
                  <a:cubicBezTo>
                    <a:pt x="595984" y="113368"/>
                    <a:pt x="599364" y="109315"/>
                    <a:pt x="600709" y="106626"/>
                  </a:cubicBezTo>
                  <a:cubicBezTo>
                    <a:pt x="602054" y="103936"/>
                    <a:pt x="604089" y="101229"/>
                    <a:pt x="606779" y="98539"/>
                  </a:cubicBezTo>
                  <a:cubicBezTo>
                    <a:pt x="609468" y="93142"/>
                    <a:pt x="614193" y="91797"/>
                    <a:pt x="620935" y="94487"/>
                  </a:cubicBezTo>
                  <a:cubicBezTo>
                    <a:pt x="627677" y="97194"/>
                    <a:pt x="628349" y="105281"/>
                    <a:pt x="622952" y="118765"/>
                  </a:cubicBezTo>
                  <a:cubicBezTo>
                    <a:pt x="614865" y="148422"/>
                    <a:pt x="617573" y="163251"/>
                    <a:pt x="631057" y="163251"/>
                  </a:cubicBezTo>
                  <a:cubicBezTo>
                    <a:pt x="636436" y="163251"/>
                    <a:pt x="641161" y="161906"/>
                    <a:pt x="645213" y="159217"/>
                  </a:cubicBezTo>
                  <a:cubicBezTo>
                    <a:pt x="649248" y="156509"/>
                    <a:pt x="653972" y="156509"/>
                    <a:pt x="659370" y="159217"/>
                  </a:cubicBezTo>
                  <a:cubicBezTo>
                    <a:pt x="662059" y="161906"/>
                    <a:pt x="670146" y="157872"/>
                    <a:pt x="683630" y="147078"/>
                  </a:cubicBezTo>
                  <a:cubicBezTo>
                    <a:pt x="689027" y="141680"/>
                    <a:pt x="695769" y="137646"/>
                    <a:pt x="703856" y="134939"/>
                  </a:cubicBezTo>
                  <a:lnTo>
                    <a:pt x="715995" y="183477"/>
                  </a:lnTo>
                  <a:lnTo>
                    <a:pt x="752412" y="183477"/>
                  </a:lnTo>
                  <a:lnTo>
                    <a:pt x="804986" y="199669"/>
                  </a:lnTo>
                  <a:lnTo>
                    <a:pt x="792864" y="110678"/>
                  </a:lnTo>
                  <a:lnTo>
                    <a:pt x="809038" y="102573"/>
                  </a:lnTo>
                  <a:lnTo>
                    <a:pt x="760499" y="86400"/>
                  </a:lnTo>
                  <a:lnTo>
                    <a:pt x="744308" y="78313"/>
                  </a:lnTo>
                  <a:lnTo>
                    <a:pt x="752412" y="62122"/>
                  </a:lnTo>
                  <a:cubicBezTo>
                    <a:pt x="752412" y="51345"/>
                    <a:pt x="749705" y="40551"/>
                    <a:pt x="744308" y="29774"/>
                  </a:cubicBezTo>
                  <a:cubicBezTo>
                    <a:pt x="738928" y="21670"/>
                    <a:pt x="733531" y="13583"/>
                    <a:pt x="728134" y="5496"/>
                  </a:cubicBezTo>
                  <a:lnTo>
                    <a:pt x="717142" y="0"/>
                  </a:lnTo>
                  <a:lnTo>
                    <a:pt x="2082901" y="0"/>
                  </a:lnTo>
                  <a:lnTo>
                    <a:pt x="2082901" y="20909"/>
                  </a:lnTo>
                  <a:cubicBezTo>
                    <a:pt x="2088245" y="18219"/>
                    <a:pt x="2094916" y="14202"/>
                    <a:pt x="2102932" y="8840"/>
                  </a:cubicBezTo>
                  <a:lnTo>
                    <a:pt x="2113181" y="0"/>
                  </a:lnTo>
                  <a:lnTo>
                    <a:pt x="2178135" y="0"/>
                  </a:lnTo>
                  <a:lnTo>
                    <a:pt x="2173024" y="8805"/>
                  </a:lnTo>
                  <a:cubicBezTo>
                    <a:pt x="2169024" y="16874"/>
                    <a:pt x="2165698" y="23616"/>
                    <a:pt x="2163043" y="29013"/>
                  </a:cubicBezTo>
                  <a:cubicBezTo>
                    <a:pt x="2157682" y="37047"/>
                    <a:pt x="2155010" y="42426"/>
                    <a:pt x="2155010" y="45116"/>
                  </a:cubicBezTo>
                  <a:cubicBezTo>
                    <a:pt x="2168370" y="50513"/>
                    <a:pt x="2180385" y="57238"/>
                    <a:pt x="2191038" y="65289"/>
                  </a:cubicBezTo>
                  <a:cubicBezTo>
                    <a:pt x="2215103" y="81427"/>
                    <a:pt x="2231136" y="96221"/>
                    <a:pt x="2239134" y="109652"/>
                  </a:cubicBezTo>
                  <a:cubicBezTo>
                    <a:pt x="2241788" y="109652"/>
                    <a:pt x="2243115" y="111014"/>
                    <a:pt x="2243115" y="113704"/>
                  </a:cubicBezTo>
                  <a:cubicBezTo>
                    <a:pt x="2245823" y="124445"/>
                    <a:pt x="2249840" y="127807"/>
                    <a:pt x="2255166" y="123790"/>
                  </a:cubicBezTo>
                  <a:cubicBezTo>
                    <a:pt x="2260492" y="119756"/>
                    <a:pt x="2267164" y="113722"/>
                    <a:pt x="2275162" y="105652"/>
                  </a:cubicBezTo>
                  <a:cubicBezTo>
                    <a:pt x="2283178" y="97583"/>
                    <a:pt x="2293194" y="89514"/>
                    <a:pt x="2305227" y="81445"/>
                  </a:cubicBezTo>
                  <a:cubicBezTo>
                    <a:pt x="2317260" y="73376"/>
                    <a:pt x="2332602" y="70686"/>
                    <a:pt x="2351270" y="73376"/>
                  </a:cubicBezTo>
                  <a:cubicBezTo>
                    <a:pt x="2356614" y="100255"/>
                    <a:pt x="2355287" y="125790"/>
                    <a:pt x="2347289" y="149980"/>
                  </a:cubicBezTo>
                  <a:cubicBezTo>
                    <a:pt x="2341927" y="171515"/>
                    <a:pt x="2331257" y="192360"/>
                    <a:pt x="2315242" y="212533"/>
                  </a:cubicBezTo>
                  <a:cubicBezTo>
                    <a:pt x="2299228" y="232688"/>
                    <a:pt x="2276542" y="248137"/>
                    <a:pt x="2247168" y="258895"/>
                  </a:cubicBezTo>
                  <a:lnTo>
                    <a:pt x="2255131" y="262930"/>
                  </a:lnTo>
                  <a:cubicBezTo>
                    <a:pt x="2260475" y="265637"/>
                    <a:pt x="2265836" y="268309"/>
                    <a:pt x="2271180" y="270999"/>
                  </a:cubicBezTo>
                  <a:cubicBezTo>
                    <a:pt x="2276542" y="273671"/>
                    <a:pt x="2283213" y="276361"/>
                    <a:pt x="2291229" y="279051"/>
                  </a:cubicBezTo>
                  <a:cubicBezTo>
                    <a:pt x="2296538" y="284448"/>
                    <a:pt x="2303864" y="290500"/>
                    <a:pt x="2313225" y="297224"/>
                  </a:cubicBezTo>
                  <a:cubicBezTo>
                    <a:pt x="2322568" y="303948"/>
                    <a:pt x="2331257" y="309982"/>
                    <a:pt x="2339255" y="315326"/>
                  </a:cubicBezTo>
                  <a:cubicBezTo>
                    <a:pt x="2349961" y="323413"/>
                    <a:pt x="2357959" y="331482"/>
                    <a:pt x="2363268" y="339534"/>
                  </a:cubicBezTo>
                  <a:lnTo>
                    <a:pt x="2355305" y="339534"/>
                  </a:lnTo>
                  <a:cubicBezTo>
                    <a:pt x="2352615" y="339534"/>
                    <a:pt x="2349271" y="340206"/>
                    <a:pt x="2345254" y="341569"/>
                  </a:cubicBezTo>
                  <a:cubicBezTo>
                    <a:pt x="2341255" y="342914"/>
                    <a:pt x="2336583" y="343586"/>
                    <a:pt x="2331239" y="343586"/>
                  </a:cubicBezTo>
                  <a:cubicBezTo>
                    <a:pt x="2320569" y="343586"/>
                    <a:pt x="2310571" y="344258"/>
                    <a:pt x="2301210" y="345603"/>
                  </a:cubicBezTo>
                  <a:cubicBezTo>
                    <a:pt x="2291849" y="346948"/>
                    <a:pt x="2289849" y="350328"/>
                    <a:pt x="2295211" y="355725"/>
                  </a:cubicBezTo>
                  <a:cubicBezTo>
                    <a:pt x="2300555" y="361069"/>
                    <a:pt x="2307226" y="365776"/>
                    <a:pt x="2315242" y="369811"/>
                  </a:cubicBezTo>
                  <a:cubicBezTo>
                    <a:pt x="2323241" y="373863"/>
                    <a:pt x="2327240" y="378552"/>
                    <a:pt x="2327240" y="383914"/>
                  </a:cubicBezTo>
                  <a:cubicBezTo>
                    <a:pt x="2327240" y="392001"/>
                    <a:pt x="2325913" y="398725"/>
                    <a:pt x="2323258" y="404069"/>
                  </a:cubicBezTo>
                  <a:lnTo>
                    <a:pt x="2315242" y="420261"/>
                  </a:lnTo>
                  <a:cubicBezTo>
                    <a:pt x="2309881" y="425605"/>
                    <a:pt x="2305881" y="432329"/>
                    <a:pt x="2303227" y="440416"/>
                  </a:cubicBezTo>
                  <a:cubicBezTo>
                    <a:pt x="2297883" y="456519"/>
                    <a:pt x="2299210" y="465915"/>
                    <a:pt x="2307208" y="468605"/>
                  </a:cubicBezTo>
                  <a:cubicBezTo>
                    <a:pt x="2312570" y="471294"/>
                    <a:pt x="2318587" y="474674"/>
                    <a:pt x="2325258" y="478726"/>
                  </a:cubicBezTo>
                  <a:cubicBezTo>
                    <a:pt x="2331929" y="482761"/>
                    <a:pt x="2339273" y="487468"/>
                    <a:pt x="2347289" y="492812"/>
                  </a:cubicBezTo>
                  <a:cubicBezTo>
                    <a:pt x="2357941" y="498209"/>
                    <a:pt x="2367302" y="503571"/>
                    <a:pt x="2375354" y="508933"/>
                  </a:cubicBezTo>
                  <a:cubicBezTo>
                    <a:pt x="2378008" y="495484"/>
                    <a:pt x="2382007" y="482053"/>
                    <a:pt x="2387351" y="468605"/>
                  </a:cubicBezTo>
                  <a:cubicBezTo>
                    <a:pt x="2392660" y="457863"/>
                    <a:pt x="2397332" y="446450"/>
                    <a:pt x="2401348" y="434346"/>
                  </a:cubicBezTo>
                  <a:cubicBezTo>
                    <a:pt x="2405383" y="422260"/>
                    <a:pt x="2412727" y="410811"/>
                    <a:pt x="2423379" y="400035"/>
                  </a:cubicBezTo>
                  <a:cubicBezTo>
                    <a:pt x="2436739" y="421552"/>
                    <a:pt x="2447428" y="443070"/>
                    <a:pt x="2455426" y="464552"/>
                  </a:cubicBezTo>
                  <a:cubicBezTo>
                    <a:pt x="2460823" y="483398"/>
                    <a:pt x="2462840" y="502898"/>
                    <a:pt x="2461495" y="523054"/>
                  </a:cubicBezTo>
                  <a:cubicBezTo>
                    <a:pt x="2460151" y="543227"/>
                    <a:pt x="2451391" y="564072"/>
                    <a:pt x="2435200" y="585607"/>
                  </a:cubicBezTo>
                  <a:cubicBezTo>
                    <a:pt x="2432510" y="588297"/>
                    <a:pt x="2433855" y="589642"/>
                    <a:pt x="2439252" y="589642"/>
                  </a:cubicBezTo>
                  <a:cubicBezTo>
                    <a:pt x="2447339" y="589642"/>
                    <a:pt x="2462168" y="577538"/>
                    <a:pt x="2483739" y="553295"/>
                  </a:cubicBezTo>
                  <a:lnTo>
                    <a:pt x="2487791" y="646090"/>
                  </a:lnTo>
                  <a:lnTo>
                    <a:pt x="2528243" y="565434"/>
                  </a:lnTo>
                  <a:lnTo>
                    <a:pt x="2524191" y="605762"/>
                  </a:lnTo>
                  <a:cubicBezTo>
                    <a:pt x="2532295" y="597676"/>
                    <a:pt x="2540382" y="590951"/>
                    <a:pt x="2548469" y="585607"/>
                  </a:cubicBezTo>
                  <a:cubicBezTo>
                    <a:pt x="2564642" y="574848"/>
                    <a:pt x="2572747" y="570814"/>
                    <a:pt x="2572747" y="573468"/>
                  </a:cubicBezTo>
                  <a:cubicBezTo>
                    <a:pt x="2575437" y="584245"/>
                    <a:pt x="2577454" y="591659"/>
                    <a:pt x="2578817" y="595676"/>
                  </a:cubicBezTo>
                  <a:cubicBezTo>
                    <a:pt x="2580161" y="599711"/>
                    <a:pt x="2578126" y="604418"/>
                    <a:pt x="2572747" y="609815"/>
                  </a:cubicBezTo>
                  <a:cubicBezTo>
                    <a:pt x="2567350" y="617848"/>
                    <a:pt x="2559263" y="621883"/>
                    <a:pt x="2548469" y="621883"/>
                  </a:cubicBezTo>
                  <a:cubicBezTo>
                    <a:pt x="2537674" y="621883"/>
                    <a:pt x="2539037" y="627245"/>
                    <a:pt x="2552521" y="638004"/>
                  </a:cubicBezTo>
                  <a:cubicBezTo>
                    <a:pt x="2566005" y="646090"/>
                    <a:pt x="2574764" y="648780"/>
                    <a:pt x="2578817" y="646090"/>
                  </a:cubicBezTo>
                  <a:cubicBezTo>
                    <a:pt x="2582851" y="643383"/>
                    <a:pt x="2592973" y="639366"/>
                    <a:pt x="2609147" y="634022"/>
                  </a:cubicBezTo>
                  <a:cubicBezTo>
                    <a:pt x="2622631" y="625918"/>
                    <a:pt x="2635442" y="623900"/>
                    <a:pt x="2647581" y="627952"/>
                  </a:cubicBezTo>
                  <a:cubicBezTo>
                    <a:pt x="2659720" y="631987"/>
                    <a:pt x="2668480" y="636694"/>
                    <a:pt x="2673877" y="642038"/>
                  </a:cubicBezTo>
                  <a:cubicBezTo>
                    <a:pt x="2679256" y="644746"/>
                    <a:pt x="2682636" y="651470"/>
                    <a:pt x="2683981" y="662211"/>
                  </a:cubicBezTo>
                  <a:cubicBezTo>
                    <a:pt x="2685326" y="672952"/>
                    <a:pt x="2672514" y="678332"/>
                    <a:pt x="2645546" y="678332"/>
                  </a:cubicBezTo>
                  <a:lnTo>
                    <a:pt x="2588921" y="678332"/>
                  </a:lnTo>
                  <a:cubicBezTo>
                    <a:pt x="2580834" y="678332"/>
                    <a:pt x="2575437" y="677004"/>
                    <a:pt x="2572747" y="674350"/>
                  </a:cubicBezTo>
                  <a:cubicBezTo>
                    <a:pt x="2583524" y="685091"/>
                    <a:pt x="2591610" y="695832"/>
                    <a:pt x="2597007" y="706574"/>
                  </a:cubicBezTo>
                  <a:cubicBezTo>
                    <a:pt x="2607802" y="733453"/>
                    <a:pt x="2606457" y="753626"/>
                    <a:pt x="2592973" y="767057"/>
                  </a:cubicBezTo>
                  <a:cubicBezTo>
                    <a:pt x="2574092" y="761713"/>
                    <a:pt x="2557900" y="754988"/>
                    <a:pt x="2544416" y="746902"/>
                  </a:cubicBezTo>
                  <a:cubicBezTo>
                    <a:pt x="2530933" y="741558"/>
                    <a:pt x="2519484" y="733488"/>
                    <a:pt x="2510034" y="722730"/>
                  </a:cubicBezTo>
                  <a:cubicBezTo>
                    <a:pt x="2500602" y="711953"/>
                    <a:pt x="2495878" y="699849"/>
                    <a:pt x="2495878" y="686418"/>
                  </a:cubicBezTo>
                  <a:lnTo>
                    <a:pt x="2487791" y="718713"/>
                  </a:lnTo>
                  <a:cubicBezTo>
                    <a:pt x="2482394" y="729454"/>
                    <a:pt x="2477687" y="739523"/>
                    <a:pt x="2473635" y="748919"/>
                  </a:cubicBezTo>
                  <a:cubicBezTo>
                    <a:pt x="2469582" y="758315"/>
                    <a:pt x="2460823" y="767057"/>
                    <a:pt x="2447339" y="775161"/>
                  </a:cubicBezTo>
                  <a:cubicBezTo>
                    <a:pt x="2439252" y="777851"/>
                    <a:pt x="2433855" y="781868"/>
                    <a:pt x="2431165" y="787230"/>
                  </a:cubicBezTo>
                  <a:cubicBezTo>
                    <a:pt x="2425768" y="798006"/>
                    <a:pt x="2437907" y="810128"/>
                    <a:pt x="2467565" y="823576"/>
                  </a:cubicBezTo>
                  <a:cubicBezTo>
                    <a:pt x="2499930" y="837007"/>
                    <a:pt x="2514086" y="845076"/>
                    <a:pt x="2510034" y="847748"/>
                  </a:cubicBezTo>
                  <a:cubicBezTo>
                    <a:pt x="2506000" y="850420"/>
                    <a:pt x="2512069" y="855800"/>
                    <a:pt x="2528243" y="863904"/>
                  </a:cubicBezTo>
                  <a:cubicBezTo>
                    <a:pt x="2533640" y="869248"/>
                    <a:pt x="2541054" y="873937"/>
                    <a:pt x="2550486" y="877990"/>
                  </a:cubicBezTo>
                  <a:lnTo>
                    <a:pt x="2560406" y="882500"/>
                  </a:lnTo>
                  <a:lnTo>
                    <a:pt x="1405286" y="882500"/>
                  </a:lnTo>
                  <a:lnTo>
                    <a:pt x="1389521" y="863196"/>
                  </a:lnTo>
                  <a:lnTo>
                    <a:pt x="1378493" y="882500"/>
                  </a:lnTo>
                  <a:lnTo>
                    <a:pt x="8087" y="882500"/>
                  </a:lnTo>
                  <a:lnTo>
                    <a:pt x="8087" y="867302"/>
                  </a:lnTo>
                  <a:lnTo>
                    <a:pt x="12139" y="839060"/>
                  </a:lnTo>
                  <a:lnTo>
                    <a:pt x="32365" y="826991"/>
                  </a:lnTo>
                  <a:lnTo>
                    <a:pt x="48539" y="794750"/>
                  </a:lnTo>
                  <a:cubicBezTo>
                    <a:pt x="62023" y="810853"/>
                    <a:pt x="75507" y="824266"/>
                    <a:pt x="88991" y="835007"/>
                  </a:cubicBezTo>
                  <a:cubicBezTo>
                    <a:pt x="118666" y="859197"/>
                    <a:pt x="151014" y="871283"/>
                    <a:pt x="186086" y="871283"/>
                  </a:cubicBezTo>
                  <a:lnTo>
                    <a:pt x="169895" y="831026"/>
                  </a:lnTo>
                  <a:lnTo>
                    <a:pt x="177981" y="822939"/>
                  </a:lnTo>
                  <a:lnTo>
                    <a:pt x="198207" y="859215"/>
                  </a:lnTo>
                  <a:lnTo>
                    <a:pt x="194173" y="839060"/>
                  </a:lnTo>
                  <a:lnTo>
                    <a:pt x="198207" y="810871"/>
                  </a:lnTo>
                  <a:cubicBezTo>
                    <a:pt x="184724" y="805474"/>
                    <a:pt x="172602" y="798749"/>
                    <a:pt x="161808" y="790698"/>
                  </a:cubicBezTo>
                  <a:cubicBezTo>
                    <a:pt x="140237" y="777267"/>
                    <a:pt x="124046" y="770543"/>
                    <a:pt x="113269" y="770543"/>
                  </a:cubicBezTo>
                  <a:cubicBezTo>
                    <a:pt x="99785" y="770543"/>
                    <a:pt x="85629" y="767853"/>
                    <a:pt x="70800" y="762474"/>
                  </a:cubicBezTo>
                  <a:cubicBezTo>
                    <a:pt x="55953" y="757112"/>
                    <a:pt x="44504" y="743663"/>
                    <a:pt x="36400" y="722128"/>
                  </a:cubicBezTo>
                  <a:lnTo>
                    <a:pt x="68765" y="722128"/>
                  </a:lnTo>
                  <a:cubicBezTo>
                    <a:pt x="76852" y="724818"/>
                    <a:pt x="84956" y="727525"/>
                    <a:pt x="93043" y="730215"/>
                  </a:cubicBezTo>
                  <a:cubicBezTo>
                    <a:pt x="101130" y="732904"/>
                    <a:pt x="107872" y="739629"/>
                    <a:pt x="113269" y="750370"/>
                  </a:cubicBezTo>
                  <a:cubicBezTo>
                    <a:pt x="121356" y="744990"/>
                    <a:pt x="130788" y="740956"/>
                    <a:pt x="141582" y="738302"/>
                  </a:cubicBezTo>
                  <a:cubicBezTo>
                    <a:pt x="163153" y="732904"/>
                    <a:pt x="184724" y="745008"/>
                    <a:pt x="206312" y="774595"/>
                  </a:cubicBezTo>
                  <a:lnTo>
                    <a:pt x="206312" y="754422"/>
                  </a:lnTo>
                  <a:lnTo>
                    <a:pt x="230572" y="754422"/>
                  </a:lnTo>
                  <a:cubicBezTo>
                    <a:pt x="241367" y="754422"/>
                    <a:pt x="249454" y="750370"/>
                    <a:pt x="254851" y="742283"/>
                  </a:cubicBezTo>
                  <a:cubicBezTo>
                    <a:pt x="254851" y="734232"/>
                    <a:pt x="256196" y="730215"/>
                    <a:pt x="258885" y="730215"/>
                  </a:cubicBezTo>
                  <a:lnTo>
                    <a:pt x="262938" y="730215"/>
                  </a:lnTo>
                  <a:cubicBezTo>
                    <a:pt x="260248" y="724818"/>
                    <a:pt x="258885" y="718093"/>
                    <a:pt x="258885" y="710060"/>
                  </a:cubicBezTo>
                  <a:cubicBezTo>
                    <a:pt x="253506" y="696611"/>
                    <a:pt x="253506" y="685870"/>
                    <a:pt x="258885" y="677818"/>
                  </a:cubicBezTo>
                  <a:lnTo>
                    <a:pt x="242712" y="653611"/>
                  </a:lnTo>
                  <a:lnTo>
                    <a:pt x="222486" y="661698"/>
                  </a:lnTo>
                  <a:lnTo>
                    <a:pt x="206312" y="641543"/>
                  </a:lnTo>
                  <a:cubicBezTo>
                    <a:pt x="203605" y="644232"/>
                    <a:pt x="198207" y="648267"/>
                    <a:pt x="190121" y="653611"/>
                  </a:cubicBezTo>
                  <a:cubicBezTo>
                    <a:pt x="176637" y="661662"/>
                    <a:pt x="163153" y="668387"/>
                    <a:pt x="149669" y="673766"/>
                  </a:cubicBezTo>
                  <a:lnTo>
                    <a:pt x="149669" y="645577"/>
                  </a:lnTo>
                  <a:cubicBezTo>
                    <a:pt x="146979" y="648232"/>
                    <a:pt x="142927" y="649559"/>
                    <a:pt x="137530" y="649559"/>
                  </a:cubicBezTo>
                  <a:cubicBezTo>
                    <a:pt x="126753" y="654956"/>
                    <a:pt x="117304" y="654956"/>
                    <a:pt x="109217" y="649559"/>
                  </a:cubicBezTo>
                  <a:cubicBezTo>
                    <a:pt x="87646" y="646904"/>
                    <a:pt x="75507" y="644232"/>
                    <a:pt x="72817" y="641543"/>
                  </a:cubicBezTo>
                  <a:cubicBezTo>
                    <a:pt x="67420" y="638835"/>
                    <a:pt x="62695" y="634801"/>
                    <a:pt x="58661" y="629439"/>
                  </a:cubicBezTo>
                  <a:cubicBezTo>
                    <a:pt x="54609" y="624059"/>
                    <a:pt x="55281" y="620025"/>
                    <a:pt x="60678" y="617335"/>
                  </a:cubicBezTo>
                  <a:cubicBezTo>
                    <a:pt x="68765" y="617335"/>
                    <a:pt x="75507" y="613301"/>
                    <a:pt x="80904" y="605249"/>
                  </a:cubicBezTo>
                  <a:cubicBezTo>
                    <a:pt x="83594" y="599870"/>
                    <a:pt x="88318" y="597835"/>
                    <a:pt x="95060" y="599197"/>
                  </a:cubicBezTo>
                  <a:cubicBezTo>
                    <a:pt x="101802" y="600542"/>
                    <a:pt x="107872" y="598507"/>
                    <a:pt x="113269" y="593128"/>
                  </a:cubicBezTo>
                  <a:cubicBezTo>
                    <a:pt x="118666" y="587766"/>
                    <a:pt x="122028" y="583749"/>
                    <a:pt x="123373" y="581042"/>
                  </a:cubicBezTo>
                  <a:cubicBezTo>
                    <a:pt x="124736" y="578352"/>
                    <a:pt x="128098" y="574335"/>
                    <a:pt x="133495" y="568973"/>
                  </a:cubicBezTo>
                  <a:cubicBezTo>
                    <a:pt x="136185" y="563576"/>
                    <a:pt x="141582" y="559542"/>
                    <a:pt x="149669" y="556870"/>
                  </a:cubicBezTo>
                  <a:cubicBezTo>
                    <a:pt x="157756" y="554198"/>
                    <a:pt x="164498" y="552853"/>
                    <a:pt x="169895" y="552853"/>
                  </a:cubicBezTo>
                  <a:cubicBezTo>
                    <a:pt x="175292" y="552853"/>
                    <a:pt x="180689" y="550163"/>
                    <a:pt x="186086" y="544766"/>
                  </a:cubicBezTo>
                  <a:cubicBezTo>
                    <a:pt x="188776" y="542076"/>
                    <a:pt x="191465" y="540731"/>
                    <a:pt x="194173" y="540731"/>
                  </a:cubicBezTo>
                  <a:cubicBezTo>
                    <a:pt x="188776" y="540731"/>
                    <a:pt x="182034" y="539369"/>
                    <a:pt x="173947" y="536679"/>
                  </a:cubicBezTo>
                  <a:cubicBezTo>
                    <a:pt x="168550" y="536679"/>
                    <a:pt x="161135" y="536007"/>
                    <a:pt x="151704" y="534680"/>
                  </a:cubicBezTo>
                  <a:cubicBezTo>
                    <a:pt x="142254" y="533352"/>
                    <a:pt x="132150" y="535370"/>
                    <a:pt x="121356" y="540731"/>
                  </a:cubicBezTo>
                  <a:cubicBezTo>
                    <a:pt x="99785" y="548818"/>
                    <a:pt x="79559" y="553525"/>
                    <a:pt x="60678" y="554852"/>
                  </a:cubicBezTo>
                  <a:cubicBezTo>
                    <a:pt x="41797" y="556180"/>
                    <a:pt x="28313" y="554162"/>
                    <a:pt x="20226" y="548818"/>
                  </a:cubicBezTo>
                  <a:cubicBezTo>
                    <a:pt x="14829" y="546111"/>
                    <a:pt x="11467" y="543421"/>
                    <a:pt x="10122" y="540731"/>
                  </a:cubicBezTo>
                  <a:cubicBezTo>
                    <a:pt x="8760" y="538024"/>
                    <a:pt x="6742" y="535352"/>
                    <a:pt x="4053" y="532698"/>
                  </a:cubicBezTo>
                  <a:cubicBezTo>
                    <a:pt x="1345" y="530008"/>
                    <a:pt x="0" y="527301"/>
                    <a:pt x="0" y="524611"/>
                  </a:cubicBezTo>
                  <a:cubicBezTo>
                    <a:pt x="2690" y="527301"/>
                    <a:pt x="5397" y="528645"/>
                    <a:pt x="8087" y="528645"/>
                  </a:cubicBezTo>
                  <a:cubicBezTo>
                    <a:pt x="16174" y="528645"/>
                    <a:pt x="22916" y="525956"/>
                    <a:pt x="28313" y="520559"/>
                  </a:cubicBezTo>
                  <a:cubicBezTo>
                    <a:pt x="33710" y="515215"/>
                    <a:pt x="45849" y="507818"/>
                    <a:pt x="64730" y="498404"/>
                  </a:cubicBezTo>
                  <a:cubicBezTo>
                    <a:pt x="83594" y="488990"/>
                    <a:pt x="105182" y="491007"/>
                    <a:pt x="129443" y="504438"/>
                  </a:cubicBezTo>
                  <a:lnTo>
                    <a:pt x="76852" y="443955"/>
                  </a:lnTo>
                  <a:lnTo>
                    <a:pt x="117304" y="443955"/>
                  </a:lnTo>
                  <a:cubicBezTo>
                    <a:pt x="114614" y="441301"/>
                    <a:pt x="111924" y="437284"/>
                    <a:pt x="109217" y="431887"/>
                  </a:cubicBezTo>
                  <a:cubicBezTo>
                    <a:pt x="103820" y="423835"/>
                    <a:pt x="103820" y="414439"/>
                    <a:pt x="109217" y="403698"/>
                  </a:cubicBezTo>
                  <a:cubicBezTo>
                    <a:pt x="117304" y="414439"/>
                    <a:pt x="126753" y="421145"/>
                    <a:pt x="137530" y="423800"/>
                  </a:cubicBezTo>
                  <a:cubicBezTo>
                    <a:pt x="156411" y="434576"/>
                    <a:pt x="177981" y="427887"/>
                    <a:pt x="202260" y="403698"/>
                  </a:cubicBezTo>
                  <a:lnTo>
                    <a:pt x="210347" y="435921"/>
                  </a:lnTo>
                  <a:lnTo>
                    <a:pt x="222486" y="443955"/>
                  </a:lnTo>
                  <a:lnTo>
                    <a:pt x="254851" y="411714"/>
                  </a:lnTo>
                  <a:lnTo>
                    <a:pt x="222486" y="367422"/>
                  </a:lnTo>
                  <a:lnTo>
                    <a:pt x="157756" y="367422"/>
                  </a:lnTo>
                  <a:lnTo>
                    <a:pt x="161808" y="339162"/>
                  </a:lnTo>
                  <a:lnTo>
                    <a:pt x="145634" y="318989"/>
                  </a:lnTo>
                  <a:lnTo>
                    <a:pt x="173947" y="314955"/>
                  </a:lnTo>
                  <a:lnTo>
                    <a:pt x="214399" y="270645"/>
                  </a:lnTo>
                  <a:lnTo>
                    <a:pt x="186086" y="230317"/>
                  </a:lnTo>
                  <a:lnTo>
                    <a:pt x="262938" y="218249"/>
                  </a:lnTo>
                  <a:lnTo>
                    <a:pt x="262938" y="226265"/>
                  </a:lnTo>
                  <a:cubicBezTo>
                    <a:pt x="262938" y="234316"/>
                    <a:pt x="268335" y="239696"/>
                    <a:pt x="279111" y="242385"/>
                  </a:cubicBezTo>
                  <a:cubicBezTo>
                    <a:pt x="297992" y="253144"/>
                    <a:pt x="307442" y="259851"/>
                    <a:pt x="307442" y="262558"/>
                  </a:cubicBezTo>
                  <a:lnTo>
                    <a:pt x="327668" y="282714"/>
                  </a:lnTo>
                  <a:lnTo>
                    <a:pt x="384293" y="298834"/>
                  </a:lnTo>
                  <a:cubicBezTo>
                    <a:pt x="378896" y="293490"/>
                    <a:pt x="374861" y="286766"/>
                    <a:pt x="372154" y="278679"/>
                  </a:cubicBezTo>
                  <a:cubicBezTo>
                    <a:pt x="366757" y="273317"/>
                    <a:pt x="363395" y="267955"/>
                    <a:pt x="362050" y="262594"/>
                  </a:cubicBezTo>
                  <a:cubicBezTo>
                    <a:pt x="360705" y="257214"/>
                    <a:pt x="358670" y="251835"/>
                    <a:pt x="355980" y="246438"/>
                  </a:cubicBezTo>
                  <a:cubicBezTo>
                    <a:pt x="353273" y="238386"/>
                    <a:pt x="350583" y="231680"/>
                    <a:pt x="347894" y="226300"/>
                  </a:cubicBezTo>
                  <a:cubicBezTo>
                    <a:pt x="345186" y="220939"/>
                    <a:pt x="347894" y="215541"/>
                    <a:pt x="355980" y="210162"/>
                  </a:cubicBezTo>
                  <a:cubicBezTo>
                    <a:pt x="361378" y="207455"/>
                    <a:pt x="366085" y="204092"/>
                    <a:pt x="370137" y="200076"/>
                  </a:cubicBezTo>
                  <a:cubicBezTo>
                    <a:pt x="374189" y="196059"/>
                    <a:pt x="378896" y="192697"/>
                    <a:pt x="384293" y="189989"/>
                  </a:cubicBezTo>
                  <a:cubicBezTo>
                    <a:pt x="389690" y="187299"/>
                    <a:pt x="396432" y="184592"/>
                    <a:pt x="404519" y="181902"/>
                  </a:cubicBezTo>
                  <a:cubicBezTo>
                    <a:pt x="382948" y="176558"/>
                    <a:pt x="365412" y="169852"/>
                    <a:pt x="351928" y="161800"/>
                  </a:cubicBezTo>
                  <a:cubicBezTo>
                    <a:pt x="338444" y="156403"/>
                    <a:pt x="326305" y="148334"/>
                    <a:pt x="315529" y="137593"/>
                  </a:cubicBezTo>
                  <a:cubicBezTo>
                    <a:pt x="304734" y="126852"/>
                    <a:pt x="299337" y="114766"/>
                    <a:pt x="299337" y="101317"/>
                  </a:cubicBezTo>
                  <a:lnTo>
                    <a:pt x="339789" y="93230"/>
                  </a:lnTo>
                  <a:cubicBezTo>
                    <a:pt x="345186" y="87869"/>
                    <a:pt x="353273" y="82507"/>
                    <a:pt x="364067" y="77110"/>
                  </a:cubicBezTo>
                  <a:cubicBezTo>
                    <a:pt x="385638" y="66368"/>
                    <a:pt x="408571" y="66368"/>
                    <a:pt x="432832" y="77110"/>
                  </a:cubicBezTo>
                  <a:cubicBezTo>
                    <a:pt x="432832" y="71748"/>
                    <a:pt x="434177" y="66386"/>
                    <a:pt x="436884" y="60989"/>
                  </a:cubicBezTo>
                  <a:cubicBezTo>
                    <a:pt x="436884" y="58299"/>
                    <a:pt x="439574" y="48903"/>
                    <a:pt x="444971" y="32800"/>
                  </a:cubicBezTo>
                  <a:cubicBezTo>
                    <a:pt x="450368" y="27403"/>
                    <a:pt x="453058" y="24713"/>
                    <a:pt x="453058" y="24713"/>
                  </a:cubicBezTo>
                  <a:cubicBezTo>
                    <a:pt x="453058" y="24713"/>
                    <a:pt x="450368" y="20679"/>
                    <a:pt x="444971" y="126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7">
              <a:extLst>
                <a:ext uri="{FF2B5EF4-FFF2-40B4-BE49-F238E27FC236}">
                  <a16:creationId xmlns:a16="http://schemas.microsoft.com/office/drawing/2014/main" id="{226A3EE5-A426-4C19-82A6-1B1AF043E659}"/>
                </a:ext>
              </a:extLst>
            </p:cNvPr>
            <p:cNvSpPr/>
            <p:nvPr/>
          </p:nvSpPr>
          <p:spPr>
            <a:xfrm>
              <a:off x="4699521" y="1589567"/>
              <a:ext cx="1794623" cy="717697"/>
            </a:xfrm>
            <a:custGeom>
              <a:avLst/>
              <a:gdLst>
                <a:gd name="connsiteX0" fmla="*/ 1794623 w 1794623"/>
                <a:gd name="connsiteY0" fmla="*/ 662003 h 717697"/>
                <a:gd name="connsiteX1" fmla="*/ 1794623 w 1794623"/>
                <a:gd name="connsiteY1" fmla="*/ 670037 h 717697"/>
                <a:gd name="connsiteX2" fmla="*/ 1786589 w 1794623"/>
                <a:gd name="connsiteY2" fmla="*/ 702331 h 717697"/>
                <a:gd name="connsiteX3" fmla="*/ 1777669 w 1794623"/>
                <a:gd name="connsiteY3" fmla="*/ 717697 h 717697"/>
                <a:gd name="connsiteX4" fmla="*/ 1712715 w 1794623"/>
                <a:gd name="connsiteY4" fmla="*/ 717697 h 717697"/>
                <a:gd name="connsiteX5" fmla="*/ 1730530 w 1794623"/>
                <a:gd name="connsiteY5" fmla="*/ 702331 h 717697"/>
                <a:gd name="connsiteX6" fmla="*/ 1740545 w 1794623"/>
                <a:gd name="connsiteY6" fmla="*/ 682176 h 717697"/>
                <a:gd name="connsiteX7" fmla="*/ 1754543 w 1794623"/>
                <a:gd name="connsiteY7" fmla="*/ 674089 h 717697"/>
                <a:gd name="connsiteX8" fmla="*/ 1768575 w 1794623"/>
                <a:gd name="connsiteY8" fmla="*/ 670037 h 717697"/>
                <a:gd name="connsiteX9" fmla="*/ 1782608 w 1794623"/>
                <a:gd name="connsiteY9" fmla="*/ 666055 h 717697"/>
                <a:gd name="connsiteX10" fmla="*/ 1794623 w 1794623"/>
                <a:gd name="connsiteY10" fmla="*/ 662003 h 717697"/>
                <a:gd name="connsiteX11" fmla="*/ 678657 w 1794623"/>
                <a:gd name="connsiteY11" fmla="*/ 112 h 717697"/>
                <a:gd name="connsiteX12" fmla="*/ 690283 w 1794623"/>
                <a:gd name="connsiteY12" fmla="*/ 11234 h 717697"/>
                <a:gd name="connsiteX13" fmla="*/ 700370 w 1794623"/>
                <a:gd name="connsiteY13" fmla="*/ 25390 h 717697"/>
                <a:gd name="connsiteX14" fmla="*/ 710438 w 1794623"/>
                <a:gd name="connsiteY14" fmla="*/ 35512 h 717697"/>
                <a:gd name="connsiteX15" fmla="*/ 718543 w 1794623"/>
                <a:gd name="connsiteY15" fmla="*/ 43599 h 717697"/>
                <a:gd name="connsiteX16" fmla="*/ 762976 w 1794623"/>
                <a:gd name="connsiteY16" fmla="*/ 51686 h 717697"/>
                <a:gd name="connsiteX17" fmla="*/ 823512 w 1794623"/>
                <a:gd name="connsiteY17" fmla="*/ 88103 h 717697"/>
                <a:gd name="connsiteX18" fmla="*/ 843685 w 1794623"/>
                <a:gd name="connsiteY18" fmla="*/ 120468 h 717697"/>
                <a:gd name="connsiteX19" fmla="*/ 851772 w 1794623"/>
                <a:gd name="connsiteY19" fmla="*/ 128555 h 717697"/>
                <a:gd name="connsiteX20" fmla="*/ 867946 w 1794623"/>
                <a:gd name="connsiteY20" fmla="*/ 136642 h 717697"/>
                <a:gd name="connsiteX21" fmla="*/ 896205 w 1794623"/>
                <a:gd name="connsiteY21" fmla="*/ 140694 h 717697"/>
                <a:gd name="connsiteX22" fmla="*/ 926482 w 1794623"/>
                <a:gd name="connsiteY22" fmla="*/ 132589 h 717697"/>
                <a:gd name="connsiteX23" fmla="*/ 956759 w 1794623"/>
                <a:gd name="connsiteY23" fmla="*/ 128555 h 717697"/>
                <a:gd name="connsiteX24" fmla="*/ 964846 w 1794623"/>
                <a:gd name="connsiteY24" fmla="*/ 126520 h 717697"/>
                <a:gd name="connsiteX25" fmla="*/ 976915 w 1794623"/>
                <a:gd name="connsiteY25" fmla="*/ 124503 h 717697"/>
                <a:gd name="connsiteX26" fmla="*/ 993106 w 1794623"/>
                <a:gd name="connsiteY26" fmla="*/ 124503 h 717697"/>
                <a:gd name="connsiteX27" fmla="*/ 985019 w 1794623"/>
                <a:gd name="connsiteY27" fmla="*/ 164954 h 717697"/>
                <a:gd name="connsiteX28" fmla="*/ 974897 w 1794623"/>
                <a:gd name="connsiteY28" fmla="*/ 199337 h 717697"/>
                <a:gd name="connsiteX29" fmla="*/ 956689 w 1794623"/>
                <a:gd name="connsiteY29" fmla="*/ 225632 h 717697"/>
                <a:gd name="connsiteX30" fmla="*/ 972880 w 1794623"/>
                <a:gd name="connsiteY30" fmla="*/ 229684 h 717697"/>
                <a:gd name="connsiteX31" fmla="*/ 1005245 w 1794623"/>
                <a:gd name="connsiteY31" fmla="*/ 241824 h 717697"/>
                <a:gd name="connsiteX32" fmla="*/ 1029452 w 1794623"/>
                <a:gd name="connsiteY32" fmla="*/ 251928 h 717697"/>
                <a:gd name="connsiteX33" fmla="*/ 1049608 w 1794623"/>
                <a:gd name="connsiteY33" fmla="*/ 253945 h 717697"/>
                <a:gd name="connsiteX34" fmla="*/ 1065764 w 1794623"/>
                <a:gd name="connsiteY34" fmla="*/ 255980 h 717697"/>
                <a:gd name="connsiteX35" fmla="*/ 1081902 w 1794623"/>
                <a:gd name="connsiteY35" fmla="*/ 257997 h 717697"/>
                <a:gd name="connsiteX36" fmla="*/ 1102128 w 1794623"/>
                <a:gd name="connsiteY36" fmla="*/ 257997 h 717697"/>
                <a:gd name="connsiteX37" fmla="*/ 1122301 w 1794623"/>
                <a:gd name="connsiteY37" fmla="*/ 286310 h 717697"/>
                <a:gd name="connsiteX38" fmla="*/ 1118248 w 1794623"/>
                <a:gd name="connsiteY38" fmla="*/ 262050 h 717697"/>
                <a:gd name="connsiteX39" fmla="*/ 1093970 w 1794623"/>
                <a:gd name="connsiteY39" fmla="*/ 221598 h 717697"/>
                <a:gd name="connsiteX40" fmla="*/ 1065657 w 1794623"/>
                <a:gd name="connsiteY40" fmla="*/ 195302 h 717697"/>
                <a:gd name="connsiteX41" fmla="*/ 1041397 w 1794623"/>
                <a:gd name="connsiteY41" fmla="*/ 185180 h 717697"/>
                <a:gd name="connsiteX42" fmla="*/ 1017119 w 1794623"/>
                <a:gd name="connsiteY42" fmla="*/ 185180 h 717697"/>
                <a:gd name="connsiteX43" fmla="*/ 1033292 w 1794623"/>
                <a:gd name="connsiteY43" fmla="*/ 120468 h 717697"/>
                <a:gd name="connsiteX44" fmla="*/ 1073744 w 1794623"/>
                <a:gd name="connsiteY44" fmla="*/ 136642 h 717697"/>
                <a:gd name="connsiteX45" fmla="*/ 1114196 w 1794623"/>
                <a:gd name="connsiteY45" fmla="*/ 150798 h 717697"/>
                <a:gd name="connsiteX46" fmla="*/ 1154595 w 1794623"/>
                <a:gd name="connsiteY46" fmla="*/ 156868 h 717697"/>
                <a:gd name="connsiteX47" fmla="*/ 1166734 w 1794623"/>
                <a:gd name="connsiteY47" fmla="*/ 140694 h 717697"/>
                <a:gd name="connsiteX48" fmla="*/ 1195047 w 1794623"/>
                <a:gd name="connsiteY48" fmla="*/ 120468 h 717697"/>
                <a:gd name="connsiteX49" fmla="*/ 1215273 w 1794623"/>
                <a:gd name="connsiteY49" fmla="*/ 112363 h 717697"/>
                <a:gd name="connsiteX50" fmla="*/ 1199081 w 1794623"/>
                <a:gd name="connsiteY50" fmla="*/ 104277 h 717697"/>
                <a:gd name="connsiteX51" fmla="*/ 1195047 w 1794623"/>
                <a:gd name="connsiteY51" fmla="*/ 92138 h 717697"/>
                <a:gd name="connsiteX52" fmla="*/ 1203134 w 1794623"/>
                <a:gd name="connsiteY52" fmla="*/ 90120 h 717697"/>
                <a:gd name="connsiteX53" fmla="*/ 1215273 w 1794623"/>
                <a:gd name="connsiteY53" fmla="*/ 88103 h 717697"/>
                <a:gd name="connsiteX54" fmla="*/ 1227412 w 1794623"/>
                <a:gd name="connsiteY54" fmla="*/ 84051 h 717697"/>
                <a:gd name="connsiteX55" fmla="*/ 1239533 w 1794623"/>
                <a:gd name="connsiteY55" fmla="*/ 104277 h 717697"/>
                <a:gd name="connsiteX56" fmla="*/ 1227412 w 1794623"/>
                <a:gd name="connsiteY56" fmla="*/ 152815 h 717697"/>
                <a:gd name="connsiteX57" fmla="*/ 1203134 w 1794623"/>
                <a:gd name="connsiteY57" fmla="*/ 199337 h 717697"/>
                <a:gd name="connsiteX58" fmla="*/ 1158630 w 1794623"/>
                <a:gd name="connsiteY58" fmla="*/ 249910 h 717697"/>
                <a:gd name="connsiteX59" fmla="*/ 1203081 w 1794623"/>
                <a:gd name="connsiteY59" fmla="*/ 245858 h 717697"/>
                <a:gd name="connsiteX60" fmla="*/ 1263617 w 1794623"/>
                <a:gd name="connsiteY60" fmla="*/ 278223 h 717697"/>
                <a:gd name="connsiteX61" fmla="*/ 1275756 w 1794623"/>
                <a:gd name="connsiteY61" fmla="*/ 253945 h 717697"/>
                <a:gd name="connsiteX62" fmla="*/ 1312102 w 1794623"/>
                <a:gd name="connsiteY62" fmla="*/ 221598 h 717697"/>
                <a:gd name="connsiteX63" fmla="*/ 1324171 w 1794623"/>
                <a:gd name="connsiteY63" fmla="*/ 177094 h 717697"/>
                <a:gd name="connsiteX64" fmla="*/ 1332258 w 1794623"/>
                <a:gd name="connsiteY64" fmla="*/ 181146 h 717697"/>
                <a:gd name="connsiteX65" fmla="*/ 1342379 w 1794623"/>
                <a:gd name="connsiteY65" fmla="*/ 195302 h 717697"/>
                <a:gd name="connsiteX66" fmla="*/ 1356536 w 1794623"/>
                <a:gd name="connsiteY66" fmla="*/ 221598 h 717697"/>
                <a:gd name="connsiteX67" fmla="*/ 1366658 w 1794623"/>
                <a:gd name="connsiteY67" fmla="*/ 284293 h 717697"/>
                <a:gd name="connsiteX68" fmla="*/ 1360588 w 1794623"/>
                <a:gd name="connsiteY68" fmla="*/ 338901 h 717697"/>
                <a:gd name="connsiteX69" fmla="*/ 1350466 w 1794623"/>
                <a:gd name="connsiteY69" fmla="*/ 369231 h 717697"/>
                <a:gd name="connsiteX70" fmla="*/ 1344397 w 1794623"/>
                <a:gd name="connsiteY70" fmla="*/ 403631 h 717697"/>
                <a:gd name="connsiteX71" fmla="*/ 1336310 w 1794623"/>
                <a:gd name="connsiteY71" fmla="*/ 444083 h 717697"/>
                <a:gd name="connsiteX72" fmla="*/ 1376691 w 1794623"/>
                <a:gd name="connsiteY72" fmla="*/ 427892 h 717697"/>
                <a:gd name="connsiteX73" fmla="*/ 1408967 w 1794623"/>
                <a:gd name="connsiteY73" fmla="*/ 413735 h 717697"/>
                <a:gd name="connsiteX74" fmla="*/ 1433210 w 1794623"/>
                <a:gd name="connsiteY74" fmla="*/ 407666 h 717697"/>
                <a:gd name="connsiteX75" fmla="*/ 1475644 w 1794623"/>
                <a:gd name="connsiteY75" fmla="*/ 413735 h 717697"/>
                <a:gd name="connsiteX76" fmla="*/ 1518096 w 1794623"/>
                <a:gd name="connsiteY76" fmla="*/ 403631 h 717697"/>
                <a:gd name="connsiteX77" fmla="*/ 1554495 w 1794623"/>
                <a:gd name="connsiteY77" fmla="*/ 381370 h 717697"/>
                <a:gd name="connsiteX78" fmla="*/ 1570687 w 1794623"/>
                <a:gd name="connsiteY78" fmla="*/ 383405 h 717697"/>
                <a:gd name="connsiteX79" fmla="*/ 1570687 w 1794623"/>
                <a:gd name="connsiteY79" fmla="*/ 397562 h 717697"/>
                <a:gd name="connsiteX80" fmla="*/ 1558547 w 1794623"/>
                <a:gd name="connsiteY80" fmla="*/ 411718 h 717697"/>
                <a:gd name="connsiteX81" fmla="*/ 1520113 w 1794623"/>
                <a:gd name="connsiteY81" fmla="*/ 450135 h 717697"/>
                <a:gd name="connsiteX82" fmla="*/ 1477644 w 1794623"/>
                <a:gd name="connsiteY82" fmla="*/ 468344 h 717697"/>
                <a:gd name="connsiteX83" fmla="*/ 1451384 w 1794623"/>
                <a:gd name="connsiteY83" fmla="*/ 466326 h 717697"/>
                <a:gd name="connsiteX84" fmla="*/ 1415037 w 1794623"/>
                <a:gd name="connsiteY84" fmla="*/ 462274 h 717697"/>
                <a:gd name="connsiteX85" fmla="*/ 1380708 w 1794623"/>
                <a:gd name="connsiteY85" fmla="*/ 460257 h 717697"/>
                <a:gd name="connsiteX86" fmla="*/ 1364570 w 1794623"/>
                <a:gd name="connsiteY86" fmla="*/ 464309 h 717697"/>
                <a:gd name="connsiteX87" fmla="*/ 1360517 w 1794623"/>
                <a:gd name="connsiteY87" fmla="*/ 472396 h 717697"/>
                <a:gd name="connsiteX88" fmla="*/ 1360517 w 1794623"/>
                <a:gd name="connsiteY88" fmla="*/ 476430 h 717697"/>
                <a:gd name="connsiteX89" fmla="*/ 1376691 w 1794623"/>
                <a:gd name="connsiteY89" fmla="*/ 488570 h 717697"/>
                <a:gd name="connsiteX90" fmla="*/ 1409003 w 1794623"/>
                <a:gd name="connsiteY90" fmla="*/ 492622 h 717697"/>
                <a:gd name="connsiteX91" fmla="*/ 1441262 w 1794623"/>
                <a:gd name="connsiteY91" fmla="*/ 516794 h 717697"/>
                <a:gd name="connsiteX92" fmla="*/ 1473591 w 1794623"/>
                <a:gd name="connsiteY92" fmla="*/ 573260 h 717697"/>
                <a:gd name="connsiteX93" fmla="*/ 1396740 w 1794623"/>
                <a:gd name="connsiteY93" fmla="*/ 541037 h 717697"/>
                <a:gd name="connsiteX94" fmla="*/ 1380549 w 1794623"/>
                <a:gd name="connsiteY94" fmla="*/ 557157 h 717697"/>
                <a:gd name="connsiteX95" fmla="*/ 1392688 w 1794623"/>
                <a:gd name="connsiteY95" fmla="*/ 585346 h 717697"/>
                <a:gd name="connsiteX96" fmla="*/ 1396740 w 1794623"/>
                <a:gd name="connsiteY96" fmla="*/ 613588 h 717697"/>
                <a:gd name="connsiteX97" fmla="*/ 1388653 w 1794623"/>
                <a:gd name="connsiteY97" fmla="*/ 637796 h 717697"/>
                <a:gd name="connsiteX98" fmla="*/ 1425053 w 1794623"/>
                <a:gd name="connsiteY98" fmla="*/ 641848 h 717697"/>
                <a:gd name="connsiteX99" fmla="*/ 1455383 w 1794623"/>
                <a:gd name="connsiteY99" fmla="*/ 645900 h 717697"/>
                <a:gd name="connsiteX100" fmla="*/ 1477697 w 1794623"/>
                <a:gd name="connsiteY100" fmla="*/ 649882 h 717697"/>
                <a:gd name="connsiteX101" fmla="*/ 1510699 w 1794623"/>
                <a:gd name="connsiteY101" fmla="*/ 666055 h 717697"/>
                <a:gd name="connsiteX102" fmla="*/ 1531296 w 1794623"/>
                <a:gd name="connsiteY102" fmla="*/ 674089 h 717697"/>
                <a:gd name="connsiteX103" fmla="*/ 1556017 w 1794623"/>
                <a:gd name="connsiteY103" fmla="*/ 649882 h 717697"/>
                <a:gd name="connsiteX104" fmla="*/ 1560122 w 1794623"/>
                <a:gd name="connsiteY104" fmla="*/ 666055 h 717697"/>
                <a:gd name="connsiteX105" fmla="*/ 1634266 w 1794623"/>
                <a:gd name="connsiteY105" fmla="*/ 649882 h 717697"/>
                <a:gd name="connsiteX106" fmla="*/ 1646406 w 1794623"/>
                <a:gd name="connsiteY106" fmla="*/ 670037 h 717697"/>
                <a:gd name="connsiteX107" fmla="*/ 1646406 w 1794623"/>
                <a:gd name="connsiteY107" fmla="*/ 714399 h 717697"/>
                <a:gd name="connsiteX108" fmla="*/ 1682434 w 1794623"/>
                <a:gd name="connsiteY108" fmla="*/ 714399 h 717697"/>
                <a:gd name="connsiteX109" fmla="*/ 1682434 w 1794623"/>
                <a:gd name="connsiteY109" fmla="*/ 717697 h 717697"/>
                <a:gd name="connsiteX110" fmla="*/ 316673 w 1794623"/>
                <a:gd name="connsiteY110" fmla="*/ 717697 h 717697"/>
                <a:gd name="connsiteX111" fmla="*/ 303389 w 1794623"/>
                <a:gd name="connsiteY111" fmla="*/ 711055 h 717697"/>
                <a:gd name="connsiteX112" fmla="*/ 293285 w 1794623"/>
                <a:gd name="connsiteY112" fmla="*/ 713072 h 717697"/>
                <a:gd name="connsiteX113" fmla="*/ 305424 w 1794623"/>
                <a:gd name="connsiteY113" fmla="*/ 717124 h 717697"/>
                <a:gd name="connsiteX114" fmla="*/ 304273 w 1794623"/>
                <a:gd name="connsiteY114" fmla="*/ 717697 h 717697"/>
                <a:gd name="connsiteX115" fmla="*/ 235212 w 1794623"/>
                <a:gd name="connsiteY115" fmla="*/ 717697 h 717697"/>
                <a:gd name="connsiteX116" fmla="*/ 198225 w 1794623"/>
                <a:gd name="connsiteY116" fmla="*/ 713072 h 717697"/>
                <a:gd name="connsiteX117" fmla="*/ 173947 w 1794623"/>
                <a:gd name="connsiteY117" fmla="*/ 711055 h 717697"/>
                <a:gd name="connsiteX118" fmla="*/ 177999 w 1794623"/>
                <a:gd name="connsiteY118" fmla="*/ 707020 h 717697"/>
                <a:gd name="connsiteX119" fmla="*/ 169912 w 1794623"/>
                <a:gd name="connsiteY119" fmla="*/ 707020 h 717697"/>
                <a:gd name="connsiteX120" fmla="*/ 165860 w 1794623"/>
                <a:gd name="connsiteY120" fmla="*/ 709038 h 717697"/>
                <a:gd name="connsiteX121" fmla="*/ 173947 w 1794623"/>
                <a:gd name="connsiteY121" fmla="*/ 711055 h 717697"/>
                <a:gd name="connsiteX122" fmla="*/ 167304 w 1794623"/>
                <a:gd name="connsiteY122" fmla="*/ 717697 h 717697"/>
                <a:gd name="connsiteX123" fmla="*/ 42691 w 1794623"/>
                <a:gd name="connsiteY123" fmla="*/ 717697 h 717697"/>
                <a:gd name="connsiteX124" fmla="*/ 40452 w 1794623"/>
                <a:gd name="connsiteY124" fmla="*/ 702083 h 717697"/>
                <a:gd name="connsiteX125" fmla="*/ 44504 w 1794623"/>
                <a:gd name="connsiteY125" fmla="*/ 692032 h 717697"/>
                <a:gd name="connsiteX126" fmla="*/ 36417 w 1794623"/>
                <a:gd name="connsiteY126" fmla="*/ 681928 h 717697"/>
                <a:gd name="connsiteX127" fmla="*/ 20226 w 1794623"/>
                <a:gd name="connsiteY127" fmla="*/ 667825 h 717697"/>
                <a:gd name="connsiteX128" fmla="*/ 12139 w 1794623"/>
                <a:gd name="connsiteY128" fmla="*/ 657774 h 717697"/>
                <a:gd name="connsiteX129" fmla="*/ 4052 w 1794623"/>
                <a:gd name="connsiteY129" fmla="*/ 649687 h 717697"/>
                <a:gd name="connsiteX130" fmla="*/ 0 w 1794623"/>
                <a:gd name="connsiteY130" fmla="*/ 645635 h 717697"/>
                <a:gd name="connsiteX131" fmla="*/ 28330 w 1794623"/>
                <a:gd name="connsiteY131" fmla="*/ 605307 h 717697"/>
                <a:gd name="connsiteX132" fmla="*/ 8104 w 1794623"/>
                <a:gd name="connsiteY132" fmla="*/ 581170 h 717697"/>
                <a:gd name="connsiteX133" fmla="*/ 68782 w 1794623"/>
                <a:gd name="connsiteY133" fmla="*/ 556963 h 717697"/>
                <a:gd name="connsiteX134" fmla="*/ 123390 w 1794623"/>
                <a:gd name="connsiteY134" fmla="*/ 554945 h 717697"/>
                <a:gd name="connsiteX135" fmla="*/ 177999 w 1794623"/>
                <a:gd name="connsiteY135" fmla="*/ 581170 h 717697"/>
                <a:gd name="connsiteX136" fmla="*/ 161807 w 1794623"/>
                <a:gd name="connsiteY136" fmla="*/ 540842 h 717697"/>
                <a:gd name="connsiteX137" fmla="*/ 161807 w 1794623"/>
                <a:gd name="connsiteY137" fmla="*/ 498497 h 717697"/>
                <a:gd name="connsiteX138" fmla="*/ 194172 w 1794623"/>
                <a:gd name="connsiteY138" fmla="*/ 444083 h 717697"/>
                <a:gd name="connsiteX139" fmla="*/ 206312 w 1794623"/>
                <a:gd name="connsiteY139" fmla="*/ 448118 h 717697"/>
                <a:gd name="connsiteX140" fmla="*/ 214398 w 1794623"/>
                <a:gd name="connsiteY140" fmla="*/ 476307 h 717697"/>
                <a:gd name="connsiteX141" fmla="*/ 214398 w 1794623"/>
                <a:gd name="connsiteY141" fmla="*/ 548876 h 717697"/>
                <a:gd name="connsiteX142" fmla="*/ 218451 w 1794623"/>
                <a:gd name="connsiteY142" fmla="*/ 597291 h 717697"/>
                <a:gd name="connsiteX143" fmla="*/ 254850 w 1794623"/>
                <a:gd name="connsiteY143" fmla="*/ 577118 h 717697"/>
                <a:gd name="connsiteX144" fmla="*/ 242711 w 1794623"/>
                <a:gd name="connsiteY144" fmla="*/ 569031 h 717697"/>
                <a:gd name="connsiteX145" fmla="*/ 246763 w 1794623"/>
                <a:gd name="connsiteY145" fmla="*/ 556963 h 717697"/>
                <a:gd name="connsiteX146" fmla="*/ 287215 w 1794623"/>
                <a:gd name="connsiteY146" fmla="*/ 540842 h 717697"/>
                <a:gd name="connsiteX147" fmla="*/ 283163 w 1794623"/>
                <a:gd name="connsiteY147" fmla="*/ 528703 h 717697"/>
                <a:gd name="connsiteX148" fmla="*/ 275076 w 1794623"/>
                <a:gd name="connsiteY148" fmla="*/ 512618 h 717697"/>
                <a:gd name="connsiteX149" fmla="*/ 266989 w 1794623"/>
                <a:gd name="connsiteY149" fmla="*/ 492427 h 717697"/>
                <a:gd name="connsiteX150" fmla="*/ 248781 w 1794623"/>
                <a:gd name="connsiteY150" fmla="*/ 456151 h 717697"/>
                <a:gd name="connsiteX151" fmla="*/ 234624 w 1794623"/>
                <a:gd name="connsiteY151" fmla="*/ 427892 h 717697"/>
                <a:gd name="connsiteX152" fmla="*/ 226538 w 1794623"/>
                <a:gd name="connsiteY152" fmla="*/ 415753 h 717697"/>
                <a:gd name="connsiteX153" fmla="*/ 226538 w 1794623"/>
                <a:gd name="connsiteY153" fmla="*/ 407666 h 717697"/>
                <a:gd name="connsiteX154" fmla="*/ 287215 w 1794623"/>
                <a:gd name="connsiteY154" fmla="*/ 444083 h 717697"/>
                <a:gd name="connsiteX155" fmla="*/ 230590 w 1794623"/>
                <a:gd name="connsiteY155" fmla="*/ 383405 h 717697"/>
                <a:gd name="connsiteX156" fmla="*/ 238677 w 1794623"/>
                <a:gd name="connsiteY156" fmla="*/ 367214 h 717697"/>
                <a:gd name="connsiteX157" fmla="*/ 275076 w 1794623"/>
                <a:gd name="connsiteY157" fmla="*/ 375301 h 717697"/>
                <a:gd name="connsiteX158" fmla="*/ 287215 w 1794623"/>
                <a:gd name="connsiteY158" fmla="*/ 342953 h 717697"/>
                <a:gd name="connsiteX159" fmla="*/ 271042 w 1794623"/>
                <a:gd name="connsiteY159" fmla="*/ 338901 h 717697"/>
                <a:gd name="connsiteX160" fmla="*/ 252833 w 1794623"/>
                <a:gd name="connsiteY160" fmla="*/ 336884 h 717697"/>
                <a:gd name="connsiteX161" fmla="*/ 226538 w 1794623"/>
                <a:gd name="connsiteY161" fmla="*/ 334849 h 717697"/>
                <a:gd name="connsiteX162" fmla="*/ 196207 w 1794623"/>
                <a:gd name="connsiteY162" fmla="*/ 328779 h 717697"/>
                <a:gd name="connsiteX163" fmla="*/ 169912 w 1794623"/>
                <a:gd name="connsiteY163" fmla="*/ 322727 h 717697"/>
                <a:gd name="connsiteX164" fmla="*/ 125408 w 1794623"/>
                <a:gd name="connsiteY164" fmla="*/ 326762 h 717697"/>
                <a:gd name="connsiteX165" fmla="*/ 141581 w 1794623"/>
                <a:gd name="connsiteY165" fmla="*/ 296432 h 717697"/>
                <a:gd name="connsiteX166" fmla="*/ 157773 w 1794623"/>
                <a:gd name="connsiteY166" fmla="*/ 266084 h 717697"/>
                <a:gd name="connsiteX167" fmla="*/ 173947 w 1794623"/>
                <a:gd name="connsiteY167" fmla="*/ 245858 h 717697"/>
                <a:gd name="connsiteX168" fmla="*/ 186086 w 1794623"/>
                <a:gd name="connsiteY168" fmla="*/ 233719 h 717697"/>
                <a:gd name="connsiteX169" fmla="*/ 186086 w 1794623"/>
                <a:gd name="connsiteY169" fmla="*/ 229684 h 717697"/>
                <a:gd name="connsiteX170" fmla="*/ 218451 w 1794623"/>
                <a:gd name="connsiteY170" fmla="*/ 249910 h 717697"/>
                <a:gd name="connsiteX171" fmla="*/ 254850 w 1794623"/>
                <a:gd name="connsiteY171" fmla="*/ 270136 h 717697"/>
                <a:gd name="connsiteX172" fmla="*/ 258903 w 1794623"/>
                <a:gd name="connsiteY172" fmla="*/ 270136 h 717697"/>
                <a:gd name="connsiteX173" fmla="*/ 279128 w 1794623"/>
                <a:gd name="connsiteY173" fmla="*/ 274171 h 717697"/>
                <a:gd name="connsiteX174" fmla="*/ 275076 w 1794623"/>
                <a:gd name="connsiteY174" fmla="*/ 249910 h 717697"/>
                <a:gd name="connsiteX175" fmla="*/ 275076 w 1794623"/>
                <a:gd name="connsiteY175" fmla="*/ 217545 h 717697"/>
                <a:gd name="connsiteX176" fmla="*/ 281146 w 1794623"/>
                <a:gd name="connsiteY176" fmla="*/ 207424 h 717697"/>
                <a:gd name="connsiteX177" fmla="*/ 291268 w 1794623"/>
                <a:gd name="connsiteY177" fmla="*/ 201372 h 717697"/>
                <a:gd name="connsiteX178" fmla="*/ 295302 w 1794623"/>
                <a:gd name="connsiteY178" fmla="*/ 197320 h 717697"/>
                <a:gd name="connsiteX179" fmla="*/ 303389 w 1794623"/>
                <a:gd name="connsiteY179" fmla="*/ 193267 h 717697"/>
                <a:gd name="connsiteX180" fmla="*/ 315528 w 1794623"/>
                <a:gd name="connsiteY180" fmla="*/ 189233 h 717697"/>
                <a:gd name="connsiteX181" fmla="*/ 327667 w 1794623"/>
                <a:gd name="connsiteY181" fmla="*/ 185180 h 717697"/>
                <a:gd name="connsiteX182" fmla="*/ 331719 w 1794623"/>
                <a:gd name="connsiteY182" fmla="*/ 213493 h 717697"/>
                <a:gd name="connsiteX183" fmla="*/ 347893 w 1794623"/>
                <a:gd name="connsiteY183" fmla="*/ 193267 h 717697"/>
                <a:gd name="connsiteX184" fmla="*/ 380010 w 1794623"/>
                <a:gd name="connsiteY184" fmla="*/ 197320 h 717697"/>
                <a:gd name="connsiteX185" fmla="*/ 402130 w 1794623"/>
                <a:gd name="connsiteY185" fmla="*/ 225632 h 717697"/>
                <a:gd name="connsiteX186" fmla="*/ 424249 w 1794623"/>
                <a:gd name="connsiteY186" fmla="*/ 229684 h 717697"/>
                <a:gd name="connsiteX187" fmla="*/ 444280 w 1794623"/>
                <a:gd name="connsiteY187" fmla="*/ 241824 h 717697"/>
                <a:gd name="connsiteX188" fmla="*/ 448333 w 1794623"/>
                <a:gd name="connsiteY188" fmla="*/ 249910 h 717697"/>
                <a:gd name="connsiteX189" fmla="*/ 440299 w 1794623"/>
                <a:gd name="connsiteY189" fmla="*/ 266084 h 717697"/>
                <a:gd name="connsiteX190" fmla="*/ 460401 w 1794623"/>
                <a:gd name="connsiteY190" fmla="*/ 306536 h 717697"/>
                <a:gd name="connsiteX191" fmla="*/ 476451 w 1794623"/>
                <a:gd name="connsiteY191" fmla="*/ 334849 h 717697"/>
                <a:gd name="connsiteX192" fmla="*/ 472416 w 1794623"/>
                <a:gd name="connsiteY192" fmla="*/ 355075 h 717697"/>
                <a:gd name="connsiteX193" fmla="*/ 484485 w 1794623"/>
                <a:gd name="connsiteY193" fmla="*/ 338901 h 717697"/>
                <a:gd name="connsiteX194" fmla="*/ 500534 w 1794623"/>
                <a:gd name="connsiteY194" fmla="*/ 342953 h 717697"/>
                <a:gd name="connsiteX195" fmla="*/ 512603 w 1794623"/>
                <a:gd name="connsiteY195" fmla="*/ 379353 h 717697"/>
                <a:gd name="connsiteX196" fmla="*/ 569122 w 1794623"/>
                <a:gd name="connsiteY196" fmla="*/ 338901 h 717697"/>
                <a:gd name="connsiteX197" fmla="*/ 581244 w 1794623"/>
                <a:gd name="connsiteY197" fmla="*/ 367214 h 717697"/>
                <a:gd name="connsiteX198" fmla="*/ 597435 w 1794623"/>
                <a:gd name="connsiteY198" fmla="*/ 326762 h 717697"/>
                <a:gd name="connsiteX199" fmla="*/ 617590 w 1794623"/>
                <a:gd name="connsiteY199" fmla="*/ 318675 h 717697"/>
                <a:gd name="connsiteX200" fmla="*/ 581244 w 1794623"/>
                <a:gd name="connsiteY200" fmla="*/ 282276 h 717697"/>
                <a:gd name="connsiteX201" fmla="*/ 581244 w 1794623"/>
                <a:gd name="connsiteY201" fmla="*/ 233719 h 717697"/>
                <a:gd name="connsiteX202" fmla="*/ 601416 w 1794623"/>
                <a:gd name="connsiteY202" fmla="*/ 221598 h 717697"/>
                <a:gd name="connsiteX203" fmla="*/ 581244 w 1794623"/>
                <a:gd name="connsiteY203" fmla="*/ 225632 h 717697"/>
                <a:gd name="connsiteX204" fmla="*/ 565070 w 1794623"/>
                <a:gd name="connsiteY204" fmla="*/ 221598 h 717697"/>
                <a:gd name="connsiteX205" fmla="*/ 546861 w 1794623"/>
                <a:gd name="connsiteY205" fmla="*/ 217545 h 717697"/>
                <a:gd name="connsiteX206" fmla="*/ 524618 w 1794623"/>
                <a:gd name="connsiteY206" fmla="*/ 213493 h 717697"/>
                <a:gd name="connsiteX207" fmla="*/ 478097 w 1794623"/>
                <a:gd name="connsiteY207" fmla="*/ 217545 h 717697"/>
                <a:gd name="connsiteX208" fmla="*/ 467992 w 1794623"/>
                <a:gd name="connsiteY208" fmla="*/ 201372 h 717697"/>
                <a:gd name="connsiteX209" fmla="*/ 465957 w 1794623"/>
                <a:gd name="connsiteY209" fmla="*/ 169007 h 717697"/>
                <a:gd name="connsiteX210" fmla="*/ 467992 w 1794623"/>
                <a:gd name="connsiteY210" fmla="*/ 148781 h 717697"/>
                <a:gd name="connsiteX211" fmla="*/ 472027 w 1794623"/>
                <a:gd name="connsiteY211" fmla="*/ 144729 h 717697"/>
                <a:gd name="connsiteX212" fmla="*/ 484166 w 1794623"/>
                <a:gd name="connsiteY212" fmla="*/ 140694 h 717697"/>
                <a:gd name="connsiteX213" fmla="*/ 490236 w 1794623"/>
                <a:gd name="connsiteY213" fmla="*/ 126520 h 717697"/>
                <a:gd name="connsiteX214" fmla="*/ 508444 w 1794623"/>
                <a:gd name="connsiteY214" fmla="*/ 120468 h 717697"/>
                <a:gd name="connsiteX215" fmla="*/ 530688 w 1794623"/>
                <a:gd name="connsiteY215" fmla="*/ 130572 h 717697"/>
                <a:gd name="connsiteX216" fmla="*/ 548896 w 1794623"/>
                <a:gd name="connsiteY216" fmla="*/ 136642 h 717697"/>
                <a:gd name="connsiteX217" fmla="*/ 548896 w 1794623"/>
                <a:gd name="connsiteY217" fmla="*/ 120468 h 717697"/>
                <a:gd name="connsiteX218" fmla="*/ 530688 w 1794623"/>
                <a:gd name="connsiteY218" fmla="*/ 118433 h 717697"/>
                <a:gd name="connsiteX219" fmla="*/ 512479 w 1794623"/>
                <a:gd name="connsiteY219" fmla="*/ 104277 h 717697"/>
                <a:gd name="connsiteX220" fmla="*/ 508444 w 1794623"/>
                <a:gd name="connsiteY220" fmla="*/ 94172 h 717697"/>
                <a:gd name="connsiteX221" fmla="*/ 520566 w 1794623"/>
                <a:gd name="connsiteY221" fmla="*/ 71912 h 717697"/>
                <a:gd name="connsiteX222" fmla="*/ 526635 w 1794623"/>
                <a:gd name="connsiteY222" fmla="*/ 25390 h 717697"/>
                <a:gd name="connsiteX223" fmla="*/ 536757 w 1794623"/>
                <a:gd name="connsiteY223" fmla="*/ 27425 h 717697"/>
                <a:gd name="connsiteX224" fmla="*/ 546861 w 1794623"/>
                <a:gd name="connsiteY224" fmla="*/ 45616 h 717697"/>
                <a:gd name="connsiteX225" fmla="*/ 569122 w 1794623"/>
                <a:gd name="connsiteY225" fmla="*/ 39564 h 717697"/>
                <a:gd name="connsiteX226" fmla="*/ 607521 w 1794623"/>
                <a:gd name="connsiteY226" fmla="*/ 39564 h 717697"/>
                <a:gd name="connsiteX227" fmla="*/ 629729 w 1794623"/>
                <a:gd name="connsiteY227" fmla="*/ 31460 h 717697"/>
                <a:gd name="connsiteX228" fmla="*/ 659971 w 1794623"/>
                <a:gd name="connsiteY228" fmla="*/ 7199 h 717697"/>
                <a:gd name="connsiteX229" fmla="*/ 678657 w 1794623"/>
                <a:gd name="connsiteY229" fmla="*/ 112 h 717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</a:cxnLst>
              <a:rect l="l" t="t" r="r" b="b"/>
              <a:pathLst>
                <a:path w="1794623" h="717697">
                  <a:moveTo>
                    <a:pt x="1794623" y="662003"/>
                  </a:moveTo>
                  <a:lnTo>
                    <a:pt x="1794623" y="670037"/>
                  </a:lnTo>
                  <a:cubicBezTo>
                    <a:pt x="1794623" y="683521"/>
                    <a:pt x="1791933" y="694280"/>
                    <a:pt x="1786589" y="702331"/>
                  </a:cubicBezTo>
                  <a:lnTo>
                    <a:pt x="1777669" y="717697"/>
                  </a:lnTo>
                  <a:lnTo>
                    <a:pt x="1712715" y="717697"/>
                  </a:lnTo>
                  <a:lnTo>
                    <a:pt x="1730530" y="702331"/>
                  </a:lnTo>
                  <a:cubicBezTo>
                    <a:pt x="1735874" y="691590"/>
                    <a:pt x="1739218" y="684866"/>
                    <a:pt x="1740545" y="682176"/>
                  </a:cubicBezTo>
                  <a:cubicBezTo>
                    <a:pt x="1741873" y="679468"/>
                    <a:pt x="1746544" y="676779"/>
                    <a:pt x="1754543" y="674089"/>
                  </a:cubicBezTo>
                  <a:cubicBezTo>
                    <a:pt x="1759904" y="671382"/>
                    <a:pt x="1764576" y="670037"/>
                    <a:pt x="1768575" y="670037"/>
                  </a:cubicBezTo>
                  <a:cubicBezTo>
                    <a:pt x="1772574" y="670037"/>
                    <a:pt x="1777264" y="668710"/>
                    <a:pt x="1782608" y="666055"/>
                  </a:cubicBezTo>
                  <a:cubicBezTo>
                    <a:pt x="1787916" y="666055"/>
                    <a:pt x="1791915" y="664710"/>
                    <a:pt x="1794623" y="662003"/>
                  </a:cubicBezTo>
                  <a:close/>
                  <a:moveTo>
                    <a:pt x="678657" y="112"/>
                  </a:moveTo>
                  <a:cubicBezTo>
                    <a:pt x="683709" y="785"/>
                    <a:pt x="687585" y="4492"/>
                    <a:pt x="690283" y="11234"/>
                  </a:cubicBezTo>
                  <a:cubicBezTo>
                    <a:pt x="692973" y="16631"/>
                    <a:pt x="696335" y="21356"/>
                    <a:pt x="700370" y="25390"/>
                  </a:cubicBezTo>
                  <a:cubicBezTo>
                    <a:pt x="704386" y="29442"/>
                    <a:pt x="707749" y="32822"/>
                    <a:pt x="710438" y="35512"/>
                  </a:cubicBezTo>
                  <a:lnTo>
                    <a:pt x="718543" y="43599"/>
                  </a:lnTo>
                  <a:cubicBezTo>
                    <a:pt x="734681" y="43599"/>
                    <a:pt x="749492" y="46306"/>
                    <a:pt x="762976" y="51686"/>
                  </a:cubicBezTo>
                  <a:cubicBezTo>
                    <a:pt x="792545" y="62480"/>
                    <a:pt x="812736" y="74619"/>
                    <a:pt x="823512" y="88103"/>
                  </a:cubicBezTo>
                  <a:cubicBezTo>
                    <a:pt x="831617" y="104277"/>
                    <a:pt x="838324" y="115071"/>
                    <a:pt x="843685" y="120468"/>
                  </a:cubicBezTo>
                  <a:cubicBezTo>
                    <a:pt x="846375" y="125847"/>
                    <a:pt x="849082" y="128555"/>
                    <a:pt x="851772" y="128555"/>
                  </a:cubicBezTo>
                  <a:lnTo>
                    <a:pt x="867946" y="136642"/>
                  </a:lnTo>
                  <a:cubicBezTo>
                    <a:pt x="878705" y="142039"/>
                    <a:pt x="888119" y="143384"/>
                    <a:pt x="896205" y="140694"/>
                  </a:cubicBezTo>
                  <a:cubicBezTo>
                    <a:pt x="901603" y="137986"/>
                    <a:pt x="911689" y="135297"/>
                    <a:pt x="926482" y="132589"/>
                  </a:cubicBezTo>
                  <a:cubicBezTo>
                    <a:pt x="941276" y="129900"/>
                    <a:pt x="951362" y="128555"/>
                    <a:pt x="956759" y="128555"/>
                  </a:cubicBezTo>
                  <a:cubicBezTo>
                    <a:pt x="959449" y="128555"/>
                    <a:pt x="962157" y="127882"/>
                    <a:pt x="964846" y="126520"/>
                  </a:cubicBezTo>
                  <a:cubicBezTo>
                    <a:pt x="967554" y="125175"/>
                    <a:pt x="971571" y="124503"/>
                    <a:pt x="976915" y="124503"/>
                  </a:cubicBezTo>
                  <a:lnTo>
                    <a:pt x="993106" y="124503"/>
                  </a:lnTo>
                  <a:lnTo>
                    <a:pt x="985019" y="164954"/>
                  </a:lnTo>
                  <a:cubicBezTo>
                    <a:pt x="982312" y="175749"/>
                    <a:pt x="978950" y="187198"/>
                    <a:pt x="974897" y="199337"/>
                  </a:cubicBezTo>
                  <a:cubicBezTo>
                    <a:pt x="970845" y="211476"/>
                    <a:pt x="964793" y="220235"/>
                    <a:pt x="956689" y="225632"/>
                  </a:cubicBezTo>
                  <a:cubicBezTo>
                    <a:pt x="962086" y="225632"/>
                    <a:pt x="967483" y="226977"/>
                    <a:pt x="972880" y="229684"/>
                  </a:cubicBezTo>
                  <a:cubicBezTo>
                    <a:pt x="978277" y="232374"/>
                    <a:pt x="989054" y="236426"/>
                    <a:pt x="1005245" y="241824"/>
                  </a:cubicBezTo>
                  <a:cubicBezTo>
                    <a:pt x="1018676" y="247203"/>
                    <a:pt x="1026745" y="250583"/>
                    <a:pt x="1029452" y="251928"/>
                  </a:cubicBezTo>
                  <a:cubicBezTo>
                    <a:pt x="1032142" y="253273"/>
                    <a:pt x="1038866" y="253945"/>
                    <a:pt x="1049608" y="253945"/>
                  </a:cubicBezTo>
                  <a:cubicBezTo>
                    <a:pt x="1055005" y="253945"/>
                    <a:pt x="1060384" y="254618"/>
                    <a:pt x="1065764" y="255980"/>
                  </a:cubicBezTo>
                  <a:cubicBezTo>
                    <a:pt x="1071125" y="257325"/>
                    <a:pt x="1076505" y="257997"/>
                    <a:pt x="1081902" y="257997"/>
                  </a:cubicBezTo>
                  <a:lnTo>
                    <a:pt x="1102128" y="257997"/>
                  </a:lnTo>
                  <a:lnTo>
                    <a:pt x="1122301" y="286310"/>
                  </a:lnTo>
                  <a:cubicBezTo>
                    <a:pt x="1122301" y="278223"/>
                    <a:pt x="1120938" y="270136"/>
                    <a:pt x="1118248" y="262050"/>
                  </a:cubicBezTo>
                  <a:cubicBezTo>
                    <a:pt x="1112851" y="245858"/>
                    <a:pt x="1104764" y="232374"/>
                    <a:pt x="1093970" y="221598"/>
                  </a:cubicBezTo>
                  <a:cubicBezTo>
                    <a:pt x="1080486" y="210804"/>
                    <a:pt x="1071055" y="202044"/>
                    <a:pt x="1065657" y="195302"/>
                  </a:cubicBezTo>
                  <a:cubicBezTo>
                    <a:pt x="1060260" y="188560"/>
                    <a:pt x="1052173" y="185180"/>
                    <a:pt x="1041397" y="185180"/>
                  </a:cubicBezTo>
                  <a:lnTo>
                    <a:pt x="1017119" y="185180"/>
                  </a:lnTo>
                  <a:lnTo>
                    <a:pt x="1033292" y="120468"/>
                  </a:lnTo>
                  <a:cubicBezTo>
                    <a:pt x="1046776" y="125847"/>
                    <a:pt x="1060260" y="131245"/>
                    <a:pt x="1073744" y="136642"/>
                  </a:cubicBezTo>
                  <a:cubicBezTo>
                    <a:pt x="1087228" y="142039"/>
                    <a:pt x="1100712" y="146746"/>
                    <a:pt x="1114196" y="150798"/>
                  </a:cubicBezTo>
                  <a:cubicBezTo>
                    <a:pt x="1127680" y="154850"/>
                    <a:pt x="1141146" y="156868"/>
                    <a:pt x="1154595" y="156868"/>
                  </a:cubicBezTo>
                  <a:cubicBezTo>
                    <a:pt x="1157285" y="151470"/>
                    <a:pt x="1161337" y="146073"/>
                    <a:pt x="1166734" y="140694"/>
                  </a:cubicBezTo>
                  <a:cubicBezTo>
                    <a:pt x="1177511" y="129900"/>
                    <a:pt x="1186960" y="123158"/>
                    <a:pt x="1195047" y="120468"/>
                  </a:cubicBezTo>
                  <a:lnTo>
                    <a:pt x="1215273" y="112363"/>
                  </a:lnTo>
                  <a:lnTo>
                    <a:pt x="1199081" y="104277"/>
                  </a:lnTo>
                  <a:cubicBezTo>
                    <a:pt x="1188305" y="98879"/>
                    <a:pt x="1186960" y="94845"/>
                    <a:pt x="1195047" y="92138"/>
                  </a:cubicBezTo>
                  <a:cubicBezTo>
                    <a:pt x="1197736" y="92138"/>
                    <a:pt x="1200444" y="91465"/>
                    <a:pt x="1203134" y="90120"/>
                  </a:cubicBezTo>
                  <a:cubicBezTo>
                    <a:pt x="1205823" y="88775"/>
                    <a:pt x="1209876" y="88103"/>
                    <a:pt x="1215273" y="88103"/>
                  </a:cubicBezTo>
                  <a:cubicBezTo>
                    <a:pt x="1220670" y="88103"/>
                    <a:pt x="1224704" y="86758"/>
                    <a:pt x="1227412" y="84051"/>
                  </a:cubicBezTo>
                  <a:lnTo>
                    <a:pt x="1239533" y="104277"/>
                  </a:lnTo>
                  <a:cubicBezTo>
                    <a:pt x="1239533" y="120468"/>
                    <a:pt x="1235499" y="136642"/>
                    <a:pt x="1227412" y="152815"/>
                  </a:cubicBezTo>
                  <a:cubicBezTo>
                    <a:pt x="1222015" y="166299"/>
                    <a:pt x="1213928" y="181818"/>
                    <a:pt x="1203134" y="199337"/>
                  </a:cubicBezTo>
                  <a:cubicBezTo>
                    <a:pt x="1192339" y="216873"/>
                    <a:pt x="1177511" y="233719"/>
                    <a:pt x="1158630" y="249910"/>
                  </a:cubicBezTo>
                  <a:cubicBezTo>
                    <a:pt x="1174768" y="247203"/>
                    <a:pt x="1189597" y="245858"/>
                    <a:pt x="1203081" y="245858"/>
                  </a:cubicBezTo>
                  <a:cubicBezTo>
                    <a:pt x="1229995" y="245858"/>
                    <a:pt x="1250186" y="256653"/>
                    <a:pt x="1263617" y="278223"/>
                  </a:cubicBezTo>
                  <a:cubicBezTo>
                    <a:pt x="1266324" y="270136"/>
                    <a:pt x="1270359" y="262050"/>
                    <a:pt x="1275756" y="253945"/>
                  </a:cubicBezTo>
                  <a:cubicBezTo>
                    <a:pt x="1283807" y="240461"/>
                    <a:pt x="1295929" y="229684"/>
                    <a:pt x="1312102" y="221598"/>
                  </a:cubicBezTo>
                  <a:lnTo>
                    <a:pt x="1324171" y="177094"/>
                  </a:lnTo>
                  <a:cubicBezTo>
                    <a:pt x="1326878" y="177094"/>
                    <a:pt x="1329568" y="178438"/>
                    <a:pt x="1332258" y="181146"/>
                  </a:cubicBezTo>
                  <a:cubicBezTo>
                    <a:pt x="1334965" y="183836"/>
                    <a:pt x="1338327" y="188560"/>
                    <a:pt x="1342379" y="195302"/>
                  </a:cubicBezTo>
                  <a:cubicBezTo>
                    <a:pt x="1346432" y="202044"/>
                    <a:pt x="1351139" y="210804"/>
                    <a:pt x="1356536" y="221598"/>
                  </a:cubicBezTo>
                  <a:cubicBezTo>
                    <a:pt x="1364623" y="243169"/>
                    <a:pt x="1368002" y="264067"/>
                    <a:pt x="1366658" y="284293"/>
                  </a:cubicBezTo>
                  <a:cubicBezTo>
                    <a:pt x="1365295" y="304519"/>
                    <a:pt x="1363278" y="322727"/>
                    <a:pt x="1360588" y="338901"/>
                  </a:cubicBezTo>
                  <a:cubicBezTo>
                    <a:pt x="1355191" y="346988"/>
                    <a:pt x="1351811" y="357110"/>
                    <a:pt x="1350466" y="369231"/>
                  </a:cubicBezTo>
                  <a:cubicBezTo>
                    <a:pt x="1349121" y="381370"/>
                    <a:pt x="1347104" y="392837"/>
                    <a:pt x="1344397" y="403631"/>
                  </a:cubicBezTo>
                  <a:cubicBezTo>
                    <a:pt x="1341707" y="417115"/>
                    <a:pt x="1339000" y="430599"/>
                    <a:pt x="1336310" y="444083"/>
                  </a:cubicBezTo>
                  <a:lnTo>
                    <a:pt x="1376691" y="427892"/>
                  </a:lnTo>
                  <a:cubicBezTo>
                    <a:pt x="1387450" y="422495"/>
                    <a:pt x="1398191" y="417788"/>
                    <a:pt x="1408967" y="413735"/>
                  </a:cubicBezTo>
                  <a:cubicBezTo>
                    <a:pt x="1419726" y="409683"/>
                    <a:pt x="1427813" y="407666"/>
                    <a:pt x="1433210" y="407666"/>
                  </a:cubicBezTo>
                  <a:cubicBezTo>
                    <a:pt x="1446694" y="407666"/>
                    <a:pt x="1460833" y="409683"/>
                    <a:pt x="1475644" y="413735"/>
                  </a:cubicBezTo>
                  <a:cubicBezTo>
                    <a:pt x="1490455" y="417788"/>
                    <a:pt x="1504612" y="414408"/>
                    <a:pt x="1518096" y="403631"/>
                  </a:cubicBezTo>
                  <a:cubicBezTo>
                    <a:pt x="1534269" y="398234"/>
                    <a:pt x="1546408" y="390820"/>
                    <a:pt x="1554495" y="381370"/>
                  </a:cubicBezTo>
                  <a:cubicBezTo>
                    <a:pt x="1562582" y="371939"/>
                    <a:pt x="1567979" y="372611"/>
                    <a:pt x="1570687" y="383405"/>
                  </a:cubicBezTo>
                  <a:cubicBezTo>
                    <a:pt x="1570687" y="394182"/>
                    <a:pt x="1570687" y="398906"/>
                    <a:pt x="1570687" y="397562"/>
                  </a:cubicBezTo>
                  <a:cubicBezTo>
                    <a:pt x="1570687" y="396199"/>
                    <a:pt x="1566634" y="400924"/>
                    <a:pt x="1558547" y="411718"/>
                  </a:cubicBezTo>
                  <a:cubicBezTo>
                    <a:pt x="1550461" y="425202"/>
                    <a:pt x="1537649" y="438013"/>
                    <a:pt x="1520113" y="450135"/>
                  </a:cubicBezTo>
                  <a:cubicBezTo>
                    <a:pt x="1502577" y="462274"/>
                    <a:pt x="1488420" y="468344"/>
                    <a:pt x="1477644" y="468344"/>
                  </a:cubicBezTo>
                  <a:cubicBezTo>
                    <a:pt x="1472247" y="468344"/>
                    <a:pt x="1463487" y="467671"/>
                    <a:pt x="1451384" y="466326"/>
                  </a:cubicBezTo>
                  <a:cubicBezTo>
                    <a:pt x="1439262" y="464981"/>
                    <a:pt x="1427141" y="463619"/>
                    <a:pt x="1415037" y="462274"/>
                  </a:cubicBezTo>
                  <a:cubicBezTo>
                    <a:pt x="1402916" y="460929"/>
                    <a:pt x="1391484" y="460257"/>
                    <a:pt x="1380708" y="460257"/>
                  </a:cubicBezTo>
                  <a:cubicBezTo>
                    <a:pt x="1369949" y="460257"/>
                    <a:pt x="1364570" y="461602"/>
                    <a:pt x="1364570" y="464309"/>
                  </a:cubicBezTo>
                  <a:cubicBezTo>
                    <a:pt x="1361862" y="466999"/>
                    <a:pt x="1360517" y="469688"/>
                    <a:pt x="1360517" y="472396"/>
                  </a:cubicBezTo>
                  <a:lnTo>
                    <a:pt x="1360517" y="476430"/>
                  </a:lnTo>
                  <a:lnTo>
                    <a:pt x="1376691" y="488570"/>
                  </a:lnTo>
                  <a:cubicBezTo>
                    <a:pt x="1387450" y="485880"/>
                    <a:pt x="1398209" y="487225"/>
                    <a:pt x="1409003" y="492622"/>
                  </a:cubicBezTo>
                  <a:cubicBezTo>
                    <a:pt x="1419744" y="497966"/>
                    <a:pt x="1430503" y="506035"/>
                    <a:pt x="1441262" y="516794"/>
                  </a:cubicBezTo>
                  <a:cubicBezTo>
                    <a:pt x="1452038" y="527553"/>
                    <a:pt x="1462815" y="546381"/>
                    <a:pt x="1473591" y="573260"/>
                  </a:cubicBezTo>
                  <a:lnTo>
                    <a:pt x="1396740" y="541037"/>
                  </a:lnTo>
                  <a:lnTo>
                    <a:pt x="1380549" y="557157"/>
                  </a:lnTo>
                  <a:cubicBezTo>
                    <a:pt x="1385946" y="565191"/>
                    <a:pt x="1389998" y="574587"/>
                    <a:pt x="1392688" y="585346"/>
                  </a:cubicBezTo>
                  <a:cubicBezTo>
                    <a:pt x="1395395" y="593433"/>
                    <a:pt x="1396740" y="602847"/>
                    <a:pt x="1396740" y="613588"/>
                  </a:cubicBezTo>
                  <a:cubicBezTo>
                    <a:pt x="1396740" y="624347"/>
                    <a:pt x="1394032" y="632416"/>
                    <a:pt x="1388653" y="637796"/>
                  </a:cubicBezTo>
                  <a:cubicBezTo>
                    <a:pt x="1402137" y="640503"/>
                    <a:pt x="1414258" y="641848"/>
                    <a:pt x="1425053" y="641848"/>
                  </a:cubicBezTo>
                  <a:cubicBezTo>
                    <a:pt x="1435847" y="644538"/>
                    <a:pt x="1445951" y="645900"/>
                    <a:pt x="1455383" y="645900"/>
                  </a:cubicBezTo>
                  <a:cubicBezTo>
                    <a:pt x="1464832" y="645900"/>
                    <a:pt x="1472264" y="647227"/>
                    <a:pt x="1477697" y="649882"/>
                  </a:cubicBezTo>
                  <a:cubicBezTo>
                    <a:pt x="1483218" y="655261"/>
                    <a:pt x="1494224" y="660658"/>
                    <a:pt x="1510699" y="666055"/>
                  </a:cubicBezTo>
                  <a:cubicBezTo>
                    <a:pt x="1518910" y="668710"/>
                    <a:pt x="1525775" y="671382"/>
                    <a:pt x="1531296" y="674089"/>
                  </a:cubicBezTo>
                  <a:lnTo>
                    <a:pt x="1556017" y="649882"/>
                  </a:lnTo>
                  <a:lnTo>
                    <a:pt x="1560122" y="666055"/>
                  </a:lnTo>
                  <a:lnTo>
                    <a:pt x="1634266" y="649882"/>
                  </a:lnTo>
                  <a:cubicBezTo>
                    <a:pt x="1639664" y="655261"/>
                    <a:pt x="1643698" y="661985"/>
                    <a:pt x="1646406" y="670037"/>
                  </a:cubicBezTo>
                  <a:cubicBezTo>
                    <a:pt x="1651785" y="688865"/>
                    <a:pt x="1651785" y="703658"/>
                    <a:pt x="1646406" y="714399"/>
                  </a:cubicBezTo>
                  <a:lnTo>
                    <a:pt x="1682434" y="714399"/>
                  </a:lnTo>
                  <a:lnTo>
                    <a:pt x="1682434" y="717697"/>
                  </a:lnTo>
                  <a:lnTo>
                    <a:pt x="316673" y="717697"/>
                  </a:lnTo>
                  <a:lnTo>
                    <a:pt x="303389" y="711055"/>
                  </a:lnTo>
                  <a:cubicBezTo>
                    <a:pt x="292612" y="711055"/>
                    <a:pt x="289233" y="711727"/>
                    <a:pt x="293285" y="713072"/>
                  </a:cubicBezTo>
                  <a:cubicBezTo>
                    <a:pt x="297337" y="714435"/>
                    <a:pt x="301372" y="715780"/>
                    <a:pt x="305424" y="717124"/>
                  </a:cubicBezTo>
                  <a:lnTo>
                    <a:pt x="304273" y="717697"/>
                  </a:lnTo>
                  <a:lnTo>
                    <a:pt x="235212" y="717697"/>
                  </a:lnTo>
                  <a:lnTo>
                    <a:pt x="198225" y="713072"/>
                  </a:lnTo>
                  <a:cubicBezTo>
                    <a:pt x="187430" y="711727"/>
                    <a:pt x="179344" y="711055"/>
                    <a:pt x="173947" y="711055"/>
                  </a:cubicBezTo>
                  <a:cubicBezTo>
                    <a:pt x="176654" y="711055"/>
                    <a:pt x="177999" y="709710"/>
                    <a:pt x="177999" y="707020"/>
                  </a:cubicBezTo>
                  <a:lnTo>
                    <a:pt x="169912" y="707020"/>
                  </a:lnTo>
                  <a:cubicBezTo>
                    <a:pt x="167205" y="707020"/>
                    <a:pt x="165860" y="707693"/>
                    <a:pt x="165860" y="709038"/>
                  </a:cubicBezTo>
                  <a:cubicBezTo>
                    <a:pt x="165860" y="710382"/>
                    <a:pt x="168549" y="711055"/>
                    <a:pt x="173947" y="711055"/>
                  </a:cubicBezTo>
                  <a:lnTo>
                    <a:pt x="167304" y="717697"/>
                  </a:lnTo>
                  <a:lnTo>
                    <a:pt x="42691" y="717697"/>
                  </a:lnTo>
                  <a:lnTo>
                    <a:pt x="40452" y="702083"/>
                  </a:lnTo>
                  <a:cubicBezTo>
                    <a:pt x="40452" y="696739"/>
                    <a:pt x="41814" y="693377"/>
                    <a:pt x="44504" y="692032"/>
                  </a:cubicBezTo>
                  <a:cubicBezTo>
                    <a:pt x="47194" y="690687"/>
                    <a:pt x="44504" y="687308"/>
                    <a:pt x="36417" y="681928"/>
                  </a:cubicBezTo>
                  <a:cubicBezTo>
                    <a:pt x="28330" y="676566"/>
                    <a:pt x="22933" y="671877"/>
                    <a:pt x="20226" y="667825"/>
                  </a:cubicBezTo>
                  <a:cubicBezTo>
                    <a:pt x="17536" y="663773"/>
                    <a:pt x="14846" y="660428"/>
                    <a:pt x="12139" y="657774"/>
                  </a:cubicBezTo>
                  <a:lnTo>
                    <a:pt x="4052" y="649687"/>
                  </a:lnTo>
                  <a:cubicBezTo>
                    <a:pt x="1362" y="649687"/>
                    <a:pt x="0" y="648342"/>
                    <a:pt x="0" y="645635"/>
                  </a:cubicBezTo>
                  <a:lnTo>
                    <a:pt x="28330" y="605307"/>
                  </a:lnTo>
                  <a:lnTo>
                    <a:pt x="8104" y="581170"/>
                  </a:lnTo>
                  <a:cubicBezTo>
                    <a:pt x="26968" y="570376"/>
                    <a:pt x="47194" y="562307"/>
                    <a:pt x="68782" y="556963"/>
                  </a:cubicBezTo>
                  <a:cubicBezTo>
                    <a:pt x="84956" y="551565"/>
                    <a:pt x="103165" y="550893"/>
                    <a:pt x="123390" y="554945"/>
                  </a:cubicBezTo>
                  <a:cubicBezTo>
                    <a:pt x="143616" y="558980"/>
                    <a:pt x="161807" y="567721"/>
                    <a:pt x="177999" y="581170"/>
                  </a:cubicBezTo>
                  <a:cubicBezTo>
                    <a:pt x="169912" y="567721"/>
                    <a:pt x="164515" y="554291"/>
                    <a:pt x="161807" y="540842"/>
                  </a:cubicBezTo>
                  <a:cubicBezTo>
                    <a:pt x="159118" y="527393"/>
                    <a:pt x="159118" y="513290"/>
                    <a:pt x="161807" y="498497"/>
                  </a:cubicBezTo>
                  <a:cubicBezTo>
                    <a:pt x="164515" y="483703"/>
                    <a:pt x="175291" y="465565"/>
                    <a:pt x="194172" y="444083"/>
                  </a:cubicBezTo>
                  <a:cubicBezTo>
                    <a:pt x="199570" y="444083"/>
                    <a:pt x="203622" y="445428"/>
                    <a:pt x="206312" y="448118"/>
                  </a:cubicBezTo>
                  <a:cubicBezTo>
                    <a:pt x="211709" y="453479"/>
                    <a:pt x="214398" y="462876"/>
                    <a:pt x="214398" y="476307"/>
                  </a:cubicBezTo>
                  <a:lnTo>
                    <a:pt x="214398" y="548876"/>
                  </a:lnTo>
                  <a:cubicBezTo>
                    <a:pt x="214398" y="565014"/>
                    <a:pt x="215743" y="581152"/>
                    <a:pt x="218451" y="597291"/>
                  </a:cubicBezTo>
                  <a:lnTo>
                    <a:pt x="254850" y="577118"/>
                  </a:lnTo>
                  <a:lnTo>
                    <a:pt x="242711" y="569031"/>
                  </a:lnTo>
                  <a:cubicBezTo>
                    <a:pt x="242711" y="566341"/>
                    <a:pt x="244074" y="562307"/>
                    <a:pt x="246763" y="556963"/>
                  </a:cubicBezTo>
                  <a:cubicBezTo>
                    <a:pt x="252161" y="546221"/>
                    <a:pt x="265645" y="540842"/>
                    <a:pt x="287215" y="540842"/>
                  </a:cubicBezTo>
                  <a:cubicBezTo>
                    <a:pt x="287215" y="538152"/>
                    <a:pt x="285870" y="534100"/>
                    <a:pt x="283163" y="528703"/>
                  </a:cubicBezTo>
                  <a:cubicBezTo>
                    <a:pt x="280473" y="523359"/>
                    <a:pt x="277784" y="517997"/>
                    <a:pt x="275076" y="512618"/>
                  </a:cubicBezTo>
                  <a:cubicBezTo>
                    <a:pt x="272387" y="507256"/>
                    <a:pt x="269679" y="500514"/>
                    <a:pt x="266989" y="492427"/>
                  </a:cubicBezTo>
                  <a:cubicBezTo>
                    <a:pt x="261592" y="481686"/>
                    <a:pt x="255523" y="469582"/>
                    <a:pt x="248781" y="456151"/>
                  </a:cubicBezTo>
                  <a:cubicBezTo>
                    <a:pt x="242039" y="442703"/>
                    <a:pt x="237332" y="433289"/>
                    <a:pt x="234624" y="427892"/>
                  </a:cubicBezTo>
                  <a:cubicBezTo>
                    <a:pt x="229227" y="422495"/>
                    <a:pt x="226538" y="418460"/>
                    <a:pt x="226538" y="415753"/>
                  </a:cubicBezTo>
                  <a:lnTo>
                    <a:pt x="226538" y="407666"/>
                  </a:lnTo>
                  <a:lnTo>
                    <a:pt x="287215" y="444083"/>
                  </a:lnTo>
                  <a:lnTo>
                    <a:pt x="230590" y="383405"/>
                  </a:lnTo>
                  <a:lnTo>
                    <a:pt x="238677" y="367214"/>
                  </a:lnTo>
                  <a:lnTo>
                    <a:pt x="275076" y="375301"/>
                  </a:lnTo>
                  <a:lnTo>
                    <a:pt x="287215" y="342953"/>
                  </a:lnTo>
                  <a:cubicBezTo>
                    <a:pt x="281818" y="342953"/>
                    <a:pt x="276421" y="341591"/>
                    <a:pt x="271042" y="338901"/>
                  </a:cubicBezTo>
                  <a:cubicBezTo>
                    <a:pt x="265645" y="338901"/>
                    <a:pt x="259575" y="338229"/>
                    <a:pt x="252833" y="336884"/>
                  </a:cubicBezTo>
                  <a:cubicBezTo>
                    <a:pt x="246091" y="335521"/>
                    <a:pt x="237332" y="334849"/>
                    <a:pt x="226538" y="334849"/>
                  </a:cubicBezTo>
                  <a:cubicBezTo>
                    <a:pt x="210364" y="337556"/>
                    <a:pt x="200242" y="335521"/>
                    <a:pt x="196207" y="328779"/>
                  </a:cubicBezTo>
                  <a:cubicBezTo>
                    <a:pt x="192155" y="322037"/>
                    <a:pt x="183396" y="320020"/>
                    <a:pt x="169912" y="322727"/>
                  </a:cubicBezTo>
                  <a:cubicBezTo>
                    <a:pt x="140237" y="336211"/>
                    <a:pt x="125408" y="337556"/>
                    <a:pt x="125408" y="326762"/>
                  </a:cubicBezTo>
                  <a:cubicBezTo>
                    <a:pt x="125408" y="321365"/>
                    <a:pt x="130805" y="311261"/>
                    <a:pt x="141581" y="296432"/>
                  </a:cubicBezTo>
                  <a:cubicBezTo>
                    <a:pt x="152376" y="281585"/>
                    <a:pt x="157773" y="271481"/>
                    <a:pt x="157773" y="266084"/>
                  </a:cubicBezTo>
                  <a:cubicBezTo>
                    <a:pt x="157773" y="263394"/>
                    <a:pt x="163170" y="256653"/>
                    <a:pt x="173947" y="245858"/>
                  </a:cubicBezTo>
                  <a:lnTo>
                    <a:pt x="186086" y="233719"/>
                  </a:lnTo>
                  <a:cubicBezTo>
                    <a:pt x="183396" y="231029"/>
                    <a:pt x="183396" y="229684"/>
                    <a:pt x="186086" y="229684"/>
                  </a:cubicBezTo>
                  <a:cubicBezTo>
                    <a:pt x="186086" y="229684"/>
                    <a:pt x="196880" y="236426"/>
                    <a:pt x="218451" y="249910"/>
                  </a:cubicBezTo>
                  <a:cubicBezTo>
                    <a:pt x="240021" y="263394"/>
                    <a:pt x="252161" y="270136"/>
                    <a:pt x="254850" y="270136"/>
                  </a:cubicBezTo>
                  <a:cubicBezTo>
                    <a:pt x="257558" y="272826"/>
                    <a:pt x="258903" y="272826"/>
                    <a:pt x="258903" y="270136"/>
                  </a:cubicBezTo>
                  <a:lnTo>
                    <a:pt x="279128" y="274171"/>
                  </a:lnTo>
                  <a:cubicBezTo>
                    <a:pt x="276421" y="266084"/>
                    <a:pt x="275076" y="257997"/>
                    <a:pt x="275076" y="249910"/>
                  </a:cubicBezTo>
                  <a:lnTo>
                    <a:pt x="275076" y="217545"/>
                  </a:lnTo>
                  <a:cubicBezTo>
                    <a:pt x="275076" y="212148"/>
                    <a:pt x="277111" y="208786"/>
                    <a:pt x="281146" y="207424"/>
                  </a:cubicBezTo>
                  <a:cubicBezTo>
                    <a:pt x="285198" y="206079"/>
                    <a:pt x="288560" y="204061"/>
                    <a:pt x="291268" y="201372"/>
                  </a:cubicBezTo>
                  <a:cubicBezTo>
                    <a:pt x="291268" y="198664"/>
                    <a:pt x="292612" y="197320"/>
                    <a:pt x="295302" y="197320"/>
                  </a:cubicBezTo>
                  <a:cubicBezTo>
                    <a:pt x="298010" y="197320"/>
                    <a:pt x="300699" y="195975"/>
                    <a:pt x="303389" y="193267"/>
                  </a:cubicBezTo>
                  <a:cubicBezTo>
                    <a:pt x="306096" y="190577"/>
                    <a:pt x="310131" y="189233"/>
                    <a:pt x="315528" y="189233"/>
                  </a:cubicBezTo>
                  <a:lnTo>
                    <a:pt x="327667" y="185180"/>
                  </a:lnTo>
                  <a:lnTo>
                    <a:pt x="331719" y="213493"/>
                  </a:lnTo>
                  <a:cubicBezTo>
                    <a:pt x="337099" y="205406"/>
                    <a:pt x="342496" y="198664"/>
                    <a:pt x="347893" y="193267"/>
                  </a:cubicBezTo>
                  <a:cubicBezTo>
                    <a:pt x="358599" y="182491"/>
                    <a:pt x="369305" y="183836"/>
                    <a:pt x="380010" y="197320"/>
                  </a:cubicBezTo>
                  <a:cubicBezTo>
                    <a:pt x="393406" y="216201"/>
                    <a:pt x="400785" y="225632"/>
                    <a:pt x="402130" y="225632"/>
                  </a:cubicBezTo>
                  <a:cubicBezTo>
                    <a:pt x="403475" y="225632"/>
                    <a:pt x="410854" y="226977"/>
                    <a:pt x="424249" y="229684"/>
                  </a:cubicBezTo>
                  <a:cubicBezTo>
                    <a:pt x="434955" y="235082"/>
                    <a:pt x="441626" y="239116"/>
                    <a:pt x="444280" y="241824"/>
                  </a:cubicBezTo>
                  <a:cubicBezTo>
                    <a:pt x="446988" y="244513"/>
                    <a:pt x="448333" y="247203"/>
                    <a:pt x="448333" y="249910"/>
                  </a:cubicBezTo>
                  <a:lnTo>
                    <a:pt x="440299" y="266084"/>
                  </a:lnTo>
                  <a:lnTo>
                    <a:pt x="460401" y="306536"/>
                  </a:lnTo>
                  <a:lnTo>
                    <a:pt x="476451" y="334849"/>
                  </a:lnTo>
                  <a:lnTo>
                    <a:pt x="472416" y="355075"/>
                  </a:lnTo>
                  <a:lnTo>
                    <a:pt x="484485" y="338901"/>
                  </a:lnTo>
                  <a:lnTo>
                    <a:pt x="500534" y="342953"/>
                  </a:lnTo>
                  <a:lnTo>
                    <a:pt x="512603" y="379353"/>
                  </a:lnTo>
                  <a:lnTo>
                    <a:pt x="569122" y="338901"/>
                  </a:lnTo>
                  <a:lnTo>
                    <a:pt x="581244" y="367214"/>
                  </a:lnTo>
                  <a:lnTo>
                    <a:pt x="597435" y="326762"/>
                  </a:lnTo>
                  <a:lnTo>
                    <a:pt x="617590" y="318675"/>
                  </a:lnTo>
                  <a:cubicBezTo>
                    <a:pt x="604159" y="305191"/>
                    <a:pt x="592038" y="293052"/>
                    <a:pt x="581244" y="282276"/>
                  </a:cubicBezTo>
                  <a:cubicBezTo>
                    <a:pt x="562380" y="257997"/>
                    <a:pt x="562380" y="241824"/>
                    <a:pt x="581244" y="233719"/>
                  </a:cubicBezTo>
                  <a:cubicBezTo>
                    <a:pt x="605486" y="225632"/>
                    <a:pt x="612193" y="221598"/>
                    <a:pt x="601416" y="221598"/>
                  </a:cubicBezTo>
                  <a:cubicBezTo>
                    <a:pt x="596055" y="221598"/>
                    <a:pt x="589348" y="222943"/>
                    <a:pt x="581244" y="225632"/>
                  </a:cubicBezTo>
                  <a:cubicBezTo>
                    <a:pt x="575864" y="225632"/>
                    <a:pt x="570467" y="224287"/>
                    <a:pt x="565070" y="221598"/>
                  </a:cubicBezTo>
                  <a:cubicBezTo>
                    <a:pt x="559673" y="218890"/>
                    <a:pt x="553603" y="217545"/>
                    <a:pt x="546861" y="217545"/>
                  </a:cubicBezTo>
                  <a:cubicBezTo>
                    <a:pt x="540119" y="217545"/>
                    <a:pt x="532705" y="216201"/>
                    <a:pt x="524618" y="213493"/>
                  </a:cubicBezTo>
                  <a:cubicBezTo>
                    <a:pt x="503047" y="210804"/>
                    <a:pt x="487546" y="212148"/>
                    <a:pt x="478097" y="217545"/>
                  </a:cubicBezTo>
                  <a:cubicBezTo>
                    <a:pt x="468665" y="222943"/>
                    <a:pt x="465285" y="217545"/>
                    <a:pt x="467992" y="201372"/>
                  </a:cubicBezTo>
                  <a:cubicBezTo>
                    <a:pt x="467992" y="187888"/>
                    <a:pt x="467302" y="177094"/>
                    <a:pt x="465957" y="169007"/>
                  </a:cubicBezTo>
                  <a:cubicBezTo>
                    <a:pt x="464613" y="160920"/>
                    <a:pt x="465285" y="154178"/>
                    <a:pt x="467992" y="148781"/>
                  </a:cubicBezTo>
                  <a:cubicBezTo>
                    <a:pt x="467992" y="143384"/>
                    <a:pt x="469337" y="142039"/>
                    <a:pt x="472027" y="144729"/>
                  </a:cubicBezTo>
                  <a:cubicBezTo>
                    <a:pt x="474734" y="147436"/>
                    <a:pt x="478769" y="146073"/>
                    <a:pt x="484166" y="140694"/>
                  </a:cubicBezTo>
                  <a:cubicBezTo>
                    <a:pt x="489563" y="135297"/>
                    <a:pt x="491580" y="130572"/>
                    <a:pt x="490236" y="126520"/>
                  </a:cubicBezTo>
                  <a:cubicBezTo>
                    <a:pt x="488891" y="122485"/>
                    <a:pt x="494960" y="120468"/>
                    <a:pt x="508444" y="120468"/>
                  </a:cubicBezTo>
                  <a:cubicBezTo>
                    <a:pt x="516531" y="123158"/>
                    <a:pt x="523946" y="126520"/>
                    <a:pt x="530688" y="130572"/>
                  </a:cubicBezTo>
                  <a:cubicBezTo>
                    <a:pt x="537429" y="134624"/>
                    <a:pt x="543499" y="136642"/>
                    <a:pt x="548896" y="136642"/>
                  </a:cubicBezTo>
                  <a:cubicBezTo>
                    <a:pt x="556983" y="133952"/>
                    <a:pt x="556983" y="128555"/>
                    <a:pt x="548896" y="120468"/>
                  </a:cubicBezTo>
                  <a:cubicBezTo>
                    <a:pt x="543499" y="115071"/>
                    <a:pt x="537429" y="114398"/>
                    <a:pt x="530688" y="118433"/>
                  </a:cubicBezTo>
                  <a:cubicBezTo>
                    <a:pt x="523946" y="122485"/>
                    <a:pt x="517876" y="117761"/>
                    <a:pt x="512479" y="104277"/>
                  </a:cubicBezTo>
                  <a:cubicBezTo>
                    <a:pt x="504392" y="93500"/>
                    <a:pt x="503047" y="90120"/>
                    <a:pt x="508444" y="94172"/>
                  </a:cubicBezTo>
                  <a:cubicBezTo>
                    <a:pt x="513824" y="98207"/>
                    <a:pt x="517876" y="90793"/>
                    <a:pt x="520566" y="71912"/>
                  </a:cubicBezTo>
                  <a:cubicBezTo>
                    <a:pt x="523273" y="55738"/>
                    <a:pt x="525290" y="40237"/>
                    <a:pt x="526635" y="25390"/>
                  </a:cubicBezTo>
                  <a:cubicBezTo>
                    <a:pt x="527998" y="10561"/>
                    <a:pt x="531360" y="11234"/>
                    <a:pt x="536757" y="27425"/>
                  </a:cubicBezTo>
                  <a:cubicBezTo>
                    <a:pt x="542154" y="40909"/>
                    <a:pt x="545516" y="46979"/>
                    <a:pt x="546861" y="45616"/>
                  </a:cubicBezTo>
                  <a:cubicBezTo>
                    <a:pt x="548224" y="44271"/>
                    <a:pt x="555638" y="42254"/>
                    <a:pt x="569122" y="39564"/>
                  </a:cubicBezTo>
                  <a:cubicBezTo>
                    <a:pt x="582606" y="39564"/>
                    <a:pt x="595400" y="39564"/>
                    <a:pt x="607521" y="39564"/>
                  </a:cubicBezTo>
                  <a:cubicBezTo>
                    <a:pt x="619625" y="39564"/>
                    <a:pt x="627039" y="36857"/>
                    <a:pt x="629729" y="31460"/>
                  </a:cubicBezTo>
                  <a:cubicBezTo>
                    <a:pt x="635073" y="26080"/>
                    <a:pt x="645160" y="17976"/>
                    <a:pt x="659971" y="7199"/>
                  </a:cubicBezTo>
                  <a:cubicBezTo>
                    <a:pt x="667376" y="1802"/>
                    <a:pt x="673605" y="-560"/>
                    <a:pt x="678657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5" name="千图PPT彼岸天：ID 8661124库_组合 14">
            <a:extLst>
              <a:ext uri="{FF2B5EF4-FFF2-40B4-BE49-F238E27FC236}">
                <a16:creationId xmlns:a16="http://schemas.microsoft.com/office/drawing/2014/main" id="{01E1727E-F08A-40A7-9240-EBF19D3CC8FC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919724" y="4055673"/>
            <a:ext cx="2779710" cy="1319633"/>
            <a:chOff x="919724" y="4296222"/>
            <a:chExt cx="2779710" cy="1319633"/>
          </a:xfrm>
        </p:grpSpPr>
        <p:sp>
          <p:nvSpPr>
            <p:cNvPr id="31" name="TextBox 25">
              <a:extLst>
                <a:ext uri="{FF2B5EF4-FFF2-40B4-BE49-F238E27FC236}">
                  <a16:creationId xmlns:a16="http://schemas.microsoft.com/office/drawing/2014/main" id="{26B54087-213D-4427-BE10-7E803A1B0104}"/>
                </a:ext>
              </a:extLst>
            </p:cNvPr>
            <p:cNvSpPr txBox="1"/>
            <p:nvPr/>
          </p:nvSpPr>
          <p:spPr>
            <a:xfrm>
              <a:off x="919724" y="4642797"/>
              <a:ext cx="2779710" cy="97305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</a:rPr>
                <a:t>请替换文字内容复制你的内容到此 </a:t>
              </a:r>
              <a:br>
                <a:rPr lang="zh-CN" altLang="en-US" sz="900" dirty="0">
                  <a:solidFill>
                    <a:sysClr val="windowText" lastClr="000000"/>
                  </a:solidFill>
                </a:rPr>
              </a:br>
              <a:r>
                <a:rPr lang="zh-CN" altLang="en-US" sz="900" dirty="0">
                  <a:solidFill>
                    <a:sysClr val="windowText" lastClr="000000"/>
                  </a:solidFill>
                </a:rPr>
                <a:t>千图网</a:t>
              </a:r>
              <a:r>
                <a:rPr lang="en-US" altLang="zh-CN" sz="900" dirty="0">
                  <a:solidFill>
                    <a:sysClr val="windowText" lastClr="000000"/>
                  </a:solidFill>
                </a:rPr>
                <a:t>58PIC.COM</a:t>
              </a:r>
              <a:r>
                <a:rPr lang="zh-CN" altLang="en-US" sz="900" dirty="0">
                  <a:solidFill>
                    <a:sysClr val="windowText" lastClr="000000"/>
                  </a:solidFill>
                </a:rPr>
                <a:t>如需更改请在（设置形状格式）菜单下（文本选项）中调整</a:t>
              </a:r>
            </a:p>
          </p:txBody>
        </p:sp>
        <p:sp>
          <p:nvSpPr>
            <p:cNvPr id="32" name="Rectangle 1">
              <a:extLst>
                <a:ext uri="{FF2B5EF4-FFF2-40B4-BE49-F238E27FC236}">
                  <a16:creationId xmlns:a16="http://schemas.microsoft.com/office/drawing/2014/main" id="{AE98D5AB-4A9A-4BF1-A6CB-1B7904AD0C99}"/>
                </a:ext>
              </a:extLst>
            </p:cNvPr>
            <p:cNvSpPr/>
            <p:nvPr/>
          </p:nvSpPr>
          <p:spPr>
            <a:xfrm>
              <a:off x="919724" y="4296222"/>
              <a:ext cx="2758082" cy="461665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2000" b="1" dirty="0"/>
                <a:t>输入标题文本 </a:t>
              </a:r>
            </a:p>
          </p:txBody>
        </p: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5154E5E2-9CCB-4981-BFD5-36A4B9BF6B0E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5378179" y="1589567"/>
            <a:ext cx="6096685" cy="3819316"/>
            <a:chOff x="5378179" y="1589567"/>
            <a:chExt cx="6096685" cy="3819316"/>
          </a:xfrm>
        </p:grpSpPr>
        <p:cxnSp>
          <p:nvCxnSpPr>
            <p:cNvPr id="5" name="Straight Connector 8">
              <a:extLst>
                <a:ext uri="{FF2B5EF4-FFF2-40B4-BE49-F238E27FC236}">
                  <a16:creationId xmlns:a16="http://schemas.microsoft.com/office/drawing/2014/main" id="{8EAC2E67-F9E9-4006-B462-2E79AAEDBD2D}"/>
                </a:ext>
              </a:extLst>
            </p:cNvPr>
            <p:cNvCxnSpPr>
              <a:stCxn id="37" idx="11"/>
            </p:cNvCxnSpPr>
            <p:nvPr/>
          </p:nvCxnSpPr>
          <p:spPr>
            <a:xfrm flipV="1">
              <a:off x="5378179" y="1589567"/>
              <a:ext cx="3310110" cy="112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9">
              <a:extLst>
                <a:ext uri="{FF2B5EF4-FFF2-40B4-BE49-F238E27FC236}">
                  <a16:creationId xmlns:a16="http://schemas.microsoft.com/office/drawing/2014/main" id="{89FB44EF-A8E3-4001-8236-5311232691A9}"/>
                </a:ext>
              </a:extLst>
            </p:cNvPr>
            <p:cNvCxnSpPr>
              <a:stCxn id="36" idx="32"/>
            </p:cNvCxnSpPr>
            <p:nvPr/>
          </p:nvCxnSpPr>
          <p:spPr>
            <a:xfrm flipV="1">
              <a:off x="6282616" y="2307208"/>
              <a:ext cx="2405673" cy="57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0">
              <a:extLst>
                <a:ext uri="{FF2B5EF4-FFF2-40B4-BE49-F238E27FC236}">
                  <a16:creationId xmlns:a16="http://schemas.microsoft.com/office/drawing/2014/main" id="{F3AB3CCD-E7BE-487B-B422-EBE4E5E8C850}"/>
                </a:ext>
              </a:extLst>
            </p:cNvPr>
            <p:cNvCxnSpPr>
              <a:stCxn id="36" idx="107"/>
            </p:cNvCxnSpPr>
            <p:nvPr/>
          </p:nvCxnSpPr>
          <p:spPr>
            <a:xfrm>
              <a:off x="6703926" y="3185255"/>
              <a:ext cx="1984363" cy="4510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1">
              <a:extLst>
                <a:ext uri="{FF2B5EF4-FFF2-40B4-BE49-F238E27FC236}">
                  <a16:creationId xmlns:a16="http://schemas.microsoft.com/office/drawing/2014/main" id="{B8B5B57D-0F3E-4228-97E7-CF9DA2FFD134}"/>
                </a:ext>
              </a:extLst>
            </p:cNvPr>
            <p:cNvCxnSpPr>
              <a:stCxn id="34" idx="47"/>
            </p:cNvCxnSpPr>
            <p:nvPr/>
          </p:nvCxnSpPr>
          <p:spPr>
            <a:xfrm flipV="1">
              <a:off x="6838604" y="4071970"/>
              <a:ext cx="1849685" cy="295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2">
              <a:extLst>
                <a:ext uri="{FF2B5EF4-FFF2-40B4-BE49-F238E27FC236}">
                  <a16:creationId xmlns:a16="http://schemas.microsoft.com/office/drawing/2014/main" id="{B0171F8B-9AD1-40C1-9539-B961197B100E}"/>
                </a:ext>
              </a:extLst>
            </p:cNvPr>
            <p:cNvCxnSpPr>
              <a:stCxn id="33" idx="28"/>
            </p:cNvCxnSpPr>
            <p:nvPr/>
          </p:nvCxnSpPr>
          <p:spPr>
            <a:xfrm flipV="1">
              <a:off x="6347477" y="4625158"/>
              <a:ext cx="2340812" cy="17639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18">
              <a:extLst>
                <a:ext uri="{FF2B5EF4-FFF2-40B4-BE49-F238E27FC236}">
                  <a16:creationId xmlns:a16="http://schemas.microsoft.com/office/drawing/2014/main" id="{10B26660-96A9-46C4-ABB8-F772D290E3FF}"/>
                </a:ext>
              </a:extLst>
            </p:cNvPr>
            <p:cNvSpPr txBox="1"/>
            <p:nvPr/>
          </p:nvSpPr>
          <p:spPr>
            <a:xfrm>
              <a:off x="7940372" y="1740183"/>
              <a:ext cx="641522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2400" b="1">
                  <a:solidFill>
                    <a:schemeClr val="accent1"/>
                  </a:solidFill>
                </a:rPr>
                <a:t>10%</a:t>
              </a:r>
            </a:p>
          </p:txBody>
        </p:sp>
        <p:sp>
          <p:nvSpPr>
            <p:cNvPr id="11" name="TextBox 19">
              <a:extLst>
                <a:ext uri="{FF2B5EF4-FFF2-40B4-BE49-F238E27FC236}">
                  <a16:creationId xmlns:a16="http://schemas.microsoft.com/office/drawing/2014/main" id="{FB7CBD6D-7AF0-4CB8-9195-A07A8132097B}"/>
                </a:ext>
              </a:extLst>
            </p:cNvPr>
            <p:cNvSpPr txBox="1"/>
            <p:nvPr/>
          </p:nvSpPr>
          <p:spPr>
            <a:xfrm>
              <a:off x="7940372" y="2517357"/>
              <a:ext cx="641522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2400" b="1">
                  <a:solidFill>
                    <a:schemeClr val="accent2"/>
                  </a:solidFill>
                </a:rPr>
                <a:t>25%</a:t>
              </a:r>
            </a:p>
          </p:txBody>
        </p:sp>
        <p:sp>
          <p:nvSpPr>
            <p:cNvPr id="12" name="TextBox 20">
              <a:extLst>
                <a:ext uri="{FF2B5EF4-FFF2-40B4-BE49-F238E27FC236}">
                  <a16:creationId xmlns:a16="http://schemas.microsoft.com/office/drawing/2014/main" id="{427E24D4-AE74-4F7E-B0A6-1BB5FD77A576}"/>
                </a:ext>
              </a:extLst>
            </p:cNvPr>
            <p:cNvSpPr txBox="1"/>
            <p:nvPr/>
          </p:nvSpPr>
          <p:spPr>
            <a:xfrm>
              <a:off x="7940372" y="3400181"/>
              <a:ext cx="641522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2400" b="1">
                  <a:solidFill>
                    <a:schemeClr val="accent3"/>
                  </a:solidFill>
                </a:rPr>
                <a:t>25%</a:t>
              </a:r>
            </a:p>
          </p:txBody>
        </p:sp>
        <p:sp>
          <p:nvSpPr>
            <p:cNvPr id="13" name="TextBox 21">
              <a:extLst>
                <a:ext uri="{FF2B5EF4-FFF2-40B4-BE49-F238E27FC236}">
                  <a16:creationId xmlns:a16="http://schemas.microsoft.com/office/drawing/2014/main" id="{133B21AD-3D88-4E22-8400-112266C70CB5}"/>
                </a:ext>
              </a:extLst>
            </p:cNvPr>
            <p:cNvSpPr txBox="1"/>
            <p:nvPr/>
          </p:nvSpPr>
          <p:spPr>
            <a:xfrm>
              <a:off x="7940372" y="4112986"/>
              <a:ext cx="641522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2400" b="1">
                  <a:solidFill>
                    <a:schemeClr val="accent4"/>
                  </a:solidFill>
                </a:rPr>
                <a:t>20%</a:t>
              </a:r>
            </a:p>
          </p:txBody>
        </p:sp>
        <p:sp>
          <p:nvSpPr>
            <p:cNvPr id="14" name="TextBox 22">
              <a:extLst>
                <a:ext uri="{FF2B5EF4-FFF2-40B4-BE49-F238E27FC236}">
                  <a16:creationId xmlns:a16="http://schemas.microsoft.com/office/drawing/2014/main" id="{5ECD43C4-5BAB-4BC2-89CE-D3FECD6CB969}"/>
                </a:ext>
              </a:extLst>
            </p:cNvPr>
            <p:cNvSpPr txBox="1"/>
            <p:nvPr/>
          </p:nvSpPr>
          <p:spPr>
            <a:xfrm>
              <a:off x="7940372" y="4947218"/>
              <a:ext cx="641522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2400" b="1">
                  <a:solidFill>
                    <a:schemeClr val="bg1">
                      <a:lumMod val="50000"/>
                    </a:schemeClr>
                  </a:solidFill>
                </a:rPr>
                <a:t>30%</a:t>
              </a: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2DCA6BFB-D801-4849-979A-A2DB6C0A9F86}"/>
                </a:ext>
              </a:extLst>
            </p:cNvPr>
            <p:cNvGrpSpPr/>
            <p:nvPr/>
          </p:nvGrpSpPr>
          <p:grpSpPr>
            <a:xfrm>
              <a:off x="8868307" y="1589567"/>
              <a:ext cx="2606557" cy="565539"/>
              <a:chOff x="8868307" y="1300298"/>
              <a:chExt cx="2606557" cy="565539"/>
            </a:xfrm>
          </p:grpSpPr>
          <p:sp>
            <p:nvSpPr>
              <p:cNvPr id="29" name="TextBox 13">
                <a:extLst>
                  <a:ext uri="{FF2B5EF4-FFF2-40B4-BE49-F238E27FC236}">
                    <a16:creationId xmlns:a16="http://schemas.microsoft.com/office/drawing/2014/main" id="{C5595A0F-81F7-4D0A-AED9-F3CC0B4D3298}"/>
                  </a:ext>
                </a:extLst>
              </p:cNvPr>
              <p:cNvSpPr txBox="1"/>
              <p:nvPr/>
            </p:nvSpPr>
            <p:spPr>
              <a:xfrm>
                <a:off x="8868308" y="1542672"/>
                <a:ext cx="2606556" cy="32316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700" dirty="0">
                    <a:solidFill>
                      <a:sysClr val="windowText" lastClr="000000"/>
                    </a:solidFill>
                  </a:rPr>
                  <a:t>请替换文字内容复制你的内容到此 千图网</a:t>
                </a:r>
                <a:r>
                  <a:rPr lang="en-US" altLang="zh-CN" sz="700" dirty="0">
                    <a:solidFill>
                      <a:sysClr val="windowText" lastClr="000000"/>
                    </a:solidFill>
                  </a:rPr>
                  <a:t>58PIC.COM</a:t>
                </a:r>
                <a:r>
                  <a:rPr lang="zh-CN" altLang="en-US" sz="700" dirty="0">
                    <a:solidFill>
                      <a:sysClr val="windowText" lastClr="000000"/>
                    </a:solidFill>
                  </a:rPr>
                  <a:t>如</a:t>
                </a:r>
                <a:br>
                  <a:rPr lang="zh-CN" altLang="en-US" sz="700" dirty="0">
                    <a:solidFill>
                      <a:sysClr val="windowText" lastClr="000000"/>
                    </a:solidFill>
                  </a:rPr>
                </a:br>
                <a:r>
                  <a:rPr lang="zh-CN" altLang="en-US" sz="700" dirty="0">
                    <a:solidFill>
                      <a:sysClr val="windowText" lastClr="000000"/>
                    </a:solidFill>
                  </a:rPr>
                  <a:t>需更改请在（设置形状格式）菜单下（文本选项）中调整</a:t>
                </a:r>
              </a:p>
            </p:txBody>
          </p:sp>
          <p:sp>
            <p:nvSpPr>
              <p:cNvPr id="30" name="Rectangle 27">
                <a:extLst>
                  <a:ext uri="{FF2B5EF4-FFF2-40B4-BE49-F238E27FC236}">
                    <a16:creationId xmlns:a16="http://schemas.microsoft.com/office/drawing/2014/main" id="{36172B29-6063-40CC-9117-A9B4EBE526DC}"/>
                  </a:ext>
                </a:extLst>
              </p:cNvPr>
              <p:cNvSpPr/>
              <p:nvPr/>
            </p:nvSpPr>
            <p:spPr>
              <a:xfrm>
                <a:off x="8868307" y="1300298"/>
                <a:ext cx="2606556" cy="24237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050" b="1" dirty="0">
                    <a:solidFill>
                      <a:schemeClr val="accent1"/>
                    </a:solidFill>
                  </a:rPr>
                  <a:t>输入标题文本 </a:t>
                </a: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B98FA52C-8CAF-4A38-BCEB-23F3B8956EE4}"/>
                </a:ext>
              </a:extLst>
            </p:cNvPr>
            <p:cNvGrpSpPr/>
            <p:nvPr/>
          </p:nvGrpSpPr>
          <p:grpSpPr>
            <a:xfrm>
              <a:off x="8868307" y="2345002"/>
              <a:ext cx="2606557" cy="565539"/>
              <a:chOff x="8868307" y="2055733"/>
              <a:chExt cx="2606557" cy="565539"/>
            </a:xfrm>
          </p:grpSpPr>
          <p:sp>
            <p:nvSpPr>
              <p:cNvPr id="27" name="TextBox 28">
                <a:extLst>
                  <a:ext uri="{FF2B5EF4-FFF2-40B4-BE49-F238E27FC236}">
                    <a16:creationId xmlns:a16="http://schemas.microsoft.com/office/drawing/2014/main" id="{B12A7E4A-62A0-42B8-9350-D63EE2D76C1E}"/>
                  </a:ext>
                </a:extLst>
              </p:cNvPr>
              <p:cNvSpPr txBox="1"/>
              <p:nvPr/>
            </p:nvSpPr>
            <p:spPr>
              <a:xfrm>
                <a:off x="8868308" y="2298107"/>
                <a:ext cx="2606556" cy="32316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700" dirty="0">
                    <a:solidFill>
                      <a:sysClr val="windowText" lastClr="000000"/>
                    </a:solidFill>
                  </a:rPr>
                  <a:t>请替换文字内容复制你的内容到此 千图网</a:t>
                </a:r>
                <a:r>
                  <a:rPr lang="en-US" altLang="zh-CN" sz="700" dirty="0">
                    <a:solidFill>
                      <a:sysClr val="windowText" lastClr="000000"/>
                    </a:solidFill>
                  </a:rPr>
                  <a:t>58PIC.COM</a:t>
                </a:r>
                <a:r>
                  <a:rPr lang="zh-CN" altLang="en-US" sz="700" dirty="0">
                    <a:solidFill>
                      <a:sysClr val="windowText" lastClr="000000"/>
                    </a:solidFill>
                  </a:rPr>
                  <a:t>如</a:t>
                </a:r>
                <a:br>
                  <a:rPr lang="zh-CN" altLang="en-US" sz="700" dirty="0">
                    <a:solidFill>
                      <a:sysClr val="windowText" lastClr="000000"/>
                    </a:solidFill>
                  </a:rPr>
                </a:br>
                <a:r>
                  <a:rPr lang="zh-CN" altLang="en-US" sz="700" dirty="0">
                    <a:solidFill>
                      <a:sysClr val="windowText" lastClr="000000"/>
                    </a:solidFill>
                  </a:rPr>
                  <a:t>需更改请在（设置形状格式）菜单下（文本选项）中调整</a:t>
                </a:r>
              </a:p>
            </p:txBody>
          </p:sp>
          <p:sp>
            <p:nvSpPr>
              <p:cNvPr id="28" name="Rectangle 29">
                <a:extLst>
                  <a:ext uri="{FF2B5EF4-FFF2-40B4-BE49-F238E27FC236}">
                    <a16:creationId xmlns:a16="http://schemas.microsoft.com/office/drawing/2014/main" id="{0A4AD416-13FD-49E6-BF5D-51F53BB2DFD1}"/>
                  </a:ext>
                </a:extLst>
              </p:cNvPr>
              <p:cNvSpPr/>
              <p:nvPr/>
            </p:nvSpPr>
            <p:spPr>
              <a:xfrm>
                <a:off x="8868307" y="2055733"/>
                <a:ext cx="2606556" cy="24237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05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 </a:t>
                </a: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58322BEA-0868-4E98-85DB-D7F57930CD8C}"/>
                </a:ext>
              </a:extLst>
            </p:cNvPr>
            <p:cNvGrpSpPr/>
            <p:nvPr/>
          </p:nvGrpSpPr>
          <p:grpSpPr>
            <a:xfrm>
              <a:off x="8868307" y="3142205"/>
              <a:ext cx="2606557" cy="565539"/>
              <a:chOff x="8868307" y="2852936"/>
              <a:chExt cx="2606557" cy="565539"/>
            </a:xfrm>
          </p:grpSpPr>
          <p:sp>
            <p:nvSpPr>
              <p:cNvPr id="25" name="TextBox 30">
                <a:extLst>
                  <a:ext uri="{FF2B5EF4-FFF2-40B4-BE49-F238E27FC236}">
                    <a16:creationId xmlns:a16="http://schemas.microsoft.com/office/drawing/2014/main" id="{4A3E4A85-D932-4C21-A732-CE251CE6048B}"/>
                  </a:ext>
                </a:extLst>
              </p:cNvPr>
              <p:cNvSpPr txBox="1"/>
              <p:nvPr/>
            </p:nvSpPr>
            <p:spPr>
              <a:xfrm>
                <a:off x="8868308" y="3095310"/>
                <a:ext cx="2606556" cy="32316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700" dirty="0">
                    <a:solidFill>
                      <a:sysClr val="windowText" lastClr="000000"/>
                    </a:solidFill>
                  </a:rPr>
                  <a:t>请替换文字内容复制你的内容到此 千图网</a:t>
                </a:r>
                <a:r>
                  <a:rPr lang="en-US" altLang="zh-CN" sz="700" dirty="0">
                    <a:solidFill>
                      <a:sysClr val="windowText" lastClr="000000"/>
                    </a:solidFill>
                  </a:rPr>
                  <a:t>58PIC.COM</a:t>
                </a:r>
                <a:r>
                  <a:rPr lang="zh-CN" altLang="en-US" sz="700" dirty="0">
                    <a:solidFill>
                      <a:sysClr val="windowText" lastClr="000000"/>
                    </a:solidFill>
                  </a:rPr>
                  <a:t>如</a:t>
                </a:r>
                <a:br>
                  <a:rPr lang="zh-CN" altLang="en-US" sz="700" dirty="0">
                    <a:solidFill>
                      <a:sysClr val="windowText" lastClr="000000"/>
                    </a:solidFill>
                  </a:rPr>
                </a:br>
                <a:r>
                  <a:rPr lang="zh-CN" altLang="en-US" sz="700" dirty="0">
                    <a:solidFill>
                      <a:sysClr val="windowText" lastClr="000000"/>
                    </a:solidFill>
                  </a:rPr>
                  <a:t>需更改请在（设置形状格式）菜单下（文本选项）中调整</a:t>
                </a:r>
              </a:p>
            </p:txBody>
          </p:sp>
          <p:sp>
            <p:nvSpPr>
              <p:cNvPr id="26" name="Rectangle 31">
                <a:extLst>
                  <a:ext uri="{FF2B5EF4-FFF2-40B4-BE49-F238E27FC236}">
                    <a16:creationId xmlns:a16="http://schemas.microsoft.com/office/drawing/2014/main" id="{B8DD707D-4DE4-4261-BE58-C804E5183683}"/>
                  </a:ext>
                </a:extLst>
              </p:cNvPr>
              <p:cNvSpPr/>
              <p:nvPr/>
            </p:nvSpPr>
            <p:spPr>
              <a:xfrm>
                <a:off x="8868307" y="2852936"/>
                <a:ext cx="2606556" cy="24237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05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 </a:t>
                </a:r>
              </a:p>
            </p:txBody>
          </p:sp>
        </p:grpSp>
        <p:grpSp>
          <p:nvGrpSpPr>
            <p:cNvPr id="19" name="Group 36">
              <a:extLst>
                <a:ext uri="{FF2B5EF4-FFF2-40B4-BE49-F238E27FC236}">
                  <a16:creationId xmlns:a16="http://schemas.microsoft.com/office/drawing/2014/main" id="{344BE435-5525-4195-8F3C-3006F8E86DAC}"/>
                </a:ext>
              </a:extLst>
            </p:cNvPr>
            <p:cNvGrpSpPr/>
            <p:nvPr/>
          </p:nvGrpSpPr>
          <p:grpSpPr>
            <a:xfrm>
              <a:off x="8868307" y="3970297"/>
              <a:ext cx="2606557" cy="565539"/>
              <a:chOff x="8868307" y="3681028"/>
              <a:chExt cx="2606557" cy="565539"/>
            </a:xfrm>
          </p:grpSpPr>
          <p:sp>
            <p:nvSpPr>
              <p:cNvPr id="23" name="TextBox 32">
                <a:extLst>
                  <a:ext uri="{FF2B5EF4-FFF2-40B4-BE49-F238E27FC236}">
                    <a16:creationId xmlns:a16="http://schemas.microsoft.com/office/drawing/2014/main" id="{E5BA830A-27A1-475F-9642-99715D619A22}"/>
                  </a:ext>
                </a:extLst>
              </p:cNvPr>
              <p:cNvSpPr txBox="1"/>
              <p:nvPr/>
            </p:nvSpPr>
            <p:spPr>
              <a:xfrm>
                <a:off x="8868308" y="3923402"/>
                <a:ext cx="2606556" cy="32316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700" dirty="0">
                    <a:solidFill>
                      <a:sysClr val="windowText" lastClr="000000"/>
                    </a:solidFill>
                  </a:rPr>
                  <a:t>请替换文字内容复制你的内容到此 千图网</a:t>
                </a:r>
                <a:r>
                  <a:rPr lang="en-US" altLang="zh-CN" sz="700" dirty="0">
                    <a:solidFill>
                      <a:sysClr val="windowText" lastClr="000000"/>
                    </a:solidFill>
                  </a:rPr>
                  <a:t>58PIC.COM</a:t>
                </a:r>
                <a:r>
                  <a:rPr lang="zh-CN" altLang="en-US" sz="700" dirty="0">
                    <a:solidFill>
                      <a:sysClr val="windowText" lastClr="000000"/>
                    </a:solidFill>
                  </a:rPr>
                  <a:t>如</a:t>
                </a:r>
                <a:br>
                  <a:rPr lang="zh-CN" altLang="en-US" sz="700" dirty="0">
                    <a:solidFill>
                      <a:sysClr val="windowText" lastClr="000000"/>
                    </a:solidFill>
                  </a:rPr>
                </a:br>
                <a:r>
                  <a:rPr lang="zh-CN" altLang="en-US" sz="700" dirty="0">
                    <a:solidFill>
                      <a:sysClr val="windowText" lastClr="000000"/>
                    </a:solidFill>
                  </a:rPr>
                  <a:t>需更改请在（设置形状格式）菜单下（文本选项）中调整</a:t>
                </a:r>
              </a:p>
            </p:txBody>
          </p:sp>
          <p:sp>
            <p:nvSpPr>
              <p:cNvPr id="24" name="Rectangle 33">
                <a:extLst>
                  <a:ext uri="{FF2B5EF4-FFF2-40B4-BE49-F238E27FC236}">
                    <a16:creationId xmlns:a16="http://schemas.microsoft.com/office/drawing/2014/main" id="{6148E49B-0E1F-4783-B628-0E16B6336129}"/>
                  </a:ext>
                </a:extLst>
              </p:cNvPr>
              <p:cNvSpPr/>
              <p:nvPr/>
            </p:nvSpPr>
            <p:spPr>
              <a:xfrm>
                <a:off x="8868307" y="3681028"/>
                <a:ext cx="2606556" cy="24237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05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 </a:t>
                </a:r>
              </a:p>
            </p:txBody>
          </p:sp>
        </p:grpSp>
        <p:grpSp>
          <p:nvGrpSpPr>
            <p:cNvPr id="20" name="Group 37">
              <a:extLst>
                <a:ext uri="{FF2B5EF4-FFF2-40B4-BE49-F238E27FC236}">
                  <a16:creationId xmlns:a16="http://schemas.microsoft.com/office/drawing/2014/main" id="{62CB294E-B2D9-408E-8A95-5EE8D1F9A238}"/>
                </a:ext>
              </a:extLst>
            </p:cNvPr>
            <p:cNvGrpSpPr/>
            <p:nvPr/>
          </p:nvGrpSpPr>
          <p:grpSpPr>
            <a:xfrm>
              <a:off x="8868307" y="4762385"/>
              <a:ext cx="2606557" cy="565539"/>
              <a:chOff x="8868307" y="4473116"/>
              <a:chExt cx="2606557" cy="565539"/>
            </a:xfrm>
          </p:grpSpPr>
          <p:sp>
            <p:nvSpPr>
              <p:cNvPr id="21" name="TextBox 34">
                <a:extLst>
                  <a:ext uri="{FF2B5EF4-FFF2-40B4-BE49-F238E27FC236}">
                    <a16:creationId xmlns:a16="http://schemas.microsoft.com/office/drawing/2014/main" id="{03E5A592-CFCD-4616-9E0E-A29D4A68C821}"/>
                  </a:ext>
                </a:extLst>
              </p:cNvPr>
              <p:cNvSpPr txBox="1"/>
              <p:nvPr/>
            </p:nvSpPr>
            <p:spPr>
              <a:xfrm>
                <a:off x="8868308" y="4715490"/>
                <a:ext cx="2606556" cy="32316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700" dirty="0">
                    <a:solidFill>
                      <a:sysClr val="windowText" lastClr="000000"/>
                    </a:solidFill>
                  </a:rPr>
                  <a:t>请替换文字内容复制你的内容到此 千图网</a:t>
                </a:r>
                <a:r>
                  <a:rPr lang="en-US" altLang="zh-CN" sz="700" dirty="0">
                    <a:solidFill>
                      <a:sysClr val="windowText" lastClr="000000"/>
                    </a:solidFill>
                  </a:rPr>
                  <a:t>58PIC.COM</a:t>
                </a:r>
                <a:r>
                  <a:rPr lang="zh-CN" altLang="en-US" sz="700" dirty="0">
                    <a:solidFill>
                      <a:sysClr val="windowText" lastClr="000000"/>
                    </a:solidFill>
                  </a:rPr>
                  <a:t>如</a:t>
                </a:r>
                <a:br>
                  <a:rPr lang="zh-CN" altLang="en-US" sz="700" dirty="0">
                    <a:solidFill>
                      <a:sysClr val="windowText" lastClr="000000"/>
                    </a:solidFill>
                  </a:rPr>
                </a:br>
                <a:r>
                  <a:rPr lang="zh-CN" altLang="en-US" sz="700" dirty="0">
                    <a:solidFill>
                      <a:sysClr val="windowText" lastClr="000000"/>
                    </a:solidFill>
                  </a:rPr>
                  <a:t>需更改请在（设置形状格式）菜单下（文本选项）中调整</a:t>
                </a:r>
              </a:p>
            </p:txBody>
          </p:sp>
          <p:sp>
            <p:nvSpPr>
              <p:cNvPr id="22" name="Rectangle 35">
                <a:extLst>
                  <a:ext uri="{FF2B5EF4-FFF2-40B4-BE49-F238E27FC236}">
                    <a16:creationId xmlns:a16="http://schemas.microsoft.com/office/drawing/2014/main" id="{BBF24A0C-9D8B-41AF-8086-724D8A602526}"/>
                  </a:ext>
                </a:extLst>
              </p:cNvPr>
              <p:cNvSpPr/>
              <p:nvPr/>
            </p:nvSpPr>
            <p:spPr>
              <a:xfrm>
                <a:off x="8868307" y="4473116"/>
                <a:ext cx="2606556" cy="24237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050" b="1" dirty="0">
                    <a:solidFill>
                      <a:schemeClr val="bg2">
                        <a:lumMod val="50000"/>
                      </a:schemeClr>
                    </a:solidFill>
                  </a:rPr>
                  <a:t>输入标题文本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3599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>
            <a:extLst>
              <a:ext uri="{FF2B5EF4-FFF2-40B4-BE49-F238E27FC236}">
                <a16:creationId xmlns:a16="http://schemas.microsoft.com/office/drawing/2014/main" id="{F55528E9-00B1-4229-B67F-F0C9879523F1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980358" y="1390650"/>
            <a:ext cx="4231285" cy="4076700"/>
            <a:chOff x="3980358" y="1790700"/>
            <a:chExt cx="4231285" cy="4076700"/>
          </a:xfrm>
        </p:grpSpPr>
        <p:sp>
          <p:nvSpPr>
            <p:cNvPr id="32" name="Freeform: Shape 2">
              <a:extLst>
                <a:ext uri="{FF2B5EF4-FFF2-40B4-BE49-F238E27FC236}">
                  <a16:creationId xmlns:a16="http://schemas.microsoft.com/office/drawing/2014/main" id="{397ADBB2-79DE-47C2-92E5-12EFB655B2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0358" y="1790700"/>
              <a:ext cx="2047932" cy="1892069"/>
            </a:xfrm>
            <a:custGeom>
              <a:avLst/>
              <a:gdLst/>
              <a:ahLst/>
              <a:cxnLst>
                <a:cxn ang="0">
                  <a:pos x="1619" y="0"/>
                </a:cxn>
                <a:cxn ang="0">
                  <a:pos x="1619" y="1011"/>
                </a:cxn>
                <a:cxn ang="0">
                  <a:pos x="954" y="1496"/>
                </a:cxn>
                <a:cxn ang="0">
                  <a:pos x="0" y="1180"/>
                </a:cxn>
                <a:cxn ang="0">
                  <a:pos x="1619" y="0"/>
                </a:cxn>
              </a:cxnLst>
              <a:rect l="0" t="0" r="r" b="b"/>
              <a:pathLst>
                <a:path w="1619" h="1496">
                  <a:moveTo>
                    <a:pt x="1619" y="0"/>
                  </a:moveTo>
                  <a:lnTo>
                    <a:pt x="1619" y="1011"/>
                  </a:lnTo>
                  <a:lnTo>
                    <a:pt x="954" y="1496"/>
                  </a:lnTo>
                  <a:lnTo>
                    <a:pt x="0" y="1180"/>
                  </a:lnTo>
                  <a:lnTo>
                    <a:pt x="1619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srgbClr val="000000">
                  <a:alpha val="26667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Freeform: Shape 3">
              <a:extLst>
                <a:ext uri="{FF2B5EF4-FFF2-40B4-BE49-F238E27FC236}">
                  <a16:creationId xmlns:a16="http://schemas.microsoft.com/office/drawing/2014/main" id="{9421C79F-9086-4475-BBC6-1AD36A2928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9427" y="2548325"/>
              <a:ext cx="1392695" cy="1138277"/>
            </a:xfrm>
            <a:custGeom>
              <a:avLst/>
              <a:gdLst>
                <a:gd name="T0" fmla="*/ 771 w 1101"/>
                <a:gd name="T1" fmla="*/ 657 h 900"/>
                <a:gd name="T2" fmla="*/ 1101 w 1101"/>
                <a:gd name="T3" fmla="*/ 415 h 900"/>
                <a:gd name="T4" fmla="*/ 1101 w 1101"/>
                <a:gd name="T5" fmla="*/ 0 h 900"/>
                <a:gd name="T6" fmla="*/ 560 w 1101"/>
                <a:gd name="T7" fmla="*/ 370 h 900"/>
                <a:gd name="T8" fmla="*/ 0 w 1101"/>
                <a:gd name="T9" fmla="*/ 755 h 900"/>
                <a:gd name="T10" fmla="*/ 436 w 1101"/>
                <a:gd name="T11" fmla="*/ 900 h 900"/>
                <a:gd name="T12" fmla="*/ 771 w 1101"/>
                <a:gd name="T13" fmla="*/ 657 h 9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01" h="900">
                  <a:moveTo>
                    <a:pt x="771" y="657"/>
                  </a:moveTo>
                  <a:lnTo>
                    <a:pt x="1101" y="415"/>
                  </a:lnTo>
                  <a:lnTo>
                    <a:pt x="1101" y="0"/>
                  </a:lnTo>
                  <a:lnTo>
                    <a:pt x="560" y="370"/>
                  </a:lnTo>
                  <a:lnTo>
                    <a:pt x="0" y="755"/>
                  </a:lnTo>
                  <a:lnTo>
                    <a:pt x="436" y="900"/>
                  </a:lnTo>
                  <a:lnTo>
                    <a:pt x="771" y="657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4">
              <a:extLst>
                <a:ext uri="{FF2B5EF4-FFF2-40B4-BE49-F238E27FC236}">
                  <a16:creationId xmlns:a16="http://schemas.microsoft.com/office/drawing/2014/main" id="{D2760B1D-04C2-4A46-9FA7-DB134E18DD7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4548" y="1790700"/>
              <a:ext cx="2067095" cy="1904845"/>
            </a:xfrm>
            <a:custGeom>
              <a:avLst/>
              <a:gdLst/>
              <a:ahLst/>
              <a:cxnLst>
                <a:cxn ang="0">
                  <a:pos x="1634" y="1189"/>
                </a:cxn>
                <a:cxn ang="0">
                  <a:pos x="680" y="1506"/>
                </a:cxn>
                <a:cxn ang="0">
                  <a:pos x="0" y="1011"/>
                </a:cxn>
                <a:cxn ang="0">
                  <a:pos x="0" y="0"/>
                </a:cxn>
                <a:cxn ang="0">
                  <a:pos x="1634" y="1189"/>
                </a:cxn>
              </a:cxnLst>
              <a:rect l="0" t="0" r="r" b="b"/>
              <a:pathLst>
                <a:path w="1634" h="1506">
                  <a:moveTo>
                    <a:pt x="1634" y="1189"/>
                  </a:moveTo>
                  <a:lnTo>
                    <a:pt x="680" y="1506"/>
                  </a:lnTo>
                  <a:lnTo>
                    <a:pt x="0" y="1011"/>
                  </a:lnTo>
                  <a:lnTo>
                    <a:pt x="0" y="0"/>
                  </a:lnTo>
                  <a:lnTo>
                    <a:pt x="1634" y="1189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prstClr val="black">
                  <a:alpha val="27000"/>
                </a:prst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5">
              <a:extLst>
                <a:ext uri="{FF2B5EF4-FFF2-40B4-BE49-F238E27FC236}">
                  <a16:creationId xmlns:a16="http://schemas.microsoft.com/office/drawing/2014/main" id="{1DAEFA8C-35FD-4BA4-943F-B885D026497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1993" y="2548375"/>
              <a:ext cx="1408437" cy="1151002"/>
            </a:xfrm>
            <a:custGeom>
              <a:avLst/>
              <a:gdLst>
                <a:gd name="T0" fmla="*/ 680 w 1113"/>
                <a:gd name="T1" fmla="*/ 910 h 910"/>
                <a:gd name="T2" fmla="*/ 1113 w 1113"/>
                <a:gd name="T3" fmla="*/ 767 h 910"/>
                <a:gd name="T4" fmla="*/ 537 w 1113"/>
                <a:gd name="T5" fmla="*/ 368 h 910"/>
                <a:gd name="T6" fmla="*/ 0 w 1113"/>
                <a:gd name="T7" fmla="*/ 0 h 910"/>
                <a:gd name="T8" fmla="*/ 0 w 1113"/>
                <a:gd name="T9" fmla="*/ 415 h 910"/>
                <a:gd name="T10" fmla="*/ 321 w 1113"/>
                <a:gd name="T11" fmla="*/ 650 h 910"/>
                <a:gd name="T12" fmla="*/ 680 w 1113"/>
                <a:gd name="T13" fmla="*/ 910 h 9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13" h="910">
                  <a:moveTo>
                    <a:pt x="680" y="910"/>
                  </a:moveTo>
                  <a:lnTo>
                    <a:pt x="1113" y="767"/>
                  </a:lnTo>
                  <a:lnTo>
                    <a:pt x="537" y="368"/>
                  </a:lnTo>
                  <a:lnTo>
                    <a:pt x="0" y="0"/>
                  </a:lnTo>
                  <a:lnTo>
                    <a:pt x="0" y="415"/>
                  </a:lnTo>
                  <a:lnTo>
                    <a:pt x="321" y="650"/>
                  </a:lnTo>
                  <a:lnTo>
                    <a:pt x="680" y="91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6">
              <a:extLst>
                <a:ext uri="{FF2B5EF4-FFF2-40B4-BE49-F238E27FC236}">
                  <a16:creationId xmlns:a16="http://schemas.microsoft.com/office/drawing/2014/main" id="{ECA97A22-00EE-49E3-9078-D87340465C8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1124" y="3395318"/>
              <a:ext cx="1530519" cy="2360934"/>
            </a:xfrm>
            <a:custGeom>
              <a:avLst/>
              <a:gdLst/>
              <a:ahLst/>
              <a:cxnLst>
                <a:cxn ang="0">
                  <a:pos x="1210" y="0"/>
                </a:cxn>
                <a:cxn ang="0">
                  <a:pos x="603" y="1867"/>
                </a:cxn>
                <a:cxn ang="0">
                  <a:pos x="0" y="1077"/>
                </a:cxn>
                <a:cxn ang="0">
                  <a:pos x="247" y="319"/>
                </a:cxn>
                <a:cxn ang="0">
                  <a:pos x="1210" y="0"/>
                </a:cxn>
              </a:cxnLst>
              <a:rect l="0" t="0" r="r" b="b"/>
              <a:pathLst>
                <a:path w="1210" h="1867">
                  <a:moveTo>
                    <a:pt x="1210" y="0"/>
                  </a:moveTo>
                  <a:lnTo>
                    <a:pt x="603" y="1867"/>
                  </a:lnTo>
                  <a:lnTo>
                    <a:pt x="0" y="1077"/>
                  </a:lnTo>
                  <a:lnTo>
                    <a:pt x="247" y="319"/>
                  </a:lnTo>
                  <a:lnTo>
                    <a:pt x="1210" y="0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prstClr val="black">
                  <a:alpha val="27000"/>
                </a:prst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7">
              <a:extLst>
                <a:ext uri="{FF2B5EF4-FFF2-40B4-BE49-F238E27FC236}">
                  <a16:creationId xmlns:a16="http://schemas.microsoft.com/office/drawing/2014/main" id="{A779C083-76AB-46A8-8AAA-70CE42B1879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1124" y="3624202"/>
              <a:ext cx="842418" cy="1633811"/>
            </a:xfrm>
            <a:custGeom>
              <a:avLst/>
              <a:gdLst>
                <a:gd name="T0" fmla="*/ 122 w 666"/>
                <a:gd name="T1" fmla="*/ 518 h 1292"/>
                <a:gd name="T2" fmla="*/ 0 w 666"/>
                <a:gd name="T3" fmla="*/ 896 h 1292"/>
                <a:gd name="T4" fmla="*/ 301 w 666"/>
                <a:gd name="T5" fmla="*/ 1292 h 1292"/>
                <a:gd name="T6" fmla="*/ 488 w 666"/>
                <a:gd name="T7" fmla="*/ 633 h 1292"/>
                <a:gd name="T8" fmla="*/ 666 w 666"/>
                <a:gd name="T9" fmla="*/ 0 h 1292"/>
                <a:gd name="T10" fmla="*/ 247 w 666"/>
                <a:gd name="T11" fmla="*/ 138 h 1292"/>
                <a:gd name="T12" fmla="*/ 122 w 666"/>
                <a:gd name="T13" fmla="*/ 518 h 12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66" h="1292">
                  <a:moveTo>
                    <a:pt x="122" y="518"/>
                  </a:moveTo>
                  <a:lnTo>
                    <a:pt x="0" y="896"/>
                  </a:lnTo>
                  <a:lnTo>
                    <a:pt x="301" y="1292"/>
                  </a:lnTo>
                  <a:lnTo>
                    <a:pt x="488" y="633"/>
                  </a:lnTo>
                  <a:lnTo>
                    <a:pt x="666" y="0"/>
                  </a:lnTo>
                  <a:lnTo>
                    <a:pt x="247" y="138"/>
                  </a:lnTo>
                  <a:lnTo>
                    <a:pt x="122" y="518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8">
              <a:extLst>
                <a:ext uri="{FF2B5EF4-FFF2-40B4-BE49-F238E27FC236}">
                  <a16:creationId xmlns:a16="http://schemas.microsoft.com/office/drawing/2014/main" id="{5CE23540-0189-43E0-A240-2F6F5B2FF0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0358" y="3394040"/>
              <a:ext cx="1529241" cy="2436310"/>
            </a:xfrm>
            <a:custGeom>
              <a:avLst/>
              <a:gdLst/>
              <a:ahLst/>
              <a:cxnLst>
                <a:cxn ang="0">
                  <a:pos x="1209" y="1081"/>
                </a:cxn>
                <a:cxn ang="0">
                  <a:pos x="626" y="1927"/>
                </a:cxn>
                <a:cxn ang="0">
                  <a:pos x="0" y="0"/>
                </a:cxn>
                <a:cxn ang="0">
                  <a:pos x="963" y="321"/>
                </a:cxn>
                <a:cxn ang="0">
                  <a:pos x="1209" y="1081"/>
                </a:cxn>
              </a:cxnLst>
              <a:rect l="0" t="0" r="r" b="b"/>
              <a:pathLst>
                <a:path w="1209" h="1927">
                  <a:moveTo>
                    <a:pt x="1209" y="1081"/>
                  </a:moveTo>
                  <a:lnTo>
                    <a:pt x="626" y="1927"/>
                  </a:lnTo>
                  <a:lnTo>
                    <a:pt x="0" y="0"/>
                  </a:lnTo>
                  <a:lnTo>
                    <a:pt x="963" y="321"/>
                  </a:lnTo>
                  <a:lnTo>
                    <a:pt x="1209" y="1081"/>
                  </a:lnTo>
                  <a:close/>
                </a:path>
              </a:pathLst>
            </a:custGeom>
            <a:solidFill>
              <a:schemeClr val="accent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prstClr val="black">
                  <a:alpha val="27000"/>
                </a:prst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9">
              <a:extLst>
                <a:ext uri="{FF2B5EF4-FFF2-40B4-BE49-F238E27FC236}">
                  <a16:creationId xmlns:a16="http://schemas.microsoft.com/office/drawing/2014/main" id="{D4BB8689-3CF2-48C1-8EB8-726B1F4A0C8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5328" y="3603914"/>
              <a:ext cx="894271" cy="1692901"/>
            </a:xfrm>
            <a:custGeom>
              <a:avLst/>
              <a:gdLst>
                <a:gd name="T0" fmla="*/ 586 w 707"/>
                <a:gd name="T1" fmla="*/ 535 h 1339"/>
                <a:gd name="T2" fmla="*/ 461 w 707"/>
                <a:gd name="T3" fmla="*/ 155 h 1339"/>
                <a:gd name="T4" fmla="*/ 0 w 707"/>
                <a:gd name="T5" fmla="*/ 0 h 1339"/>
                <a:gd name="T6" fmla="*/ 203 w 707"/>
                <a:gd name="T7" fmla="*/ 657 h 1339"/>
                <a:gd name="T8" fmla="*/ 417 w 707"/>
                <a:gd name="T9" fmla="*/ 1339 h 1339"/>
                <a:gd name="T10" fmla="*/ 707 w 707"/>
                <a:gd name="T11" fmla="*/ 915 h 1339"/>
                <a:gd name="T12" fmla="*/ 586 w 707"/>
                <a:gd name="T13" fmla="*/ 535 h 13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07" h="1339">
                  <a:moveTo>
                    <a:pt x="586" y="535"/>
                  </a:moveTo>
                  <a:lnTo>
                    <a:pt x="461" y="155"/>
                  </a:lnTo>
                  <a:lnTo>
                    <a:pt x="0" y="0"/>
                  </a:lnTo>
                  <a:lnTo>
                    <a:pt x="203" y="657"/>
                  </a:lnTo>
                  <a:lnTo>
                    <a:pt x="417" y="1339"/>
                  </a:lnTo>
                  <a:lnTo>
                    <a:pt x="707" y="915"/>
                  </a:lnTo>
                  <a:lnTo>
                    <a:pt x="586" y="535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10">
              <a:extLst>
                <a:ext uri="{FF2B5EF4-FFF2-40B4-BE49-F238E27FC236}">
                  <a16:creationId xmlns:a16="http://schemas.microsoft.com/office/drawing/2014/main" id="{0B3255B7-C372-4F8B-B59C-9F68C257E1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4431" y="4831297"/>
              <a:ext cx="2528295" cy="1036103"/>
            </a:xfrm>
            <a:custGeom>
              <a:avLst/>
              <a:gdLst/>
              <a:ahLst/>
              <a:cxnLst>
                <a:cxn ang="0">
                  <a:pos x="1999" y="819"/>
                </a:cxn>
                <a:cxn ang="0">
                  <a:pos x="0" y="819"/>
                </a:cxn>
                <a:cxn ang="0">
                  <a:pos x="567" y="0"/>
                </a:cxn>
                <a:cxn ang="0">
                  <a:pos x="1373" y="0"/>
                </a:cxn>
                <a:cxn ang="0">
                  <a:pos x="1999" y="819"/>
                </a:cxn>
              </a:cxnLst>
              <a:rect l="0" t="0" r="r" b="b"/>
              <a:pathLst>
                <a:path w="1999" h="819">
                  <a:moveTo>
                    <a:pt x="1999" y="819"/>
                  </a:moveTo>
                  <a:lnTo>
                    <a:pt x="0" y="819"/>
                  </a:lnTo>
                  <a:lnTo>
                    <a:pt x="567" y="0"/>
                  </a:lnTo>
                  <a:lnTo>
                    <a:pt x="1373" y="0"/>
                  </a:lnTo>
                  <a:lnTo>
                    <a:pt x="1999" y="819"/>
                  </a:lnTo>
                  <a:close/>
                </a:path>
              </a:pathLst>
            </a:custGeom>
            <a:solidFill>
              <a:schemeClr val="accent4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prstClr val="black">
                  <a:alpha val="27000"/>
                </a:prst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11">
              <a:extLst>
                <a:ext uri="{FF2B5EF4-FFF2-40B4-BE49-F238E27FC236}">
                  <a16:creationId xmlns:a16="http://schemas.microsoft.com/office/drawing/2014/main" id="{57901A6F-AF00-4991-A998-628E65CBD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2362" y="4831297"/>
              <a:ext cx="1777015" cy="519950"/>
            </a:xfrm>
            <a:custGeom>
              <a:avLst/>
              <a:gdLst>
                <a:gd name="T0" fmla="*/ 718 w 1405"/>
                <a:gd name="T1" fmla="*/ 0 h 411"/>
                <a:gd name="T2" fmla="*/ 284 w 1405"/>
                <a:gd name="T3" fmla="*/ 0 h 411"/>
                <a:gd name="T4" fmla="*/ 0 w 1405"/>
                <a:gd name="T5" fmla="*/ 411 h 411"/>
                <a:gd name="T6" fmla="*/ 718 w 1405"/>
                <a:gd name="T7" fmla="*/ 411 h 411"/>
                <a:gd name="T8" fmla="*/ 1405 w 1405"/>
                <a:gd name="T9" fmla="*/ 411 h 411"/>
                <a:gd name="T10" fmla="*/ 1090 w 1405"/>
                <a:gd name="T11" fmla="*/ 0 h 411"/>
                <a:gd name="T12" fmla="*/ 718 w 1405"/>
                <a:gd name="T13" fmla="*/ 0 h 4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05" h="411">
                  <a:moveTo>
                    <a:pt x="718" y="0"/>
                  </a:moveTo>
                  <a:lnTo>
                    <a:pt x="284" y="0"/>
                  </a:lnTo>
                  <a:lnTo>
                    <a:pt x="0" y="411"/>
                  </a:lnTo>
                  <a:lnTo>
                    <a:pt x="718" y="411"/>
                  </a:lnTo>
                  <a:lnTo>
                    <a:pt x="1405" y="411"/>
                  </a:lnTo>
                  <a:lnTo>
                    <a:pt x="1090" y="0"/>
                  </a:lnTo>
                  <a:lnTo>
                    <a:pt x="718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Oval 12">
              <a:extLst>
                <a:ext uri="{FF2B5EF4-FFF2-40B4-BE49-F238E27FC236}">
                  <a16:creationId xmlns:a16="http://schemas.microsoft.com/office/drawing/2014/main" id="{66E157F8-C002-491D-A8BD-C28E1FE7EEAC}"/>
                </a:ext>
              </a:extLst>
            </p:cNvPr>
            <p:cNvSpPr/>
            <p:nvPr/>
          </p:nvSpPr>
          <p:spPr>
            <a:xfrm>
              <a:off x="5096793" y="2686589"/>
              <a:ext cx="477962" cy="477962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600" b="1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43" name="Oval 13">
              <a:extLst>
                <a:ext uri="{FF2B5EF4-FFF2-40B4-BE49-F238E27FC236}">
                  <a16:creationId xmlns:a16="http://schemas.microsoft.com/office/drawing/2014/main" id="{F827CCC0-5FA3-43BB-B876-0EEE902DBC99}"/>
                </a:ext>
              </a:extLst>
            </p:cNvPr>
            <p:cNvSpPr/>
            <p:nvPr/>
          </p:nvSpPr>
          <p:spPr>
            <a:xfrm>
              <a:off x="6585964" y="2686589"/>
              <a:ext cx="477962" cy="477962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600" b="1">
                  <a:solidFill>
                    <a:schemeClr val="accent3"/>
                  </a:solidFill>
                </a:rPr>
                <a:t>2</a:t>
              </a:r>
            </a:p>
          </p:txBody>
        </p:sp>
        <p:sp>
          <p:nvSpPr>
            <p:cNvPr id="44" name="Oval 14">
              <a:extLst>
                <a:ext uri="{FF2B5EF4-FFF2-40B4-BE49-F238E27FC236}">
                  <a16:creationId xmlns:a16="http://schemas.microsoft.com/office/drawing/2014/main" id="{D664D66D-17CD-45B7-9819-FBDFBE2D422D}"/>
                </a:ext>
              </a:extLst>
            </p:cNvPr>
            <p:cNvSpPr/>
            <p:nvPr/>
          </p:nvSpPr>
          <p:spPr>
            <a:xfrm>
              <a:off x="7102333" y="4134780"/>
              <a:ext cx="477962" cy="477962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600" b="1">
                  <a:solidFill>
                    <a:schemeClr val="accent2"/>
                  </a:solidFill>
                </a:rPr>
                <a:t>3</a:t>
              </a:r>
            </a:p>
          </p:txBody>
        </p:sp>
        <p:sp>
          <p:nvSpPr>
            <p:cNvPr id="45" name="Oval 15">
              <a:extLst>
                <a:ext uri="{FF2B5EF4-FFF2-40B4-BE49-F238E27FC236}">
                  <a16:creationId xmlns:a16="http://schemas.microsoft.com/office/drawing/2014/main" id="{002F32F2-A90D-424E-8E5F-0BF92C95D14A}"/>
                </a:ext>
              </a:extLst>
            </p:cNvPr>
            <p:cNvSpPr/>
            <p:nvPr/>
          </p:nvSpPr>
          <p:spPr>
            <a:xfrm>
              <a:off x="4639427" y="4134780"/>
              <a:ext cx="477962" cy="477962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600" b="1">
                  <a:solidFill>
                    <a:schemeClr val="accent5"/>
                  </a:solidFill>
                </a:rPr>
                <a:t>5</a:t>
              </a:r>
            </a:p>
          </p:txBody>
        </p:sp>
        <p:sp>
          <p:nvSpPr>
            <p:cNvPr id="46" name="Oval 16">
              <a:extLst>
                <a:ext uri="{FF2B5EF4-FFF2-40B4-BE49-F238E27FC236}">
                  <a16:creationId xmlns:a16="http://schemas.microsoft.com/office/drawing/2014/main" id="{EE39A88C-31DE-4C45-9DF2-DDC4C925CEC2}"/>
                </a:ext>
              </a:extLst>
            </p:cNvPr>
            <p:cNvSpPr/>
            <p:nvPr/>
          </p:nvSpPr>
          <p:spPr>
            <a:xfrm>
              <a:off x="5857019" y="5131361"/>
              <a:ext cx="477962" cy="477962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600" b="1">
                  <a:solidFill>
                    <a:schemeClr val="accent4"/>
                  </a:solidFill>
                </a:rPr>
                <a:t>4</a:t>
              </a:r>
            </a:p>
          </p:txBody>
        </p:sp>
      </p:grpSp>
      <p:grpSp>
        <p:nvGrpSpPr>
          <p:cNvPr id="5" name="千图PPT彼岸天：ID 8661124库_组合 53">
            <a:extLst>
              <a:ext uri="{FF2B5EF4-FFF2-40B4-BE49-F238E27FC236}">
                <a16:creationId xmlns:a16="http://schemas.microsoft.com/office/drawing/2014/main" id="{3F680A48-A233-4EFA-A413-9534B234C062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8170814" y="1697288"/>
            <a:ext cx="2749722" cy="3463424"/>
            <a:chOff x="8170814" y="1912116"/>
            <a:chExt cx="2749722" cy="3463424"/>
          </a:xfrm>
        </p:grpSpPr>
        <p:grpSp>
          <p:nvGrpSpPr>
            <p:cNvPr id="20" name="Group 54">
              <a:extLst>
                <a:ext uri="{FF2B5EF4-FFF2-40B4-BE49-F238E27FC236}">
                  <a16:creationId xmlns:a16="http://schemas.microsoft.com/office/drawing/2014/main" id="{49935FEE-AB31-4462-B820-9CA69B5DFDCF}"/>
                </a:ext>
              </a:extLst>
            </p:cNvPr>
            <p:cNvGrpSpPr/>
            <p:nvPr/>
          </p:nvGrpSpPr>
          <p:grpSpPr>
            <a:xfrm>
              <a:off x="8170814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23" name="Group 57">
                <a:extLst>
                  <a:ext uri="{FF2B5EF4-FFF2-40B4-BE49-F238E27FC236}">
                    <a16:creationId xmlns:a16="http://schemas.microsoft.com/office/drawing/2014/main" id="{D25E6559-5656-45F9-A14C-8F767D53277B}"/>
                  </a:ext>
                </a:extLst>
              </p:cNvPr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0" name="TextBox 64">
                  <a:extLst>
                    <a:ext uri="{FF2B5EF4-FFF2-40B4-BE49-F238E27FC236}">
                      <a16:creationId xmlns:a16="http://schemas.microsoft.com/office/drawing/2014/main" id="{32B12511-2AEC-4715-8942-24AE9FD04360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r>
                    <a:rPr lang="zh-CN" altLang="en-US" sz="1000" dirty="0"/>
                    <a:t>千图网</a:t>
                  </a:r>
                  <a:r>
                    <a:rPr lang="en-US" altLang="zh-CN" sz="1000" dirty="0"/>
                    <a:t>58PIC.COM</a:t>
                  </a:r>
                  <a:endParaRPr lang="zh-CN" altLang="en-US" sz="1000" dirty="0"/>
                </a:p>
              </p:txBody>
            </p:sp>
            <p:sp>
              <p:nvSpPr>
                <p:cNvPr id="31" name="Rectangle 65">
                  <a:extLst>
                    <a:ext uri="{FF2B5EF4-FFF2-40B4-BE49-F238E27FC236}">
                      <a16:creationId xmlns:a16="http://schemas.microsoft.com/office/drawing/2014/main" id="{BF8B479A-A266-4863-BC7C-59A141D6B8F0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1"/>
                      </a:solidFill>
                    </a:rPr>
                    <a:t>输入标题文本</a:t>
                  </a:r>
                </a:p>
              </p:txBody>
            </p:sp>
          </p:grpSp>
          <p:grpSp>
            <p:nvGrpSpPr>
              <p:cNvPr id="24" name="Group 58">
                <a:extLst>
                  <a:ext uri="{FF2B5EF4-FFF2-40B4-BE49-F238E27FC236}">
                    <a16:creationId xmlns:a16="http://schemas.microsoft.com/office/drawing/2014/main" id="{9F15EBBA-A32A-45D9-B2F1-4F3D1F2E9FE7}"/>
                  </a:ext>
                </a:extLst>
              </p:cNvPr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8" name="TextBox 62">
                  <a:extLst>
                    <a:ext uri="{FF2B5EF4-FFF2-40B4-BE49-F238E27FC236}">
                      <a16:creationId xmlns:a16="http://schemas.microsoft.com/office/drawing/2014/main" id="{C20EC9E2-77D7-43FC-A696-529E98532E58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r>
                    <a:rPr lang="zh-CN" altLang="en-US" sz="1000" dirty="0"/>
                    <a:t>千图网</a:t>
                  </a:r>
                  <a:r>
                    <a:rPr lang="en-US" altLang="zh-CN" sz="1000" dirty="0"/>
                    <a:t>58PIC.COM</a:t>
                  </a:r>
                  <a:endParaRPr lang="zh-CN" altLang="en-US" sz="1000" dirty="0"/>
                </a:p>
              </p:txBody>
            </p:sp>
            <p:sp>
              <p:nvSpPr>
                <p:cNvPr id="29" name="Rectangle 63">
                  <a:extLst>
                    <a:ext uri="{FF2B5EF4-FFF2-40B4-BE49-F238E27FC236}">
                      <a16:creationId xmlns:a16="http://schemas.microsoft.com/office/drawing/2014/main" id="{B313A7F2-6166-4DC3-AAE3-C4400FB506F9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2"/>
                      </a:solidFill>
                    </a:rPr>
                    <a:t>输入标题文本</a:t>
                  </a:r>
                </a:p>
              </p:txBody>
            </p:sp>
          </p:grpSp>
          <p:grpSp>
            <p:nvGrpSpPr>
              <p:cNvPr id="25" name="Group 59">
                <a:extLst>
                  <a:ext uri="{FF2B5EF4-FFF2-40B4-BE49-F238E27FC236}">
                    <a16:creationId xmlns:a16="http://schemas.microsoft.com/office/drawing/2014/main" id="{E6D0E32C-160C-4CA6-9FEE-4AA61E1D1572}"/>
                  </a:ext>
                </a:extLst>
              </p:cNvPr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6" name="TextBox 60">
                  <a:extLst>
                    <a:ext uri="{FF2B5EF4-FFF2-40B4-BE49-F238E27FC236}">
                      <a16:creationId xmlns:a16="http://schemas.microsoft.com/office/drawing/2014/main" id="{412C659E-D6CB-426E-B1FD-DBB2BA02B020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r>
                    <a:rPr lang="zh-CN" altLang="en-US" sz="1000" dirty="0"/>
                    <a:t>千图网</a:t>
                  </a:r>
                  <a:r>
                    <a:rPr lang="en-US" altLang="zh-CN" sz="1000" dirty="0"/>
                    <a:t>58PIC.COM</a:t>
                  </a:r>
                  <a:endParaRPr lang="zh-CN" altLang="en-US" sz="1000" dirty="0"/>
                </a:p>
              </p:txBody>
            </p:sp>
            <p:sp>
              <p:nvSpPr>
                <p:cNvPr id="27" name="Rectangle 61">
                  <a:extLst>
                    <a:ext uri="{FF2B5EF4-FFF2-40B4-BE49-F238E27FC236}">
                      <a16:creationId xmlns:a16="http://schemas.microsoft.com/office/drawing/2014/main" id="{57888731-F010-4334-BF33-1733FA4BF22B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5"/>
                      </a:solidFill>
                    </a:rPr>
                    <a:t>输入标题文本</a:t>
                  </a:r>
                </a:p>
              </p:txBody>
            </p:sp>
          </p:grpSp>
        </p:grpSp>
        <p:cxnSp>
          <p:nvCxnSpPr>
            <p:cNvPr id="21" name="Straight Connector 55">
              <a:extLst>
                <a:ext uri="{FF2B5EF4-FFF2-40B4-BE49-F238E27FC236}">
                  <a16:creationId xmlns:a16="http://schemas.microsoft.com/office/drawing/2014/main" id="{4120F2E1-DB7C-422C-8EB3-730CBC3257E3}"/>
                </a:ext>
              </a:extLst>
            </p:cNvPr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56">
              <a:extLst>
                <a:ext uri="{FF2B5EF4-FFF2-40B4-BE49-F238E27FC236}">
                  <a16:creationId xmlns:a16="http://schemas.microsoft.com/office/drawing/2014/main" id="{63D7C12B-6123-4F58-967E-26FAFE0E9E86}"/>
                </a:ext>
              </a:extLst>
            </p:cNvPr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千图PPT彼岸天：ID 8661124库_组合 66">
            <a:extLst>
              <a:ext uri="{FF2B5EF4-FFF2-40B4-BE49-F238E27FC236}">
                <a16:creationId xmlns:a16="http://schemas.microsoft.com/office/drawing/2014/main" id="{329D033A-550F-4CFC-9682-95E3F55AEA02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307468" y="1697288"/>
            <a:ext cx="2713719" cy="3463424"/>
            <a:chOff x="1307468" y="1697288"/>
            <a:chExt cx="2713719" cy="3463424"/>
          </a:xfrm>
        </p:grpSpPr>
        <p:grpSp>
          <p:nvGrpSpPr>
            <p:cNvPr id="7" name="Group 67">
              <a:extLst>
                <a:ext uri="{FF2B5EF4-FFF2-40B4-BE49-F238E27FC236}">
                  <a16:creationId xmlns:a16="http://schemas.microsoft.com/office/drawing/2014/main" id="{013F0BBB-F5D9-4B8E-9BCC-D13376D22212}"/>
                </a:ext>
              </a:extLst>
            </p:cNvPr>
            <p:cNvGrpSpPr/>
            <p:nvPr/>
          </p:nvGrpSpPr>
          <p:grpSpPr>
            <a:xfrm>
              <a:off x="1410010" y="1697288"/>
              <a:ext cx="2611177" cy="3463424"/>
              <a:chOff x="1193500" y="1491637"/>
              <a:chExt cx="3761195" cy="3463424"/>
            </a:xfrm>
          </p:grpSpPr>
          <p:grpSp>
            <p:nvGrpSpPr>
              <p:cNvPr id="11" name="Group 71">
                <a:extLst>
                  <a:ext uri="{FF2B5EF4-FFF2-40B4-BE49-F238E27FC236}">
                    <a16:creationId xmlns:a16="http://schemas.microsoft.com/office/drawing/2014/main" id="{32484E47-18A5-4497-B916-0B7434EE4CB0}"/>
                  </a:ext>
                </a:extLst>
              </p:cNvPr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8" name="TextBox 78">
                  <a:extLst>
                    <a:ext uri="{FF2B5EF4-FFF2-40B4-BE49-F238E27FC236}">
                      <a16:creationId xmlns:a16="http://schemas.microsoft.com/office/drawing/2014/main" id="{D9F7AB53-C393-4A85-8EDD-5E5DD354FA20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r>
                    <a:rPr lang="zh-CN" altLang="en-US" sz="1000" dirty="0"/>
                    <a:t>千图网</a:t>
                  </a:r>
                  <a:r>
                    <a:rPr lang="en-US" altLang="zh-CN" sz="1000" dirty="0"/>
                    <a:t>58PIC.COM</a:t>
                  </a:r>
                  <a:endParaRPr lang="zh-CN" altLang="en-US" sz="1000" dirty="0"/>
                </a:p>
              </p:txBody>
            </p:sp>
            <p:sp>
              <p:nvSpPr>
                <p:cNvPr id="19" name="Rectangle 79">
                  <a:extLst>
                    <a:ext uri="{FF2B5EF4-FFF2-40B4-BE49-F238E27FC236}">
                      <a16:creationId xmlns:a16="http://schemas.microsoft.com/office/drawing/2014/main" id="{90B45DC8-49A2-4D8B-B576-5D2EA604899B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1"/>
                      </a:solidFill>
                    </a:rPr>
                    <a:t>输入标题文本</a:t>
                  </a:r>
                </a:p>
              </p:txBody>
            </p:sp>
          </p:grpSp>
          <p:grpSp>
            <p:nvGrpSpPr>
              <p:cNvPr id="12" name="Group 72">
                <a:extLst>
                  <a:ext uri="{FF2B5EF4-FFF2-40B4-BE49-F238E27FC236}">
                    <a16:creationId xmlns:a16="http://schemas.microsoft.com/office/drawing/2014/main" id="{1E2DE4EF-E9A2-4A3F-AE8F-01293EB0A38A}"/>
                  </a:ext>
                </a:extLst>
              </p:cNvPr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6" name="TextBox 76">
                  <a:extLst>
                    <a:ext uri="{FF2B5EF4-FFF2-40B4-BE49-F238E27FC236}">
                      <a16:creationId xmlns:a16="http://schemas.microsoft.com/office/drawing/2014/main" id="{1973D6E1-696B-4326-83E0-3056D6F950FD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r>
                    <a:rPr lang="zh-CN" altLang="en-US" sz="1000" dirty="0"/>
                    <a:t>千图网</a:t>
                  </a:r>
                  <a:r>
                    <a:rPr lang="en-US" altLang="zh-CN" sz="1000" dirty="0"/>
                    <a:t>58PIC.COM</a:t>
                  </a:r>
                  <a:endParaRPr lang="zh-CN" altLang="en-US" sz="1000" dirty="0"/>
                </a:p>
              </p:txBody>
            </p:sp>
            <p:sp>
              <p:nvSpPr>
                <p:cNvPr id="17" name="Rectangle 77">
                  <a:extLst>
                    <a:ext uri="{FF2B5EF4-FFF2-40B4-BE49-F238E27FC236}">
                      <a16:creationId xmlns:a16="http://schemas.microsoft.com/office/drawing/2014/main" id="{039A36F6-4BAD-43D0-ACDA-D5B7EDF42707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2"/>
                      </a:solidFill>
                    </a:rPr>
                    <a:t>输入标题文本</a:t>
                  </a:r>
                </a:p>
              </p:txBody>
            </p:sp>
          </p:grpSp>
          <p:grpSp>
            <p:nvGrpSpPr>
              <p:cNvPr id="13" name="Group 73">
                <a:extLst>
                  <a:ext uri="{FF2B5EF4-FFF2-40B4-BE49-F238E27FC236}">
                    <a16:creationId xmlns:a16="http://schemas.microsoft.com/office/drawing/2014/main" id="{5CCAD80B-E0E7-43FD-9422-73FD59CD2D5B}"/>
                  </a:ext>
                </a:extLst>
              </p:cNvPr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4" name="TextBox 74">
                  <a:extLst>
                    <a:ext uri="{FF2B5EF4-FFF2-40B4-BE49-F238E27FC236}">
                      <a16:creationId xmlns:a16="http://schemas.microsoft.com/office/drawing/2014/main" id="{A75BC136-2060-4E0D-B57E-6E4D215BFE13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r>
                    <a:rPr lang="zh-CN" altLang="en-US" sz="1000" dirty="0"/>
                    <a:t>千图网</a:t>
                  </a:r>
                  <a:r>
                    <a:rPr lang="en-US" altLang="zh-CN" sz="1000" dirty="0"/>
                    <a:t>58PIC.COM</a:t>
                  </a:r>
                  <a:endParaRPr lang="zh-CN" altLang="en-US" sz="1000" dirty="0"/>
                </a:p>
              </p:txBody>
            </p:sp>
            <p:sp>
              <p:nvSpPr>
                <p:cNvPr id="15" name="Rectangle 75">
                  <a:extLst>
                    <a:ext uri="{FF2B5EF4-FFF2-40B4-BE49-F238E27FC236}">
                      <a16:creationId xmlns:a16="http://schemas.microsoft.com/office/drawing/2014/main" id="{B3E26844-AF1A-4D11-8DFC-764A4FD208A6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5"/>
                      </a:solidFill>
                    </a:rPr>
                    <a:t>输入标题文本</a:t>
                  </a:r>
                </a:p>
              </p:txBody>
            </p:sp>
          </p:grpSp>
        </p:grpSp>
        <p:grpSp>
          <p:nvGrpSpPr>
            <p:cNvPr id="8" name="Group 68">
              <a:extLst>
                <a:ext uri="{FF2B5EF4-FFF2-40B4-BE49-F238E27FC236}">
                  <a16:creationId xmlns:a16="http://schemas.microsoft.com/office/drawing/2014/main" id="{118A2697-B954-427E-B7F3-418F110A368A}"/>
                </a:ext>
              </a:extLst>
            </p:cNvPr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9" name="Straight Connector 69">
                <a:extLst>
                  <a:ext uri="{FF2B5EF4-FFF2-40B4-BE49-F238E27FC236}">
                    <a16:creationId xmlns:a16="http://schemas.microsoft.com/office/drawing/2014/main" id="{DDEE988C-0635-415A-8616-4393C928E26D}"/>
                  </a:ext>
                </a:extLst>
              </p:cNvPr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70">
                <a:extLst>
                  <a:ext uri="{FF2B5EF4-FFF2-40B4-BE49-F238E27FC236}">
                    <a16:creationId xmlns:a16="http://schemas.microsoft.com/office/drawing/2014/main" id="{C61A3CC7-7A5A-4BBD-B7AA-99AD200D8F64}"/>
                  </a:ext>
                </a:extLst>
              </p:cNvPr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978727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0052127-E65E-41F9-85B1-B13E0BF9088A}"/>
              </a:ext>
            </a:extLst>
          </p:cNvPr>
          <p:cNvSpPr txBox="1"/>
          <p:nvPr/>
        </p:nvSpPr>
        <p:spPr>
          <a:xfrm>
            <a:off x="3585527" y="2084207"/>
            <a:ext cx="1762771" cy="16413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0666" dirty="0">
                <a:solidFill>
                  <a:srgbClr val="226A60"/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  <a:cs typeface="+mn-ea"/>
                <a:sym typeface="Arial" panose="020B0604020202020204" pitchFamily="34" charset="0"/>
              </a:rPr>
              <a:t>03</a:t>
            </a:r>
            <a:endParaRPr lang="zh-CN" altLang="en-US" sz="10666" dirty="0">
              <a:solidFill>
                <a:srgbClr val="226A60"/>
              </a:solidFill>
              <a:latin typeface="方正有猫在_GBK" panose="02000000000000000000" pitchFamily="2" charset="-122"/>
              <a:ea typeface="方正有猫在_GBK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F1FA76C-520C-4F4D-90D5-CC5C0DE966F8}"/>
              </a:ext>
            </a:extLst>
          </p:cNvPr>
          <p:cNvSpPr/>
          <p:nvPr/>
        </p:nvSpPr>
        <p:spPr>
          <a:xfrm>
            <a:off x="5703149" y="2270450"/>
            <a:ext cx="4164729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defRPr/>
            </a:pPr>
            <a:r>
              <a:rPr lang="zh-CN" altLang="en-US" sz="4800" b="1" kern="0" dirty="0">
                <a:latin typeface="方正卡通简体" panose="02000000000000000000" pitchFamily="2" charset="-122"/>
                <a:ea typeface="方正卡通简体" panose="02000000000000000000" pitchFamily="2" charset="-122"/>
                <a:cs typeface="+mn-ea"/>
                <a:sym typeface="+mn-lt"/>
              </a:rPr>
              <a:t>课文赏析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87CDB603-7EAA-4B15-A0FF-67D085EF545F}"/>
              </a:ext>
            </a:extLst>
          </p:cNvPr>
          <p:cNvSpPr txBox="1"/>
          <p:nvPr/>
        </p:nvSpPr>
        <p:spPr>
          <a:xfrm>
            <a:off x="5196116" y="3080005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 dirty="0">
                <a:solidFill>
                  <a:srgbClr val="71533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 dirty="0">
              <a:solidFill>
                <a:srgbClr val="7153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id="{8FEBCF63-5AE1-4B0D-B41E-D799C8BAD0CA}"/>
              </a:ext>
            </a:extLst>
          </p:cNvPr>
          <p:cNvSpPr txBox="1"/>
          <p:nvPr/>
        </p:nvSpPr>
        <p:spPr>
          <a:xfrm>
            <a:off x="7072779" y="3080005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 dirty="0">
                <a:solidFill>
                  <a:srgbClr val="71533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 dirty="0">
              <a:solidFill>
                <a:srgbClr val="7153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id="{CE8604F1-587C-4E00-9C64-EBAEDE5EADE4}"/>
              </a:ext>
            </a:extLst>
          </p:cNvPr>
          <p:cNvSpPr txBox="1"/>
          <p:nvPr/>
        </p:nvSpPr>
        <p:spPr>
          <a:xfrm>
            <a:off x="5196116" y="3429000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 dirty="0">
                <a:solidFill>
                  <a:srgbClr val="71533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 dirty="0">
              <a:solidFill>
                <a:srgbClr val="7153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id="{B9F23067-861A-4FCF-A1CD-B6CA27BF8BD5}"/>
              </a:ext>
            </a:extLst>
          </p:cNvPr>
          <p:cNvSpPr txBox="1"/>
          <p:nvPr/>
        </p:nvSpPr>
        <p:spPr>
          <a:xfrm>
            <a:off x="7072779" y="3429000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 dirty="0">
                <a:solidFill>
                  <a:srgbClr val="71533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 dirty="0">
              <a:solidFill>
                <a:srgbClr val="7153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5503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千图PPT彼岸天：ID 8661124库_组合 32">
            <a:extLst>
              <a:ext uri="{FF2B5EF4-FFF2-40B4-BE49-F238E27FC236}">
                <a16:creationId xmlns:a16="http://schemas.microsoft.com/office/drawing/2014/main" id="{8863147B-D97E-4488-93FB-5BE6D5B23DFF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417080" y="893046"/>
            <a:ext cx="2238760" cy="843924"/>
            <a:chOff x="2417080" y="893046"/>
            <a:chExt cx="2238760" cy="843924"/>
          </a:xfrm>
        </p:grpSpPr>
        <p:sp>
          <p:nvSpPr>
            <p:cNvPr id="4" name="Rectangle 37">
              <a:extLst>
                <a:ext uri="{FF2B5EF4-FFF2-40B4-BE49-F238E27FC236}">
                  <a16:creationId xmlns:a16="http://schemas.microsoft.com/office/drawing/2014/main" id="{6A49868F-76FB-4E9F-AC2A-238BC51A4E02}"/>
                </a:ext>
              </a:extLst>
            </p:cNvPr>
            <p:cNvSpPr/>
            <p:nvPr/>
          </p:nvSpPr>
          <p:spPr>
            <a:xfrm>
              <a:off x="2417080" y="1160929"/>
              <a:ext cx="2238760" cy="576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25" dirty="0"/>
                <a:t>请替换文字内容复制你的内容到此</a:t>
              </a:r>
              <a:br>
                <a:rPr lang="zh-CN" altLang="en-US" sz="1125" dirty="0"/>
              </a:br>
              <a:r>
                <a:rPr lang="zh-CN" altLang="en-US" sz="1125" dirty="0"/>
                <a:t>千图网</a:t>
              </a:r>
              <a:r>
                <a:rPr lang="en-US" altLang="zh-CN" sz="1125" dirty="0"/>
                <a:t>58PIC.COM</a:t>
              </a:r>
              <a:endParaRPr lang="zh-CN" altLang="en-US" sz="1125" dirty="0"/>
            </a:p>
          </p:txBody>
        </p:sp>
        <p:sp>
          <p:nvSpPr>
            <p:cNvPr id="5" name="Rectangle 38">
              <a:extLst>
                <a:ext uri="{FF2B5EF4-FFF2-40B4-BE49-F238E27FC236}">
                  <a16:creationId xmlns:a16="http://schemas.microsoft.com/office/drawing/2014/main" id="{009D19DB-55E4-40BA-AFA7-F046DB3B9A13}"/>
                </a:ext>
              </a:extLst>
            </p:cNvPr>
            <p:cNvSpPr/>
            <p:nvPr/>
          </p:nvSpPr>
          <p:spPr>
            <a:xfrm>
              <a:off x="2417080" y="893046"/>
              <a:ext cx="1785884" cy="2232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r>
                <a:rPr lang="zh-CN" altLang="en-US" sz="1406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</a:p>
          </p:txBody>
        </p:sp>
      </p:grpSp>
      <p:grpSp>
        <p:nvGrpSpPr>
          <p:cNvPr id="34" name="千图PPT彼岸天：ID 8661124库_组合 33">
            <a:extLst>
              <a:ext uri="{FF2B5EF4-FFF2-40B4-BE49-F238E27FC236}">
                <a16:creationId xmlns:a16="http://schemas.microsoft.com/office/drawing/2014/main" id="{DEB98EB5-7638-47F1-ABF4-AE46C9F8A138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928125" y="5121031"/>
            <a:ext cx="2238760" cy="843924"/>
            <a:chOff x="3928125" y="5121031"/>
            <a:chExt cx="2238760" cy="843924"/>
          </a:xfrm>
        </p:grpSpPr>
        <p:sp>
          <p:nvSpPr>
            <p:cNvPr id="6" name="Rectangle 35">
              <a:extLst>
                <a:ext uri="{FF2B5EF4-FFF2-40B4-BE49-F238E27FC236}">
                  <a16:creationId xmlns:a16="http://schemas.microsoft.com/office/drawing/2014/main" id="{4E7491EE-DC20-4594-A8A4-2DE7E7603DDE}"/>
                </a:ext>
              </a:extLst>
            </p:cNvPr>
            <p:cNvSpPr/>
            <p:nvPr/>
          </p:nvSpPr>
          <p:spPr>
            <a:xfrm>
              <a:off x="3928125" y="5388914"/>
              <a:ext cx="2238760" cy="576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25" dirty="0"/>
                <a:t>请替换文字内容复制你的内容到此</a:t>
              </a:r>
              <a:br>
                <a:rPr lang="zh-CN" altLang="en-US" sz="1125" dirty="0"/>
              </a:br>
              <a:r>
                <a:rPr lang="zh-CN" altLang="en-US" sz="1125" dirty="0"/>
                <a:t>千图网</a:t>
              </a:r>
              <a:r>
                <a:rPr lang="en-US" altLang="zh-CN" sz="1125" dirty="0"/>
                <a:t>58PIC.COM</a:t>
              </a:r>
              <a:endParaRPr lang="zh-CN" altLang="en-US" sz="1125" dirty="0"/>
            </a:p>
          </p:txBody>
        </p:sp>
        <p:sp>
          <p:nvSpPr>
            <p:cNvPr id="7" name="Rectangle 36">
              <a:extLst>
                <a:ext uri="{FF2B5EF4-FFF2-40B4-BE49-F238E27FC236}">
                  <a16:creationId xmlns:a16="http://schemas.microsoft.com/office/drawing/2014/main" id="{BB0CB2EC-B224-4F12-81A5-EEF08EB267AF}"/>
                </a:ext>
              </a:extLst>
            </p:cNvPr>
            <p:cNvSpPr/>
            <p:nvPr/>
          </p:nvSpPr>
          <p:spPr>
            <a:xfrm>
              <a:off x="3928125" y="5121031"/>
              <a:ext cx="1785884" cy="2232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r>
                <a:rPr lang="zh-CN" altLang="en-US" sz="1406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</a:p>
          </p:txBody>
        </p:sp>
      </p:grpSp>
      <p:grpSp>
        <p:nvGrpSpPr>
          <p:cNvPr id="32" name="千图PPT彼岸天：ID 8661124库_组合 31">
            <a:extLst>
              <a:ext uri="{FF2B5EF4-FFF2-40B4-BE49-F238E27FC236}">
                <a16:creationId xmlns:a16="http://schemas.microsoft.com/office/drawing/2014/main" id="{D5F4BFEE-46CB-4634-BAA4-148B6C5DD1BB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5203058" y="893046"/>
            <a:ext cx="2238760" cy="843924"/>
            <a:chOff x="5203058" y="893046"/>
            <a:chExt cx="2238760" cy="843924"/>
          </a:xfrm>
        </p:grpSpPr>
        <p:sp>
          <p:nvSpPr>
            <p:cNvPr id="10" name="Rectangle 31">
              <a:extLst>
                <a:ext uri="{FF2B5EF4-FFF2-40B4-BE49-F238E27FC236}">
                  <a16:creationId xmlns:a16="http://schemas.microsoft.com/office/drawing/2014/main" id="{8E69B195-AD04-4E2E-B704-45C648C8225A}"/>
                </a:ext>
              </a:extLst>
            </p:cNvPr>
            <p:cNvSpPr/>
            <p:nvPr/>
          </p:nvSpPr>
          <p:spPr>
            <a:xfrm>
              <a:off x="5203058" y="1160929"/>
              <a:ext cx="2238760" cy="576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25" dirty="0"/>
                <a:t>请替换文字内容复制你的内容到此</a:t>
              </a:r>
              <a:br>
                <a:rPr lang="zh-CN" altLang="en-US" sz="1125" dirty="0"/>
              </a:br>
              <a:r>
                <a:rPr lang="zh-CN" altLang="en-US" sz="1125" dirty="0"/>
                <a:t>千图网</a:t>
              </a:r>
              <a:r>
                <a:rPr lang="en-US" altLang="zh-CN" sz="1125" dirty="0"/>
                <a:t>58PIC.COM</a:t>
              </a:r>
              <a:endParaRPr lang="zh-CN" altLang="en-US" sz="1125" dirty="0"/>
            </a:p>
          </p:txBody>
        </p:sp>
        <p:sp>
          <p:nvSpPr>
            <p:cNvPr id="11" name="Rectangle 32">
              <a:extLst>
                <a:ext uri="{FF2B5EF4-FFF2-40B4-BE49-F238E27FC236}">
                  <a16:creationId xmlns:a16="http://schemas.microsoft.com/office/drawing/2014/main" id="{C6ADD34C-70F6-49C4-AE4F-83975EF09996}"/>
                </a:ext>
              </a:extLst>
            </p:cNvPr>
            <p:cNvSpPr/>
            <p:nvPr/>
          </p:nvSpPr>
          <p:spPr>
            <a:xfrm>
              <a:off x="5203058" y="893046"/>
              <a:ext cx="1785884" cy="2232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r>
                <a:rPr lang="zh-CN" altLang="en-US" sz="1406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</a:p>
          </p:txBody>
        </p:sp>
      </p:grpSp>
      <p:grpSp>
        <p:nvGrpSpPr>
          <p:cNvPr id="31" name="千图PPT彼岸天：ID 8661124库_组合 30">
            <a:extLst>
              <a:ext uri="{FF2B5EF4-FFF2-40B4-BE49-F238E27FC236}">
                <a16:creationId xmlns:a16="http://schemas.microsoft.com/office/drawing/2014/main" id="{D3101B60-374E-4BE1-AC8F-2DE7D24CE387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984067" y="893046"/>
            <a:ext cx="2238760" cy="843924"/>
            <a:chOff x="7984067" y="893046"/>
            <a:chExt cx="2238760" cy="843924"/>
          </a:xfrm>
        </p:grpSpPr>
        <p:sp>
          <p:nvSpPr>
            <p:cNvPr id="12" name="Rectangle 29">
              <a:extLst>
                <a:ext uri="{FF2B5EF4-FFF2-40B4-BE49-F238E27FC236}">
                  <a16:creationId xmlns:a16="http://schemas.microsoft.com/office/drawing/2014/main" id="{43C85D82-F63D-4740-8823-D09A90694DFC}"/>
                </a:ext>
              </a:extLst>
            </p:cNvPr>
            <p:cNvSpPr/>
            <p:nvPr/>
          </p:nvSpPr>
          <p:spPr>
            <a:xfrm>
              <a:off x="7984067" y="1160929"/>
              <a:ext cx="2238760" cy="576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25" dirty="0"/>
                <a:t>请替换文字内容复制你的内容到此</a:t>
              </a:r>
              <a:br>
                <a:rPr lang="zh-CN" altLang="en-US" sz="1125" dirty="0"/>
              </a:br>
              <a:r>
                <a:rPr lang="zh-CN" altLang="en-US" sz="1125" dirty="0"/>
                <a:t>千图网</a:t>
              </a:r>
              <a:r>
                <a:rPr lang="en-US" altLang="zh-CN" sz="1125" dirty="0"/>
                <a:t>58PIC.COM</a:t>
              </a:r>
              <a:endParaRPr lang="zh-CN" altLang="en-US" sz="1125" dirty="0"/>
            </a:p>
          </p:txBody>
        </p:sp>
        <p:sp>
          <p:nvSpPr>
            <p:cNvPr id="13" name="Rectangle 30">
              <a:extLst>
                <a:ext uri="{FF2B5EF4-FFF2-40B4-BE49-F238E27FC236}">
                  <a16:creationId xmlns:a16="http://schemas.microsoft.com/office/drawing/2014/main" id="{536F55AB-8502-4D7F-8FA3-E4ED48251897}"/>
                </a:ext>
              </a:extLst>
            </p:cNvPr>
            <p:cNvSpPr/>
            <p:nvPr/>
          </p:nvSpPr>
          <p:spPr>
            <a:xfrm>
              <a:off x="7984067" y="893046"/>
              <a:ext cx="1785884" cy="2232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r>
                <a:rPr lang="zh-CN" altLang="en-US" sz="1406" b="1" dirty="0">
                  <a:solidFill>
                    <a:schemeClr val="accent5">
                      <a:lumMod val="100000"/>
                    </a:schemeClr>
                  </a:solidFill>
                </a:rPr>
                <a:t>输入标题文本</a:t>
              </a:r>
            </a:p>
          </p:txBody>
        </p:sp>
      </p:grpSp>
      <p:grpSp>
        <p:nvGrpSpPr>
          <p:cNvPr id="37" name="千图PPT彼岸天：ID 8661124库_组合 36">
            <a:extLst>
              <a:ext uri="{FF2B5EF4-FFF2-40B4-BE49-F238E27FC236}">
                <a16:creationId xmlns:a16="http://schemas.microsoft.com/office/drawing/2014/main" id="{75CCC03E-AD7C-46E2-8BA1-F7E506B995A3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0" y="2768946"/>
            <a:ext cx="10227811" cy="1801899"/>
            <a:chOff x="0" y="2768946"/>
            <a:chExt cx="10227811" cy="1801899"/>
          </a:xfrm>
        </p:grpSpPr>
        <p:sp>
          <p:nvSpPr>
            <p:cNvPr id="14" name="千图PPT彼岸天：ID 8661124库_Freeform: Shape 21">
              <a:extLst>
                <a:ext uri="{FF2B5EF4-FFF2-40B4-BE49-F238E27FC236}">
                  <a16:creationId xmlns:a16="http://schemas.microsoft.com/office/drawing/2014/main" id="{18148FF8-68AB-46A1-BDF3-5D518FBC8898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0" y="2768946"/>
              <a:ext cx="10227811" cy="18018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54" extrusionOk="0">
                  <a:moveTo>
                    <a:pt x="4816" y="1"/>
                  </a:moveTo>
                  <a:cubicBezTo>
                    <a:pt x="3131" y="-46"/>
                    <a:pt x="1481" y="1187"/>
                    <a:pt x="5" y="3399"/>
                  </a:cubicBezTo>
                  <a:lnTo>
                    <a:pt x="0" y="21554"/>
                  </a:lnTo>
                  <a:cubicBezTo>
                    <a:pt x="1109" y="15102"/>
                    <a:pt x="2649" y="10604"/>
                    <a:pt x="4369" y="8786"/>
                  </a:cubicBezTo>
                  <a:cubicBezTo>
                    <a:pt x="6694" y="6332"/>
                    <a:pt x="9069" y="8974"/>
                    <a:pt x="11416" y="10696"/>
                  </a:cubicBezTo>
                  <a:cubicBezTo>
                    <a:pt x="12629" y="11585"/>
                    <a:pt x="13851" y="12212"/>
                    <a:pt x="15078" y="12231"/>
                  </a:cubicBezTo>
                  <a:cubicBezTo>
                    <a:pt x="17128" y="12264"/>
                    <a:pt x="19207" y="10216"/>
                    <a:pt x="20976" y="5372"/>
                  </a:cubicBezTo>
                  <a:cubicBezTo>
                    <a:pt x="21195" y="4774"/>
                    <a:pt x="21393" y="4037"/>
                    <a:pt x="21600" y="3376"/>
                  </a:cubicBezTo>
                  <a:lnTo>
                    <a:pt x="21600" y="3296"/>
                  </a:lnTo>
                  <a:cubicBezTo>
                    <a:pt x="21303" y="3964"/>
                    <a:pt x="20992" y="4545"/>
                    <a:pt x="20680" y="5071"/>
                  </a:cubicBezTo>
                  <a:cubicBezTo>
                    <a:pt x="19230" y="7511"/>
                    <a:pt x="17709" y="9115"/>
                    <a:pt x="16147" y="9417"/>
                  </a:cubicBezTo>
                  <a:cubicBezTo>
                    <a:pt x="14053" y="9823"/>
                    <a:pt x="12715" y="7258"/>
                    <a:pt x="11190" y="5181"/>
                  </a:cubicBezTo>
                  <a:cubicBezTo>
                    <a:pt x="9396" y="2740"/>
                    <a:pt x="7477" y="581"/>
                    <a:pt x="5539" y="101"/>
                  </a:cubicBezTo>
                  <a:cubicBezTo>
                    <a:pt x="5298" y="41"/>
                    <a:pt x="5056" y="8"/>
                    <a:pt x="4816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22">
              <a:extLst>
                <a:ext uri="{FF2B5EF4-FFF2-40B4-BE49-F238E27FC236}">
                  <a16:creationId xmlns:a16="http://schemas.microsoft.com/office/drawing/2014/main" id="{1A856B52-9AE3-461B-9EAE-C647A63099B9}"/>
                </a:ext>
              </a:extLst>
            </p:cNvPr>
            <p:cNvSpPr/>
            <p:nvPr/>
          </p:nvSpPr>
          <p:spPr>
            <a:xfrm>
              <a:off x="7909509" y="3725619"/>
              <a:ext cx="2318301" cy="634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875" extrusionOk="0">
                  <a:moveTo>
                    <a:pt x="3081" y="0"/>
                  </a:moveTo>
                  <a:lnTo>
                    <a:pt x="0" y="1084"/>
                  </a:lnTo>
                  <a:cubicBezTo>
                    <a:pt x="1009" y="3651"/>
                    <a:pt x="3269" y="9083"/>
                    <a:pt x="6411" y="13330"/>
                  </a:cubicBezTo>
                  <a:cubicBezTo>
                    <a:pt x="11171" y="19763"/>
                    <a:pt x="16496" y="21600"/>
                    <a:pt x="21600" y="18190"/>
                  </a:cubicBezTo>
                  <a:lnTo>
                    <a:pt x="21600" y="18076"/>
                  </a:lnTo>
                  <a:cubicBezTo>
                    <a:pt x="20877" y="18184"/>
                    <a:pt x="17615" y="18411"/>
                    <a:pt x="13876" y="16276"/>
                  </a:cubicBezTo>
                  <a:cubicBezTo>
                    <a:pt x="10044" y="14088"/>
                    <a:pt x="5727" y="9423"/>
                    <a:pt x="3081" y="0"/>
                  </a:cubicBezTo>
                  <a:close/>
                </a:path>
              </a:pathLst>
            </a:cu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23">
              <a:extLst>
                <a:ext uri="{FF2B5EF4-FFF2-40B4-BE49-F238E27FC236}">
                  <a16:creationId xmlns:a16="http://schemas.microsoft.com/office/drawing/2014/main" id="{38F51E75-5B9F-4F61-AF11-1766ED0141E0}"/>
                </a:ext>
              </a:extLst>
            </p:cNvPr>
            <p:cNvSpPr/>
            <p:nvPr/>
          </p:nvSpPr>
          <p:spPr>
            <a:xfrm rot="10800000" flipH="1">
              <a:off x="6250219" y="2847975"/>
              <a:ext cx="1954706" cy="5542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98" extrusionOk="0">
                  <a:moveTo>
                    <a:pt x="3946" y="0"/>
                  </a:moveTo>
                  <a:lnTo>
                    <a:pt x="0" y="3319"/>
                  </a:lnTo>
                  <a:cubicBezTo>
                    <a:pt x="1053" y="6000"/>
                    <a:pt x="2601" y="9469"/>
                    <a:pt x="4417" y="12351"/>
                  </a:cubicBezTo>
                  <a:cubicBezTo>
                    <a:pt x="7113" y="16632"/>
                    <a:pt x="9944" y="18906"/>
                    <a:pt x="12783" y="20223"/>
                  </a:cubicBezTo>
                  <a:cubicBezTo>
                    <a:pt x="14166" y="20865"/>
                    <a:pt x="15556" y="21284"/>
                    <a:pt x="16951" y="21434"/>
                  </a:cubicBezTo>
                  <a:cubicBezTo>
                    <a:pt x="18502" y="21600"/>
                    <a:pt x="20053" y="21443"/>
                    <a:pt x="21600" y="20959"/>
                  </a:cubicBezTo>
                  <a:lnTo>
                    <a:pt x="21568" y="20547"/>
                  </a:lnTo>
                  <a:cubicBezTo>
                    <a:pt x="20119" y="20362"/>
                    <a:pt x="16673" y="19195"/>
                    <a:pt x="12893" y="15491"/>
                  </a:cubicBezTo>
                  <a:cubicBezTo>
                    <a:pt x="9808" y="12469"/>
                    <a:pt x="6568" y="7945"/>
                    <a:pt x="3946" y="0"/>
                  </a:cubicBezTo>
                  <a:close/>
                </a:path>
              </a:pathLst>
            </a:cu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8" name="千图PPT彼岸天：ID 8661124库_组合 27">
            <a:extLst>
              <a:ext uri="{FF2B5EF4-FFF2-40B4-BE49-F238E27FC236}">
                <a16:creationId xmlns:a16="http://schemas.microsoft.com/office/drawing/2014/main" id="{52B8F6C5-96E8-410A-A1BE-81FF0E38B845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5532019" y="1824259"/>
            <a:ext cx="1117040" cy="1610764"/>
            <a:chOff x="5532019" y="1824259"/>
            <a:chExt cx="1117040" cy="1610764"/>
          </a:xfrm>
        </p:grpSpPr>
        <p:sp>
          <p:nvSpPr>
            <p:cNvPr id="17" name="Freeform: Shape 19">
              <a:extLst>
                <a:ext uri="{FF2B5EF4-FFF2-40B4-BE49-F238E27FC236}">
                  <a16:creationId xmlns:a16="http://schemas.microsoft.com/office/drawing/2014/main" id="{2BA9890B-7F3C-41DD-9A03-2AFAE70E24D6}"/>
                </a:ext>
              </a:extLst>
            </p:cNvPr>
            <p:cNvSpPr/>
            <p:nvPr/>
          </p:nvSpPr>
          <p:spPr>
            <a:xfrm>
              <a:off x="5532019" y="1824259"/>
              <a:ext cx="1117040" cy="16107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80" h="21600" extrusionOk="0">
                  <a:moveTo>
                    <a:pt x="2817" y="7689"/>
                  </a:moveTo>
                  <a:cubicBezTo>
                    <a:pt x="164" y="11117"/>
                    <a:pt x="-760" y="15289"/>
                    <a:pt x="670" y="19391"/>
                  </a:cubicBezTo>
                  <a:cubicBezTo>
                    <a:pt x="937" y="20158"/>
                    <a:pt x="1275" y="20895"/>
                    <a:pt x="1681" y="21600"/>
                  </a:cubicBezTo>
                  <a:cubicBezTo>
                    <a:pt x="2702" y="21510"/>
                    <a:pt x="3727" y="21360"/>
                    <a:pt x="4751" y="21149"/>
                  </a:cubicBezTo>
                  <a:cubicBezTo>
                    <a:pt x="10229" y="20021"/>
                    <a:pt x="14610" y="17338"/>
                    <a:pt x="17263" y="13911"/>
                  </a:cubicBezTo>
                  <a:cubicBezTo>
                    <a:pt x="19916" y="10483"/>
                    <a:pt x="20840" y="6311"/>
                    <a:pt x="19410" y="2209"/>
                  </a:cubicBezTo>
                  <a:cubicBezTo>
                    <a:pt x="19143" y="1442"/>
                    <a:pt x="18805" y="705"/>
                    <a:pt x="18399" y="0"/>
                  </a:cubicBezTo>
                  <a:cubicBezTo>
                    <a:pt x="17378" y="90"/>
                    <a:pt x="16353" y="240"/>
                    <a:pt x="15329" y="451"/>
                  </a:cubicBezTo>
                  <a:cubicBezTo>
                    <a:pt x="9851" y="1579"/>
                    <a:pt x="5470" y="4262"/>
                    <a:pt x="2817" y="7689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Rectangle 20">
              <a:extLst>
                <a:ext uri="{FF2B5EF4-FFF2-40B4-BE49-F238E27FC236}">
                  <a16:creationId xmlns:a16="http://schemas.microsoft.com/office/drawing/2014/main" id="{C5314D7C-8A69-4E6D-86E1-D4E99DE701E0}"/>
                </a:ext>
              </a:extLst>
            </p:cNvPr>
            <p:cNvSpPr/>
            <p:nvPr/>
          </p:nvSpPr>
          <p:spPr>
            <a:xfrm rot="18000000">
              <a:off x="5425650" y="2511035"/>
              <a:ext cx="1340952" cy="2232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FEF7C91B-4D30-433E-8A45-853122F34467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2428985" y="1817333"/>
            <a:ext cx="1117040" cy="1610763"/>
            <a:chOff x="2428985" y="1817333"/>
            <a:chExt cx="1117040" cy="1610763"/>
          </a:xfrm>
        </p:grpSpPr>
        <p:sp>
          <p:nvSpPr>
            <p:cNvPr id="19" name="Freeform: Shape 17">
              <a:extLst>
                <a:ext uri="{FF2B5EF4-FFF2-40B4-BE49-F238E27FC236}">
                  <a16:creationId xmlns:a16="http://schemas.microsoft.com/office/drawing/2014/main" id="{3E16E992-13A3-49E5-9387-48C004CEE0C7}"/>
                </a:ext>
              </a:extLst>
            </p:cNvPr>
            <p:cNvSpPr/>
            <p:nvPr/>
          </p:nvSpPr>
          <p:spPr>
            <a:xfrm>
              <a:off x="2428985" y="1817333"/>
              <a:ext cx="1117040" cy="16107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80" h="21600" extrusionOk="0">
                  <a:moveTo>
                    <a:pt x="2817" y="7689"/>
                  </a:moveTo>
                  <a:cubicBezTo>
                    <a:pt x="164" y="11117"/>
                    <a:pt x="-760" y="15289"/>
                    <a:pt x="670" y="19391"/>
                  </a:cubicBezTo>
                  <a:cubicBezTo>
                    <a:pt x="937" y="20158"/>
                    <a:pt x="1275" y="20895"/>
                    <a:pt x="1681" y="21600"/>
                  </a:cubicBezTo>
                  <a:cubicBezTo>
                    <a:pt x="2702" y="21510"/>
                    <a:pt x="3727" y="21360"/>
                    <a:pt x="4751" y="21149"/>
                  </a:cubicBezTo>
                  <a:cubicBezTo>
                    <a:pt x="10229" y="20021"/>
                    <a:pt x="14610" y="17338"/>
                    <a:pt x="17263" y="13911"/>
                  </a:cubicBezTo>
                  <a:cubicBezTo>
                    <a:pt x="19916" y="10483"/>
                    <a:pt x="20840" y="6311"/>
                    <a:pt x="19410" y="2209"/>
                  </a:cubicBezTo>
                  <a:cubicBezTo>
                    <a:pt x="19143" y="1442"/>
                    <a:pt x="18805" y="705"/>
                    <a:pt x="18399" y="0"/>
                  </a:cubicBezTo>
                  <a:cubicBezTo>
                    <a:pt x="17378" y="90"/>
                    <a:pt x="16353" y="240"/>
                    <a:pt x="15329" y="451"/>
                  </a:cubicBezTo>
                  <a:cubicBezTo>
                    <a:pt x="9851" y="1579"/>
                    <a:pt x="5470" y="4262"/>
                    <a:pt x="2817" y="7689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Rectangle 18">
              <a:extLst>
                <a:ext uri="{FF2B5EF4-FFF2-40B4-BE49-F238E27FC236}">
                  <a16:creationId xmlns:a16="http://schemas.microsoft.com/office/drawing/2014/main" id="{43698B39-5F55-4F1D-A85A-334A50985F64}"/>
                </a:ext>
              </a:extLst>
            </p:cNvPr>
            <p:cNvSpPr/>
            <p:nvPr/>
          </p:nvSpPr>
          <p:spPr>
            <a:xfrm rot="18000000">
              <a:off x="2316640" y="2511035"/>
              <a:ext cx="1340951" cy="2232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</p:grpSp>
      <p:grpSp>
        <p:nvGrpSpPr>
          <p:cNvPr id="30" name="千图PPT彼岸天：ID 8661124库_组合 29">
            <a:extLst>
              <a:ext uri="{FF2B5EF4-FFF2-40B4-BE49-F238E27FC236}">
                <a16:creationId xmlns:a16="http://schemas.microsoft.com/office/drawing/2014/main" id="{DA7E55BE-C42B-4CDE-9953-729DDCC0371C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8318491" y="1980699"/>
            <a:ext cx="1117040" cy="1610764"/>
            <a:chOff x="8318491" y="1980699"/>
            <a:chExt cx="1117040" cy="1610764"/>
          </a:xfrm>
        </p:grpSpPr>
        <p:sp>
          <p:nvSpPr>
            <p:cNvPr id="21" name="Freeform: Shape 15">
              <a:extLst>
                <a:ext uri="{FF2B5EF4-FFF2-40B4-BE49-F238E27FC236}">
                  <a16:creationId xmlns:a16="http://schemas.microsoft.com/office/drawing/2014/main" id="{A42777B4-17DC-4CAD-9DFA-79F5A312A707}"/>
                </a:ext>
              </a:extLst>
            </p:cNvPr>
            <p:cNvSpPr/>
            <p:nvPr/>
          </p:nvSpPr>
          <p:spPr>
            <a:xfrm>
              <a:off x="8318491" y="1980699"/>
              <a:ext cx="1117040" cy="16107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80" h="21600" extrusionOk="0">
                  <a:moveTo>
                    <a:pt x="2817" y="7689"/>
                  </a:moveTo>
                  <a:cubicBezTo>
                    <a:pt x="5470" y="4262"/>
                    <a:pt x="9851" y="1579"/>
                    <a:pt x="15329" y="451"/>
                  </a:cubicBezTo>
                  <a:cubicBezTo>
                    <a:pt x="16353" y="240"/>
                    <a:pt x="17378" y="90"/>
                    <a:pt x="18399" y="0"/>
                  </a:cubicBezTo>
                  <a:cubicBezTo>
                    <a:pt x="18805" y="705"/>
                    <a:pt x="19143" y="1442"/>
                    <a:pt x="19410" y="2209"/>
                  </a:cubicBezTo>
                  <a:cubicBezTo>
                    <a:pt x="20840" y="6312"/>
                    <a:pt x="19916" y="10483"/>
                    <a:pt x="17263" y="13911"/>
                  </a:cubicBezTo>
                  <a:cubicBezTo>
                    <a:pt x="14610" y="17338"/>
                    <a:pt x="10229" y="20021"/>
                    <a:pt x="4751" y="21149"/>
                  </a:cubicBezTo>
                  <a:cubicBezTo>
                    <a:pt x="3727" y="21360"/>
                    <a:pt x="2702" y="21510"/>
                    <a:pt x="1681" y="21600"/>
                  </a:cubicBezTo>
                  <a:cubicBezTo>
                    <a:pt x="1275" y="20895"/>
                    <a:pt x="937" y="20158"/>
                    <a:pt x="670" y="19391"/>
                  </a:cubicBezTo>
                  <a:cubicBezTo>
                    <a:pt x="-760" y="15289"/>
                    <a:pt x="164" y="11117"/>
                    <a:pt x="2817" y="7689"/>
                  </a:cubicBez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Rectangle 16">
              <a:extLst>
                <a:ext uri="{FF2B5EF4-FFF2-40B4-BE49-F238E27FC236}">
                  <a16:creationId xmlns:a16="http://schemas.microsoft.com/office/drawing/2014/main" id="{50006398-14F5-4886-8013-B065D489DA92}"/>
                </a:ext>
              </a:extLst>
            </p:cNvPr>
            <p:cNvSpPr/>
            <p:nvPr/>
          </p:nvSpPr>
          <p:spPr>
            <a:xfrm rot="18000000">
              <a:off x="8206534" y="2682880"/>
              <a:ext cx="1340951" cy="2232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</p:grpSp>
      <p:grpSp>
        <p:nvGrpSpPr>
          <p:cNvPr id="35" name="千图PPT彼岸天：ID 8661124库_组合 34">
            <a:extLst>
              <a:ext uri="{FF2B5EF4-FFF2-40B4-BE49-F238E27FC236}">
                <a16:creationId xmlns:a16="http://schemas.microsoft.com/office/drawing/2014/main" id="{E8FE1BAA-DAFA-491A-B0E3-9CCC6B45552B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6901361" y="5121031"/>
            <a:ext cx="2238760" cy="843924"/>
            <a:chOff x="6901361" y="5121031"/>
            <a:chExt cx="2238760" cy="843924"/>
          </a:xfrm>
        </p:grpSpPr>
        <p:sp>
          <p:nvSpPr>
            <p:cNvPr id="8" name="Rectangle 33">
              <a:extLst>
                <a:ext uri="{FF2B5EF4-FFF2-40B4-BE49-F238E27FC236}">
                  <a16:creationId xmlns:a16="http://schemas.microsoft.com/office/drawing/2014/main" id="{61A06CBE-D058-4158-9A72-B92B0DC4C871}"/>
                </a:ext>
              </a:extLst>
            </p:cNvPr>
            <p:cNvSpPr/>
            <p:nvPr/>
          </p:nvSpPr>
          <p:spPr>
            <a:xfrm>
              <a:off x="6901361" y="5388914"/>
              <a:ext cx="2238760" cy="576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25" dirty="0"/>
                <a:t>请替换文字内容复制你的内容到此</a:t>
              </a:r>
              <a:br>
                <a:rPr lang="zh-CN" altLang="en-US" sz="1125" dirty="0"/>
              </a:br>
              <a:r>
                <a:rPr lang="zh-CN" altLang="en-US" sz="1125" dirty="0"/>
                <a:t>千图网</a:t>
              </a:r>
              <a:r>
                <a:rPr lang="en-US" altLang="zh-CN" sz="1125" dirty="0"/>
                <a:t>58PIC.COM</a:t>
              </a:r>
              <a:endParaRPr lang="zh-CN" altLang="en-US" sz="1125" dirty="0"/>
            </a:p>
          </p:txBody>
        </p:sp>
        <p:sp>
          <p:nvSpPr>
            <p:cNvPr id="9" name="Rectangle 34">
              <a:extLst>
                <a:ext uri="{FF2B5EF4-FFF2-40B4-BE49-F238E27FC236}">
                  <a16:creationId xmlns:a16="http://schemas.microsoft.com/office/drawing/2014/main" id="{FF2B7C4C-4084-4F4B-A812-8C39B0CFD566}"/>
                </a:ext>
              </a:extLst>
            </p:cNvPr>
            <p:cNvSpPr/>
            <p:nvPr/>
          </p:nvSpPr>
          <p:spPr>
            <a:xfrm>
              <a:off x="6901361" y="5121031"/>
              <a:ext cx="1785884" cy="2232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r>
                <a:rPr lang="zh-CN" altLang="en-US" sz="1406" b="1" dirty="0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</a:p>
          </p:txBody>
        </p:sp>
      </p:grpSp>
      <p:grpSp>
        <p:nvGrpSpPr>
          <p:cNvPr id="36" name="千图PPT彼岸天：ID 8661124库_组合 35">
            <a:extLst>
              <a:ext uri="{FF2B5EF4-FFF2-40B4-BE49-F238E27FC236}">
                <a16:creationId xmlns:a16="http://schemas.microsoft.com/office/drawing/2014/main" id="{8504625D-167C-4D1C-BA19-B3F973017410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6901361" y="3552806"/>
            <a:ext cx="1182556" cy="1523582"/>
            <a:chOff x="6901361" y="3552806"/>
            <a:chExt cx="1182556" cy="1523582"/>
          </a:xfrm>
        </p:grpSpPr>
        <p:sp>
          <p:nvSpPr>
            <p:cNvPr id="23" name="Freeform: Shape 13">
              <a:extLst>
                <a:ext uri="{FF2B5EF4-FFF2-40B4-BE49-F238E27FC236}">
                  <a16:creationId xmlns:a16="http://schemas.microsoft.com/office/drawing/2014/main" id="{11DB9CA9-6FB4-441B-89B9-1DB629835D27}"/>
                </a:ext>
              </a:extLst>
            </p:cNvPr>
            <p:cNvSpPr/>
            <p:nvPr/>
          </p:nvSpPr>
          <p:spPr>
            <a:xfrm>
              <a:off x="6901361" y="3552806"/>
              <a:ext cx="1182556" cy="15235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47" h="21600" extrusionOk="0">
                  <a:moveTo>
                    <a:pt x="16713" y="7027"/>
                  </a:moveTo>
                  <a:cubicBezTo>
                    <a:pt x="13800" y="3600"/>
                    <a:pt x="9323" y="1075"/>
                    <a:pt x="3973" y="264"/>
                  </a:cubicBezTo>
                  <a:cubicBezTo>
                    <a:pt x="2973" y="112"/>
                    <a:pt x="1980" y="25"/>
                    <a:pt x="996" y="0"/>
                  </a:cubicBezTo>
                  <a:cubicBezTo>
                    <a:pt x="688" y="770"/>
                    <a:pt x="448" y="1569"/>
                    <a:pt x="279" y="2396"/>
                  </a:cubicBezTo>
                  <a:cubicBezTo>
                    <a:pt x="-626" y="6815"/>
                    <a:pt x="722" y="11145"/>
                    <a:pt x="3635" y="14573"/>
                  </a:cubicBezTo>
                  <a:cubicBezTo>
                    <a:pt x="6548" y="18000"/>
                    <a:pt x="11025" y="20525"/>
                    <a:pt x="16375" y="21336"/>
                  </a:cubicBezTo>
                  <a:cubicBezTo>
                    <a:pt x="17375" y="21488"/>
                    <a:pt x="18368" y="21575"/>
                    <a:pt x="19352" y="21600"/>
                  </a:cubicBezTo>
                  <a:cubicBezTo>
                    <a:pt x="19660" y="20830"/>
                    <a:pt x="19900" y="20031"/>
                    <a:pt x="20069" y="19204"/>
                  </a:cubicBezTo>
                  <a:cubicBezTo>
                    <a:pt x="20974" y="14785"/>
                    <a:pt x="19626" y="10455"/>
                    <a:pt x="16713" y="7027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Rectangle 14">
              <a:extLst>
                <a:ext uri="{FF2B5EF4-FFF2-40B4-BE49-F238E27FC236}">
                  <a16:creationId xmlns:a16="http://schemas.microsoft.com/office/drawing/2014/main" id="{94671292-F03E-4418-90A7-20CE5AEFE317}"/>
                </a:ext>
              </a:extLst>
            </p:cNvPr>
            <p:cNvSpPr/>
            <p:nvPr/>
          </p:nvSpPr>
          <p:spPr>
            <a:xfrm rot="3300000">
              <a:off x="6789242" y="4158919"/>
              <a:ext cx="1340951" cy="2232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</p:grpSp>
      <p:grpSp>
        <p:nvGrpSpPr>
          <p:cNvPr id="27" name="千图PPT彼岸天：ID 8661124库_组合 26">
            <a:extLst>
              <a:ext uri="{FF2B5EF4-FFF2-40B4-BE49-F238E27FC236}">
                <a16:creationId xmlns:a16="http://schemas.microsoft.com/office/drawing/2014/main" id="{C99B248D-286F-477A-9862-2854DE94321C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4060148" y="3110585"/>
            <a:ext cx="1117040" cy="1610764"/>
            <a:chOff x="4060148" y="3110585"/>
            <a:chExt cx="1117040" cy="1610764"/>
          </a:xfrm>
        </p:grpSpPr>
        <p:sp>
          <p:nvSpPr>
            <p:cNvPr id="25" name="Freeform: Shape 11">
              <a:extLst>
                <a:ext uri="{FF2B5EF4-FFF2-40B4-BE49-F238E27FC236}">
                  <a16:creationId xmlns:a16="http://schemas.microsoft.com/office/drawing/2014/main" id="{0EB7A349-DD54-459C-8A3D-820023524386}"/>
                </a:ext>
              </a:extLst>
            </p:cNvPr>
            <p:cNvSpPr/>
            <p:nvPr/>
          </p:nvSpPr>
          <p:spPr>
            <a:xfrm>
              <a:off x="4060148" y="3110585"/>
              <a:ext cx="1117040" cy="16107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80" h="21600" extrusionOk="0">
                  <a:moveTo>
                    <a:pt x="17263" y="7689"/>
                  </a:moveTo>
                  <a:cubicBezTo>
                    <a:pt x="14610" y="4262"/>
                    <a:pt x="10229" y="1579"/>
                    <a:pt x="4751" y="451"/>
                  </a:cubicBezTo>
                  <a:cubicBezTo>
                    <a:pt x="3727" y="240"/>
                    <a:pt x="2702" y="90"/>
                    <a:pt x="1681" y="0"/>
                  </a:cubicBezTo>
                  <a:cubicBezTo>
                    <a:pt x="1275" y="705"/>
                    <a:pt x="937" y="1442"/>
                    <a:pt x="670" y="2209"/>
                  </a:cubicBezTo>
                  <a:cubicBezTo>
                    <a:pt x="-760" y="6312"/>
                    <a:pt x="164" y="10483"/>
                    <a:pt x="2817" y="13911"/>
                  </a:cubicBezTo>
                  <a:cubicBezTo>
                    <a:pt x="5470" y="17338"/>
                    <a:pt x="9851" y="20021"/>
                    <a:pt x="15329" y="21149"/>
                  </a:cubicBezTo>
                  <a:cubicBezTo>
                    <a:pt x="16353" y="21360"/>
                    <a:pt x="17378" y="21510"/>
                    <a:pt x="18399" y="21600"/>
                  </a:cubicBezTo>
                  <a:cubicBezTo>
                    <a:pt x="18805" y="20895"/>
                    <a:pt x="19143" y="20158"/>
                    <a:pt x="19410" y="19391"/>
                  </a:cubicBezTo>
                  <a:cubicBezTo>
                    <a:pt x="20840" y="15289"/>
                    <a:pt x="19916" y="11117"/>
                    <a:pt x="17263" y="7689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Rectangle 12">
              <a:extLst>
                <a:ext uri="{FF2B5EF4-FFF2-40B4-BE49-F238E27FC236}">
                  <a16:creationId xmlns:a16="http://schemas.microsoft.com/office/drawing/2014/main" id="{562420BA-CC74-45C3-86FC-D4B927C68653}"/>
                </a:ext>
              </a:extLst>
            </p:cNvPr>
            <p:cNvSpPr/>
            <p:nvPr/>
          </p:nvSpPr>
          <p:spPr>
            <a:xfrm rot="3600000">
              <a:off x="3912474" y="3792083"/>
              <a:ext cx="1340951" cy="2232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2754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48">
            <a:extLst>
              <a:ext uri="{FF2B5EF4-FFF2-40B4-BE49-F238E27FC236}">
                <a16:creationId xmlns:a16="http://schemas.microsoft.com/office/drawing/2014/main" id="{293870A2-3020-444E-9F8B-BA89430DF8DE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909819" y="1440991"/>
            <a:ext cx="4064719" cy="4513983"/>
            <a:chOff x="2714457" y="1486623"/>
            <a:chExt cx="3500707" cy="3887680"/>
          </a:xfrm>
        </p:grpSpPr>
        <p:sp>
          <p:nvSpPr>
            <p:cNvPr id="25" name="Rectangle 4">
              <a:extLst>
                <a:ext uri="{FF2B5EF4-FFF2-40B4-BE49-F238E27FC236}">
                  <a16:creationId xmlns:a16="http://schemas.microsoft.com/office/drawing/2014/main" id="{C011A0C8-A9BA-42FE-BD14-17C86A527658}"/>
                </a:ext>
              </a:extLst>
            </p:cNvPr>
            <p:cNvSpPr/>
            <p:nvPr/>
          </p:nvSpPr>
          <p:spPr>
            <a:xfrm rot="18809276">
              <a:off x="4899006" y="2217329"/>
              <a:ext cx="740205" cy="2582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Rectangle 5">
              <a:extLst>
                <a:ext uri="{FF2B5EF4-FFF2-40B4-BE49-F238E27FC236}">
                  <a16:creationId xmlns:a16="http://schemas.microsoft.com/office/drawing/2014/main" id="{2D59432C-6AD5-4E6A-8DA2-DAFAF6D0CAD8}"/>
                </a:ext>
              </a:extLst>
            </p:cNvPr>
            <p:cNvSpPr/>
            <p:nvPr/>
          </p:nvSpPr>
          <p:spPr>
            <a:xfrm rot="515166">
              <a:off x="4313854" y="2452213"/>
              <a:ext cx="593885" cy="2582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Rectangle 6">
              <a:extLst>
                <a:ext uri="{FF2B5EF4-FFF2-40B4-BE49-F238E27FC236}">
                  <a16:creationId xmlns:a16="http://schemas.microsoft.com/office/drawing/2014/main" id="{04BF7587-F06E-4AB1-AB71-2410D80F4CEC}"/>
                </a:ext>
              </a:extLst>
            </p:cNvPr>
            <p:cNvSpPr/>
            <p:nvPr/>
          </p:nvSpPr>
          <p:spPr>
            <a:xfrm rot="18809276">
              <a:off x="3580918" y="2706570"/>
              <a:ext cx="740205" cy="2582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Rectangle 7">
              <a:extLst>
                <a:ext uri="{FF2B5EF4-FFF2-40B4-BE49-F238E27FC236}">
                  <a16:creationId xmlns:a16="http://schemas.microsoft.com/office/drawing/2014/main" id="{4EDC1084-6E44-4EEA-8859-3E5FBC66C632}"/>
                </a:ext>
              </a:extLst>
            </p:cNvPr>
            <p:cNvSpPr/>
            <p:nvPr/>
          </p:nvSpPr>
          <p:spPr>
            <a:xfrm rot="20447823">
              <a:off x="3082240" y="3124883"/>
              <a:ext cx="516422" cy="2582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9" name="Group 8">
              <a:extLst>
                <a:ext uri="{FF2B5EF4-FFF2-40B4-BE49-F238E27FC236}">
                  <a16:creationId xmlns:a16="http://schemas.microsoft.com/office/drawing/2014/main" id="{FF504DFD-64AF-4C76-ACDD-C30514E6231D}"/>
                </a:ext>
              </a:extLst>
            </p:cNvPr>
            <p:cNvGrpSpPr/>
            <p:nvPr/>
          </p:nvGrpSpPr>
          <p:grpSpPr>
            <a:xfrm>
              <a:off x="5187027" y="2076963"/>
              <a:ext cx="778238" cy="2129290"/>
              <a:chOff x="1978090" y="2190750"/>
              <a:chExt cx="612710" cy="1676400"/>
            </a:xfrm>
          </p:grpSpPr>
          <p:sp>
            <p:nvSpPr>
              <p:cNvPr id="61" name="Right Triangle 9">
                <a:extLst>
                  <a:ext uri="{FF2B5EF4-FFF2-40B4-BE49-F238E27FC236}">
                    <a16:creationId xmlns:a16="http://schemas.microsoft.com/office/drawing/2014/main" id="{AC8006F5-A41B-413D-B1AD-698CC002CC3A}"/>
                  </a:ext>
                </a:extLst>
              </p:cNvPr>
              <p:cNvSpPr/>
              <p:nvPr/>
            </p:nvSpPr>
            <p:spPr>
              <a:xfrm rot="1200000">
                <a:off x="1981200" y="2190750"/>
                <a:ext cx="609600" cy="167640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Right Triangle 10">
                <a:extLst>
                  <a:ext uri="{FF2B5EF4-FFF2-40B4-BE49-F238E27FC236}">
                    <a16:creationId xmlns:a16="http://schemas.microsoft.com/office/drawing/2014/main" id="{343F5C20-C9BA-4E74-9BCD-8CED2E21F1E6}"/>
                  </a:ext>
                </a:extLst>
              </p:cNvPr>
              <p:cNvSpPr/>
              <p:nvPr/>
            </p:nvSpPr>
            <p:spPr>
              <a:xfrm rot="-1200000" flipH="1">
                <a:off x="1978090" y="2190750"/>
                <a:ext cx="609600" cy="1676400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0" name="Group 11">
              <a:extLst>
                <a:ext uri="{FF2B5EF4-FFF2-40B4-BE49-F238E27FC236}">
                  <a16:creationId xmlns:a16="http://schemas.microsoft.com/office/drawing/2014/main" id="{B33843E2-56BC-44C7-90A7-4E428CF3F55D}"/>
                </a:ext>
              </a:extLst>
            </p:cNvPr>
            <p:cNvGrpSpPr/>
            <p:nvPr/>
          </p:nvGrpSpPr>
          <p:grpSpPr>
            <a:xfrm>
              <a:off x="4644485" y="2670649"/>
              <a:ext cx="646156" cy="1767909"/>
              <a:chOff x="1978090" y="2190750"/>
              <a:chExt cx="612710" cy="1676400"/>
            </a:xfrm>
          </p:grpSpPr>
          <p:sp>
            <p:nvSpPr>
              <p:cNvPr id="59" name="Right Triangle 12">
                <a:extLst>
                  <a:ext uri="{FF2B5EF4-FFF2-40B4-BE49-F238E27FC236}">
                    <a16:creationId xmlns:a16="http://schemas.microsoft.com/office/drawing/2014/main" id="{6FB1A25A-E886-41E6-9538-5B32BB80F869}"/>
                  </a:ext>
                </a:extLst>
              </p:cNvPr>
              <p:cNvSpPr/>
              <p:nvPr/>
            </p:nvSpPr>
            <p:spPr>
              <a:xfrm rot="1200000">
                <a:off x="1981200" y="2190750"/>
                <a:ext cx="609600" cy="1676400"/>
              </a:xfrm>
              <a:prstGeom prst="rt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Right Triangle 13">
                <a:extLst>
                  <a:ext uri="{FF2B5EF4-FFF2-40B4-BE49-F238E27FC236}">
                    <a16:creationId xmlns:a16="http://schemas.microsoft.com/office/drawing/2014/main" id="{E9E6C3A5-5E94-41BE-B440-C14C6C52F5D6}"/>
                  </a:ext>
                </a:extLst>
              </p:cNvPr>
              <p:cNvSpPr/>
              <p:nvPr/>
            </p:nvSpPr>
            <p:spPr>
              <a:xfrm rot="-1200000" flipH="1">
                <a:off x="1978090" y="2190750"/>
                <a:ext cx="609600" cy="1676400"/>
              </a:xfrm>
              <a:prstGeom prst="rtTriangl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1" name="Group 14">
              <a:extLst>
                <a:ext uri="{FF2B5EF4-FFF2-40B4-BE49-F238E27FC236}">
                  <a16:creationId xmlns:a16="http://schemas.microsoft.com/office/drawing/2014/main" id="{BB15AB26-1819-44CD-93CE-2C77CE81762C}"/>
                </a:ext>
              </a:extLst>
            </p:cNvPr>
            <p:cNvGrpSpPr/>
            <p:nvPr/>
          </p:nvGrpSpPr>
          <p:grpSpPr>
            <a:xfrm>
              <a:off x="3857357" y="2561692"/>
              <a:ext cx="778238" cy="2129290"/>
              <a:chOff x="1978090" y="2190750"/>
              <a:chExt cx="612710" cy="1676400"/>
            </a:xfrm>
          </p:grpSpPr>
          <p:sp>
            <p:nvSpPr>
              <p:cNvPr id="57" name="Right Triangle 15">
                <a:extLst>
                  <a:ext uri="{FF2B5EF4-FFF2-40B4-BE49-F238E27FC236}">
                    <a16:creationId xmlns:a16="http://schemas.microsoft.com/office/drawing/2014/main" id="{53700D27-8679-4AC8-AAF2-2E29C0C0ECD6}"/>
                  </a:ext>
                </a:extLst>
              </p:cNvPr>
              <p:cNvSpPr/>
              <p:nvPr/>
            </p:nvSpPr>
            <p:spPr>
              <a:xfrm rot="1200000">
                <a:off x="1981200" y="2190750"/>
                <a:ext cx="609600" cy="1676400"/>
              </a:xfrm>
              <a:prstGeom prst="rt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Right Triangle 16">
                <a:extLst>
                  <a:ext uri="{FF2B5EF4-FFF2-40B4-BE49-F238E27FC236}">
                    <a16:creationId xmlns:a16="http://schemas.microsoft.com/office/drawing/2014/main" id="{9DCAE5FF-A552-4ED8-9490-B71A2ED8ADB6}"/>
                  </a:ext>
                </a:extLst>
              </p:cNvPr>
              <p:cNvSpPr/>
              <p:nvPr/>
            </p:nvSpPr>
            <p:spPr>
              <a:xfrm rot="-1200000" flipH="1">
                <a:off x="1978090" y="2190750"/>
                <a:ext cx="609600" cy="1676400"/>
              </a:xfrm>
              <a:prstGeom prst="rt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2" name="Group 17">
              <a:extLst>
                <a:ext uri="{FF2B5EF4-FFF2-40B4-BE49-F238E27FC236}">
                  <a16:creationId xmlns:a16="http://schemas.microsoft.com/office/drawing/2014/main" id="{2A562C24-E091-4405-9080-7ACE31F92D92}"/>
                </a:ext>
              </a:extLst>
            </p:cNvPr>
            <p:cNvGrpSpPr/>
            <p:nvPr/>
          </p:nvGrpSpPr>
          <p:grpSpPr>
            <a:xfrm>
              <a:off x="3317036" y="3153156"/>
              <a:ext cx="646156" cy="1767909"/>
              <a:chOff x="1978090" y="2190750"/>
              <a:chExt cx="612710" cy="1676400"/>
            </a:xfrm>
          </p:grpSpPr>
          <p:sp>
            <p:nvSpPr>
              <p:cNvPr id="55" name="Right Triangle 18">
                <a:extLst>
                  <a:ext uri="{FF2B5EF4-FFF2-40B4-BE49-F238E27FC236}">
                    <a16:creationId xmlns:a16="http://schemas.microsoft.com/office/drawing/2014/main" id="{3D14E959-FA3E-4E2E-8C8F-EE1B1F761175}"/>
                  </a:ext>
                </a:extLst>
              </p:cNvPr>
              <p:cNvSpPr/>
              <p:nvPr/>
            </p:nvSpPr>
            <p:spPr>
              <a:xfrm rot="1200000">
                <a:off x="1981200" y="2190750"/>
                <a:ext cx="609600" cy="1676400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Right Triangle 19">
                <a:extLst>
                  <a:ext uri="{FF2B5EF4-FFF2-40B4-BE49-F238E27FC236}">
                    <a16:creationId xmlns:a16="http://schemas.microsoft.com/office/drawing/2014/main" id="{772C67A1-AC81-401D-8912-C708DDA5B8AA}"/>
                  </a:ext>
                </a:extLst>
              </p:cNvPr>
              <p:cNvSpPr/>
              <p:nvPr/>
            </p:nvSpPr>
            <p:spPr>
              <a:xfrm rot="-1200000" flipH="1">
                <a:off x="1978090" y="2190750"/>
                <a:ext cx="609600" cy="1676400"/>
              </a:xfrm>
              <a:prstGeom prst="rtTriangl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3" name="Group 20">
              <a:extLst>
                <a:ext uri="{FF2B5EF4-FFF2-40B4-BE49-F238E27FC236}">
                  <a16:creationId xmlns:a16="http://schemas.microsoft.com/office/drawing/2014/main" id="{4A56EB28-7C2B-482D-A9C0-60398F701B17}"/>
                </a:ext>
              </a:extLst>
            </p:cNvPr>
            <p:cNvGrpSpPr/>
            <p:nvPr/>
          </p:nvGrpSpPr>
          <p:grpSpPr>
            <a:xfrm>
              <a:off x="2714457" y="3375310"/>
              <a:ext cx="646156" cy="1767909"/>
              <a:chOff x="1978090" y="2190750"/>
              <a:chExt cx="612710" cy="1676400"/>
            </a:xfrm>
          </p:grpSpPr>
          <p:sp>
            <p:nvSpPr>
              <p:cNvPr id="53" name="Right Triangle 21">
                <a:extLst>
                  <a:ext uri="{FF2B5EF4-FFF2-40B4-BE49-F238E27FC236}">
                    <a16:creationId xmlns:a16="http://schemas.microsoft.com/office/drawing/2014/main" id="{F90B8CFD-DD86-408C-B128-C12253180C06}"/>
                  </a:ext>
                </a:extLst>
              </p:cNvPr>
              <p:cNvSpPr/>
              <p:nvPr/>
            </p:nvSpPr>
            <p:spPr>
              <a:xfrm rot="1200000">
                <a:off x="1981200" y="2190750"/>
                <a:ext cx="609600" cy="1676400"/>
              </a:xfrm>
              <a:prstGeom prst="rtTriangl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Right Triangle 22">
                <a:extLst>
                  <a:ext uri="{FF2B5EF4-FFF2-40B4-BE49-F238E27FC236}">
                    <a16:creationId xmlns:a16="http://schemas.microsoft.com/office/drawing/2014/main" id="{09A4F39F-EDB0-4238-A1C8-FDD91B198A57}"/>
                  </a:ext>
                </a:extLst>
              </p:cNvPr>
              <p:cNvSpPr/>
              <p:nvPr/>
            </p:nvSpPr>
            <p:spPr>
              <a:xfrm rot="-1200000" flipH="1">
                <a:off x="1978090" y="2190750"/>
                <a:ext cx="609600" cy="1676400"/>
              </a:xfrm>
              <a:prstGeom prst="rtTriangl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4" name="Oval 23">
              <a:extLst>
                <a:ext uri="{FF2B5EF4-FFF2-40B4-BE49-F238E27FC236}">
                  <a16:creationId xmlns:a16="http://schemas.microsoft.com/office/drawing/2014/main" id="{FEC761DD-8FEE-4744-B6CC-FDD00F72D2BF}"/>
                </a:ext>
              </a:extLst>
            </p:cNvPr>
            <p:cNvSpPr/>
            <p:nvPr/>
          </p:nvSpPr>
          <p:spPr>
            <a:xfrm>
              <a:off x="2965811" y="3172168"/>
              <a:ext cx="143451" cy="14345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Oval 24">
              <a:extLst>
                <a:ext uri="{FF2B5EF4-FFF2-40B4-BE49-F238E27FC236}">
                  <a16:creationId xmlns:a16="http://schemas.microsoft.com/office/drawing/2014/main" id="{C246BF32-6C1B-4363-9DD8-D4EEE9FC854E}"/>
                </a:ext>
              </a:extLst>
            </p:cNvPr>
            <p:cNvSpPr/>
            <p:nvPr/>
          </p:nvSpPr>
          <p:spPr>
            <a:xfrm>
              <a:off x="3568390" y="2956992"/>
              <a:ext cx="143451" cy="14345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Oval 25">
              <a:extLst>
                <a:ext uri="{FF2B5EF4-FFF2-40B4-BE49-F238E27FC236}">
                  <a16:creationId xmlns:a16="http://schemas.microsoft.com/office/drawing/2014/main" id="{6C7D2818-6AA4-4E40-94CB-2CEB8782CCF2}"/>
                </a:ext>
              </a:extLst>
            </p:cNvPr>
            <p:cNvSpPr/>
            <p:nvPr/>
          </p:nvSpPr>
          <p:spPr>
            <a:xfrm>
              <a:off x="4174751" y="2338361"/>
              <a:ext cx="143451" cy="1434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Oval 26">
              <a:extLst>
                <a:ext uri="{FF2B5EF4-FFF2-40B4-BE49-F238E27FC236}">
                  <a16:creationId xmlns:a16="http://schemas.microsoft.com/office/drawing/2014/main" id="{F4C6F182-9E97-45A3-9460-5285735EC411}"/>
                </a:ext>
              </a:extLst>
            </p:cNvPr>
            <p:cNvSpPr/>
            <p:nvPr/>
          </p:nvSpPr>
          <p:spPr>
            <a:xfrm>
              <a:off x="4895839" y="2454915"/>
              <a:ext cx="143451" cy="14345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Oval 27">
              <a:extLst>
                <a:ext uri="{FF2B5EF4-FFF2-40B4-BE49-F238E27FC236}">
                  <a16:creationId xmlns:a16="http://schemas.microsoft.com/office/drawing/2014/main" id="{15AF77CA-0D1F-4976-ABFE-36D74EBF2CA2}"/>
                </a:ext>
              </a:extLst>
            </p:cNvPr>
            <p:cNvSpPr/>
            <p:nvPr/>
          </p:nvSpPr>
          <p:spPr>
            <a:xfrm>
              <a:off x="5504422" y="1863182"/>
              <a:ext cx="143451" cy="143451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TextBox 28">
              <a:extLst>
                <a:ext uri="{FF2B5EF4-FFF2-40B4-BE49-F238E27FC236}">
                  <a16:creationId xmlns:a16="http://schemas.microsoft.com/office/drawing/2014/main" id="{55B60073-7EF7-4B56-97D6-7FA4B2713A45}"/>
                </a:ext>
              </a:extLst>
            </p:cNvPr>
            <p:cNvSpPr txBox="1"/>
            <p:nvPr/>
          </p:nvSpPr>
          <p:spPr>
            <a:xfrm>
              <a:off x="2759206" y="2777678"/>
              <a:ext cx="556657" cy="437373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b="1">
                  <a:solidFill>
                    <a:schemeClr val="accent5"/>
                  </a:solidFill>
                </a:rPr>
                <a:t>30%</a:t>
              </a:r>
            </a:p>
          </p:txBody>
        </p:sp>
        <p:sp>
          <p:nvSpPr>
            <p:cNvPr id="40" name="TextBox 29">
              <a:extLst>
                <a:ext uri="{FF2B5EF4-FFF2-40B4-BE49-F238E27FC236}">
                  <a16:creationId xmlns:a16="http://schemas.microsoft.com/office/drawing/2014/main" id="{5DE90768-9C96-4165-889C-E02781DA023C}"/>
                </a:ext>
              </a:extLst>
            </p:cNvPr>
            <p:cNvSpPr txBox="1"/>
            <p:nvPr/>
          </p:nvSpPr>
          <p:spPr>
            <a:xfrm>
              <a:off x="3361787" y="2550548"/>
              <a:ext cx="556657" cy="437373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b="1">
                  <a:solidFill>
                    <a:schemeClr val="accent2"/>
                  </a:solidFill>
                </a:rPr>
                <a:t>20%</a:t>
              </a:r>
            </a:p>
          </p:txBody>
        </p:sp>
        <p:sp>
          <p:nvSpPr>
            <p:cNvPr id="41" name="TextBox 30">
              <a:extLst>
                <a:ext uri="{FF2B5EF4-FFF2-40B4-BE49-F238E27FC236}">
                  <a16:creationId xmlns:a16="http://schemas.microsoft.com/office/drawing/2014/main" id="{9A45DEDD-378D-4B3C-973B-1E9195884812}"/>
                </a:ext>
              </a:extLst>
            </p:cNvPr>
            <p:cNvSpPr txBox="1"/>
            <p:nvPr/>
          </p:nvSpPr>
          <p:spPr>
            <a:xfrm>
              <a:off x="3968149" y="1976746"/>
              <a:ext cx="556657" cy="437373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b="1">
                  <a:solidFill>
                    <a:schemeClr val="accent3"/>
                  </a:solidFill>
                </a:rPr>
                <a:t>70%</a:t>
              </a:r>
            </a:p>
          </p:txBody>
        </p:sp>
        <p:sp>
          <p:nvSpPr>
            <p:cNvPr id="42" name="TextBox 31">
              <a:extLst>
                <a:ext uri="{FF2B5EF4-FFF2-40B4-BE49-F238E27FC236}">
                  <a16:creationId xmlns:a16="http://schemas.microsoft.com/office/drawing/2014/main" id="{F4661D9E-4AC6-42C8-96C3-7C57408885C4}"/>
                </a:ext>
              </a:extLst>
            </p:cNvPr>
            <p:cNvSpPr txBox="1"/>
            <p:nvPr/>
          </p:nvSpPr>
          <p:spPr>
            <a:xfrm>
              <a:off x="4689989" y="2072379"/>
              <a:ext cx="556657" cy="437373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b="1">
                  <a:solidFill>
                    <a:schemeClr val="accent4"/>
                  </a:solidFill>
                </a:rPr>
                <a:t>35%</a:t>
              </a:r>
            </a:p>
          </p:txBody>
        </p:sp>
        <p:sp>
          <p:nvSpPr>
            <p:cNvPr id="43" name="TextBox 32">
              <a:extLst>
                <a:ext uri="{FF2B5EF4-FFF2-40B4-BE49-F238E27FC236}">
                  <a16:creationId xmlns:a16="http://schemas.microsoft.com/office/drawing/2014/main" id="{58228669-6BE1-4506-A102-AD4F1FF3DB02}"/>
                </a:ext>
              </a:extLst>
            </p:cNvPr>
            <p:cNvSpPr txBox="1"/>
            <p:nvPr/>
          </p:nvSpPr>
          <p:spPr>
            <a:xfrm>
              <a:off x="5297064" y="1486623"/>
              <a:ext cx="556657" cy="437373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b="1">
                  <a:solidFill>
                    <a:schemeClr val="accent1"/>
                  </a:solidFill>
                </a:rPr>
                <a:t>50%</a:t>
              </a:r>
            </a:p>
          </p:txBody>
        </p:sp>
        <p:sp>
          <p:nvSpPr>
            <p:cNvPr id="44" name="Freeform: Shape 33">
              <a:extLst>
                <a:ext uri="{FF2B5EF4-FFF2-40B4-BE49-F238E27FC236}">
                  <a16:creationId xmlns:a16="http://schemas.microsoft.com/office/drawing/2014/main" id="{848BF870-4E40-4287-9073-C8018BAB8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0665" y="5093899"/>
              <a:ext cx="295275" cy="280404"/>
            </a:xfrm>
            <a:custGeom>
              <a:avLst/>
              <a:gdLst/>
              <a:ahLst/>
              <a:cxnLst>
                <a:cxn ang="0">
                  <a:pos x="64" y="57"/>
                </a:cxn>
                <a:cxn ang="0">
                  <a:pos x="60" y="61"/>
                </a:cxn>
                <a:cxn ang="0">
                  <a:pos x="4" y="61"/>
                </a:cxn>
                <a:cxn ang="0">
                  <a:pos x="0" y="57"/>
                </a:cxn>
                <a:cxn ang="0">
                  <a:pos x="0" y="45"/>
                </a:cxn>
                <a:cxn ang="0">
                  <a:pos x="4" y="41"/>
                </a:cxn>
                <a:cxn ang="0">
                  <a:pos x="20" y="41"/>
                </a:cxn>
                <a:cxn ang="0">
                  <a:pos x="27" y="46"/>
                </a:cxn>
                <a:cxn ang="0">
                  <a:pos x="37" y="46"/>
                </a:cxn>
                <a:cxn ang="0">
                  <a:pos x="44" y="41"/>
                </a:cxn>
                <a:cxn ang="0">
                  <a:pos x="60" y="41"/>
                </a:cxn>
                <a:cxn ang="0">
                  <a:pos x="64" y="45"/>
                </a:cxn>
                <a:cxn ang="0">
                  <a:pos x="64" y="57"/>
                </a:cxn>
                <a:cxn ang="0">
                  <a:pos x="49" y="22"/>
                </a:cxn>
                <a:cxn ang="0">
                  <a:pos x="39" y="22"/>
                </a:cxn>
                <a:cxn ang="0">
                  <a:pos x="39" y="39"/>
                </a:cxn>
                <a:cxn ang="0">
                  <a:pos x="37" y="41"/>
                </a:cxn>
                <a:cxn ang="0">
                  <a:pos x="27" y="41"/>
                </a:cxn>
                <a:cxn ang="0">
                  <a:pos x="25" y="39"/>
                </a:cxn>
                <a:cxn ang="0">
                  <a:pos x="25" y="22"/>
                </a:cxn>
                <a:cxn ang="0">
                  <a:pos x="15" y="22"/>
                </a:cxn>
                <a:cxn ang="0">
                  <a:pos x="13" y="20"/>
                </a:cxn>
                <a:cxn ang="0">
                  <a:pos x="13" y="18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4" y="1"/>
                </a:cxn>
                <a:cxn ang="0">
                  <a:pos x="51" y="18"/>
                </a:cxn>
                <a:cxn ang="0">
                  <a:pos x="51" y="20"/>
                </a:cxn>
                <a:cxn ang="0">
                  <a:pos x="49" y="22"/>
                </a:cxn>
                <a:cxn ang="0">
                  <a:pos x="47" y="51"/>
                </a:cxn>
                <a:cxn ang="0">
                  <a:pos x="44" y="54"/>
                </a:cxn>
                <a:cxn ang="0">
                  <a:pos x="47" y="56"/>
                </a:cxn>
                <a:cxn ang="0">
                  <a:pos x="49" y="54"/>
                </a:cxn>
                <a:cxn ang="0">
                  <a:pos x="47" y="51"/>
                </a:cxn>
                <a:cxn ang="0">
                  <a:pos x="56" y="51"/>
                </a:cxn>
                <a:cxn ang="0">
                  <a:pos x="54" y="54"/>
                </a:cxn>
                <a:cxn ang="0">
                  <a:pos x="56" y="56"/>
                </a:cxn>
                <a:cxn ang="0">
                  <a:pos x="59" y="54"/>
                </a:cxn>
                <a:cxn ang="0">
                  <a:pos x="56" y="51"/>
                </a:cxn>
              </a:cxnLst>
              <a:rect l="0" t="0" r="r" b="b"/>
              <a:pathLst>
                <a:path w="64" h="61">
                  <a:moveTo>
                    <a:pt x="64" y="57"/>
                  </a:moveTo>
                  <a:cubicBezTo>
                    <a:pt x="64" y="59"/>
                    <a:pt x="62" y="61"/>
                    <a:pt x="60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2" y="61"/>
                    <a:pt x="0" y="59"/>
                    <a:pt x="0" y="57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3"/>
                    <a:pt x="2" y="41"/>
                    <a:pt x="4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4"/>
                    <a:pt x="24" y="46"/>
                    <a:pt x="2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40" y="46"/>
                    <a:pt x="43" y="44"/>
                    <a:pt x="44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2" y="41"/>
                    <a:pt x="64" y="43"/>
                    <a:pt x="64" y="45"/>
                  </a:cubicBezTo>
                  <a:lnTo>
                    <a:pt x="64" y="57"/>
                  </a:lnTo>
                  <a:close/>
                  <a:moveTo>
                    <a:pt x="49" y="22"/>
                  </a:moveTo>
                  <a:cubicBezTo>
                    <a:pt x="39" y="22"/>
                    <a:pt x="39" y="22"/>
                    <a:pt x="39" y="22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40"/>
                    <a:pt x="38" y="41"/>
                    <a:pt x="37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5" y="40"/>
                    <a:pt x="25" y="39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4" y="22"/>
                    <a:pt x="13" y="21"/>
                    <a:pt x="13" y="20"/>
                  </a:cubicBezTo>
                  <a:cubicBezTo>
                    <a:pt x="12" y="20"/>
                    <a:pt x="13" y="19"/>
                    <a:pt x="13" y="18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0"/>
                    <a:pt x="31" y="0"/>
                    <a:pt x="32" y="0"/>
                  </a:cubicBezTo>
                  <a:cubicBezTo>
                    <a:pt x="33" y="0"/>
                    <a:pt x="33" y="0"/>
                    <a:pt x="34" y="1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2" y="20"/>
                    <a:pt x="51" y="20"/>
                  </a:cubicBezTo>
                  <a:cubicBezTo>
                    <a:pt x="51" y="21"/>
                    <a:pt x="50" y="22"/>
                    <a:pt x="49" y="22"/>
                  </a:cubicBezTo>
                  <a:close/>
                  <a:moveTo>
                    <a:pt x="47" y="51"/>
                  </a:moveTo>
                  <a:cubicBezTo>
                    <a:pt x="45" y="51"/>
                    <a:pt x="44" y="52"/>
                    <a:pt x="44" y="54"/>
                  </a:cubicBezTo>
                  <a:cubicBezTo>
                    <a:pt x="44" y="55"/>
                    <a:pt x="45" y="56"/>
                    <a:pt x="47" y="56"/>
                  </a:cubicBezTo>
                  <a:cubicBezTo>
                    <a:pt x="48" y="56"/>
                    <a:pt x="49" y="55"/>
                    <a:pt x="49" y="54"/>
                  </a:cubicBezTo>
                  <a:cubicBezTo>
                    <a:pt x="49" y="52"/>
                    <a:pt x="48" y="51"/>
                    <a:pt x="47" y="51"/>
                  </a:cubicBezTo>
                  <a:close/>
                  <a:moveTo>
                    <a:pt x="56" y="51"/>
                  </a:moveTo>
                  <a:cubicBezTo>
                    <a:pt x="55" y="51"/>
                    <a:pt x="54" y="52"/>
                    <a:pt x="54" y="54"/>
                  </a:cubicBezTo>
                  <a:cubicBezTo>
                    <a:pt x="54" y="55"/>
                    <a:pt x="55" y="56"/>
                    <a:pt x="56" y="56"/>
                  </a:cubicBezTo>
                  <a:cubicBezTo>
                    <a:pt x="58" y="56"/>
                    <a:pt x="59" y="55"/>
                    <a:pt x="59" y="54"/>
                  </a:cubicBezTo>
                  <a:cubicBezTo>
                    <a:pt x="59" y="52"/>
                    <a:pt x="58" y="51"/>
                    <a:pt x="56" y="51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34">
              <a:extLst>
                <a:ext uri="{FF2B5EF4-FFF2-40B4-BE49-F238E27FC236}">
                  <a16:creationId xmlns:a16="http://schemas.microsoft.com/office/drawing/2014/main" id="{2D5BD86A-4FFB-47E0-9595-6AB5EA1B06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4064" y="4890699"/>
              <a:ext cx="292608" cy="283464"/>
            </a:xfrm>
            <a:custGeom>
              <a:avLst/>
              <a:gdLst/>
              <a:ahLst/>
              <a:cxnLst>
                <a:cxn ang="0">
                  <a:pos x="59" y="51"/>
                </a:cxn>
                <a:cxn ang="0">
                  <a:pos x="56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7"/>
                </a:cxn>
                <a:cxn ang="0">
                  <a:pos x="20" y="37"/>
                </a:cxn>
                <a:cxn ang="0">
                  <a:pos x="25" y="41"/>
                </a:cxn>
                <a:cxn ang="0">
                  <a:pos x="29" y="43"/>
                </a:cxn>
                <a:cxn ang="0">
                  <a:pos x="34" y="41"/>
                </a:cxn>
                <a:cxn ang="0">
                  <a:pos x="39" y="37"/>
                </a:cxn>
                <a:cxn ang="0">
                  <a:pos x="56" y="37"/>
                </a:cxn>
                <a:cxn ang="0">
                  <a:pos x="59" y="40"/>
                </a:cxn>
                <a:cxn ang="0">
                  <a:pos x="59" y="51"/>
                </a:cxn>
                <a:cxn ang="0">
                  <a:pos x="47" y="22"/>
                </a:cxn>
                <a:cxn ang="0">
                  <a:pos x="31" y="38"/>
                </a:cxn>
                <a:cxn ang="0">
                  <a:pos x="29" y="39"/>
                </a:cxn>
                <a:cxn ang="0">
                  <a:pos x="28" y="38"/>
                </a:cxn>
                <a:cxn ang="0">
                  <a:pos x="12" y="22"/>
                </a:cxn>
                <a:cxn ang="0">
                  <a:pos x="11" y="20"/>
                </a:cxn>
                <a:cxn ang="0">
                  <a:pos x="13" y="18"/>
                </a:cxn>
                <a:cxn ang="0">
                  <a:pos x="23" y="18"/>
                </a:cxn>
                <a:cxn ang="0">
                  <a:pos x="23" y="2"/>
                </a:cxn>
                <a:cxn ang="0">
                  <a:pos x="25" y="0"/>
                </a:cxn>
                <a:cxn ang="0">
                  <a:pos x="34" y="0"/>
                </a:cxn>
                <a:cxn ang="0">
                  <a:pos x="36" y="2"/>
                </a:cxn>
                <a:cxn ang="0">
                  <a:pos x="36" y="18"/>
                </a:cxn>
                <a:cxn ang="0">
                  <a:pos x="45" y="18"/>
                </a:cxn>
                <a:cxn ang="0">
                  <a:pos x="48" y="20"/>
                </a:cxn>
                <a:cxn ang="0">
                  <a:pos x="47" y="22"/>
                </a:cxn>
                <a:cxn ang="0">
                  <a:pos x="43" y="46"/>
                </a:cxn>
                <a:cxn ang="0">
                  <a:pos x="41" y="48"/>
                </a:cxn>
                <a:cxn ang="0">
                  <a:pos x="43" y="50"/>
                </a:cxn>
                <a:cxn ang="0">
                  <a:pos x="45" y="48"/>
                </a:cxn>
                <a:cxn ang="0">
                  <a:pos x="43" y="46"/>
                </a:cxn>
                <a:cxn ang="0">
                  <a:pos x="52" y="46"/>
                </a:cxn>
                <a:cxn ang="0">
                  <a:pos x="50" y="48"/>
                </a:cxn>
                <a:cxn ang="0">
                  <a:pos x="52" y="50"/>
                </a:cxn>
                <a:cxn ang="0">
                  <a:pos x="55" y="48"/>
                </a:cxn>
                <a:cxn ang="0">
                  <a:pos x="52" y="46"/>
                </a:cxn>
              </a:cxnLst>
              <a:rect l="0" t="0" r="r" b="b"/>
              <a:pathLst>
                <a:path w="59" h="55">
                  <a:moveTo>
                    <a:pt x="59" y="51"/>
                  </a:moveTo>
                  <a:cubicBezTo>
                    <a:pt x="59" y="53"/>
                    <a:pt x="58" y="55"/>
                    <a:pt x="56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7"/>
                    <a:pt x="3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3"/>
                    <a:pt x="28" y="43"/>
                    <a:pt x="29" y="43"/>
                  </a:cubicBezTo>
                  <a:cubicBezTo>
                    <a:pt x="31" y="43"/>
                    <a:pt x="33" y="43"/>
                    <a:pt x="34" y="41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8" y="37"/>
                    <a:pt x="59" y="38"/>
                    <a:pt x="59" y="40"/>
                  </a:cubicBezTo>
                  <a:lnTo>
                    <a:pt x="59" y="51"/>
                  </a:lnTo>
                  <a:close/>
                  <a:moveTo>
                    <a:pt x="47" y="22"/>
                  </a:moveTo>
                  <a:cubicBezTo>
                    <a:pt x="31" y="38"/>
                    <a:pt x="31" y="38"/>
                    <a:pt x="31" y="38"/>
                  </a:cubicBezTo>
                  <a:cubicBezTo>
                    <a:pt x="31" y="39"/>
                    <a:pt x="30" y="39"/>
                    <a:pt x="29" y="39"/>
                  </a:cubicBezTo>
                  <a:cubicBezTo>
                    <a:pt x="29" y="39"/>
                    <a:pt x="28" y="39"/>
                    <a:pt x="28" y="3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1" y="21"/>
                    <a:pt x="11" y="20"/>
                    <a:pt x="11" y="20"/>
                  </a:cubicBezTo>
                  <a:cubicBezTo>
                    <a:pt x="12" y="19"/>
                    <a:pt x="13" y="18"/>
                    <a:pt x="1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4" y="0"/>
                    <a:pt x="2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6" y="1"/>
                    <a:pt x="36" y="2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6" y="18"/>
                    <a:pt x="47" y="19"/>
                    <a:pt x="48" y="20"/>
                  </a:cubicBezTo>
                  <a:cubicBezTo>
                    <a:pt x="48" y="20"/>
                    <a:pt x="48" y="21"/>
                    <a:pt x="47" y="22"/>
                  </a:cubicBezTo>
                  <a:close/>
                  <a:moveTo>
                    <a:pt x="43" y="46"/>
                  </a:moveTo>
                  <a:cubicBezTo>
                    <a:pt x="42" y="46"/>
                    <a:pt x="41" y="47"/>
                    <a:pt x="41" y="48"/>
                  </a:cubicBezTo>
                  <a:cubicBezTo>
                    <a:pt x="41" y="49"/>
                    <a:pt x="42" y="50"/>
                    <a:pt x="43" y="50"/>
                  </a:cubicBezTo>
                  <a:cubicBezTo>
                    <a:pt x="44" y="50"/>
                    <a:pt x="45" y="49"/>
                    <a:pt x="45" y="48"/>
                  </a:cubicBezTo>
                  <a:cubicBezTo>
                    <a:pt x="45" y="47"/>
                    <a:pt x="44" y="46"/>
                    <a:pt x="43" y="46"/>
                  </a:cubicBezTo>
                  <a:close/>
                  <a:moveTo>
                    <a:pt x="52" y="46"/>
                  </a:moveTo>
                  <a:cubicBezTo>
                    <a:pt x="51" y="46"/>
                    <a:pt x="50" y="47"/>
                    <a:pt x="50" y="48"/>
                  </a:cubicBezTo>
                  <a:cubicBezTo>
                    <a:pt x="50" y="49"/>
                    <a:pt x="51" y="50"/>
                    <a:pt x="52" y="50"/>
                  </a:cubicBezTo>
                  <a:cubicBezTo>
                    <a:pt x="54" y="50"/>
                    <a:pt x="55" y="49"/>
                    <a:pt x="55" y="48"/>
                  </a:cubicBezTo>
                  <a:cubicBezTo>
                    <a:pt x="55" y="47"/>
                    <a:pt x="54" y="46"/>
                    <a:pt x="52" y="4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: Shape 35">
              <a:extLst>
                <a:ext uri="{FF2B5EF4-FFF2-40B4-BE49-F238E27FC236}">
                  <a16:creationId xmlns:a16="http://schemas.microsoft.com/office/drawing/2014/main" id="{14D00037-5B43-45FC-923A-8E2488D1B3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2864" y="4687499"/>
              <a:ext cx="329512" cy="285750"/>
            </a:xfrm>
            <a:custGeom>
              <a:avLst/>
              <a:gdLst/>
              <a:ahLst/>
              <a:cxnLst>
                <a:cxn ang="0">
                  <a:pos x="59" y="26"/>
                </a:cxn>
                <a:cxn ang="0">
                  <a:pos x="57" y="28"/>
                </a:cxn>
                <a:cxn ang="0">
                  <a:pos x="20" y="32"/>
                </a:cxn>
                <a:cxn ang="0">
                  <a:pos x="20" y="35"/>
                </a:cxn>
                <a:cxn ang="0">
                  <a:pos x="19" y="37"/>
                </a:cxn>
                <a:cxn ang="0">
                  <a:pos x="52" y="37"/>
                </a:cxn>
                <a:cxn ang="0">
                  <a:pos x="55" y="39"/>
                </a:cxn>
                <a:cxn ang="0">
                  <a:pos x="52" y="42"/>
                </a:cxn>
                <a:cxn ang="0">
                  <a:pos x="16" y="42"/>
                </a:cxn>
                <a:cxn ang="0">
                  <a:pos x="13" y="39"/>
                </a:cxn>
                <a:cxn ang="0">
                  <a:pos x="16" y="34"/>
                </a:cxn>
                <a:cxn ang="0">
                  <a:pos x="9" y="5"/>
                </a:cxn>
                <a:cxn ang="0">
                  <a:pos x="2" y="5"/>
                </a:cxn>
                <a:cxn ang="0">
                  <a:pos x="0" y="3"/>
                </a:cxn>
                <a:cxn ang="0">
                  <a:pos x="2" y="0"/>
                </a:cxn>
                <a:cxn ang="0">
                  <a:pos x="11" y="0"/>
                </a:cxn>
                <a:cxn ang="0">
                  <a:pos x="14" y="5"/>
                </a:cxn>
                <a:cxn ang="0">
                  <a:pos x="57" y="5"/>
                </a:cxn>
                <a:cxn ang="0">
                  <a:pos x="59" y="7"/>
                </a:cxn>
                <a:cxn ang="0">
                  <a:pos x="59" y="26"/>
                </a:cxn>
                <a:cxn ang="0">
                  <a:pos x="18" y="51"/>
                </a:cxn>
                <a:cxn ang="0">
                  <a:pos x="13" y="46"/>
                </a:cxn>
                <a:cxn ang="0">
                  <a:pos x="18" y="42"/>
                </a:cxn>
                <a:cxn ang="0">
                  <a:pos x="23" y="46"/>
                </a:cxn>
                <a:cxn ang="0">
                  <a:pos x="18" y="51"/>
                </a:cxn>
                <a:cxn ang="0">
                  <a:pos x="50" y="51"/>
                </a:cxn>
                <a:cxn ang="0">
                  <a:pos x="45" y="46"/>
                </a:cxn>
                <a:cxn ang="0">
                  <a:pos x="50" y="42"/>
                </a:cxn>
                <a:cxn ang="0">
                  <a:pos x="55" y="46"/>
                </a:cxn>
                <a:cxn ang="0">
                  <a:pos x="50" y="51"/>
                </a:cxn>
              </a:cxnLst>
              <a:rect l="0" t="0" r="r" b="b"/>
              <a:pathLst>
                <a:path w="59" h="51">
                  <a:moveTo>
                    <a:pt x="59" y="26"/>
                  </a:moveTo>
                  <a:cubicBezTo>
                    <a:pt x="59" y="27"/>
                    <a:pt x="58" y="28"/>
                    <a:pt x="57" y="28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3"/>
                    <a:pt x="20" y="34"/>
                    <a:pt x="20" y="35"/>
                  </a:cubicBezTo>
                  <a:cubicBezTo>
                    <a:pt x="20" y="36"/>
                    <a:pt x="20" y="36"/>
                    <a:pt x="19" y="37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4" y="37"/>
                    <a:pt x="55" y="38"/>
                    <a:pt x="55" y="39"/>
                  </a:cubicBezTo>
                  <a:cubicBezTo>
                    <a:pt x="55" y="41"/>
                    <a:pt x="54" y="42"/>
                    <a:pt x="52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5" y="42"/>
                    <a:pt x="13" y="41"/>
                    <a:pt x="13" y="39"/>
                  </a:cubicBezTo>
                  <a:cubicBezTo>
                    <a:pt x="13" y="38"/>
                    <a:pt x="15" y="35"/>
                    <a:pt x="16" y="3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4" y="3"/>
                    <a:pt x="14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8" y="5"/>
                    <a:pt x="59" y="6"/>
                    <a:pt x="59" y="7"/>
                  </a:cubicBezTo>
                  <a:lnTo>
                    <a:pt x="59" y="26"/>
                  </a:lnTo>
                  <a:close/>
                  <a:moveTo>
                    <a:pt x="18" y="51"/>
                  </a:moveTo>
                  <a:cubicBezTo>
                    <a:pt x="16" y="51"/>
                    <a:pt x="13" y="49"/>
                    <a:pt x="13" y="46"/>
                  </a:cubicBezTo>
                  <a:cubicBezTo>
                    <a:pt x="13" y="44"/>
                    <a:pt x="16" y="42"/>
                    <a:pt x="18" y="42"/>
                  </a:cubicBezTo>
                  <a:cubicBezTo>
                    <a:pt x="21" y="42"/>
                    <a:pt x="23" y="44"/>
                    <a:pt x="23" y="46"/>
                  </a:cubicBezTo>
                  <a:cubicBezTo>
                    <a:pt x="23" y="49"/>
                    <a:pt x="21" y="51"/>
                    <a:pt x="18" y="51"/>
                  </a:cubicBezTo>
                  <a:close/>
                  <a:moveTo>
                    <a:pt x="50" y="51"/>
                  </a:moveTo>
                  <a:cubicBezTo>
                    <a:pt x="47" y="51"/>
                    <a:pt x="45" y="49"/>
                    <a:pt x="45" y="46"/>
                  </a:cubicBezTo>
                  <a:cubicBezTo>
                    <a:pt x="45" y="44"/>
                    <a:pt x="47" y="42"/>
                    <a:pt x="50" y="42"/>
                  </a:cubicBezTo>
                  <a:cubicBezTo>
                    <a:pt x="53" y="42"/>
                    <a:pt x="55" y="44"/>
                    <a:pt x="55" y="46"/>
                  </a:cubicBezTo>
                  <a:cubicBezTo>
                    <a:pt x="55" y="49"/>
                    <a:pt x="53" y="51"/>
                    <a:pt x="50" y="51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7" name="Group 36">
              <a:extLst>
                <a:ext uri="{FF2B5EF4-FFF2-40B4-BE49-F238E27FC236}">
                  <a16:creationId xmlns:a16="http://schemas.microsoft.com/office/drawing/2014/main" id="{4E2FB864-6313-4443-A103-70094CBBC980}"/>
                </a:ext>
              </a:extLst>
            </p:cNvPr>
            <p:cNvGrpSpPr/>
            <p:nvPr/>
          </p:nvGrpSpPr>
          <p:grpSpPr>
            <a:xfrm>
              <a:off x="5800164" y="4141400"/>
              <a:ext cx="415000" cy="411377"/>
              <a:chOff x="-6350" y="1208088"/>
              <a:chExt cx="363538" cy="360363"/>
            </a:xfrm>
            <a:solidFill>
              <a:schemeClr val="accent1"/>
            </a:solidFill>
          </p:grpSpPr>
          <p:sp>
            <p:nvSpPr>
              <p:cNvPr id="49" name="Freeform: Shape 37">
                <a:extLst>
                  <a:ext uri="{FF2B5EF4-FFF2-40B4-BE49-F238E27FC236}">
                    <a16:creationId xmlns:a16="http://schemas.microsoft.com/office/drawing/2014/main" id="{F7AB2B44-31A7-4D87-AA54-9E2A2B3412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50" y="1208088"/>
                <a:ext cx="363538" cy="360363"/>
              </a:xfrm>
              <a:custGeom>
                <a:avLst/>
                <a:gdLst/>
                <a:ahLst/>
                <a:cxnLst>
                  <a:cxn ang="0">
                    <a:pos x="121" y="41"/>
                  </a:cxn>
                  <a:cxn ang="0">
                    <a:pos x="83" y="2"/>
                  </a:cxn>
                  <a:cxn ang="0">
                    <a:pos x="76" y="0"/>
                  </a:cxn>
                  <a:cxn ang="0">
                    <a:pos x="72" y="2"/>
                  </a:cxn>
                  <a:cxn ang="0">
                    <a:pos x="70" y="6"/>
                  </a:cxn>
                  <a:cxn ang="0">
                    <a:pos x="61" y="21"/>
                  </a:cxn>
                  <a:cxn ang="0">
                    <a:pos x="39" y="36"/>
                  </a:cxn>
                  <a:cxn ang="0">
                    <a:pos x="14" y="53"/>
                  </a:cxn>
                  <a:cxn ang="0">
                    <a:pos x="1" y="75"/>
                  </a:cxn>
                  <a:cxn ang="0">
                    <a:pos x="3" y="82"/>
                  </a:cxn>
                  <a:cxn ang="0">
                    <a:pos x="42" y="121"/>
                  </a:cxn>
                  <a:cxn ang="0">
                    <a:pos x="49" y="123"/>
                  </a:cxn>
                  <a:cxn ang="0">
                    <a:pos x="52" y="121"/>
                  </a:cxn>
                  <a:cxn ang="0">
                    <a:pos x="54" y="117"/>
                  </a:cxn>
                  <a:cxn ang="0">
                    <a:pos x="63" y="103"/>
                  </a:cxn>
                  <a:cxn ang="0">
                    <a:pos x="85" y="87"/>
                  </a:cxn>
                  <a:cxn ang="0">
                    <a:pos x="110" y="70"/>
                  </a:cxn>
                  <a:cxn ang="0">
                    <a:pos x="123" y="48"/>
                  </a:cxn>
                  <a:cxn ang="0">
                    <a:pos x="121" y="41"/>
                  </a:cxn>
                  <a:cxn ang="0">
                    <a:pos x="47" y="115"/>
                  </a:cxn>
                  <a:cxn ang="0">
                    <a:pos x="9" y="77"/>
                  </a:cxn>
                  <a:cxn ang="0">
                    <a:pos x="78" y="8"/>
                  </a:cxn>
                  <a:cxn ang="0">
                    <a:pos x="116" y="46"/>
                  </a:cxn>
                  <a:cxn ang="0">
                    <a:pos x="47" y="115"/>
                  </a:cxn>
                  <a:cxn ang="0">
                    <a:pos x="47" y="115"/>
                  </a:cxn>
                  <a:cxn ang="0">
                    <a:pos x="47" y="115"/>
                  </a:cxn>
                </a:cxnLst>
                <a:rect l="0" t="0" r="r" b="b"/>
                <a:pathLst>
                  <a:path w="124" h="123">
                    <a:moveTo>
                      <a:pt x="121" y="41"/>
                    </a:moveTo>
                    <a:cubicBezTo>
                      <a:pt x="83" y="2"/>
                      <a:pt x="83" y="2"/>
                      <a:pt x="83" y="2"/>
                    </a:cubicBezTo>
                    <a:cubicBezTo>
                      <a:pt x="81" y="0"/>
                      <a:pt x="78" y="0"/>
                      <a:pt x="76" y="0"/>
                    </a:cubicBezTo>
                    <a:cubicBezTo>
                      <a:pt x="74" y="1"/>
                      <a:pt x="73" y="1"/>
                      <a:pt x="72" y="2"/>
                    </a:cubicBezTo>
                    <a:cubicBezTo>
                      <a:pt x="71" y="3"/>
                      <a:pt x="71" y="4"/>
                      <a:pt x="70" y="6"/>
                    </a:cubicBezTo>
                    <a:cubicBezTo>
                      <a:pt x="69" y="11"/>
                      <a:pt x="66" y="16"/>
                      <a:pt x="61" y="21"/>
                    </a:cubicBezTo>
                    <a:cubicBezTo>
                      <a:pt x="55" y="26"/>
                      <a:pt x="47" y="31"/>
                      <a:pt x="39" y="36"/>
                    </a:cubicBezTo>
                    <a:cubicBezTo>
                      <a:pt x="31" y="41"/>
                      <a:pt x="22" y="46"/>
                      <a:pt x="14" y="53"/>
                    </a:cubicBezTo>
                    <a:cubicBezTo>
                      <a:pt x="8" y="60"/>
                      <a:pt x="4" y="67"/>
                      <a:pt x="1" y="75"/>
                    </a:cubicBezTo>
                    <a:cubicBezTo>
                      <a:pt x="0" y="77"/>
                      <a:pt x="1" y="80"/>
                      <a:pt x="3" y="82"/>
                    </a:cubicBezTo>
                    <a:cubicBezTo>
                      <a:pt x="42" y="121"/>
                      <a:pt x="42" y="121"/>
                      <a:pt x="42" y="121"/>
                    </a:cubicBezTo>
                    <a:cubicBezTo>
                      <a:pt x="43" y="123"/>
                      <a:pt x="46" y="123"/>
                      <a:pt x="49" y="123"/>
                    </a:cubicBezTo>
                    <a:cubicBezTo>
                      <a:pt x="50" y="122"/>
                      <a:pt x="51" y="122"/>
                      <a:pt x="52" y="121"/>
                    </a:cubicBezTo>
                    <a:cubicBezTo>
                      <a:pt x="53" y="120"/>
                      <a:pt x="54" y="119"/>
                      <a:pt x="54" y="117"/>
                    </a:cubicBezTo>
                    <a:cubicBezTo>
                      <a:pt x="56" y="112"/>
                      <a:pt x="59" y="107"/>
                      <a:pt x="63" y="103"/>
                    </a:cubicBezTo>
                    <a:cubicBezTo>
                      <a:pt x="69" y="97"/>
                      <a:pt x="77" y="92"/>
                      <a:pt x="85" y="87"/>
                    </a:cubicBezTo>
                    <a:cubicBezTo>
                      <a:pt x="94" y="82"/>
                      <a:pt x="103" y="77"/>
                      <a:pt x="110" y="70"/>
                    </a:cubicBezTo>
                    <a:cubicBezTo>
                      <a:pt x="117" y="63"/>
                      <a:pt x="121" y="57"/>
                      <a:pt x="123" y="48"/>
                    </a:cubicBezTo>
                    <a:cubicBezTo>
                      <a:pt x="124" y="46"/>
                      <a:pt x="123" y="43"/>
                      <a:pt x="121" y="41"/>
                    </a:cubicBezTo>
                    <a:close/>
                    <a:moveTo>
                      <a:pt x="47" y="115"/>
                    </a:moveTo>
                    <a:cubicBezTo>
                      <a:pt x="34" y="103"/>
                      <a:pt x="21" y="90"/>
                      <a:pt x="9" y="77"/>
                    </a:cubicBezTo>
                    <a:cubicBezTo>
                      <a:pt x="20" y="42"/>
                      <a:pt x="67" y="43"/>
                      <a:pt x="78" y="8"/>
                    </a:cubicBezTo>
                    <a:cubicBezTo>
                      <a:pt x="90" y="21"/>
                      <a:pt x="103" y="33"/>
                      <a:pt x="116" y="46"/>
                    </a:cubicBezTo>
                    <a:cubicBezTo>
                      <a:pt x="105" y="81"/>
                      <a:pt x="58" y="80"/>
                      <a:pt x="47" y="115"/>
                    </a:cubicBezTo>
                    <a:close/>
                    <a:moveTo>
                      <a:pt x="47" y="115"/>
                    </a:moveTo>
                    <a:cubicBezTo>
                      <a:pt x="47" y="115"/>
                      <a:pt x="47" y="115"/>
                      <a:pt x="47" y="11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38">
                <a:extLst>
                  <a:ext uri="{FF2B5EF4-FFF2-40B4-BE49-F238E27FC236}">
                    <a16:creationId xmlns:a16="http://schemas.microsoft.com/office/drawing/2014/main" id="{F40353CF-D820-4F9F-B5B3-2B2F96D192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413" y="1336676"/>
                <a:ext cx="100013" cy="100013"/>
              </a:xfrm>
              <a:custGeom>
                <a:avLst/>
                <a:gdLst/>
                <a:ahLst/>
                <a:cxnLst>
                  <a:cxn ang="0">
                    <a:pos x="27" y="11"/>
                  </a:cxn>
                  <a:cxn ang="0">
                    <a:pos x="20" y="12"/>
                  </a:cxn>
                  <a:cxn ang="0">
                    <a:pos x="9" y="6"/>
                  </a:cxn>
                  <a:cxn ang="0">
                    <a:pos x="15" y="5"/>
                  </a:cxn>
                  <a:cxn ang="0">
                    <a:pos x="19" y="5"/>
                  </a:cxn>
                  <a:cxn ang="0">
                    <a:pos x="19" y="1"/>
                  </a:cxn>
                  <a:cxn ang="0">
                    <a:pos x="12" y="0"/>
                  </a:cxn>
                  <a:cxn ang="0">
                    <a:pos x="6" y="3"/>
                  </a:cxn>
                  <a:cxn ang="0">
                    <a:pos x="4" y="2"/>
                  </a:cxn>
                  <a:cxn ang="0">
                    <a:pos x="3" y="4"/>
                  </a:cxn>
                  <a:cxn ang="0">
                    <a:pos x="4" y="5"/>
                  </a:cxn>
                  <a:cxn ang="0">
                    <a:pos x="1" y="13"/>
                  </a:cxn>
                  <a:cxn ang="0">
                    <a:pos x="3" y="20"/>
                  </a:cxn>
                  <a:cxn ang="0">
                    <a:pos x="18" y="20"/>
                  </a:cxn>
                  <a:cxn ang="0">
                    <a:pos x="22" y="29"/>
                  </a:cxn>
                  <a:cxn ang="0">
                    <a:pos x="18" y="28"/>
                  </a:cxn>
                  <a:cxn ang="0">
                    <a:pos x="15" y="26"/>
                  </a:cxn>
                  <a:cxn ang="0">
                    <a:pos x="13" y="29"/>
                  </a:cxn>
                  <a:cxn ang="0">
                    <a:pos x="16" y="33"/>
                  </a:cxn>
                  <a:cxn ang="0">
                    <a:pos x="24" y="33"/>
                  </a:cxn>
                  <a:cxn ang="0">
                    <a:pos x="30" y="32"/>
                  </a:cxn>
                  <a:cxn ang="0">
                    <a:pos x="32" y="32"/>
                  </a:cxn>
                  <a:cxn ang="0">
                    <a:pos x="32" y="30"/>
                  </a:cxn>
                  <a:cxn ang="0">
                    <a:pos x="32" y="24"/>
                  </a:cxn>
                  <a:cxn ang="0">
                    <a:pos x="33" y="16"/>
                  </a:cxn>
                  <a:cxn ang="0">
                    <a:pos x="10" y="16"/>
                  </a:cxn>
                  <a:cxn ang="0">
                    <a:pos x="6" y="14"/>
                  </a:cxn>
                  <a:cxn ang="0">
                    <a:pos x="6" y="10"/>
                  </a:cxn>
                  <a:cxn ang="0">
                    <a:pos x="13" y="15"/>
                  </a:cxn>
                  <a:cxn ang="0">
                    <a:pos x="28" y="24"/>
                  </a:cxn>
                  <a:cxn ang="0">
                    <a:pos x="20" y="18"/>
                  </a:cxn>
                  <a:cxn ang="0">
                    <a:pos x="24" y="17"/>
                  </a:cxn>
                  <a:cxn ang="0">
                    <a:pos x="27" y="18"/>
                  </a:cxn>
                  <a:cxn ang="0">
                    <a:pos x="28" y="22"/>
                  </a:cxn>
                  <a:cxn ang="0">
                    <a:pos x="28" y="24"/>
                  </a:cxn>
                </a:cxnLst>
                <a:rect l="0" t="0" r="r" b="b"/>
                <a:pathLst>
                  <a:path w="34" h="34">
                    <a:moveTo>
                      <a:pt x="31" y="13"/>
                    </a:moveTo>
                    <a:cubicBezTo>
                      <a:pt x="30" y="12"/>
                      <a:pt x="28" y="12"/>
                      <a:pt x="27" y="11"/>
                    </a:cubicBezTo>
                    <a:cubicBezTo>
                      <a:pt x="26" y="11"/>
                      <a:pt x="25" y="11"/>
                      <a:pt x="23" y="11"/>
                    </a:cubicBezTo>
                    <a:cubicBezTo>
                      <a:pt x="22" y="11"/>
                      <a:pt x="21" y="11"/>
                      <a:pt x="20" y="12"/>
                    </a:cubicBezTo>
                    <a:cubicBezTo>
                      <a:pt x="18" y="12"/>
                      <a:pt x="17" y="13"/>
                      <a:pt x="16" y="13"/>
                    </a:cubicBezTo>
                    <a:cubicBezTo>
                      <a:pt x="14" y="11"/>
                      <a:pt x="12" y="9"/>
                      <a:pt x="9" y="6"/>
                    </a:cubicBezTo>
                    <a:cubicBezTo>
                      <a:pt x="10" y="6"/>
                      <a:pt x="11" y="5"/>
                      <a:pt x="12" y="5"/>
                    </a:cubicBezTo>
                    <a:cubicBezTo>
                      <a:pt x="13" y="5"/>
                      <a:pt x="14" y="5"/>
                      <a:pt x="15" y="5"/>
                    </a:cubicBezTo>
                    <a:cubicBezTo>
                      <a:pt x="16" y="6"/>
                      <a:pt x="16" y="6"/>
                      <a:pt x="17" y="6"/>
                    </a:cubicBezTo>
                    <a:cubicBezTo>
                      <a:pt x="18" y="6"/>
                      <a:pt x="18" y="6"/>
                      <a:pt x="19" y="5"/>
                    </a:cubicBezTo>
                    <a:cubicBezTo>
                      <a:pt x="19" y="5"/>
                      <a:pt x="20" y="4"/>
                      <a:pt x="20" y="4"/>
                    </a:cubicBezTo>
                    <a:cubicBezTo>
                      <a:pt x="20" y="3"/>
                      <a:pt x="19" y="2"/>
                      <a:pt x="19" y="1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5" y="0"/>
                      <a:pt x="13" y="0"/>
                      <a:pt x="12" y="0"/>
                    </a:cubicBezTo>
                    <a:cubicBezTo>
                      <a:pt x="11" y="0"/>
                      <a:pt x="10" y="1"/>
                      <a:pt x="9" y="1"/>
                    </a:cubicBezTo>
                    <a:cubicBezTo>
                      <a:pt x="8" y="2"/>
                      <a:pt x="7" y="2"/>
                      <a:pt x="6" y="3"/>
                    </a:cubicBezTo>
                    <a:cubicBezTo>
                      <a:pt x="6" y="3"/>
                      <a:pt x="6" y="3"/>
                      <a:pt x="5" y="2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4" y="2"/>
                      <a:pt x="4" y="2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6"/>
                      <a:pt x="2" y="8"/>
                      <a:pt x="2" y="9"/>
                    </a:cubicBezTo>
                    <a:cubicBezTo>
                      <a:pt x="1" y="11"/>
                      <a:pt x="1" y="12"/>
                      <a:pt x="1" y="13"/>
                    </a:cubicBezTo>
                    <a:cubicBezTo>
                      <a:pt x="0" y="15"/>
                      <a:pt x="1" y="16"/>
                      <a:pt x="1" y="17"/>
                    </a:cubicBezTo>
                    <a:cubicBezTo>
                      <a:pt x="1" y="18"/>
                      <a:pt x="2" y="19"/>
                      <a:pt x="3" y="20"/>
                    </a:cubicBezTo>
                    <a:cubicBezTo>
                      <a:pt x="5" y="21"/>
                      <a:pt x="7" y="22"/>
                      <a:pt x="10" y="22"/>
                    </a:cubicBezTo>
                    <a:cubicBezTo>
                      <a:pt x="12" y="22"/>
                      <a:pt x="15" y="21"/>
                      <a:pt x="18" y="20"/>
                    </a:cubicBezTo>
                    <a:cubicBezTo>
                      <a:pt x="20" y="22"/>
                      <a:pt x="22" y="25"/>
                      <a:pt x="24" y="27"/>
                    </a:cubicBezTo>
                    <a:cubicBezTo>
                      <a:pt x="24" y="28"/>
                      <a:pt x="23" y="28"/>
                      <a:pt x="22" y="29"/>
                    </a:cubicBezTo>
                    <a:cubicBezTo>
                      <a:pt x="21" y="29"/>
                      <a:pt x="21" y="29"/>
                      <a:pt x="20" y="29"/>
                    </a:cubicBezTo>
                    <a:cubicBezTo>
                      <a:pt x="19" y="28"/>
                      <a:pt x="19" y="28"/>
                      <a:pt x="18" y="28"/>
                    </a:cubicBezTo>
                    <a:cubicBezTo>
                      <a:pt x="18" y="27"/>
                      <a:pt x="17" y="27"/>
                      <a:pt x="17" y="27"/>
                    </a:cubicBezTo>
                    <a:cubicBezTo>
                      <a:pt x="16" y="27"/>
                      <a:pt x="16" y="26"/>
                      <a:pt x="15" y="26"/>
                    </a:cubicBezTo>
                    <a:cubicBezTo>
                      <a:pt x="15" y="26"/>
                      <a:pt x="14" y="27"/>
                      <a:pt x="14" y="27"/>
                    </a:cubicBezTo>
                    <a:cubicBezTo>
                      <a:pt x="13" y="28"/>
                      <a:pt x="13" y="28"/>
                      <a:pt x="13" y="29"/>
                    </a:cubicBezTo>
                    <a:cubicBezTo>
                      <a:pt x="13" y="30"/>
                      <a:pt x="13" y="31"/>
                      <a:pt x="14" y="31"/>
                    </a:cubicBezTo>
                    <a:cubicBezTo>
                      <a:pt x="14" y="32"/>
                      <a:pt x="15" y="33"/>
                      <a:pt x="16" y="33"/>
                    </a:cubicBezTo>
                    <a:cubicBezTo>
                      <a:pt x="17" y="34"/>
                      <a:pt x="18" y="34"/>
                      <a:pt x="20" y="34"/>
                    </a:cubicBezTo>
                    <a:cubicBezTo>
                      <a:pt x="21" y="34"/>
                      <a:pt x="22" y="34"/>
                      <a:pt x="24" y="33"/>
                    </a:cubicBezTo>
                    <a:cubicBezTo>
                      <a:pt x="25" y="33"/>
                      <a:pt x="26" y="32"/>
                      <a:pt x="28" y="31"/>
                    </a:cubicBezTo>
                    <a:cubicBezTo>
                      <a:pt x="28" y="31"/>
                      <a:pt x="29" y="32"/>
                      <a:pt x="30" y="32"/>
                    </a:cubicBezTo>
                    <a:cubicBezTo>
                      <a:pt x="30" y="33"/>
                      <a:pt x="30" y="33"/>
                      <a:pt x="31" y="33"/>
                    </a:cubicBezTo>
                    <a:cubicBezTo>
                      <a:pt x="31" y="33"/>
                      <a:pt x="32" y="33"/>
                      <a:pt x="32" y="32"/>
                    </a:cubicBezTo>
                    <a:cubicBezTo>
                      <a:pt x="32" y="32"/>
                      <a:pt x="32" y="31"/>
                      <a:pt x="32" y="31"/>
                    </a:cubicBezTo>
                    <a:cubicBezTo>
                      <a:pt x="32" y="31"/>
                      <a:pt x="32" y="30"/>
                      <a:pt x="32" y="30"/>
                    </a:cubicBezTo>
                    <a:cubicBezTo>
                      <a:pt x="31" y="30"/>
                      <a:pt x="30" y="29"/>
                      <a:pt x="30" y="28"/>
                    </a:cubicBezTo>
                    <a:cubicBezTo>
                      <a:pt x="31" y="27"/>
                      <a:pt x="32" y="26"/>
                      <a:pt x="32" y="24"/>
                    </a:cubicBezTo>
                    <a:cubicBezTo>
                      <a:pt x="33" y="23"/>
                      <a:pt x="34" y="21"/>
                      <a:pt x="34" y="20"/>
                    </a:cubicBezTo>
                    <a:cubicBezTo>
                      <a:pt x="34" y="19"/>
                      <a:pt x="34" y="17"/>
                      <a:pt x="33" y="16"/>
                    </a:cubicBezTo>
                    <a:cubicBezTo>
                      <a:pt x="33" y="15"/>
                      <a:pt x="32" y="14"/>
                      <a:pt x="31" y="13"/>
                    </a:cubicBezTo>
                    <a:close/>
                    <a:moveTo>
                      <a:pt x="10" y="16"/>
                    </a:moveTo>
                    <a:cubicBezTo>
                      <a:pt x="8" y="16"/>
                      <a:pt x="7" y="16"/>
                      <a:pt x="7" y="15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3"/>
                      <a:pt x="6" y="13"/>
                      <a:pt x="6" y="12"/>
                    </a:cubicBezTo>
                    <a:cubicBezTo>
                      <a:pt x="6" y="11"/>
                      <a:pt x="6" y="11"/>
                      <a:pt x="6" y="10"/>
                    </a:cubicBezTo>
                    <a:cubicBezTo>
                      <a:pt x="7" y="10"/>
                      <a:pt x="7" y="9"/>
                      <a:pt x="8" y="8"/>
                    </a:cubicBezTo>
                    <a:cubicBezTo>
                      <a:pt x="9" y="10"/>
                      <a:pt x="11" y="12"/>
                      <a:pt x="13" y="15"/>
                    </a:cubicBezTo>
                    <a:cubicBezTo>
                      <a:pt x="12" y="15"/>
                      <a:pt x="11" y="16"/>
                      <a:pt x="10" y="16"/>
                    </a:cubicBezTo>
                    <a:close/>
                    <a:moveTo>
                      <a:pt x="28" y="24"/>
                    </a:moveTo>
                    <a:cubicBezTo>
                      <a:pt x="27" y="24"/>
                      <a:pt x="27" y="25"/>
                      <a:pt x="26" y="25"/>
                    </a:cubicBezTo>
                    <a:cubicBezTo>
                      <a:pt x="24" y="23"/>
                      <a:pt x="22" y="21"/>
                      <a:pt x="20" y="18"/>
                    </a:cubicBezTo>
                    <a:cubicBezTo>
                      <a:pt x="21" y="18"/>
                      <a:pt x="21" y="18"/>
                      <a:pt x="22" y="18"/>
                    </a:cubicBezTo>
                    <a:cubicBezTo>
                      <a:pt x="22" y="17"/>
                      <a:pt x="23" y="17"/>
                      <a:pt x="24" y="17"/>
                    </a:cubicBezTo>
                    <a:cubicBezTo>
                      <a:pt x="24" y="17"/>
                      <a:pt x="25" y="17"/>
                      <a:pt x="25" y="17"/>
                    </a:cubicBezTo>
                    <a:cubicBezTo>
                      <a:pt x="26" y="17"/>
                      <a:pt x="27" y="18"/>
                      <a:pt x="27" y="18"/>
                    </a:cubicBezTo>
                    <a:cubicBezTo>
                      <a:pt x="28" y="19"/>
                      <a:pt x="28" y="19"/>
                      <a:pt x="28" y="20"/>
                    </a:cubicBezTo>
                    <a:cubicBezTo>
                      <a:pt x="28" y="20"/>
                      <a:pt x="28" y="21"/>
                      <a:pt x="28" y="22"/>
                    </a:cubicBezTo>
                    <a:cubicBezTo>
                      <a:pt x="28" y="22"/>
                      <a:pt x="28" y="23"/>
                      <a:pt x="28" y="24"/>
                    </a:cubicBezTo>
                    <a:close/>
                    <a:moveTo>
                      <a:pt x="28" y="24"/>
                    </a:moveTo>
                    <a:cubicBezTo>
                      <a:pt x="28" y="24"/>
                      <a:pt x="28" y="24"/>
                      <a:pt x="28" y="2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39">
                <a:extLst>
                  <a:ext uri="{FF2B5EF4-FFF2-40B4-BE49-F238E27FC236}">
                    <a16:creationId xmlns:a16="http://schemas.microsoft.com/office/drawing/2014/main" id="{DB6C9785-3BA6-4F2C-9999-8CB9004688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475" y="1457326"/>
                <a:ext cx="55563" cy="55563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15" y="0"/>
                  </a:cxn>
                  <a:cxn ang="0">
                    <a:pos x="8" y="6"/>
                  </a:cxn>
                  <a:cxn ang="0">
                    <a:pos x="3" y="13"/>
                  </a:cxn>
                  <a:cxn ang="0">
                    <a:pos x="0" y="16"/>
                  </a:cxn>
                  <a:cxn ang="0">
                    <a:pos x="1" y="19"/>
                  </a:cxn>
                  <a:cxn ang="0">
                    <a:pos x="3" y="19"/>
                  </a:cxn>
                  <a:cxn ang="0">
                    <a:pos x="4" y="18"/>
                  </a:cxn>
                  <a:cxn ang="0">
                    <a:pos x="6" y="15"/>
                  </a:cxn>
                  <a:cxn ang="0">
                    <a:pos x="11" y="9"/>
                  </a:cxn>
                  <a:cxn ang="0">
                    <a:pos x="18" y="3"/>
                  </a:cxn>
                  <a:cxn ang="0">
                    <a:pos x="18" y="3"/>
                  </a:cxn>
                  <a:cxn ang="0">
                    <a:pos x="18" y="3"/>
                  </a:cxn>
                  <a:cxn ang="0">
                    <a:pos x="18" y="0"/>
                  </a:cxn>
                  <a:cxn ang="0">
                    <a:pos x="15" y="0"/>
                  </a:cxn>
                  <a:cxn ang="0">
                    <a:pos x="15" y="0"/>
                  </a:cxn>
                  <a:cxn ang="0">
                    <a:pos x="15" y="0"/>
                  </a:cxn>
                </a:cxnLst>
                <a:rect l="0" t="0" r="r" b="b"/>
                <a:pathLst>
                  <a:path w="19" h="19"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3" y="2"/>
                      <a:pt x="11" y="4"/>
                      <a:pt x="8" y="6"/>
                    </a:cubicBezTo>
                    <a:cubicBezTo>
                      <a:pt x="6" y="8"/>
                      <a:pt x="4" y="10"/>
                      <a:pt x="3" y="1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8"/>
                      <a:pt x="1" y="19"/>
                    </a:cubicBezTo>
                    <a:cubicBezTo>
                      <a:pt x="1" y="19"/>
                      <a:pt x="2" y="19"/>
                      <a:pt x="3" y="19"/>
                    </a:cubicBezTo>
                    <a:cubicBezTo>
                      <a:pt x="3" y="19"/>
                      <a:pt x="3" y="18"/>
                      <a:pt x="4" y="18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3"/>
                      <a:pt x="9" y="11"/>
                      <a:pt x="11" y="9"/>
                    </a:cubicBezTo>
                    <a:cubicBezTo>
                      <a:pt x="13" y="7"/>
                      <a:pt x="15" y="5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9" y="2"/>
                      <a:pt x="19" y="1"/>
                      <a:pt x="18" y="0"/>
                    </a:cubicBezTo>
                    <a:cubicBezTo>
                      <a:pt x="17" y="0"/>
                      <a:pt x="16" y="0"/>
                      <a:pt x="15" y="0"/>
                    </a:cubicBezTo>
                    <a:close/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: Shape 40">
                <a:extLst>
                  <a:ext uri="{FF2B5EF4-FFF2-40B4-BE49-F238E27FC236}">
                    <a16:creationId xmlns:a16="http://schemas.microsoft.com/office/drawing/2014/main" id="{E9093216-8801-4E7A-900E-B7C5DEF454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975" y="1263651"/>
                <a:ext cx="55563" cy="58738"/>
              </a:xfrm>
              <a:custGeom>
                <a:avLst/>
                <a:gdLst/>
                <a:ahLst/>
                <a:cxnLst>
                  <a:cxn ang="0">
                    <a:pos x="7" y="11"/>
                  </a:cxn>
                  <a:cxn ang="0">
                    <a:pos x="1" y="16"/>
                  </a:cxn>
                  <a:cxn ang="0">
                    <a:pos x="1" y="17"/>
                  </a:cxn>
                  <a:cxn ang="0">
                    <a:pos x="1" y="19"/>
                  </a:cxn>
                  <a:cxn ang="0">
                    <a:pos x="3" y="19"/>
                  </a:cxn>
                  <a:cxn ang="0">
                    <a:pos x="3" y="19"/>
                  </a:cxn>
                  <a:cxn ang="0">
                    <a:pos x="10" y="13"/>
                  </a:cxn>
                  <a:cxn ang="0">
                    <a:pos x="16" y="7"/>
                  </a:cxn>
                  <a:cxn ang="0">
                    <a:pos x="18" y="3"/>
                  </a:cxn>
                  <a:cxn ang="0">
                    <a:pos x="18" y="1"/>
                  </a:cxn>
                  <a:cxn ang="0">
                    <a:pos x="16" y="1"/>
                  </a:cxn>
                  <a:cxn ang="0">
                    <a:pos x="15" y="1"/>
                  </a:cxn>
                  <a:cxn ang="0">
                    <a:pos x="13" y="5"/>
                  </a:cxn>
                  <a:cxn ang="0">
                    <a:pos x="7" y="11"/>
                  </a:cxn>
                  <a:cxn ang="0">
                    <a:pos x="7" y="11"/>
                  </a:cxn>
                  <a:cxn ang="0">
                    <a:pos x="7" y="11"/>
                  </a:cxn>
                </a:cxnLst>
                <a:rect l="0" t="0" r="r" b="b"/>
                <a:pathLst>
                  <a:path w="19" h="20">
                    <a:moveTo>
                      <a:pt x="7" y="11"/>
                    </a:moveTo>
                    <a:cubicBezTo>
                      <a:pt x="5" y="13"/>
                      <a:pt x="3" y="15"/>
                      <a:pt x="1" y="16"/>
                    </a:cubicBezTo>
                    <a:cubicBezTo>
                      <a:pt x="1" y="16"/>
                      <a:pt x="1" y="16"/>
                      <a:pt x="1" y="17"/>
                    </a:cubicBezTo>
                    <a:cubicBezTo>
                      <a:pt x="0" y="17"/>
                      <a:pt x="0" y="19"/>
                      <a:pt x="1" y="19"/>
                    </a:cubicBezTo>
                    <a:cubicBezTo>
                      <a:pt x="1" y="20"/>
                      <a:pt x="2" y="20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6" y="18"/>
                      <a:pt x="8" y="16"/>
                      <a:pt x="10" y="13"/>
                    </a:cubicBezTo>
                    <a:cubicBezTo>
                      <a:pt x="12" y="11"/>
                      <a:pt x="14" y="9"/>
                      <a:pt x="16" y="7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9" y="3"/>
                      <a:pt x="19" y="1"/>
                      <a:pt x="18" y="1"/>
                    </a:cubicBezTo>
                    <a:cubicBezTo>
                      <a:pt x="17" y="0"/>
                      <a:pt x="16" y="0"/>
                      <a:pt x="16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1" y="7"/>
                      <a:pt x="9" y="9"/>
                      <a:pt x="7" y="11"/>
                    </a:cubicBezTo>
                    <a:close/>
                    <a:moveTo>
                      <a:pt x="7" y="11"/>
                    </a:moveTo>
                    <a:cubicBezTo>
                      <a:pt x="7" y="11"/>
                      <a:pt x="7" y="11"/>
                      <a:pt x="7" y="1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8" name="Freeform: Shape 41">
              <a:extLst>
                <a:ext uri="{FF2B5EF4-FFF2-40B4-BE49-F238E27FC236}">
                  <a16:creationId xmlns:a16="http://schemas.microsoft.com/office/drawing/2014/main" id="{03F3E181-74D3-4FE5-84F0-A2CD0768943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564" y="4458900"/>
              <a:ext cx="346730" cy="298451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D1508487-877E-4F54-9022-4DEE3845FD5E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6603695" y="1342452"/>
            <a:ext cx="4869168" cy="593051"/>
            <a:chOff x="6603695" y="1342452"/>
            <a:chExt cx="4869168" cy="593051"/>
          </a:xfrm>
        </p:grpSpPr>
        <p:sp>
          <p:nvSpPr>
            <p:cNvPr id="5" name="Freeform: Shape 42">
              <a:extLst>
                <a:ext uri="{FF2B5EF4-FFF2-40B4-BE49-F238E27FC236}">
                  <a16:creationId xmlns:a16="http://schemas.microsoft.com/office/drawing/2014/main" id="{8A3306E8-0C18-48AE-B0B6-9A366BE688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3695" y="1426083"/>
              <a:ext cx="422411" cy="425789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Group 3">
              <a:extLst>
                <a:ext uri="{FF2B5EF4-FFF2-40B4-BE49-F238E27FC236}">
                  <a16:creationId xmlns:a16="http://schemas.microsoft.com/office/drawing/2014/main" id="{A66BC0FB-80B3-4C28-9111-4499CA07AA14}"/>
                </a:ext>
              </a:extLst>
            </p:cNvPr>
            <p:cNvGrpSpPr/>
            <p:nvPr/>
          </p:nvGrpSpPr>
          <p:grpSpPr>
            <a:xfrm>
              <a:off x="7026105" y="1342452"/>
              <a:ext cx="4446758" cy="593051"/>
              <a:chOff x="7026124" y="1263543"/>
              <a:chExt cx="4446739" cy="593048"/>
            </a:xfrm>
          </p:grpSpPr>
          <p:sp>
            <p:nvSpPr>
              <p:cNvPr id="23" name="TextBox 50">
                <a:extLst>
                  <a:ext uri="{FF2B5EF4-FFF2-40B4-BE49-F238E27FC236}">
                    <a16:creationId xmlns:a16="http://schemas.microsoft.com/office/drawing/2014/main" id="{90315E14-58A3-4E64-AB69-7D9BDA656C69}"/>
                  </a:ext>
                </a:extLst>
              </p:cNvPr>
              <p:cNvSpPr txBox="1"/>
              <p:nvPr/>
            </p:nvSpPr>
            <p:spPr>
              <a:xfrm>
                <a:off x="7026125" y="1632875"/>
                <a:ext cx="4446738" cy="223716"/>
              </a:xfrm>
              <a:prstGeom prst="rect">
                <a:avLst/>
              </a:prstGeom>
              <a:noFill/>
            </p:spPr>
            <p:txBody>
              <a:bodyPr wrap="square" lIns="144000" tIns="0" rIns="0" bIns="0">
                <a:normAutofit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/>
                  <a:t>请替换文字内容复制你的内容到此千图网</a:t>
                </a:r>
                <a:r>
                  <a:rPr lang="en-US" altLang="zh-CN" sz="1100" dirty="0"/>
                  <a:t>58PIC.COM</a:t>
                </a:r>
                <a:endParaRPr lang="zh-CN" altLang="en-US" sz="1100" dirty="0"/>
              </a:p>
            </p:txBody>
          </p:sp>
          <p:sp>
            <p:nvSpPr>
              <p:cNvPr id="24" name="Rectangle 2">
                <a:extLst>
                  <a:ext uri="{FF2B5EF4-FFF2-40B4-BE49-F238E27FC236}">
                    <a16:creationId xmlns:a16="http://schemas.microsoft.com/office/drawing/2014/main" id="{7266A355-F3E9-4CE6-BFF5-76837547C035}"/>
                  </a:ext>
                </a:extLst>
              </p:cNvPr>
              <p:cNvSpPr/>
              <p:nvPr/>
            </p:nvSpPr>
            <p:spPr>
              <a:xfrm>
                <a:off x="7026124" y="1263543"/>
                <a:ext cx="4446738" cy="369332"/>
              </a:xfrm>
              <a:prstGeom prst="rect">
                <a:avLst/>
              </a:prstGeom>
            </p:spPr>
            <p:txBody>
              <a:bodyPr wrap="none" lIns="144000" tIns="0" rIns="0" bIns="0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63" name="千图PPT彼岸天：ID 8661124库_组合 62">
            <a:extLst>
              <a:ext uri="{FF2B5EF4-FFF2-40B4-BE49-F238E27FC236}">
                <a16:creationId xmlns:a16="http://schemas.microsoft.com/office/drawing/2014/main" id="{FDA2EDA1-D5E5-4A36-AACF-4227F263FE2D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603695" y="2320358"/>
            <a:ext cx="4869168" cy="593051"/>
            <a:chOff x="6603695" y="2320358"/>
            <a:chExt cx="4869168" cy="593051"/>
          </a:xfrm>
        </p:grpSpPr>
        <p:sp>
          <p:nvSpPr>
            <p:cNvPr id="6" name="Freeform: Shape 43">
              <a:extLst>
                <a:ext uri="{FF2B5EF4-FFF2-40B4-BE49-F238E27FC236}">
                  <a16:creationId xmlns:a16="http://schemas.microsoft.com/office/drawing/2014/main" id="{0FCCD027-103F-43AD-A77E-9A149C748C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3695" y="2403891"/>
              <a:ext cx="422411" cy="425789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Group 59">
              <a:extLst>
                <a:ext uri="{FF2B5EF4-FFF2-40B4-BE49-F238E27FC236}">
                  <a16:creationId xmlns:a16="http://schemas.microsoft.com/office/drawing/2014/main" id="{383983C6-C0E4-4EBE-AE2F-467406CC55C7}"/>
                </a:ext>
              </a:extLst>
            </p:cNvPr>
            <p:cNvGrpSpPr/>
            <p:nvPr/>
          </p:nvGrpSpPr>
          <p:grpSpPr>
            <a:xfrm>
              <a:off x="7026105" y="2320358"/>
              <a:ext cx="4446758" cy="593051"/>
              <a:chOff x="7026124" y="1263543"/>
              <a:chExt cx="4446739" cy="593048"/>
            </a:xfrm>
          </p:grpSpPr>
          <p:sp>
            <p:nvSpPr>
              <p:cNvPr id="21" name="TextBox 60">
                <a:extLst>
                  <a:ext uri="{FF2B5EF4-FFF2-40B4-BE49-F238E27FC236}">
                    <a16:creationId xmlns:a16="http://schemas.microsoft.com/office/drawing/2014/main" id="{6DDDB736-3868-4A9D-BB08-F6EC104C907D}"/>
                  </a:ext>
                </a:extLst>
              </p:cNvPr>
              <p:cNvSpPr txBox="1"/>
              <p:nvPr/>
            </p:nvSpPr>
            <p:spPr>
              <a:xfrm>
                <a:off x="7026125" y="1632875"/>
                <a:ext cx="4446738" cy="223716"/>
              </a:xfrm>
              <a:prstGeom prst="rect">
                <a:avLst/>
              </a:prstGeom>
              <a:noFill/>
            </p:spPr>
            <p:txBody>
              <a:bodyPr wrap="square" lIns="144000" tIns="0" rIns="0" bIns="0">
                <a:normAutofit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/>
                  <a:t>请替换文字内容复制你的内容到此千图网</a:t>
                </a:r>
                <a:r>
                  <a:rPr lang="en-US" altLang="zh-CN" sz="1100" dirty="0"/>
                  <a:t>58PIC.COM</a:t>
                </a:r>
                <a:endParaRPr lang="zh-CN" altLang="en-US" sz="1100" dirty="0"/>
              </a:p>
            </p:txBody>
          </p:sp>
          <p:sp>
            <p:nvSpPr>
              <p:cNvPr id="22" name="Rectangle 61">
                <a:extLst>
                  <a:ext uri="{FF2B5EF4-FFF2-40B4-BE49-F238E27FC236}">
                    <a16:creationId xmlns:a16="http://schemas.microsoft.com/office/drawing/2014/main" id="{99D38588-5598-4B1C-B35F-8E14812B1DFF}"/>
                  </a:ext>
                </a:extLst>
              </p:cNvPr>
              <p:cNvSpPr/>
              <p:nvPr/>
            </p:nvSpPr>
            <p:spPr>
              <a:xfrm>
                <a:off x="7026124" y="1263543"/>
                <a:ext cx="4446738" cy="369332"/>
              </a:xfrm>
              <a:prstGeom prst="rect">
                <a:avLst/>
              </a:prstGeom>
            </p:spPr>
            <p:txBody>
              <a:bodyPr wrap="none" lIns="144000" tIns="0" rIns="0" bIns="0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64" name="千图PPT彼岸天：ID 8661124库_组合 63">
            <a:extLst>
              <a:ext uri="{FF2B5EF4-FFF2-40B4-BE49-F238E27FC236}">
                <a16:creationId xmlns:a16="http://schemas.microsoft.com/office/drawing/2014/main" id="{23D731DF-0C5D-4B87-8268-164277BF55B2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603695" y="3297299"/>
            <a:ext cx="4869168" cy="593051"/>
            <a:chOff x="6603695" y="3297299"/>
            <a:chExt cx="4869168" cy="593051"/>
          </a:xfrm>
        </p:grpSpPr>
        <p:sp>
          <p:nvSpPr>
            <p:cNvPr id="7" name="Freeform: Shape 44">
              <a:extLst>
                <a:ext uri="{FF2B5EF4-FFF2-40B4-BE49-F238E27FC236}">
                  <a16:creationId xmlns:a16="http://schemas.microsoft.com/office/drawing/2014/main" id="{EEA03905-6535-466F-B0DE-2CE7CA2C07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3695" y="3381698"/>
              <a:ext cx="422411" cy="425789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62">
              <a:extLst>
                <a:ext uri="{FF2B5EF4-FFF2-40B4-BE49-F238E27FC236}">
                  <a16:creationId xmlns:a16="http://schemas.microsoft.com/office/drawing/2014/main" id="{21C0F320-1003-4D3B-A360-399441462E30}"/>
                </a:ext>
              </a:extLst>
            </p:cNvPr>
            <p:cNvGrpSpPr/>
            <p:nvPr/>
          </p:nvGrpSpPr>
          <p:grpSpPr>
            <a:xfrm>
              <a:off x="7026105" y="3297299"/>
              <a:ext cx="4446758" cy="593051"/>
              <a:chOff x="7026124" y="1263543"/>
              <a:chExt cx="4446739" cy="593048"/>
            </a:xfrm>
          </p:grpSpPr>
          <p:sp>
            <p:nvSpPr>
              <p:cNvPr id="19" name="TextBox 63">
                <a:extLst>
                  <a:ext uri="{FF2B5EF4-FFF2-40B4-BE49-F238E27FC236}">
                    <a16:creationId xmlns:a16="http://schemas.microsoft.com/office/drawing/2014/main" id="{80989300-D646-4526-9D6F-17EAE294A700}"/>
                  </a:ext>
                </a:extLst>
              </p:cNvPr>
              <p:cNvSpPr txBox="1"/>
              <p:nvPr/>
            </p:nvSpPr>
            <p:spPr>
              <a:xfrm>
                <a:off x="7026125" y="1632875"/>
                <a:ext cx="4446738" cy="223716"/>
              </a:xfrm>
              <a:prstGeom prst="rect">
                <a:avLst/>
              </a:prstGeom>
              <a:noFill/>
            </p:spPr>
            <p:txBody>
              <a:bodyPr wrap="square" lIns="144000" tIns="0" rIns="0" bIns="0">
                <a:normAutofit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/>
                  <a:t>请替换文字内容复制你的内容到此千图网</a:t>
                </a:r>
                <a:r>
                  <a:rPr lang="en-US" altLang="zh-CN" sz="1100" dirty="0"/>
                  <a:t>58PIC.COM</a:t>
                </a:r>
                <a:endParaRPr lang="zh-CN" altLang="en-US" sz="1100" dirty="0"/>
              </a:p>
            </p:txBody>
          </p:sp>
          <p:sp>
            <p:nvSpPr>
              <p:cNvPr id="20" name="Rectangle 64">
                <a:extLst>
                  <a:ext uri="{FF2B5EF4-FFF2-40B4-BE49-F238E27FC236}">
                    <a16:creationId xmlns:a16="http://schemas.microsoft.com/office/drawing/2014/main" id="{B042C99E-2576-44CE-B44A-DB4D79BFCF29}"/>
                  </a:ext>
                </a:extLst>
              </p:cNvPr>
              <p:cNvSpPr/>
              <p:nvPr/>
            </p:nvSpPr>
            <p:spPr>
              <a:xfrm>
                <a:off x="7026124" y="1263543"/>
                <a:ext cx="4446738" cy="369332"/>
              </a:xfrm>
              <a:prstGeom prst="rect">
                <a:avLst/>
              </a:prstGeom>
            </p:spPr>
            <p:txBody>
              <a:bodyPr wrap="none" lIns="144000" tIns="0" rIns="0" bIns="0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3"/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65" name="千图PPT彼岸天：ID 8661124库_组合 64">
            <a:extLst>
              <a:ext uri="{FF2B5EF4-FFF2-40B4-BE49-F238E27FC236}">
                <a16:creationId xmlns:a16="http://schemas.microsoft.com/office/drawing/2014/main" id="{29087E45-8AE2-47EF-BF10-E09DA3DAE573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6600185" y="4278363"/>
            <a:ext cx="4872678" cy="593051"/>
            <a:chOff x="6600185" y="4278363"/>
            <a:chExt cx="4872678" cy="593051"/>
          </a:xfrm>
        </p:grpSpPr>
        <p:sp>
          <p:nvSpPr>
            <p:cNvPr id="8" name="Freeform: Shape 45">
              <a:extLst>
                <a:ext uri="{FF2B5EF4-FFF2-40B4-BE49-F238E27FC236}">
                  <a16:creationId xmlns:a16="http://schemas.microsoft.com/office/drawing/2014/main" id="{5911425B-DB5D-4B99-BFA1-9E1737E3CE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0185" y="4359505"/>
              <a:ext cx="422411" cy="425789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Group 65">
              <a:extLst>
                <a:ext uri="{FF2B5EF4-FFF2-40B4-BE49-F238E27FC236}">
                  <a16:creationId xmlns:a16="http://schemas.microsoft.com/office/drawing/2014/main" id="{C7B6AE88-CDDA-4EDA-AAEB-ACDAA37B3E99}"/>
                </a:ext>
              </a:extLst>
            </p:cNvPr>
            <p:cNvGrpSpPr/>
            <p:nvPr/>
          </p:nvGrpSpPr>
          <p:grpSpPr>
            <a:xfrm>
              <a:off x="7026105" y="4278363"/>
              <a:ext cx="4446758" cy="593051"/>
              <a:chOff x="7026124" y="1263543"/>
              <a:chExt cx="4446739" cy="593048"/>
            </a:xfrm>
          </p:grpSpPr>
          <p:sp>
            <p:nvSpPr>
              <p:cNvPr id="17" name="TextBox 66">
                <a:extLst>
                  <a:ext uri="{FF2B5EF4-FFF2-40B4-BE49-F238E27FC236}">
                    <a16:creationId xmlns:a16="http://schemas.microsoft.com/office/drawing/2014/main" id="{2408DB98-10BB-4D64-8B0D-A8731566173D}"/>
                  </a:ext>
                </a:extLst>
              </p:cNvPr>
              <p:cNvSpPr txBox="1"/>
              <p:nvPr/>
            </p:nvSpPr>
            <p:spPr>
              <a:xfrm>
                <a:off x="7026125" y="1632875"/>
                <a:ext cx="4446738" cy="223716"/>
              </a:xfrm>
              <a:prstGeom prst="rect">
                <a:avLst/>
              </a:prstGeom>
              <a:noFill/>
            </p:spPr>
            <p:txBody>
              <a:bodyPr wrap="square" lIns="144000" tIns="0" rIns="0" bIns="0">
                <a:normAutofit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/>
                  <a:t>请替换文字内容复制你的内容到此千图网</a:t>
                </a:r>
                <a:r>
                  <a:rPr lang="en-US" altLang="zh-CN" sz="1100" dirty="0"/>
                  <a:t>58PIC.COM</a:t>
                </a:r>
                <a:endParaRPr lang="zh-CN" altLang="en-US" sz="1100" dirty="0"/>
              </a:p>
            </p:txBody>
          </p:sp>
          <p:sp>
            <p:nvSpPr>
              <p:cNvPr id="18" name="Rectangle 67">
                <a:extLst>
                  <a:ext uri="{FF2B5EF4-FFF2-40B4-BE49-F238E27FC236}">
                    <a16:creationId xmlns:a16="http://schemas.microsoft.com/office/drawing/2014/main" id="{99B942F3-4967-4C10-B8CD-4309DFE90C40}"/>
                  </a:ext>
                </a:extLst>
              </p:cNvPr>
              <p:cNvSpPr/>
              <p:nvPr/>
            </p:nvSpPr>
            <p:spPr>
              <a:xfrm>
                <a:off x="7026124" y="1263543"/>
                <a:ext cx="4446738" cy="369332"/>
              </a:xfrm>
              <a:prstGeom prst="rect">
                <a:avLst/>
              </a:prstGeom>
            </p:spPr>
            <p:txBody>
              <a:bodyPr wrap="none" lIns="144000" tIns="0" rIns="0" bIns="0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4"/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66" name="千图PPT彼岸天：ID 8661124库_组合 65">
            <a:extLst>
              <a:ext uri="{FF2B5EF4-FFF2-40B4-BE49-F238E27FC236}">
                <a16:creationId xmlns:a16="http://schemas.microsoft.com/office/drawing/2014/main" id="{B413A962-FCCE-48B6-9303-0393203C700C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6596367" y="5261499"/>
            <a:ext cx="4876496" cy="593051"/>
            <a:chOff x="6596367" y="5261499"/>
            <a:chExt cx="4876496" cy="593051"/>
          </a:xfrm>
        </p:grpSpPr>
        <p:sp>
          <p:nvSpPr>
            <p:cNvPr id="9" name="Freeform: Shape 46">
              <a:extLst>
                <a:ext uri="{FF2B5EF4-FFF2-40B4-BE49-F238E27FC236}">
                  <a16:creationId xmlns:a16="http://schemas.microsoft.com/office/drawing/2014/main" id="{0F9D3F5E-BCEA-482E-A3A7-B1B64DCA403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6367" y="5337313"/>
              <a:ext cx="422411" cy="425789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Group 68">
              <a:extLst>
                <a:ext uri="{FF2B5EF4-FFF2-40B4-BE49-F238E27FC236}">
                  <a16:creationId xmlns:a16="http://schemas.microsoft.com/office/drawing/2014/main" id="{41000108-7A76-4237-9F41-AA44CBFA8EB9}"/>
                </a:ext>
              </a:extLst>
            </p:cNvPr>
            <p:cNvGrpSpPr/>
            <p:nvPr/>
          </p:nvGrpSpPr>
          <p:grpSpPr>
            <a:xfrm>
              <a:off x="7026105" y="5261499"/>
              <a:ext cx="4446758" cy="593051"/>
              <a:chOff x="7026124" y="1263543"/>
              <a:chExt cx="4446739" cy="593048"/>
            </a:xfrm>
          </p:grpSpPr>
          <p:sp>
            <p:nvSpPr>
              <p:cNvPr id="15" name="TextBox 69">
                <a:extLst>
                  <a:ext uri="{FF2B5EF4-FFF2-40B4-BE49-F238E27FC236}">
                    <a16:creationId xmlns:a16="http://schemas.microsoft.com/office/drawing/2014/main" id="{B035F08A-C7CC-4BE6-A491-663CD5E56FCC}"/>
                  </a:ext>
                </a:extLst>
              </p:cNvPr>
              <p:cNvSpPr txBox="1"/>
              <p:nvPr/>
            </p:nvSpPr>
            <p:spPr>
              <a:xfrm>
                <a:off x="7026125" y="1632875"/>
                <a:ext cx="4446738" cy="223716"/>
              </a:xfrm>
              <a:prstGeom prst="rect">
                <a:avLst/>
              </a:prstGeom>
              <a:noFill/>
            </p:spPr>
            <p:txBody>
              <a:bodyPr wrap="square" lIns="144000" tIns="0" rIns="0" bIns="0">
                <a:normAutofit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/>
                  <a:t>请替换文字内容复制你的内容到此千图网</a:t>
                </a:r>
                <a:r>
                  <a:rPr lang="en-US" altLang="zh-CN" sz="1100" dirty="0"/>
                  <a:t>58PIC.COM</a:t>
                </a:r>
                <a:endParaRPr lang="zh-CN" altLang="en-US" sz="1100" dirty="0"/>
              </a:p>
            </p:txBody>
          </p:sp>
          <p:sp>
            <p:nvSpPr>
              <p:cNvPr id="16" name="Rectangle 70">
                <a:extLst>
                  <a:ext uri="{FF2B5EF4-FFF2-40B4-BE49-F238E27FC236}">
                    <a16:creationId xmlns:a16="http://schemas.microsoft.com/office/drawing/2014/main" id="{2AF54A09-22FF-47DF-B3E9-F94559B2E9E9}"/>
                  </a:ext>
                </a:extLst>
              </p:cNvPr>
              <p:cNvSpPr/>
              <p:nvPr/>
            </p:nvSpPr>
            <p:spPr>
              <a:xfrm>
                <a:off x="7026124" y="1263543"/>
                <a:ext cx="4446738" cy="369332"/>
              </a:xfrm>
              <a:prstGeom prst="rect">
                <a:avLst/>
              </a:prstGeom>
            </p:spPr>
            <p:txBody>
              <a:bodyPr wrap="none" lIns="144000" tIns="0" rIns="0" bIns="0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5"/>
                    </a:solidFill>
                  </a:rPr>
                  <a:t>输入标题文本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07540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千图PPT彼岸天：ID 8661124库_组合 94">
            <a:extLst>
              <a:ext uri="{FF2B5EF4-FFF2-40B4-BE49-F238E27FC236}">
                <a16:creationId xmlns:a16="http://schemas.microsoft.com/office/drawing/2014/main" id="{350A9816-18BD-43E0-96A1-3750023879B1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410010" y="4475382"/>
            <a:ext cx="2611177" cy="815608"/>
            <a:chOff x="1317257" y="1824875"/>
            <a:chExt cx="3761195" cy="815608"/>
          </a:xfrm>
        </p:grpSpPr>
        <p:sp>
          <p:nvSpPr>
            <p:cNvPr id="60" name="TextBox 95">
              <a:extLst>
                <a:ext uri="{FF2B5EF4-FFF2-40B4-BE49-F238E27FC236}">
                  <a16:creationId xmlns:a16="http://schemas.microsoft.com/office/drawing/2014/main" id="{95360605-C6E3-4538-B8B8-DD7E88C10050}"/>
                </a:ext>
              </a:extLst>
            </p:cNvPr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r>
                <a:rPr lang="zh-CN" altLang="en-US" sz="1000" dirty="0"/>
                <a:t>千图网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  <p:sp>
          <p:nvSpPr>
            <p:cNvPr id="61" name="Rectangle 96">
              <a:extLst>
                <a:ext uri="{FF2B5EF4-FFF2-40B4-BE49-F238E27FC236}">
                  <a16:creationId xmlns:a16="http://schemas.microsoft.com/office/drawing/2014/main" id="{431DD442-B527-46DE-B4BA-1939DC86484F}"/>
                </a:ext>
              </a:extLst>
            </p:cNvPr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5"/>
                  </a:solidFill>
                </a:rPr>
                <a:t>输入标题文本</a:t>
              </a:r>
            </a:p>
          </p:txBody>
        </p: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6BB02372-DA9A-4EBA-BA4C-1A42167695E8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307468" y="1827566"/>
            <a:ext cx="2713719" cy="1012828"/>
            <a:chOff x="1307468" y="1827566"/>
            <a:chExt cx="2713719" cy="1012828"/>
          </a:xfrm>
        </p:grpSpPr>
        <p:grpSp>
          <p:nvGrpSpPr>
            <p:cNvPr id="57" name="Group 92">
              <a:extLst>
                <a:ext uri="{FF2B5EF4-FFF2-40B4-BE49-F238E27FC236}">
                  <a16:creationId xmlns:a16="http://schemas.microsoft.com/office/drawing/2014/main" id="{4B1C93E4-7C5F-4796-A9B1-7327DD3CD142}"/>
                </a:ext>
              </a:extLst>
            </p:cNvPr>
            <p:cNvGrpSpPr/>
            <p:nvPr/>
          </p:nvGrpSpPr>
          <p:grpSpPr>
            <a:xfrm>
              <a:off x="1410010" y="1827566"/>
              <a:ext cx="2611177" cy="815608"/>
              <a:chOff x="1317257" y="1824875"/>
              <a:chExt cx="3761195" cy="815608"/>
            </a:xfrm>
          </p:grpSpPr>
          <p:sp>
            <p:nvSpPr>
              <p:cNvPr id="64" name="TextBox 99">
                <a:extLst>
                  <a:ext uri="{FF2B5EF4-FFF2-40B4-BE49-F238E27FC236}">
                    <a16:creationId xmlns:a16="http://schemas.microsoft.com/office/drawing/2014/main" id="{FE1620AA-E56D-498F-977A-E16041A5736D}"/>
                  </a:ext>
                </a:extLst>
              </p:cNvPr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r>
                  <a:rPr lang="zh-CN" altLang="en-US" sz="1000" dirty="0"/>
                  <a:t>千图网</a:t>
                </a:r>
                <a:r>
                  <a:rPr lang="en-US" altLang="zh-CN" sz="1000" dirty="0"/>
                  <a:t>58PIC.COM</a:t>
                </a:r>
                <a:endParaRPr lang="zh-CN" altLang="en-US" sz="1000" dirty="0"/>
              </a:p>
            </p:txBody>
          </p:sp>
          <p:sp>
            <p:nvSpPr>
              <p:cNvPr id="65" name="Rectangle 100">
                <a:extLst>
                  <a:ext uri="{FF2B5EF4-FFF2-40B4-BE49-F238E27FC236}">
                    <a16:creationId xmlns:a16="http://schemas.microsoft.com/office/drawing/2014/main" id="{DDD37F24-63FC-4CE7-8173-C86ED7C51560}"/>
                  </a:ext>
                </a:extLst>
              </p:cNvPr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</p:grpSp>
        <p:cxnSp>
          <p:nvCxnSpPr>
            <p:cNvPr id="55" name="Straight Connector 90">
              <a:extLst>
                <a:ext uri="{FF2B5EF4-FFF2-40B4-BE49-F238E27FC236}">
                  <a16:creationId xmlns:a16="http://schemas.microsoft.com/office/drawing/2014/main" id="{2354155E-7C44-445A-980D-D3B843B9A0E0}"/>
                </a:ext>
              </a:extLst>
            </p:cNvPr>
            <p:cNvCxnSpPr/>
            <p:nvPr/>
          </p:nvCxnSpPr>
          <p:spPr>
            <a:xfrm>
              <a:off x="1307468" y="284039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千图PPT彼岸天：ID 8661124库_组合 65">
            <a:extLst>
              <a:ext uri="{FF2B5EF4-FFF2-40B4-BE49-F238E27FC236}">
                <a16:creationId xmlns:a16="http://schemas.microsoft.com/office/drawing/2014/main" id="{99B0739B-EF0E-4607-B959-46E1D89D8780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307468" y="3151474"/>
            <a:ext cx="2713719" cy="1027667"/>
            <a:chOff x="1307468" y="3151474"/>
            <a:chExt cx="2713719" cy="1027667"/>
          </a:xfrm>
        </p:grpSpPr>
        <p:grpSp>
          <p:nvGrpSpPr>
            <p:cNvPr id="58" name="Group 93">
              <a:extLst>
                <a:ext uri="{FF2B5EF4-FFF2-40B4-BE49-F238E27FC236}">
                  <a16:creationId xmlns:a16="http://schemas.microsoft.com/office/drawing/2014/main" id="{4550C95A-D702-4F23-9611-815BE66E8512}"/>
                </a:ext>
              </a:extLst>
            </p:cNvPr>
            <p:cNvGrpSpPr/>
            <p:nvPr/>
          </p:nvGrpSpPr>
          <p:grpSpPr>
            <a:xfrm>
              <a:off x="1410010" y="3151474"/>
              <a:ext cx="2611177" cy="815608"/>
              <a:chOff x="1317257" y="1824875"/>
              <a:chExt cx="3761195" cy="815608"/>
            </a:xfrm>
          </p:grpSpPr>
          <p:sp>
            <p:nvSpPr>
              <p:cNvPr id="62" name="TextBox 97">
                <a:extLst>
                  <a:ext uri="{FF2B5EF4-FFF2-40B4-BE49-F238E27FC236}">
                    <a16:creationId xmlns:a16="http://schemas.microsoft.com/office/drawing/2014/main" id="{905CD3DD-2D09-465D-9CD1-949D52D0DFD5}"/>
                  </a:ext>
                </a:extLst>
              </p:cNvPr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r>
                  <a:rPr lang="zh-CN" altLang="en-US" sz="1000" dirty="0"/>
                  <a:t>千图网</a:t>
                </a:r>
                <a:r>
                  <a:rPr lang="en-US" altLang="zh-CN" sz="1000" dirty="0"/>
                  <a:t>58PIC.COM</a:t>
                </a:r>
                <a:endParaRPr lang="zh-CN" altLang="en-US" sz="1000" dirty="0"/>
              </a:p>
            </p:txBody>
          </p:sp>
          <p:sp>
            <p:nvSpPr>
              <p:cNvPr id="63" name="Rectangle 98">
                <a:extLst>
                  <a:ext uri="{FF2B5EF4-FFF2-40B4-BE49-F238E27FC236}">
                    <a16:creationId xmlns:a16="http://schemas.microsoft.com/office/drawing/2014/main" id="{C1F64C6F-F4FC-4B45-8BF9-FCD6B9DF5F01}"/>
                  </a:ext>
                </a:extLst>
              </p:cNvPr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</p:grpSp>
        <p:cxnSp>
          <p:nvCxnSpPr>
            <p:cNvPr id="56" name="Straight Connector 91">
              <a:extLst>
                <a:ext uri="{FF2B5EF4-FFF2-40B4-BE49-F238E27FC236}">
                  <a16:creationId xmlns:a16="http://schemas.microsoft.com/office/drawing/2014/main" id="{74B86CC4-85A1-4CFA-8953-7F2C42DFF0E2}"/>
                </a:ext>
              </a:extLst>
            </p:cNvPr>
            <p:cNvCxnSpPr/>
            <p:nvPr/>
          </p:nvCxnSpPr>
          <p:spPr>
            <a:xfrm>
              <a:off x="1307468" y="417914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千图PPT彼岸天：ID 8661124库_组合 2">
            <a:extLst>
              <a:ext uri="{FF2B5EF4-FFF2-40B4-BE49-F238E27FC236}">
                <a16:creationId xmlns:a16="http://schemas.microsoft.com/office/drawing/2014/main" id="{3EF5E08C-844F-4534-8D7E-A518F19E4AD4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523778" y="1214301"/>
            <a:ext cx="5243594" cy="4405449"/>
            <a:chOff x="5523778" y="1214301"/>
            <a:chExt cx="5243594" cy="4405449"/>
          </a:xfrm>
        </p:grpSpPr>
        <p:sp>
          <p:nvSpPr>
            <p:cNvPr id="6" name="Arc 4">
              <a:extLst>
                <a:ext uri="{FF2B5EF4-FFF2-40B4-BE49-F238E27FC236}">
                  <a16:creationId xmlns:a16="http://schemas.microsoft.com/office/drawing/2014/main" id="{42AB0BD7-7435-47E7-902E-AC01583FEC14}"/>
                </a:ext>
              </a:extLst>
            </p:cNvPr>
            <p:cNvSpPr/>
            <p:nvPr/>
          </p:nvSpPr>
          <p:spPr>
            <a:xfrm>
              <a:off x="5967407" y="1536396"/>
              <a:ext cx="3785207" cy="3785207"/>
            </a:xfrm>
            <a:prstGeom prst="arc">
              <a:avLst>
                <a:gd name="adj1" fmla="val 2081277"/>
                <a:gd name="adj2" fmla="val 10793851"/>
              </a:avLst>
            </a:prstGeom>
            <a:ln w="2540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Arc 5">
              <a:extLst>
                <a:ext uri="{FF2B5EF4-FFF2-40B4-BE49-F238E27FC236}">
                  <a16:creationId xmlns:a16="http://schemas.microsoft.com/office/drawing/2014/main" id="{96F894D5-D98E-43E3-95F0-C8EF3E266399}"/>
                </a:ext>
              </a:extLst>
            </p:cNvPr>
            <p:cNvSpPr/>
            <p:nvPr/>
          </p:nvSpPr>
          <p:spPr>
            <a:xfrm>
              <a:off x="6258577" y="1827566"/>
              <a:ext cx="3202868" cy="3202867"/>
            </a:xfrm>
            <a:prstGeom prst="arc">
              <a:avLst>
                <a:gd name="adj1" fmla="val 3922323"/>
                <a:gd name="adj2" fmla="val 10793851"/>
              </a:avLst>
            </a:prstGeom>
            <a:ln w="2540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Arc 6">
              <a:extLst>
                <a:ext uri="{FF2B5EF4-FFF2-40B4-BE49-F238E27FC236}">
                  <a16:creationId xmlns:a16="http://schemas.microsoft.com/office/drawing/2014/main" id="{45F6646C-3DAD-49A7-ADFA-37D7BD11E6EB}"/>
                </a:ext>
              </a:extLst>
            </p:cNvPr>
            <p:cNvSpPr/>
            <p:nvPr/>
          </p:nvSpPr>
          <p:spPr>
            <a:xfrm>
              <a:off x="6549747" y="2118736"/>
              <a:ext cx="2620528" cy="2620528"/>
            </a:xfrm>
            <a:prstGeom prst="arc">
              <a:avLst>
                <a:gd name="adj1" fmla="val 5634777"/>
                <a:gd name="adj2" fmla="val 10793851"/>
              </a:avLst>
            </a:prstGeom>
            <a:ln w="2540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Arc 7">
              <a:extLst>
                <a:ext uri="{FF2B5EF4-FFF2-40B4-BE49-F238E27FC236}">
                  <a16:creationId xmlns:a16="http://schemas.microsoft.com/office/drawing/2014/main" id="{7E5D1A3E-C10E-4E37-93CC-67A312466C32}"/>
                </a:ext>
              </a:extLst>
            </p:cNvPr>
            <p:cNvSpPr/>
            <p:nvPr/>
          </p:nvSpPr>
          <p:spPr>
            <a:xfrm>
              <a:off x="6840916" y="2409905"/>
              <a:ext cx="2038188" cy="2038188"/>
            </a:xfrm>
            <a:prstGeom prst="arc">
              <a:avLst>
                <a:gd name="adj1" fmla="val 7479685"/>
                <a:gd name="adj2" fmla="val 10793851"/>
              </a:avLst>
            </a:prstGeom>
            <a:ln w="2540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Group 8">
              <a:extLst>
                <a:ext uri="{FF2B5EF4-FFF2-40B4-BE49-F238E27FC236}">
                  <a16:creationId xmlns:a16="http://schemas.microsoft.com/office/drawing/2014/main" id="{2BF01BF1-B05D-4C3B-9465-07C52FD62F30}"/>
                </a:ext>
              </a:extLst>
            </p:cNvPr>
            <p:cNvGrpSpPr/>
            <p:nvPr/>
          </p:nvGrpSpPr>
          <p:grpSpPr>
            <a:xfrm>
              <a:off x="7190690" y="2431939"/>
              <a:ext cx="698807" cy="1495255"/>
              <a:chOff x="7190690" y="2431939"/>
              <a:chExt cx="698807" cy="1495255"/>
            </a:xfrm>
          </p:grpSpPr>
          <p:grpSp>
            <p:nvGrpSpPr>
              <p:cNvPr id="45" name="Group 9">
                <a:extLst>
                  <a:ext uri="{FF2B5EF4-FFF2-40B4-BE49-F238E27FC236}">
                    <a16:creationId xmlns:a16="http://schemas.microsoft.com/office/drawing/2014/main" id="{A5B00DBB-B804-4587-9283-C6C43EE1F9CE}"/>
                  </a:ext>
                </a:extLst>
              </p:cNvPr>
              <p:cNvGrpSpPr/>
              <p:nvPr/>
            </p:nvGrpSpPr>
            <p:grpSpPr>
              <a:xfrm>
                <a:off x="7190690" y="2431939"/>
                <a:ext cx="698807" cy="1495255"/>
                <a:chOff x="6656632" y="2132856"/>
                <a:chExt cx="864000" cy="1848721"/>
              </a:xfrm>
            </p:grpSpPr>
            <p:grpSp>
              <p:nvGrpSpPr>
                <p:cNvPr id="47" name="Group 11">
                  <a:extLst>
                    <a:ext uri="{FF2B5EF4-FFF2-40B4-BE49-F238E27FC236}">
                      <a16:creationId xmlns:a16="http://schemas.microsoft.com/office/drawing/2014/main" id="{0D769551-87EC-4828-95A6-A2BDEE80ED75}"/>
                    </a:ext>
                  </a:extLst>
                </p:cNvPr>
                <p:cNvGrpSpPr/>
                <p:nvPr/>
              </p:nvGrpSpPr>
              <p:grpSpPr>
                <a:xfrm>
                  <a:off x="6656632" y="2132856"/>
                  <a:ext cx="864000" cy="1848721"/>
                  <a:chOff x="6656632" y="2132856"/>
                  <a:chExt cx="864000" cy="1848721"/>
                </a:xfrm>
              </p:grpSpPr>
              <p:sp>
                <p:nvSpPr>
                  <p:cNvPr id="49" name="Oval 13">
                    <a:extLst>
                      <a:ext uri="{FF2B5EF4-FFF2-40B4-BE49-F238E27FC236}">
                        <a16:creationId xmlns:a16="http://schemas.microsoft.com/office/drawing/2014/main" id="{4B8B5F35-DBFB-469C-B1DC-FA7368E48A9B}"/>
                      </a:ext>
                    </a:extLst>
                  </p:cNvPr>
                  <p:cNvSpPr/>
                  <p:nvPr/>
                </p:nvSpPr>
                <p:spPr>
                  <a:xfrm>
                    <a:off x="6710631" y="3838855"/>
                    <a:ext cx="142722" cy="142722"/>
                  </a:xfrm>
                  <a:prstGeom prst="ellipse">
                    <a:avLst/>
                  </a:prstGeom>
                  <a:noFill/>
                  <a:ln w="38100">
                    <a:solidFill>
                      <a:schemeClr val="accent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cxnSp>
                <p:nvCxnSpPr>
                  <p:cNvPr id="50" name="Straight Connector 14">
                    <a:extLst>
                      <a:ext uri="{FF2B5EF4-FFF2-40B4-BE49-F238E27FC236}">
                        <a16:creationId xmlns:a16="http://schemas.microsoft.com/office/drawing/2014/main" id="{4F53383C-6FB3-4723-9307-62AF5FE26FAD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7088957" y="2996953"/>
                    <a:ext cx="0" cy="613027"/>
                  </a:xfrm>
                  <a:prstGeom prst="line">
                    <a:avLst/>
                  </a:prstGeom>
                  <a:noFill/>
                  <a:ln w="38100">
                    <a:solidFill>
                      <a:schemeClr val="accent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sp>
                <p:nvSpPr>
                  <p:cNvPr id="51" name="Arc 15">
                    <a:extLst>
                      <a:ext uri="{FF2B5EF4-FFF2-40B4-BE49-F238E27FC236}">
                        <a16:creationId xmlns:a16="http://schemas.microsoft.com/office/drawing/2014/main" id="{924EF0E6-808E-42ED-96CD-B32D45B85B2E}"/>
                      </a:ext>
                    </a:extLst>
                  </p:cNvPr>
                  <p:cNvSpPr/>
                  <p:nvPr/>
                </p:nvSpPr>
                <p:spPr>
                  <a:xfrm>
                    <a:off x="6656632" y="2132856"/>
                    <a:ext cx="864000" cy="864000"/>
                  </a:xfrm>
                  <a:prstGeom prst="arc">
                    <a:avLst>
                      <a:gd name="adj1" fmla="val 2657162"/>
                      <a:gd name="adj2" fmla="val 8176062"/>
                    </a:avLst>
                  </a:prstGeom>
                  <a:noFill/>
                  <a:ln w="38100">
                    <a:solidFill>
                      <a:schemeClr val="accent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2" name="Oval 16">
                    <a:extLst>
                      <a:ext uri="{FF2B5EF4-FFF2-40B4-BE49-F238E27FC236}">
                        <a16:creationId xmlns:a16="http://schemas.microsoft.com/office/drawing/2014/main" id="{23CA095A-FFBF-435C-B1D5-08DD1F8C6A61}"/>
                      </a:ext>
                    </a:extLst>
                  </p:cNvPr>
                  <p:cNvSpPr/>
                  <p:nvPr/>
                </p:nvSpPr>
                <p:spPr>
                  <a:xfrm>
                    <a:off x="6710632" y="2187164"/>
                    <a:ext cx="756000" cy="756000"/>
                  </a:xfrm>
                  <a:prstGeom prst="ellipse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48" name="TextBox 12">
                  <a:extLst>
                    <a:ext uri="{FF2B5EF4-FFF2-40B4-BE49-F238E27FC236}">
                      <a16:creationId xmlns:a16="http://schemas.microsoft.com/office/drawing/2014/main" id="{B17B92EB-B3F6-4FC0-BE26-8FCE216575BA}"/>
                    </a:ext>
                  </a:extLst>
                </p:cNvPr>
                <p:cNvSpPr txBox="1"/>
                <p:nvPr/>
              </p:nvSpPr>
              <p:spPr>
                <a:xfrm>
                  <a:off x="6832346" y="2350573"/>
                  <a:ext cx="525610" cy="418585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id-ID" altLang="zh-CN" sz="1600">
                      <a:solidFill>
                        <a:schemeClr val="bg1"/>
                      </a:solidFill>
                    </a:rPr>
                    <a:t>15</a:t>
                  </a:r>
                </a:p>
              </p:txBody>
            </p:sp>
          </p:grpSp>
          <p:cxnSp>
            <p:nvCxnSpPr>
              <p:cNvPr id="46" name="Straight Connector 10">
                <a:extLst>
                  <a:ext uri="{FF2B5EF4-FFF2-40B4-BE49-F238E27FC236}">
                    <a16:creationId xmlns:a16="http://schemas.microsoft.com/office/drawing/2014/main" id="{CCD4778C-EB95-4DAE-BA94-E9FA0DAF13D4}"/>
                  </a:ext>
                </a:extLst>
              </p:cNvPr>
              <p:cNvCxnSpPr/>
              <p:nvPr/>
            </p:nvCxnSpPr>
            <p:spPr>
              <a:xfrm flipH="1">
                <a:off x="7332895" y="3607160"/>
                <a:ext cx="212955" cy="221503"/>
              </a:xfrm>
              <a:prstGeom prst="line">
                <a:avLst/>
              </a:prstGeom>
              <a:noFill/>
              <a:ln w="381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1" name="Group 21">
              <a:extLst>
                <a:ext uri="{FF2B5EF4-FFF2-40B4-BE49-F238E27FC236}">
                  <a16:creationId xmlns:a16="http://schemas.microsoft.com/office/drawing/2014/main" id="{D8B497FF-BB9F-44A7-B2D0-36EB8D7E836D}"/>
                </a:ext>
              </a:extLst>
            </p:cNvPr>
            <p:cNvGrpSpPr/>
            <p:nvPr/>
          </p:nvGrpSpPr>
          <p:grpSpPr>
            <a:xfrm>
              <a:off x="7878987" y="2431939"/>
              <a:ext cx="736866" cy="2042855"/>
              <a:chOff x="7878987" y="2431939"/>
              <a:chExt cx="736866" cy="2042855"/>
            </a:xfrm>
          </p:grpSpPr>
          <p:sp>
            <p:nvSpPr>
              <p:cNvPr id="39" name="Oval 22">
                <a:extLst>
                  <a:ext uri="{FF2B5EF4-FFF2-40B4-BE49-F238E27FC236}">
                    <a16:creationId xmlns:a16="http://schemas.microsoft.com/office/drawing/2014/main" id="{46CF9547-2A2F-4A73-AFF0-C7C07C40F4C7}"/>
                  </a:ext>
                </a:extLst>
              </p:cNvPr>
              <p:cNvSpPr/>
              <p:nvPr/>
            </p:nvSpPr>
            <p:spPr>
              <a:xfrm>
                <a:off x="7878987" y="4359360"/>
                <a:ext cx="115434" cy="115434"/>
              </a:xfrm>
              <a:prstGeom prst="ellipse">
                <a:avLst/>
              </a:prstGeom>
              <a:noFill/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40" name="Straight Connector 23">
                <a:extLst>
                  <a:ext uri="{FF2B5EF4-FFF2-40B4-BE49-F238E27FC236}">
                    <a16:creationId xmlns:a16="http://schemas.microsoft.com/office/drawing/2014/main" id="{42417E8C-A2C7-4232-AF8B-0C5C6C382E11}"/>
                  </a:ext>
                </a:extLst>
              </p:cNvPr>
              <p:cNvCxnSpPr/>
              <p:nvPr/>
            </p:nvCxnSpPr>
            <p:spPr>
              <a:xfrm flipV="1">
                <a:off x="8266712" y="3145185"/>
                <a:ext cx="0" cy="942625"/>
              </a:xfrm>
              <a:prstGeom prst="line">
                <a:avLst/>
              </a:prstGeom>
              <a:noFill/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41" name="Arc 24">
                <a:extLst>
                  <a:ext uri="{FF2B5EF4-FFF2-40B4-BE49-F238E27FC236}">
                    <a16:creationId xmlns:a16="http://schemas.microsoft.com/office/drawing/2014/main" id="{9D47A451-D102-49B4-8E2E-16F88FCCE520}"/>
                  </a:ext>
                </a:extLst>
              </p:cNvPr>
              <p:cNvSpPr/>
              <p:nvPr/>
            </p:nvSpPr>
            <p:spPr>
              <a:xfrm>
                <a:off x="7917046" y="2431939"/>
                <a:ext cx="698807" cy="698807"/>
              </a:xfrm>
              <a:prstGeom prst="arc">
                <a:avLst>
                  <a:gd name="adj1" fmla="val 2657162"/>
                  <a:gd name="adj2" fmla="val 8176062"/>
                </a:avLst>
              </a:prstGeom>
              <a:noFill/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Oval 25">
                <a:extLst>
                  <a:ext uri="{FF2B5EF4-FFF2-40B4-BE49-F238E27FC236}">
                    <a16:creationId xmlns:a16="http://schemas.microsoft.com/office/drawing/2014/main" id="{9D2AE01D-BAB3-4C05-AD3B-16DF287DC5C4}"/>
                  </a:ext>
                </a:extLst>
              </p:cNvPr>
              <p:cNvSpPr/>
              <p:nvPr/>
            </p:nvSpPr>
            <p:spPr>
              <a:xfrm>
                <a:off x="7960721" y="2475864"/>
                <a:ext cx="611456" cy="61145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TextBox 26">
                <a:extLst>
                  <a:ext uri="{FF2B5EF4-FFF2-40B4-BE49-F238E27FC236}">
                    <a16:creationId xmlns:a16="http://schemas.microsoft.com/office/drawing/2014/main" id="{BD1723B8-DD44-49F9-9F74-5A26146E9756}"/>
                  </a:ext>
                </a:extLst>
              </p:cNvPr>
              <p:cNvSpPr txBox="1"/>
              <p:nvPr/>
            </p:nvSpPr>
            <p:spPr>
              <a:xfrm>
                <a:off x="8058816" y="2608030"/>
                <a:ext cx="425116" cy="338554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id-ID" altLang="zh-CN" sz="1600">
                    <a:solidFill>
                      <a:schemeClr val="bg1"/>
                    </a:solidFill>
                  </a:rPr>
                  <a:t>23</a:t>
                </a:r>
              </a:p>
            </p:txBody>
          </p:sp>
          <p:cxnSp>
            <p:nvCxnSpPr>
              <p:cNvPr id="44" name="Straight Connector 27">
                <a:extLst>
                  <a:ext uri="{FF2B5EF4-FFF2-40B4-BE49-F238E27FC236}">
                    <a16:creationId xmlns:a16="http://schemas.microsoft.com/office/drawing/2014/main" id="{BBB5C1B6-FAB9-4FD9-80FB-FC13CB5100BC}"/>
                  </a:ext>
                </a:extLst>
              </p:cNvPr>
              <p:cNvCxnSpPr/>
              <p:nvPr/>
            </p:nvCxnSpPr>
            <p:spPr>
              <a:xfrm flipH="1">
                <a:off x="7988283" y="4076048"/>
                <a:ext cx="283559" cy="294942"/>
              </a:xfrm>
              <a:prstGeom prst="line">
                <a:avLst/>
              </a:prstGeom>
              <a:noFill/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2" name="Group 28">
              <a:extLst>
                <a:ext uri="{FF2B5EF4-FFF2-40B4-BE49-F238E27FC236}">
                  <a16:creationId xmlns:a16="http://schemas.microsoft.com/office/drawing/2014/main" id="{EB0E3370-383C-4E1A-B659-00B1C2E6D024}"/>
                </a:ext>
              </a:extLst>
            </p:cNvPr>
            <p:cNvGrpSpPr/>
            <p:nvPr/>
          </p:nvGrpSpPr>
          <p:grpSpPr>
            <a:xfrm>
              <a:off x="8456743" y="2431939"/>
              <a:ext cx="885465" cy="2267880"/>
              <a:chOff x="8456743" y="2431939"/>
              <a:chExt cx="885465" cy="2267880"/>
            </a:xfrm>
          </p:grpSpPr>
          <p:sp>
            <p:nvSpPr>
              <p:cNvPr id="33" name="Arc 29">
                <a:extLst>
                  <a:ext uri="{FF2B5EF4-FFF2-40B4-BE49-F238E27FC236}">
                    <a16:creationId xmlns:a16="http://schemas.microsoft.com/office/drawing/2014/main" id="{E2F4A004-8E53-44DA-95E8-9470EE70A1F9}"/>
                  </a:ext>
                </a:extLst>
              </p:cNvPr>
              <p:cNvSpPr/>
              <p:nvPr/>
            </p:nvSpPr>
            <p:spPr>
              <a:xfrm>
                <a:off x="8643401" y="2431939"/>
                <a:ext cx="698807" cy="698807"/>
              </a:xfrm>
              <a:prstGeom prst="arc">
                <a:avLst>
                  <a:gd name="adj1" fmla="val 2657162"/>
                  <a:gd name="adj2" fmla="val 8176062"/>
                </a:avLst>
              </a:prstGeom>
              <a:noFill/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Oval 30">
                <a:extLst>
                  <a:ext uri="{FF2B5EF4-FFF2-40B4-BE49-F238E27FC236}">
                    <a16:creationId xmlns:a16="http://schemas.microsoft.com/office/drawing/2014/main" id="{C846F761-DB29-411F-BE89-32FCF6A2D280}"/>
                  </a:ext>
                </a:extLst>
              </p:cNvPr>
              <p:cNvSpPr/>
              <p:nvPr/>
            </p:nvSpPr>
            <p:spPr>
              <a:xfrm>
                <a:off x="8687076" y="2475864"/>
                <a:ext cx="611456" cy="61145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TextBox 31">
                <a:extLst>
                  <a:ext uri="{FF2B5EF4-FFF2-40B4-BE49-F238E27FC236}">
                    <a16:creationId xmlns:a16="http://schemas.microsoft.com/office/drawing/2014/main" id="{A10CC218-5C2F-460E-9315-2DD8AA82D283}"/>
                  </a:ext>
                </a:extLst>
              </p:cNvPr>
              <p:cNvSpPr txBox="1"/>
              <p:nvPr/>
            </p:nvSpPr>
            <p:spPr>
              <a:xfrm>
                <a:off x="8785171" y="2608030"/>
                <a:ext cx="425116" cy="338554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id-ID" altLang="zh-CN" sz="1600">
                    <a:solidFill>
                      <a:schemeClr val="bg1"/>
                    </a:solidFill>
                  </a:rPr>
                  <a:t>32</a:t>
                </a:r>
              </a:p>
            </p:txBody>
          </p:sp>
          <p:sp>
            <p:nvSpPr>
              <p:cNvPr id="36" name="Oval 32">
                <a:extLst>
                  <a:ext uri="{FF2B5EF4-FFF2-40B4-BE49-F238E27FC236}">
                    <a16:creationId xmlns:a16="http://schemas.microsoft.com/office/drawing/2014/main" id="{EE87DD2F-A0E2-4101-831D-6004514D1E59}"/>
                  </a:ext>
                </a:extLst>
              </p:cNvPr>
              <p:cNvSpPr/>
              <p:nvPr/>
            </p:nvSpPr>
            <p:spPr>
              <a:xfrm>
                <a:off x="8456743" y="4584385"/>
                <a:ext cx="115434" cy="115434"/>
              </a:xfrm>
              <a:prstGeom prst="ellipse">
                <a:avLst/>
              </a:prstGeom>
              <a:noFill/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37" name="Straight Connector 33">
                <a:extLst>
                  <a:ext uri="{FF2B5EF4-FFF2-40B4-BE49-F238E27FC236}">
                    <a16:creationId xmlns:a16="http://schemas.microsoft.com/office/drawing/2014/main" id="{891FD142-20DF-41B1-B7B7-434ADD56E285}"/>
                  </a:ext>
                </a:extLst>
              </p:cNvPr>
              <p:cNvCxnSpPr/>
              <p:nvPr/>
            </p:nvCxnSpPr>
            <p:spPr>
              <a:xfrm flipH="1">
                <a:off x="8554464" y="4141144"/>
                <a:ext cx="441950" cy="459692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8" name="Straight Connector 34">
                <a:extLst>
                  <a:ext uri="{FF2B5EF4-FFF2-40B4-BE49-F238E27FC236}">
                    <a16:creationId xmlns:a16="http://schemas.microsoft.com/office/drawing/2014/main" id="{449C45D9-EF01-476D-B37A-FD4098E8F2DB}"/>
                  </a:ext>
                </a:extLst>
              </p:cNvPr>
              <p:cNvCxnSpPr/>
              <p:nvPr/>
            </p:nvCxnSpPr>
            <p:spPr>
              <a:xfrm flipV="1">
                <a:off x="8990612" y="3169806"/>
                <a:ext cx="0" cy="983817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3" name="Group 35">
              <a:extLst>
                <a:ext uri="{FF2B5EF4-FFF2-40B4-BE49-F238E27FC236}">
                  <a16:creationId xmlns:a16="http://schemas.microsoft.com/office/drawing/2014/main" id="{52B0D671-C48A-4E72-B88B-8A31FC1793F2}"/>
                </a:ext>
              </a:extLst>
            </p:cNvPr>
            <p:cNvGrpSpPr/>
            <p:nvPr/>
          </p:nvGrpSpPr>
          <p:grpSpPr>
            <a:xfrm>
              <a:off x="9369757" y="2431939"/>
              <a:ext cx="698807" cy="1896428"/>
              <a:chOff x="9369757" y="2431939"/>
              <a:chExt cx="698807" cy="1896428"/>
            </a:xfrm>
          </p:grpSpPr>
          <p:sp>
            <p:nvSpPr>
              <p:cNvPr id="27" name="Oval 36">
                <a:extLst>
                  <a:ext uri="{FF2B5EF4-FFF2-40B4-BE49-F238E27FC236}">
                    <a16:creationId xmlns:a16="http://schemas.microsoft.com/office/drawing/2014/main" id="{7FBE6EBB-5441-4EC9-B75E-AAEF56064872}"/>
                  </a:ext>
                </a:extLst>
              </p:cNvPr>
              <p:cNvSpPr/>
              <p:nvPr/>
            </p:nvSpPr>
            <p:spPr>
              <a:xfrm>
                <a:off x="9428725" y="4212933"/>
                <a:ext cx="115434" cy="115434"/>
              </a:xfrm>
              <a:prstGeom prst="ellips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28" name="Straight Connector 37">
                <a:extLst>
                  <a:ext uri="{FF2B5EF4-FFF2-40B4-BE49-F238E27FC236}">
                    <a16:creationId xmlns:a16="http://schemas.microsoft.com/office/drawing/2014/main" id="{27D89EA0-5476-4B9A-9295-CA056DD9B2B7}"/>
                  </a:ext>
                </a:extLst>
              </p:cNvPr>
              <p:cNvCxnSpPr/>
              <p:nvPr/>
            </p:nvCxnSpPr>
            <p:spPr>
              <a:xfrm flipV="1">
                <a:off x="9718899" y="3130824"/>
                <a:ext cx="523" cy="582404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9" name="Arc 38">
                <a:extLst>
                  <a:ext uri="{FF2B5EF4-FFF2-40B4-BE49-F238E27FC236}">
                    <a16:creationId xmlns:a16="http://schemas.microsoft.com/office/drawing/2014/main" id="{935A9600-E66E-4ED0-8093-CB359E011316}"/>
                  </a:ext>
                </a:extLst>
              </p:cNvPr>
              <p:cNvSpPr/>
              <p:nvPr/>
            </p:nvSpPr>
            <p:spPr>
              <a:xfrm>
                <a:off x="9369757" y="2431939"/>
                <a:ext cx="698807" cy="698808"/>
              </a:xfrm>
              <a:prstGeom prst="arc">
                <a:avLst>
                  <a:gd name="adj1" fmla="val 2657162"/>
                  <a:gd name="adj2" fmla="val 8176062"/>
                </a:avLst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39">
                <a:extLst>
                  <a:ext uri="{FF2B5EF4-FFF2-40B4-BE49-F238E27FC236}">
                    <a16:creationId xmlns:a16="http://schemas.microsoft.com/office/drawing/2014/main" id="{5E0932F5-D540-4962-BBB6-0D45F3A7320F}"/>
                  </a:ext>
                </a:extLst>
              </p:cNvPr>
              <p:cNvSpPr/>
              <p:nvPr/>
            </p:nvSpPr>
            <p:spPr>
              <a:xfrm>
                <a:off x="9413432" y="2475864"/>
                <a:ext cx="611456" cy="611457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TextBox 40">
                <a:extLst>
                  <a:ext uri="{FF2B5EF4-FFF2-40B4-BE49-F238E27FC236}">
                    <a16:creationId xmlns:a16="http://schemas.microsoft.com/office/drawing/2014/main" id="{FEAC91C1-B4A3-4A4B-8B37-4D9E1FFBAE31}"/>
                  </a:ext>
                </a:extLst>
              </p:cNvPr>
              <p:cNvSpPr txBox="1"/>
              <p:nvPr/>
            </p:nvSpPr>
            <p:spPr>
              <a:xfrm>
                <a:off x="9511527" y="2608030"/>
                <a:ext cx="425116" cy="338554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id-ID" altLang="zh-CN" sz="1600">
                    <a:solidFill>
                      <a:schemeClr val="bg1"/>
                    </a:solidFill>
                  </a:rPr>
                  <a:t>45</a:t>
                </a:r>
              </a:p>
            </p:txBody>
          </p:sp>
          <p:cxnSp>
            <p:nvCxnSpPr>
              <p:cNvPr id="32" name="Straight Connector 41">
                <a:extLst>
                  <a:ext uri="{FF2B5EF4-FFF2-40B4-BE49-F238E27FC236}">
                    <a16:creationId xmlns:a16="http://schemas.microsoft.com/office/drawing/2014/main" id="{00A2CEA3-4558-4F21-B176-2D36AF1060F3}"/>
                  </a:ext>
                </a:extLst>
              </p:cNvPr>
              <p:cNvCxnSpPr/>
              <p:nvPr/>
            </p:nvCxnSpPr>
            <p:spPr>
              <a:xfrm flipH="1">
                <a:off x="9511438" y="3701643"/>
                <a:ext cx="211683" cy="511290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4" name="Arc 44">
              <a:extLst>
                <a:ext uri="{FF2B5EF4-FFF2-40B4-BE49-F238E27FC236}">
                  <a16:creationId xmlns:a16="http://schemas.microsoft.com/office/drawing/2014/main" id="{F4568716-518F-4055-9AC8-6F17AD231326}"/>
                </a:ext>
              </a:extLst>
            </p:cNvPr>
            <p:cNvSpPr/>
            <p:nvPr/>
          </p:nvSpPr>
          <p:spPr>
            <a:xfrm>
              <a:off x="5669011" y="1214301"/>
              <a:ext cx="4399553" cy="4405449"/>
            </a:xfrm>
            <a:prstGeom prst="arc">
              <a:avLst>
                <a:gd name="adj1" fmla="val 1354082"/>
                <a:gd name="adj2" fmla="val 10758414"/>
              </a:avLst>
            </a:prstGeom>
            <a:ln w="2540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Group 46">
              <a:extLst>
                <a:ext uri="{FF2B5EF4-FFF2-40B4-BE49-F238E27FC236}">
                  <a16:creationId xmlns:a16="http://schemas.microsoft.com/office/drawing/2014/main" id="{5F9B3884-15B0-492E-B867-B949A4D3938A}"/>
                </a:ext>
              </a:extLst>
            </p:cNvPr>
            <p:cNvGrpSpPr/>
            <p:nvPr/>
          </p:nvGrpSpPr>
          <p:grpSpPr>
            <a:xfrm>
              <a:off x="10068565" y="2431939"/>
              <a:ext cx="698807" cy="1692992"/>
              <a:chOff x="10068565" y="2431939"/>
              <a:chExt cx="698807" cy="1692992"/>
            </a:xfrm>
          </p:grpSpPr>
          <p:sp>
            <p:nvSpPr>
              <p:cNvPr id="21" name="Oval 47">
                <a:extLst>
                  <a:ext uri="{FF2B5EF4-FFF2-40B4-BE49-F238E27FC236}">
                    <a16:creationId xmlns:a16="http://schemas.microsoft.com/office/drawing/2014/main" id="{32A6F016-628E-475B-8A87-674608A20DF7}"/>
                  </a:ext>
                </a:extLst>
              </p:cNvPr>
              <p:cNvSpPr/>
              <p:nvPr/>
            </p:nvSpPr>
            <p:spPr>
              <a:xfrm>
                <a:off x="10089267" y="4009497"/>
                <a:ext cx="115434" cy="115434"/>
              </a:xfrm>
              <a:prstGeom prst="ellipse">
                <a:avLst/>
              </a:prstGeom>
              <a:noFill/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22" name="Straight Connector 48">
                <a:extLst>
                  <a:ext uri="{FF2B5EF4-FFF2-40B4-BE49-F238E27FC236}">
                    <a16:creationId xmlns:a16="http://schemas.microsoft.com/office/drawing/2014/main" id="{E8A749F5-3DD1-4862-B5F7-A523EA94F622}"/>
                  </a:ext>
                </a:extLst>
              </p:cNvPr>
              <p:cNvCxnSpPr/>
              <p:nvPr/>
            </p:nvCxnSpPr>
            <p:spPr>
              <a:xfrm flipV="1">
                <a:off x="10417707" y="3130824"/>
                <a:ext cx="523" cy="582404"/>
              </a:xfrm>
              <a:prstGeom prst="line">
                <a:avLst/>
              </a:prstGeom>
              <a:noFill/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3" name="Arc 49">
                <a:extLst>
                  <a:ext uri="{FF2B5EF4-FFF2-40B4-BE49-F238E27FC236}">
                    <a16:creationId xmlns:a16="http://schemas.microsoft.com/office/drawing/2014/main" id="{89CDBEA2-118D-4792-9455-38635A5A710A}"/>
                  </a:ext>
                </a:extLst>
              </p:cNvPr>
              <p:cNvSpPr/>
              <p:nvPr/>
            </p:nvSpPr>
            <p:spPr>
              <a:xfrm>
                <a:off x="10068565" y="2431939"/>
                <a:ext cx="698807" cy="698808"/>
              </a:xfrm>
              <a:prstGeom prst="arc">
                <a:avLst>
                  <a:gd name="adj1" fmla="val 2657162"/>
                  <a:gd name="adj2" fmla="val 8176062"/>
                </a:avLst>
              </a:prstGeom>
              <a:noFill/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50">
                <a:extLst>
                  <a:ext uri="{FF2B5EF4-FFF2-40B4-BE49-F238E27FC236}">
                    <a16:creationId xmlns:a16="http://schemas.microsoft.com/office/drawing/2014/main" id="{8CB20F3C-D7E9-4B14-9403-741425495505}"/>
                  </a:ext>
                </a:extLst>
              </p:cNvPr>
              <p:cNvSpPr/>
              <p:nvPr/>
            </p:nvSpPr>
            <p:spPr>
              <a:xfrm>
                <a:off x="10112240" y="2475864"/>
                <a:ext cx="611456" cy="611457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TextBox 51">
                <a:extLst>
                  <a:ext uri="{FF2B5EF4-FFF2-40B4-BE49-F238E27FC236}">
                    <a16:creationId xmlns:a16="http://schemas.microsoft.com/office/drawing/2014/main" id="{B16F7C24-347A-4522-86B7-5E7BFBD491B3}"/>
                  </a:ext>
                </a:extLst>
              </p:cNvPr>
              <p:cNvSpPr txBox="1"/>
              <p:nvPr/>
            </p:nvSpPr>
            <p:spPr>
              <a:xfrm>
                <a:off x="10210335" y="2608030"/>
                <a:ext cx="425116" cy="338554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id-ID" altLang="zh-CN" sz="1600">
                    <a:solidFill>
                      <a:schemeClr val="bg1"/>
                    </a:solidFill>
                  </a:rPr>
                  <a:t>55</a:t>
                </a:r>
              </a:p>
            </p:txBody>
          </p:sp>
          <p:cxnSp>
            <p:nvCxnSpPr>
              <p:cNvPr id="26" name="Straight Connector 52">
                <a:extLst>
                  <a:ext uri="{FF2B5EF4-FFF2-40B4-BE49-F238E27FC236}">
                    <a16:creationId xmlns:a16="http://schemas.microsoft.com/office/drawing/2014/main" id="{6DB3BD13-B2AA-4FFC-85CC-9BBBFBBB3514}"/>
                  </a:ext>
                </a:extLst>
              </p:cNvPr>
              <p:cNvCxnSpPr/>
              <p:nvPr/>
            </p:nvCxnSpPr>
            <p:spPr>
              <a:xfrm flipH="1">
                <a:off x="10177860" y="3701643"/>
                <a:ext cx="244070" cy="313362"/>
              </a:xfrm>
              <a:prstGeom prst="line">
                <a:avLst/>
              </a:prstGeom>
              <a:noFill/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6" name="TextBox 17">
              <a:extLst>
                <a:ext uri="{FF2B5EF4-FFF2-40B4-BE49-F238E27FC236}">
                  <a16:creationId xmlns:a16="http://schemas.microsoft.com/office/drawing/2014/main" id="{530E4C98-D82C-4196-B6F2-5E80F0ACC874}"/>
                </a:ext>
              </a:extLst>
            </p:cNvPr>
            <p:cNvSpPr txBox="1">
              <a:spLocks/>
            </p:cNvSpPr>
            <p:nvPr/>
          </p:nvSpPr>
          <p:spPr>
            <a:xfrm rot="16200000">
              <a:off x="5324188" y="2702319"/>
              <a:ext cx="1224463" cy="193697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 fontScale="55000" lnSpcReduction="20000"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17" name="TextBox 18">
              <a:extLst>
                <a:ext uri="{FF2B5EF4-FFF2-40B4-BE49-F238E27FC236}">
                  <a16:creationId xmlns:a16="http://schemas.microsoft.com/office/drawing/2014/main" id="{14857A23-CA1D-434B-89A0-70774B050D14}"/>
                </a:ext>
              </a:extLst>
            </p:cNvPr>
            <p:cNvSpPr txBox="1">
              <a:spLocks/>
            </p:cNvSpPr>
            <p:nvPr/>
          </p:nvSpPr>
          <p:spPr>
            <a:xfrm rot="16200000">
              <a:off x="5621723" y="2702319"/>
              <a:ext cx="1224463" cy="193697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 fontScale="55000" lnSpcReduction="20000"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  <p:sp>
          <p:nvSpPr>
            <p:cNvPr id="18" name="TextBox 19">
              <a:extLst>
                <a:ext uri="{FF2B5EF4-FFF2-40B4-BE49-F238E27FC236}">
                  <a16:creationId xmlns:a16="http://schemas.microsoft.com/office/drawing/2014/main" id="{A8FA7604-BDE4-4A0B-B74E-DBFE8BD5DA22}"/>
                </a:ext>
              </a:extLst>
            </p:cNvPr>
            <p:cNvSpPr txBox="1">
              <a:spLocks/>
            </p:cNvSpPr>
            <p:nvPr/>
          </p:nvSpPr>
          <p:spPr>
            <a:xfrm rot="16200000">
              <a:off x="5912344" y="2702319"/>
              <a:ext cx="1224463" cy="193697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 fontScale="55000" lnSpcReduction="20000"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accent3"/>
                  </a:solidFill>
                </a:rPr>
                <a:t>输入标题文本</a:t>
              </a:r>
            </a:p>
          </p:txBody>
        </p:sp>
        <p:sp>
          <p:nvSpPr>
            <p:cNvPr id="19" name="TextBox 20">
              <a:extLst>
                <a:ext uri="{FF2B5EF4-FFF2-40B4-BE49-F238E27FC236}">
                  <a16:creationId xmlns:a16="http://schemas.microsoft.com/office/drawing/2014/main" id="{531E9177-3113-4548-8104-82D1D0929B42}"/>
                </a:ext>
              </a:extLst>
            </p:cNvPr>
            <p:cNvSpPr txBox="1">
              <a:spLocks/>
            </p:cNvSpPr>
            <p:nvPr/>
          </p:nvSpPr>
          <p:spPr>
            <a:xfrm rot="16200000">
              <a:off x="6188768" y="2702319"/>
              <a:ext cx="1224463" cy="193697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 fontScale="55000" lnSpcReduction="20000"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accent4"/>
                  </a:solidFill>
                </a:rPr>
                <a:t>输入标题文本</a:t>
              </a:r>
            </a:p>
          </p:txBody>
        </p:sp>
        <p:sp>
          <p:nvSpPr>
            <p:cNvPr id="20" name="TextBox 45">
              <a:extLst>
                <a:ext uri="{FF2B5EF4-FFF2-40B4-BE49-F238E27FC236}">
                  <a16:creationId xmlns:a16="http://schemas.microsoft.com/office/drawing/2014/main" id="{A1E1A43F-CCF6-4BB5-8EEB-8E1BF12E1D13}"/>
                </a:ext>
              </a:extLst>
            </p:cNvPr>
            <p:cNvSpPr txBox="1">
              <a:spLocks/>
            </p:cNvSpPr>
            <p:nvPr/>
          </p:nvSpPr>
          <p:spPr>
            <a:xfrm rot="16200000">
              <a:off x="5008395" y="2702319"/>
              <a:ext cx="1224463" cy="193697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 fontScale="55000" lnSpcReduction="20000"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accent5"/>
                  </a:solidFill>
                </a:rPr>
                <a:t>输入标题文本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6605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千图PPT彼岸天：ID 8661124库_组合 54">
            <a:extLst>
              <a:ext uri="{FF2B5EF4-FFF2-40B4-BE49-F238E27FC236}">
                <a16:creationId xmlns:a16="http://schemas.microsoft.com/office/drawing/2014/main" id="{03C51991-1DAC-4ABA-B90E-FEDD5DC343A0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588578" y="3009146"/>
            <a:ext cx="1188526" cy="1371600"/>
            <a:chOff x="2588578" y="3009146"/>
            <a:chExt cx="1188526" cy="1371600"/>
          </a:xfrm>
        </p:grpSpPr>
        <p:grpSp>
          <p:nvGrpSpPr>
            <p:cNvPr id="10" name="Group 89">
              <a:extLst>
                <a:ext uri="{FF2B5EF4-FFF2-40B4-BE49-F238E27FC236}">
                  <a16:creationId xmlns:a16="http://schemas.microsoft.com/office/drawing/2014/main" id="{F99FC2D8-D53C-43E9-B0D5-55A2C59C67CD}"/>
                </a:ext>
              </a:extLst>
            </p:cNvPr>
            <p:cNvGrpSpPr/>
            <p:nvPr/>
          </p:nvGrpSpPr>
          <p:grpSpPr>
            <a:xfrm>
              <a:off x="3358004" y="3047244"/>
              <a:ext cx="419100" cy="1295400"/>
              <a:chOff x="2057400" y="2343150"/>
              <a:chExt cx="419100" cy="1295400"/>
            </a:xfrm>
          </p:grpSpPr>
          <p:sp>
            <p:nvSpPr>
              <p:cNvPr id="31" name="Oval 90">
                <a:extLst>
                  <a:ext uri="{FF2B5EF4-FFF2-40B4-BE49-F238E27FC236}">
                    <a16:creationId xmlns:a16="http://schemas.microsoft.com/office/drawing/2014/main" id="{81FBD374-D3DE-4177-9FC0-5FE5F3DFF174}"/>
                  </a:ext>
                </a:extLst>
              </p:cNvPr>
              <p:cNvSpPr/>
              <p:nvPr/>
            </p:nvSpPr>
            <p:spPr bwMode="auto">
              <a:xfrm>
                <a:off x="2247900" y="2876550"/>
                <a:ext cx="228600" cy="228600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Oval 91">
                <a:extLst>
                  <a:ext uri="{FF2B5EF4-FFF2-40B4-BE49-F238E27FC236}">
                    <a16:creationId xmlns:a16="http://schemas.microsoft.com/office/drawing/2014/main" id="{E3BE1D86-625B-4B9E-B067-27974A3F5003}"/>
                  </a:ext>
                </a:extLst>
              </p:cNvPr>
              <p:cNvSpPr/>
              <p:nvPr/>
            </p:nvSpPr>
            <p:spPr bwMode="auto">
              <a:xfrm>
                <a:off x="2247900" y="2343150"/>
                <a:ext cx="228600" cy="228600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Oval 92">
                <a:extLst>
                  <a:ext uri="{FF2B5EF4-FFF2-40B4-BE49-F238E27FC236}">
                    <a16:creationId xmlns:a16="http://schemas.microsoft.com/office/drawing/2014/main" id="{443BAC1A-B8C3-40BF-8669-8095403D6CDF}"/>
                  </a:ext>
                </a:extLst>
              </p:cNvPr>
              <p:cNvSpPr/>
              <p:nvPr/>
            </p:nvSpPr>
            <p:spPr bwMode="auto">
              <a:xfrm>
                <a:off x="2057400" y="2609850"/>
                <a:ext cx="228600" cy="228600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Oval 93">
                <a:extLst>
                  <a:ext uri="{FF2B5EF4-FFF2-40B4-BE49-F238E27FC236}">
                    <a16:creationId xmlns:a16="http://schemas.microsoft.com/office/drawing/2014/main" id="{5D143CDA-967C-40B2-BBC7-88F800AF51C8}"/>
                  </a:ext>
                </a:extLst>
              </p:cNvPr>
              <p:cNvSpPr/>
              <p:nvPr/>
            </p:nvSpPr>
            <p:spPr bwMode="auto">
              <a:xfrm>
                <a:off x="2057400" y="3143250"/>
                <a:ext cx="228600" cy="228600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Oval 94">
                <a:extLst>
                  <a:ext uri="{FF2B5EF4-FFF2-40B4-BE49-F238E27FC236}">
                    <a16:creationId xmlns:a16="http://schemas.microsoft.com/office/drawing/2014/main" id="{D72E1970-F790-4B77-B246-B1496AFCF6CA}"/>
                  </a:ext>
                </a:extLst>
              </p:cNvPr>
              <p:cNvSpPr/>
              <p:nvPr/>
            </p:nvSpPr>
            <p:spPr bwMode="auto">
              <a:xfrm>
                <a:off x="2247900" y="3409950"/>
                <a:ext cx="228600" cy="228600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95">
              <a:extLst>
                <a:ext uri="{FF2B5EF4-FFF2-40B4-BE49-F238E27FC236}">
                  <a16:creationId xmlns:a16="http://schemas.microsoft.com/office/drawing/2014/main" id="{2DD725C6-E3C4-46BA-AC58-E0662E8538FB}"/>
                </a:ext>
              </a:extLst>
            </p:cNvPr>
            <p:cNvGrpSpPr/>
            <p:nvPr/>
          </p:nvGrpSpPr>
          <p:grpSpPr>
            <a:xfrm flipH="1">
              <a:off x="2588578" y="3009146"/>
              <a:ext cx="571500" cy="1371600"/>
              <a:chOff x="1752600" y="2266950"/>
              <a:chExt cx="571500" cy="1371600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27" name="Arrow: Right 96">
                <a:extLst>
                  <a:ext uri="{FF2B5EF4-FFF2-40B4-BE49-F238E27FC236}">
                    <a16:creationId xmlns:a16="http://schemas.microsoft.com/office/drawing/2014/main" id="{3E753C4C-D658-421E-9CCB-48BF6F50E1CC}"/>
                  </a:ext>
                </a:extLst>
              </p:cNvPr>
              <p:cNvSpPr/>
              <p:nvPr/>
            </p:nvSpPr>
            <p:spPr bwMode="auto">
              <a:xfrm>
                <a:off x="1752600" y="2266950"/>
                <a:ext cx="381000" cy="228600"/>
              </a:xfrm>
              <a:prstGeom prst="rightArrow">
                <a:avLst/>
              </a:prstGeom>
              <a:grpFill/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Arrow: Right 97">
                <a:extLst>
                  <a:ext uri="{FF2B5EF4-FFF2-40B4-BE49-F238E27FC236}">
                    <a16:creationId xmlns:a16="http://schemas.microsoft.com/office/drawing/2014/main" id="{29BF7A34-F4E0-4B93-8129-4BE3537E4ED9}"/>
                  </a:ext>
                </a:extLst>
              </p:cNvPr>
              <p:cNvSpPr/>
              <p:nvPr/>
            </p:nvSpPr>
            <p:spPr bwMode="auto">
              <a:xfrm>
                <a:off x="1943100" y="2647950"/>
                <a:ext cx="381000" cy="228600"/>
              </a:xfrm>
              <a:prstGeom prst="rightArrow">
                <a:avLst/>
              </a:prstGeom>
              <a:grpFill/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Arrow: Right 98">
                <a:extLst>
                  <a:ext uri="{FF2B5EF4-FFF2-40B4-BE49-F238E27FC236}">
                    <a16:creationId xmlns:a16="http://schemas.microsoft.com/office/drawing/2014/main" id="{E598FAE9-E20D-4512-8089-4E2710EFA783}"/>
                  </a:ext>
                </a:extLst>
              </p:cNvPr>
              <p:cNvSpPr/>
              <p:nvPr/>
            </p:nvSpPr>
            <p:spPr bwMode="auto">
              <a:xfrm>
                <a:off x="1943100" y="3028950"/>
                <a:ext cx="381000" cy="228600"/>
              </a:xfrm>
              <a:prstGeom prst="rightArrow">
                <a:avLst/>
              </a:prstGeom>
              <a:grpFill/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Arrow: Right 99">
                <a:extLst>
                  <a:ext uri="{FF2B5EF4-FFF2-40B4-BE49-F238E27FC236}">
                    <a16:creationId xmlns:a16="http://schemas.microsoft.com/office/drawing/2014/main" id="{82E75205-F553-44F5-B629-F44BFC2124F2}"/>
                  </a:ext>
                </a:extLst>
              </p:cNvPr>
              <p:cNvSpPr/>
              <p:nvPr/>
            </p:nvSpPr>
            <p:spPr bwMode="auto">
              <a:xfrm>
                <a:off x="1752600" y="3409950"/>
                <a:ext cx="381000" cy="228600"/>
              </a:xfrm>
              <a:prstGeom prst="rightArrow">
                <a:avLst/>
              </a:prstGeom>
              <a:grpFill/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5EF0A883-39F6-470A-88EE-098EC2E0FE14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8202181" y="3356992"/>
            <a:ext cx="2635136" cy="866137"/>
            <a:chOff x="8202181" y="3356992"/>
            <a:chExt cx="2635136" cy="866137"/>
          </a:xfrm>
        </p:grpSpPr>
        <p:sp>
          <p:nvSpPr>
            <p:cNvPr id="9" name="Oval 88">
              <a:extLst>
                <a:ext uri="{FF2B5EF4-FFF2-40B4-BE49-F238E27FC236}">
                  <a16:creationId xmlns:a16="http://schemas.microsoft.com/office/drawing/2014/main" id="{F622501E-B07B-42C6-98C7-7557C835920A}"/>
                </a:ext>
              </a:extLst>
            </p:cNvPr>
            <p:cNvSpPr/>
            <p:nvPr/>
          </p:nvSpPr>
          <p:spPr bwMode="auto">
            <a:xfrm>
              <a:off x="8202181" y="3580644"/>
              <a:ext cx="228600" cy="228600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Group 6">
              <a:extLst>
                <a:ext uri="{FF2B5EF4-FFF2-40B4-BE49-F238E27FC236}">
                  <a16:creationId xmlns:a16="http://schemas.microsoft.com/office/drawing/2014/main" id="{7791AD86-FB04-4829-8095-889E8C02858A}"/>
                </a:ext>
              </a:extLst>
            </p:cNvPr>
            <p:cNvGrpSpPr/>
            <p:nvPr/>
          </p:nvGrpSpPr>
          <p:grpSpPr>
            <a:xfrm>
              <a:off x="8643529" y="3356992"/>
              <a:ext cx="2193788" cy="866137"/>
              <a:chOff x="8643529" y="3356992"/>
              <a:chExt cx="2193788" cy="866137"/>
            </a:xfrm>
          </p:grpSpPr>
          <p:sp>
            <p:nvSpPr>
              <p:cNvPr id="17" name="TextBox 50">
                <a:extLst>
                  <a:ext uri="{FF2B5EF4-FFF2-40B4-BE49-F238E27FC236}">
                    <a16:creationId xmlns:a16="http://schemas.microsoft.com/office/drawing/2014/main" id="{76417677-CB5D-455B-B714-63B312DBEA8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643529" y="3356992"/>
                <a:ext cx="1258976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/>
              </a:bodyPr>
              <a:lstStyle/>
              <a:p>
                <a:pPr algn="l" latinLnBrk="0"/>
                <a:r>
                  <a:rPr lang="zh-CN" altLang="en-US" sz="1400" b="1" dirty="0">
                    <a:solidFill>
                      <a:schemeClr val="accent5"/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18" name="TextBox 51">
                <a:extLst>
                  <a:ext uri="{FF2B5EF4-FFF2-40B4-BE49-F238E27FC236}">
                    <a16:creationId xmlns:a16="http://schemas.microsoft.com/office/drawing/2014/main" id="{3E8B8144-5DA2-4C69-98E7-A3A54CC671E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643529" y="3666950"/>
                <a:ext cx="2193788" cy="556179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/>
                    </a:solidFill>
                    <a:effectLst/>
                  </a:rPr>
                  <a:t>请替换文字内容复制你的内容到此 </a:t>
                </a:r>
                <a:br>
                  <a:rPr lang="zh-CN" altLang="en-US" sz="1000" b="0" dirty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 dirty="0">
                    <a:solidFill>
                      <a:schemeClr val="tx1"/>
                    </a:solidFill>
                    <a:effectLst/>
                  </a:rPr>
                  <a:t>千图网</a:t>
                </a:r>
                <a:r>
                  <a:rPr lang="en-US" altLang="zh-CN" sz="1000" b="0" dirty="0">
                    <a:solidFill>
                      <a:schemeClr val="tx1"/>
                    </a:solidFill>
                    <a:effectLst/>
                  </a:rPr>
                  <a:t>58PIC.COM</a:t>
                </a:r>
                <a:endParaRPr lang="zh-CN" altLang="en-US" sz="10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51" name="千图PPT彼岸天：ID 8661124库_组合 50">
            <a:extLst>
              <a:ext uri="{FF2B5EF4-FFF2-40B4-BE49-F238E27FC236}">
                <a16:creationId xmlns:a16="http://schemas.microsoft.com/office/drawing/2014/main" id="{D738E29B-61A4-4EA7-8E52-1DB98F3460EF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236993" y="3392996"/>
            <a:ext cx="2193788" cy="1783746"/>
            <a:chOff x="6236993" y="3392996"/>
            <a:chExt cx="2193788" cy="1783746"/>
          </a:xfrm>
        </p:grpSpPr>
        <p:grpSp>
          <p:nvGrpSpPr>
            <p:cNvPr id="4" name="Group 68">
              <a:extLst>
                <a:ext uri="{FF2B5EF4-FFF2-40B4-BE49-F238E27FC236}">
                  <a16:creationId xmlns:a16="http://schemas.microsoft.com/office/drawing/2014/main" id="{131F3C56-3875-4FBE-9C3F-38E2810C1EF1}"/>
                </a:ext>
              </a:extLst>
            </p:cNvPr>
            <p:cNvGrpSpPr/>
            <p:nvPr/>
          </p:nvGrpSpPr>
          <p:grpSpPr>
            <a:xfrm rot="16200000" flipH="1">
              <a:off x="7197204" y="3119884"/>
              <a:ext cx="603897" cy="1150121"/>
              <a:chOff x="3070225" y="2066925"/>
              <a:chExt cx="3003550" cy="1009650"/>
            </a:xfrm>
            <a:effectLst/>
          </p:grpSpPr>
          <p:sp>
            <p:nvSpPr>
              <p:cNvPr id="48" name="Freeform: Shape 85">
                <a:extLst>
                  <a:ext uri="{FF2B5EF4-FFF2-40B4-BE49-F238E27FC236}">
                    <a16:creationId xmlns:a16="http://schemas.microsoft.com/office/drawing/2014/main" id="{988A60C4-190A-4BEC-BC2C-530707CF0D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225" y="2066925"/>
                <a:ext cx="3003550" cy="1009650"/>
              </a:xfrm>
              <a:custGeom>
                <a:avLst/>
                <a:gdLst/>
                <a:ahLst/>
                <a:cxnLst>
                  <a:cxn ang="0">
                    <a:pos x="24" y="114"/>
                  </a:cxn>
                  <a:cxn ang="0">
                    <a:pos x="26" y="112"/>
                  </a:cxn>
                  <a:cxn ang="0">
                    <a:pos x="37" y="102"/>
                  </a:cxn>
                  <a:cxn ang="0">
                    <a:pos x="80" y="83"/>
                  </a:cxn>
                  <a:cxn ang="0">
                    <a:pos x="235" y="50"/>
                  </a:cxn>
                  <a:cxn ang="0">
                    <a:pos x="747" y="21"/>
                  </a:cxn>
                  <a:cxn ang="0">
                    <a:pos x="747" y="21"/>
                  </a:cxn>
                  <a:cxn ang="0">
                    <a:pos x="1340" y="64"/>
                  </a:cxn>
                  <a:cxn ang="0">
                    <a:pos x="1440" y="93"/>
                  </a:cxn>
                  <a:cxn ang="0">
                    <a:pos x="1467" y="112"/>
                  </a:cxn>
                  <a:cxn ang="0">
                    <a:pos x="1472" y="124"/>
                  </a:cxn>
                  <a:cxn ang="0">
                    <a:pos x="1467" y="135"/>
                  </a:cxn>
                  <a:cxn ang="0">
                    <a:pos x="1456" y="146"/>
                  </a:cxn>
                  <a:cxn ang="0">
                    <a:pos x="1413" y="165"/>
                  </a:cxn>
                  <a:cxn ang="0">
                    <a:pos x="1258" y="197"/>
                  </a:cxn>
                  <a:cxn ang="0">
                    <a:pos x="747" y="227"/>
                  </a:cxn>
                  <a:cxn ang="0">
                    <a:pos x="153" y="183"/>
                  </a:cxn>
                  <a:cxn ang="0">
                    <a:pos x="53" y="154"/>
                  </a:cxn>
                  <a:cxn ang="0">
                    <a:pos x="26" y="135"/>
                  </a:cxn>
                  <a:cxn ang="0">
                    <a:pos x="24" y="133"/>
                  </a:cxn>
                  <a:cxn ang="0">
                    <a:pos x="21" y="124"/>
                  </a:cxn>
                  <a:cxn ang="0">
                    <a:pos x="21" y="124"/>
                  </a:cxn>
                  <a:cxn ang="0">
                    <a:pos x="24" y="114"/>
                  </a:cxn>
                  <a:cxn ang="0">
                    <a:pos x="748" y="0"/>
                  </a:cxn>
                  <a:cxn ang="0">
                    <a:pos x="748" y="0"/>
                  </a:cxn>
                  <a:cxn ang="0">
                    <a:pos x="643" y="1"/>
                  </a:cxn>
                  <a:cxn ang="0">
                    <a:pos x="88" y="66"/>
                  </a:cxn>
                  <a:cxn ang="0">
                    <a:pos x="12" y="102"/>
                  </a:cxn>
                  <a:cxn ang="0">
                    <a:pos x="0" y="124"/>
                  </a:cxn>
                  <a:cxn ang="0">
                    <a:pos x="7" y="140"/>
                  </a:cxn>
                  <a:cxn ang="0">
                    <a:pos x="355" y="473"/>
                  </a:cxn>
                  <a:cxn ang="0">
                    <a:pos x="355" y="473"/>
                  </a:cxn>
                  <a:cxn ang="0">
                    <a:pos x="359" y="475"/>
                  </a:cxn>
                  <a:cxn ang="0">
                    <a:pos x="369" y="478"/>
                  </a:cxn>
                  <a:cxn ang="0">
                    <a:pos x="404" y="482"/>
                  </a:cxn>
                  <a:cxn ang="0">
                    <a:pos x="510" y="491"/>
                  </a:cxn>
                  <a:cxn ang="0">
                    <a:pos x="721" y="500"/>
                  </a:cxn>
                  <a:cxn ang="0">
                    <a:pos x="751" y="500"/>
                  </a:cxn>
                  <a:cxn ang="0">
                    <a:pos x="751" y="500"/>
                  </a:cxn>
                  <a:cxn ang="0">
                    <a:pos x="1108" y="481"/>
                  </a:cxn>
                  <a:cxn ang="0">
                    <a:pos x="1130" y="476"/>
                  </a:cxn>
                  <a:cxn ang="0">
                    <a:pos x="1134" y="473"/>
                  </a:cxn>
                  <a:cxn ang="0">
                    <a:pos x="1134" y="473"/>
                  </a:cxn>
                  <a:cxn ang="0">
                    <a:pos x="1486" y="140"/>
                  </a:cxn>
                  <a:cxn ang="0">
                    <a:pos x="1493" y="124"/>
                  </a:cxn>
                  <a:cxn ang="0">
                    <a:pos x="1486" y="107"/>
                  </a:cxn>
                  <a:cxn ang="0">
                    <a:pos x="1401" y="65"/>
                  </a:cxn>
                  <a:cxn ang="0">
                    <a:pos x="1235" y="30"/>
                  </a:cxn>
                  <a:cxn ang="0">
                    <a:pos x="748" y="0"/>
                  </a:cxn>
                </a:cxnLst>
                <a:rect l="0" t="0" r="r" b="b"/>
                <a:pathLst>
                  <a:path w="1493" h="500">
                    <a:moveTo>
                      <a:pt x="24" y="114"/>
                    </a:moveTo>
                    <a:cubicBezTo>
                      <a:pt x="25" y="114"/>
                      <a:pt x="25" y="113"/>
                      <a:pt x="26" y="112"/>
                    </a:cubicBezTo>
                    <a:cubicBezTo>
                      <a:pt x="28" y="109"/>
                      <a:pt x="32" y="105"/>
                      <a:pt x="37" y="102"/>
                    </a:cubicBezTo>
                    <a:cubicBezTo>
                      <a:pt x="47" y="95"/>
                      <a:pt x="61" y="89"/>
                      <a:pt x="80" y="83"/>
                    </a:cubicBezTo>
                    <a:cubicBezTo>
                      <a:pt x="117" y="70"/>
                      <a:pt x="170" y="60"/>
                      <a:pt x="235" y="50"/>
                    </a:cubicBezTo>
                    <a:cubicBezTo>
                      <a:pt x="366" y="32"/>
                      <a:pt x="547" y="21"/>
                      <a:pt x="747" y="21"/>
                    </a:cubicBezTo>
                    <a:cubicBezTo>
                      <a:pt x="747" y="21"/>
                      <a:pt x="747" y="21"/>
                      <a:pt x="747" y="21"/>
                    </a:cubicBezTo>
                    <a:cubicBezTo>
                      <a:pt x="992" y="21"/>
                      <a:pt x="1209" y="38"/>
                      <a:pt x="1340" y="64"/>
                    </a:cubicBezTo>
                    <a:cubicBezTo>
                      <a:pt x="1384" y="73"/>
                      <a:pt x="1418" y="83"/>
                      <a:pt x="1440" y="93"/>
                    </a:cubicBezTo>
                    <a:cubicBezTo>
                      <a:pt x="1453" y="99"/>
                      <a:pt x="1462" y="105"/>
                      <a:pt x="1467" y="112"/>
                    </a:cubicBezTo>
                    <a:cubicBezTo>
                      <a:pt x="1470" y="116"/>
                      <a:pt x="1472" y="120"/>
                      <a:pt x="1472" y="124"/>
                    </a:cubicBezTo>
                    <a:cubicBezTo>
                      <a:pt x="1472" y="128"/>
                      <a:pt x="1470" y="132"/>
                      <a:pt x="1467" y="135"/>
                    </a:cubicBezTo>
                    <a:cubicBezTo>
                      <a:pt x="1465" y="139"/>
                      <a:pt x="1461" y="142"/>
                      <a:pt x="1456" y="146"/>
                    </a:cubicBezTo>
                    <a:cubicBezTo>
                      <a:pt x="1446" y="152"/>
                      <a:pt x="1432" y="159"/>
                      <a:pt x="1413" y="165"/>
                    </a:cubicBezTo>
                    <a:cubicBezTo>
                      <a:pt x="1377" y="177"/>
                      <a:pt x="1324" y="188"/>
                      <a:pt x="1258" y="197"/>
                    </a:cubicBezTo>
                    <a:cubicBezTo>
                      <a:pt x="1127" y="215"/>
                      <a:pt x="946" y="227"/>
                      <a:pt x="747" y="227"/>
                    </a:cubicBezTo>
                    <a:cubicBezTo>
                      <a:pt x="501" y="227"/>
                      <a:pt x="284" y="209"/>
                      <a:pt x="153" y="183"/>
                    </a:cubicBezTo>
                    <a:cubicBezTo>
                      <a:pt x="109" y="175"/>
                      <a:pt x="75" y="165"/>
                      <a:pt x="53" y="154"/>
                    </a:cubicBezTo>
                    <a:cubicBezTo>
                      <a:pt x="40" y="148"/>
                      <a:pt x="31" y="142"/>
                      <a:pt x="26" y="135"/>
                    </a:cubicBezTo>
                    <a:cubicBezTo>
                      <a:pt x="25" y="135"/>
                      <a:pt x="25" y="134"/>
                      <a:pt x="24" y="133"/>
                    </a:cubicBezTo>
                    <a:cubicBezTo>
                      <a:pt x="22" y="130"/>
                      <a:pt x="21" y="127"/>
                      <a:pt x="21" y="124"/>
                    </a:cubicBezTo>
                    <a:cubicBezTo>
                      <a:pt x="21" y="124"/>
                      <a:pt x="21" y="124"/>
                      <a:pt x="21" y="124"/>
                    </a:cubicBezTo>
                    <a:cubicBezTo>
                      <a:pt x="21" y="121"/>
                      <a:pt x="22" y="117"/>
                      <a:pt x="24" y="114"/>
                    </a:cubicBezTo>
                    <a:moveTo>
                      <a:pt x="748" y="0"/>
                    </a:moveTo>
                    <a:cubicBezTo>
                      <a:pt x="748" y="0"/>
                      <a:pt x="748" y="0"/>
                      <a:pt x="748" y="0"/>
                    </a:cubicBezTo>
                    <a:cubicBezTo>
                      <a:pt x="713" y="0"/>
                      <a:pt x="678" y="0"/>
                      <a:pt x="643" y="1"/>
                    </a:cubicBezTo>
                    <a:cubicBezTo>
                      <a:pt x="397" y="7"/>
                      <a:pt x="197" y="32"/>
                      <a:pt x="88" y="66"/>
                    </a:cubicBezTo>
                    <a:cubicBezTo>
                      <a:pt x="52" y="77"/>
                      <a:pt x="26" y="90"/>
                      <a:pt x="12" y="102"/>
                    </a:cubicBezTo>
                    <a:cubicBezTo>
                      <a:pt x="4" y="110"/>
                      <a:pt x="0" y="117"/>
                      <a:pt x="0" y="124"/>
                    </a:cubicBezTo>
                    <a:cubicBezTo>
                      <a:pt x="0" y="129"/>
                      <a:pt x="2" y="134"/>
                      <a:pt x="7" y="140"/>
                    </a:cubicBezTo>
                    <a:cubicBezTo>
                      <a:pt x="355" y="473"/>
                      <a:pt x="355" y="473"/>
                      <a:pt x="355" y="473"/>
                    </a:cubicBezTo>
                    <a:cubicBezTo>
                      <a:pt x="355" y="473"/>
                      <a:pt x="355" y="473"/>
                      <a:pt x="355" y="473"/>
                    </a:cubicBezTo>
                    <a:cubicBezTo>
                      <a:pt x="355" y="474"/>
                      <a:pt x="357" y="475"/>
                      <a:pt x="359" y="475"/>
                    </a:cubicBezTo>
                    <a:cubicBezTo>
                      <a:pt x="362" y="476"/>
                      <a:pt x="365" y="477"/>
                      <a:pt x="369" y="478"/>
                    </a:cubicBezTo>
                    <a:cubicBezTo>
                      <a:pt x="378" y="479"/>
                      <a:pt x="390" y="481"/>
                      <a:pt x="404" y="482"/>
                    </a:cubicBezTo>
                    <a:cubicBezTo>
                      <a:pt x="433" y="486"/>
                      <a:pt x="470" y="488"/>
                      <a:pt x="510" y="491"/>
                    </a:cubicBezTo>
                    <a:cubicBezTo>
                      <a:pt x="590" y="495"/>
                      <a:pt x="679" y="499"/>
                      <a:pt x="721" y="500"/>
                    </a:cubicBezTo>
                    <a:cubicBezTo>
                      <a:pt x="729" y="500"/>
                      <a:pt x="740" y="500"/>
                      <a:pt x="751" y="500"/>
                    </a:cubicBezTo>
                    <a:cubicBezTo>
                      <a:pt x="751" y="500"/>
                      <a:pt x="751" y="500"/>
                      <a:pt x="751" y="500"/>
                    </a:cubicBezTo>
                    <a:cubicBezTo>
                      <a:pt x="851" y="500"/>
                      <a:pt x="1037" y="492"/>
                      <a:pt x="1108" y="481"/>
                    </a:cubicBezTo>
                    <a:cubicBezTo>
                      <a:pt x="1118" y="479"/>
                      <a:pt x="1125" y="477"/>
                      <a:pt x="1130" y="476"/>
                    </a:cubicBezTo>
                    <a:cubicBezTo>
                      <a:pt x="1132" y="475"/>
                      <a:pt x="1134" y="474"/>
                      <a:pt x="1134" y="473"/>
                    </a:cubicBezTo>
                    <a:cubicBezTo>
                      <a:pt x="1134" y="473"/>
                      <a:pt x="1134" y="473"/>
                      <a:pt x="1134" y="473"/>
                    </a:cubicBezTo>
                    <a:cubicBezTo>
                      <a:pt x="1486" y="140"/>
                      <a:pt x="1486" y="140"/>
                      <a:pt x="1486" y="140"/>
                    </a:cubicBezTo>
                    <a:cubicBezTo>
                      <a:pt x="1491" y="134"/>
                      <a:pt x="1493" y="129"/>
                      <a:pt x="1493" y="124"/>
                    </a:cubicBezTo>
                    <a:cubicBezTo>
                      <a:pt x="1493" y="118"/>
                      <a:pt x="1491" y="113"/>
                      <a:pt x="1486" y="107"/>
                    </a:cubicBezTo>
                    <a:cubicBezTo>
                      <a:pt x="1473" y="92"/>
                      <a:pt x="1444" y="78"/>
                      <a:pt x="1401" y="65"/>
                    </a:cubicBezTo>
                    <a:cubicBezTo>
                      <a:pt x="1358" y="52"/>
                      <a:pt x="1301" y="40"/>
                      <a:pt x="1235" y="30"/>
                    </a:cubicBezTo>
                    <a:cubicBezTo>
                      <a:pt x="1103" y="11"/>
                      <a:pt x="931" y="0"/>
                      <a:pt x="748" y="0"/>
                    </a:cubicBezTo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86">
                <a:extLst>
                  <a:ext uri="{FF2B5EF4-FFF2-40B4-BE49-F238E27FC236}">
                    <a16:creationId xmlns:a16="http://schemas.microsoft.com/office/drawing/2014/main" id="{B1F1D791-FA73-4B31-A7C4-9D2B31C665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3088" y="2297113"/>
                <a:ext cx="6350" cy="3810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3" y="19"/>
                  </a:cxn>
                  <a:cxn ang="0">
                    <a:pos x="1" y="10"/>
                  </a:cxn>
                  <a:cxn ang="0">
                    <a:pos x="3" y="10"/>
                  </a:cxn>
                  <a:cxn ang="0">
                    <a:pos x="3" y="10"/>
                  </a:cxn>
                  <a:cxn ang="0">
                    <a:pos x="1" y="10"/>
                  </a:cxn>
                  <a:cxn ang="0">
                    <a:pos x="3" y="0"/>
                  </a:cxn>
                </a:cxnLst>
                <a:rect l="0" t="0" r="r" b="b"/>
                <a:pathLst>
                  <a:path w="3" h="19">
                    <a:moveTo>
                      <a:pt x="3" y="0"/>
                    </a:moveTo>
                    <a:cubicBezTo>
                      <a:pt x="1" y="3"/>
                      <a:pt x="0" y="7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3"/>
                      <a:pt x="1" y="16"/>
                      <a:pt x="3" y="19"/>
                    </a:cubicBezTo>
                    <a:cubicBezTo>
                      <a:pt x="2" y="16"/>
                      <a:pt x="1" y="13"/>
                      <a:pt x="1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6"/>
                      <a:pt x="2" y="3"/>
                      <a:pt x="3" y="0"/>
                    </a:cubicBezTo>
                  </a:path>
                </a:pathLst>
              </a:custGeom>
              <a:solidFill>
                <a:srgbClr val="D1B4A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87">
                <a:extLst>
                  <a:ext uri="{FF2B5EF4-FFF2-40B4-BE49-F238E27FC236}">
                    <a16:creationId xmlns:a16="http://schemas.microsoft.com/office/drawing/2014/main" id="{7A59D0F7-5BC1-4891-9749-42CF36D50D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2613" y="2117725"/>
                <a:ext cx="2900363" cy="400050"/>
              </a:xfrm>
              <a:custGeom>
                <a:avLst/>
                <a:gdLst/>
                <a:ahLst/>
                <a:cxnLst>
                  <a:cxn ang="0">
                    <a:pos x="721" y="0"/>
                  </a:cxn>
                  <a:cxn ang="0">
                    <a:pos x="721" y="0"/>
                  </a:cxn>
                  <a:cxn ang="0">
                    <a:pos x="721" y="0"/>
                  </a:cxn>
                  <a:cxn ang="0">
                    <a:pos x="128" y="43"/>
                  </a:cxn>
                  <a:cxn ang="0">
                    <a:pos x="28" y="72"/>
                  </a:cxn>
                  <a:cxn ang="0">
                    <a:pos x="3" y="90"/>
                  </a:cxn>
                  <a:cxn ang="0">
                    <a:pos x="0" y="99"/>
                  </a:cxn>
                  <a:cxn ang="0">
                    <a:pos x="3" y="108"/>
                  </a:cxn>
                  <a:cxn ang="0">
                    <a:pos x="13" y="117"/>
                  </a:cxn>
                  <a:cxn ang="0">
                    <a:pos x="55" y="136"/>
                  </a:cxn>
                  <a:cxn ang="0">
                    <a:pos x="210" y="168"/>
                  </a:cxn>
                  <a:cxn ang="0">
                    <a:pos x="721" y="198"/>
                  </a:cxn>
                  <a:cxn ang="0">
                    <a:pos x="721" y="198"/>
                  </a:cxn>
                  <a:cxn ang="0">
                    <a:pos x="1314" y="154"/>
                  </a:cxn>
                  <a:cxn ang="0">
                    <a:pos x="1413" y="126"/>
                  </a:cxn>
                  <a:cxn ang="0">
                    <a:pos x="1438" y="108"/>
                  </a:cxn>
                  <a:cxn ang="0">
                    <a:pos x="1442" y="99"/>
                  </a:cxn>
                  <a:cxn ang="0">
                    <a:pos x="1438" y="90"/>
                  </a:cxn>
                  <a:cxn ang="0">
                    <a:pos x="1428" y="80"/>
                  </a:cxn>
                  <a:cxn ang="0">
                    <a:pos x="1386" y="61"/>
                  </a:cxn>
                  <a:cxn ang="0">
                    <a:pos x="1232" y="29"/>
                  </a:cxn>
                  <a:cxn ang="0">
                    <a:pos x="721" y="0"/>
                  </a:cxn>
                </a:cxnLst>
                <a:rect l="0" t="0" r="r" b="b"/>
                <a:pathLst>
                  <a:path w="1442" h="198">
                    <a:moveTo>
                      <a:pt x="721" y="0"/>
                    </a:moveTo>
                    <a:cubicBezTo>
                      <a:pt x="721" y="0"/>
                      <a:pt x="721" y="0"/>
                      <a:pt x="721" y="0"/>
                    </a:cubicBezTo>
                    <a:cubicBezTo>
                      <a:pt x="721" y="0"/>
                      <a:pt x="721" y="0"/>
                      <a:pt x="721" y="0"/>
                    </a:cubicBezTo>
                    <a:cubicBezTo>
                      <a:pt x="475" y="0"/>
                      <a:pt x="258" y="17"/>
                      <a:pt x="128" y="43"/>
                    </a:cubicBezTo>
                    <a:cubicBezTo>
                      <a:pt x="84" y="52"/>
                      <a:pt x="50" y="61"/>
                      <a:pt x="28" y="72"/>
                    </a:cubicBezTo>
                    <a:cubicBezTo>
                      <a:pt x="16" y="78"/>
                      <a:pt x="7" y="84"/>
                      <a:pt x="3" y="90"/>
                    </a:cubicBezTo>
                    <a:cubicBezTo>
                      <a:pt x="1" y="93"/>
                      <a:pt x="0" y="96"/>
                      <a:pt x="0" y="99"/>
                    </a:cubicBezTo>
                    <a:cubicBezTo>
                      <a:pt x="0" y="102"/>
                      <a:pt x="1" y="105"/>
                      <a:pt x="3" y="108"/>
                    </a:cubicBezTo>
                    <a:cubicBezTo>
                      <a:pt x="5" y="111"/>
                      <a:pt x="9" y="114"/>
                      <a:pt x="13" y="117"/>
                    </a:cubicBezTo>
                    <a:cubicBezTo>
                      <a:pt x="23" y="124"/>
                      <a:pt x="37" y="130"/>
                      <a:pt x="55" y="136"/>
                    </a:cubicBezTo>
                    <a:cubicBezTo>
                      <a:pt x="91" y="148"/>
                      <a:pt x="144" y="159"/>
                      <a:pt x="210" y="168"/>
                    </a:cubicBezTo>
                    <a:cubicBezTo>
                      <a:pt x="340" y="186"/>
                      <a:pt x="521" y="198"/>
                      <a:pt x="721" y="198"/>
                    </a:cubicBezTo>
                    <a:cubicBezTo>
                      <a:pt x="721" y="198"/>
                      <a:pt x="721" y="198"/>
                      <a:pt x="721" y="198"/>
                    </a:cubicBezTo>
                    <a:cubicBezTo>
                      <a:pt x="966" y="198"/>
                      <a:pt x="1183" y="180"/>
                      <a:pt x="1314" y="154"/>
                    </a:cubicBezTo>
                    <a:cubicBezTo>
                      <a:pt x="1357" y="146"/>
                      <a:pt x="1391" y="136"/>
                      <a:pt x="1413" y="126"/>
                    </a:cubicBezTo>
                    <a:cubicBezTo>
                      <a:pt x="1425" y="120"/>
                      <a:pt x="1434" y="114"/>
                      <a:pt x="1438" y="108"/>
                    </a:cubicBezTo>
                    <a:cubicBezTo>
                      <a:pt x="1440" y="105"/>
                      <a:pt x="1442" y="102"/>
                      <a:pt x="1442" y="99"/>
                    </a:cubicBezTo>
                    <a:cubicBezTo>
                      <a:pt x="1442" y="96"/>
                      <a:pt x="1440" y="93"/>
                      <a:pt x="1438" y="90"/>
                    </a:cubicBezTo>
                    <a:cubicBezTo>
                      <a:pt x="1436" y="86"/>
                      <a:pt x="1432" y="83"/>
                      <a:pt x="1428" y="80"/>
                    </a:cubicBezTo>
                    <a:cubicBezTo>
                      <a:pt x="1418" y="74"/>
                      <a:pt x="1404" y="67"/>
                      <a:pt x="1386" y="61"/>
                    </a:cubicBezTo>
                    <a:cubicBezTo>
                      <a:pt x="1350" y="49"/>
                      <a:pt x="1297" y="39"/>
                      <a:pt x="1232" y="29"/>
                    </a:cubicBezTo>
                    <a:cubicBezTo>
                      <a:pt x="1101" y="11"/>
                      <a:pt x="920" y="0"/>
                      <a:pt x="721" y="0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Group 5">
              <a:extLst>
                <a:ext uri="{FF2B5EF4-FFF2-40B4-BE49-F238E27FC236}">
                  <a16:creationId xmlns:a16="http://schemas.microsoft.com/office/drawing/2014/main" id="{16E2F0CD-5467-4A6E-B50C-D4943D492A7A}"/>
                </a:ext>
              </a:extLst>
            </p:cNvPr>
            <p:cNvGrpSpPr/>
            <p:nvPr/>
          </p:nvGrpSpPr>
          <p:grpSpPr>
            <a:xfrm>
              <a:off x="6236993" y="4310605"/>
              <a:ext cx="2193788" cy="866137"/>
              <a:chOff x="6236993" y="4310605"/>
              <a:chExt cx="2193788" cy="866137"/>
            </a:xfrm>
          </p:grpSpPr>
          <p:sp>
            <p:nvSpPr>
              <p:cNvPr id="19" name="TextBox 48">
                <a:extLst>
                  <a:ext uri="{FF2B5EF4-FFF2-40B4-BE49-F238E27FC236}">
                    <a16:creationId xmlns:a16="http://schemas.microsoft.com/office/drawing/2014/main" id="{86CF34F8-0882-4B7C-9FE2-4407CC25360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6704399" y="4310605"/>
                <a:ext cx="1258976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/>
              </a:bodyPr>
              <a:lstStyle/>
              <a:p>
                <a:pPr latinLnBrk="0"/>
                <a:r>
                  <a:rPr lang="zh-CN" altLang="en-US" sz="1400" b="1" dirty="0">
                    <a:solidFill>
                      <a:schemeClr val="accent4"/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20" name="TextBox 49">
                <a:extLst>
                  <a:ext uri="{FF2B5EF4-FFF2-40B4-BE49-F238E27FC236}">
                    <a16:creationId xmlns:a16="http://schemas.microsoft.com/office/drawing/2014/main" id="{8EE2A0D1-4E8A-4083-91AF-C772CF70866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6236993" y="4620563"/>
                <a:ext cx="2193788" cy="556179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/>
                    </a:solidFill>
                    <a:effectLst/>
                  </a:rPr>
                  <a:t>请替换文字内容复制你的内容到此 </a:t>
                </a:r>
                <a:br>
                  <a:rPr lang="zh-CN" altLang="en-US" sz="1000" b="0" dirty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 dirty="0">
                    <a:solidFill>
                      <a:schemeClr val="tx1"/>
                    </a:solidFill>
                    <a:effectLst/>
                  </a:rPr>
                  <a:t>千图网</a:t>
                </a:r>
                <a:r>
                  <a:rPr lang="en-US" altLang="zh-CN" sz="1000" b="0" dirty="0">
                    <a:solidFill>
                      <a:schemeClr val="tx1"/>
                    </a:solidFill>
                    <a:effectLst/>
                  </a:rPr>
                  <a:t>58PIC.COM</a:t>
                </a:r>
                <a:endParaRPr lang="zh-CN" altLang="en-US" sz="10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5" name="千图PPT彼岸天：ID 8661124库_组合 69">
            <a:extLst>
              <a:ext uri="{FF2B5EF4-FFF2-40B4-BE49-F238E27FC236}">
                <a16:creationId xmlns:a16="http://schemas.microsoft.com/office/drawing/2014/main" id="{BC119BED-B930-4EB9-A228-39163C7956E7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 rot="16200000" flipH="1">
            <a:off x="6347010" y="3117051"/>
            <a:ext cx="868617" cy="1155786"/>
            <a:chOff x="3070223" y="2066925"/>
            <a:chExt cx="3003550" cy="1009650"/>
          </a:xfrm>
          <a:effectLst/>
        </p:grpSpPr>
        <p:sp>
          <p:nvSpPr>
            <p:cNvPr id="45" name="Freeform: Shape 82">
              <a:extLst>
                <a:ext uri="{FF2B5EF4-FFF2-40B4-BE49-F238E27FC236}">
                  <a16:creationId xmlns:a16="http://schemas.microsoft.com/office/drawing/2014/main" id="{BD4A2537-E742-4340-AE6E-A7D4294371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223" y="2066925"/>
              <a:ext cx="3003550" cy="1009650"/>
            </a:xfrm>
            <a:custGeom>
              <a:avLst/>
              <a:gdLst/>
              <a:ahLst/>
              <a:cxnLst>
                <a:cxn ang="0">
                  <a:pos x="24" y="114"/>
                </a:cxn>
                <a:cxn ang="0">
                  <a:pos x="26" y="112"/>
                </a:cxn>
                <a:cxn ang="0">
                  <a:pos x="37" y="102"/>
                </a:cxn>
                <a:cxn ang="0">
                  <a:pos x="80" y="83"/>
                </a:cxn>
                <a:cxn ang="0">
                  <a:pos x="235" y="50"/>
                </a:cxn>
                <a:cxn ang="0">
                  <a:pos x="747" y="21"/>
                </a:cxn>
                <a:cxn ang="0">
                  <a:pos x="747" y="21"/>
                </a:cxn>
                <a:cxn ang="0">
                  <a:pos x="1340" y="64"/>
                </a:cxn>
                <a:cxn ang="0">
                  <a:pos x="1440" y="93"/>
                </a:cxn>
                <a:cxn ang="0">
                  <a:pos x="1467" y="112"/>
                </a:cxn>
                <a:cxn ang="0">
                  <a:pos x="1472" y="124"/>
                </a:cxn>
                <a:cxn ang="0">
                  <a:pos x="1467" y="135"/>
                </a:cxn>
                <a:cxn ang="0">
                  <a:pos x="1456" y="146"/>
                </a:cxn>
                <a:cxn ang="0">
                  <a:pos x="1413" y="165"/>
                </a:cxn>
                <a:cxn ang="0">
                  <a:pos x="1258" y="197"/>
                </a:cxn>
                <a:cxn ang="0">
                  <a:pos x="747" y="227"/>
                </a:cxn>
                <a:cxn ang="0">
                  <a:pos x="153" y="183"/>
                </a:cxn>
                <a:cxn ang="0">
                  <a:pos x="53" y="154"/>
                </a:cxn>
                <a:cxn ang="0">
                  <a:pos x="26" y="135"/>
                </a:cxn>
                <a:cxn ang="0">
                  <a:pos x="24" y="133"/>
                </a:cxn>
                <a:cxn ang="0">
                  <a:pos x="21" y="124"/>
                </a:cxn>
                <a:cxn ang="0">
                  <a:pos x="21" y="124"/>
                </a:cxn>
                <a:cxn ang="0">
                  <a:pos x="24" y="114"/>
                </a:cxn>
                <a:cxn ang="0">
                  <a:pos x="748" y="0"/>
                </a:cxn>
                <a:cxn ang="0">
                  <a:pos x="748" y="0"/>
                </a:cxn>
                <a:cxn ang="0">
                  <a:pos x="643" y="1"/>
                </a:cxn>
                <a:cxn ang="0">
                  <a:pos x="88" y="66"/>
                </a:cxn>
                <a:cxn ang="0">
                  <a:pos x="12" y="102"/>
                </a:cxn>
                <a:cxn ang="0">
                  <a:pos x="0" y="124"/>
                </a:cxn>
                <a:cxn ang="0">
                  <a:pos x="7" y="140"/>
                </a:cxn>
                <a:cxn ang="0">
                  <a:pos x="355" y="473"/>
                </a:cxn>
                <a:cxn ang="0">
                  <a:pos x="355" y="473"/>
                </a:cxn>
                <a:cxn ang="0">
                  <a:pos x="359" y="475"/>
                </a:cxn>
                <a:cxn ang="0">
                  <a:pos x="369" y="478"/>
                </a:cxn>
                <a:cxn ang="0">
                  <a:pos x="404" y="482"/>
                </a:cxn>
                <a:cxn ang="0">
                  <a:pos x="510" y="491"/>
                </a:cxn>
                <a:cxn ang="0">
                  <a:pos x="721" y="500"/>
                </a:cxn>
                <a:cxn ang="0">
                  <a:pos x="751" y="500"/>
                </a:cxn>
                <a:cxn ang="0">
                  <a:pos x="751" y="500"/>
                </a:cxn>
                <a:cxn ang="0">
                  <a:pos x="1108" y="481"/>
                </a:cxn>
                <a:cxn ang="0">
                  <a:pos x="1130" y="476"/>
                </a:cxn>
                <a:cxn ang="0">
                  <a:pos x="1134" y="473"/>
                </a:cxn>
                <a:cxn ang="0">
                  <a:pos x="1134" y="473"/>
                </a:cxn>
                <a:cxn ang="0">
                  <a:pos x="1486" y="140"/>
                </a:cxn>
                <a:cxn ang="0">
                  <a:pos x="1493" y="124"/>
                </a:cxn>
                <a:cxn ang="0">
                  <a:pos x="1486" y="107"/>
                </a:cxn>
                <a:cxn ang="0">
                  <a:pos x="1401" y="65"/>
                </a:cxn>
                <a:cxn ang="0">
                  <a:pos x="1235" y="30"/>
                </a:cxn>
                <a:cxn ang="0">
                  <a:pos x="748" y="0"/>
                </a:cxn>
              </a:cxnLst>
              <a:rect l="0" t="0" r="r" b="b"/>
              <a:pathLst>
                <a:path w="1493" h="500">
                  <a:moveTo>
                    <a:pt x="24" y="114"/>
                  </a:moveTo>
                  <a:cubicBezTo>
                    <a:pt x="25" y="114"/>
                    <a:pt x="25" y="113"/>
                    <a:pt x="26" y="112"/>
                  </a:cubicBezTo>
                  <a:cubicBezTo>
                    <a:pt x="28" y="109"/>
                    <a:pt x="32" y="105"/>
                    <a:pt x="37" y="102"/>
                  </a:cubicBezTo>
                  <a:cubicBezTo>
                    <a:pt x="47" y="95"/>
                    <a:pt x="61" y="89"/>
                    <a:pt x="80" y="83"/>
                  </a:cubicBezTo>
                  <a:cubicBezTo>
                    <a:pt x="117" y="70"/>
                    <a:pt x="170" y="60"/>
                    <a:pt x="235" y="50"/>
                  </a:cubicBezTo>
                  <a:cubicBezTo>
                    <a:pt x="366" y="32"/>
                    <a:pt x="547" y="21"/>
                    <a:pt x="747" y="21"/>
                  </a:cubicBezTo>
                  <a:cubicBezTo>
                    <a:pt x="747" y="21"/>
                    <a:pt x="747" y="21"/>
                    <a:pt x="747" y="21"/>
                  </a:cubicBezTo>
                  <a:cubicBezTo>
                    <a:pt x="992" y="21"/>
                    <a:pt x="1209" y="38"/>
                    <a:pt x="1340" y="64"/>
                  </a:cubicBezTo>
                  <a:cubicBezTo>
                    <a:pt x="1384" y="73"/>
                    <a:pt x="1418" y="83"/>
                    <a:pt x="1440" y="93"/>
                  </a:cubicBezTo>
                  <a:cubicBezTo>
                    <a:pt x="1453" y="99"/>
                    <a:pt x="1462" y="105"/>
                    <a:pt x="1467" y="112"/>
                  </a:cubicBezTo>
                  <a:cubicBezTo>
                    <a:pt x="1470" y="116"/>
                    <a:pt x="1472" y="120"/>
                    <a:pt x="1472" y="124"/>
                  </a:cubicBezTo>
                  <a:cubicBezTo>
                    <a:pt x="1472" y="128"/>
                    <a:pt x="1470" y="132"/>
                    <a:pt x="1467" y="135"/>
                  </a:cubicBezTo>
                  <a:cubicBezTo>
                    <a:pt x="1465" y="139"/>
                    <a:pt x="1461" y="142"/>
                    <a:pt x="1456" y="146"/>
                  </a:cubicBezTo>
                  <a:cubicBezTo>
                    <a:pt x="1446" y="152"/>
                    <a:pt x="1432" y="159"/>
                    <a:pt x="1413" y="165"/>
                  </a:cubicBezTo>
                  <a:cubicBezTo>
                    <a:pt x="1377" y="177"/>
                    <a:pt x="1324" y="188"/>
                    <a:pt x="1258" y="197"/>
                  </a:cubicBezTo>
                  <a:cubicBezTo>
                    <a:pt x="1127" y="215"/>
                    <a:pt x="946" y="227"/>
                    <a:pt x="747" y="227"/>
                  </a:cubicBezTo>
                  <a:cubicBezTo>
                    <a:pt x="501" y="227"/>
                    <a:pt x="284" y="209"/>
                    <a:pt x="153" y="183"/>
                  </a:cubicBezTo>
                  <a:cubicBezTo>
                    <a:pt x="109" y="175"/>
                    <a:pt x="75" y="165"/>
                    <a:pt x="53" y="154"/>
                  </a:cubicBezTo>
                  <a:cubicBezTo>
                    <a:pt x="40" y="148"/>
                    <a:pt x="31" y="142"/>
                    <a:pt x="26" y="135"/>
                  </a:cubicBezTo>
                  <a:cubicBezTo>
                    <a:pt x="25" y="135"/>
                    <a:pt x="25" y="134"/>
                    <a:pt x="24" y="133"/>
                  </a:cubicBezTo>
                  <a:cubicBezTo>
                    <a:pt x="22" y="130"/>
                    <a:pt x="21" y="127"/>
                    <a:pt x="21" y="124"/>
                  </a:cubicBezTo>
                  <a:cubicBezTo>
                    <a:pt x="21" y="124"/>
                    <a:pt x="21" y="124"/>
                    <a:pt x="21" y="124"/>
                  </a:cubicBezTo>
                  <a:cubicBezTo>
                    <a:pt x="21" y="121"/>
                    <a:pt x="22" y="117"/>
                    <a:pt x="24" y="114"/>
                  </a:cubicBezTo>
                  <a:moveTo>
                    <a:pt x="748" y="0"/>
                  </a:moveTo>
                  <a:cubicBezTo>
                    <a:pt x="748" y="0"/>
                    <a:pt x="748" y="0"/>
                    <a:pt x="748" y="0"/>
                  </a:cubicBezTo>
                  <a:cubicBezTo>
                    <a:pt x="713" y="0"/>
                    <a:pt x="678" y="0"/>
                    <a:pt x="643" y="1"/>
                  </a:cubicBezTo>
                  <a:cubicBezTo>
                    <a:pt x="397" y="7"/>
                    <a:pt x="197" y="32"/>
                    <a:pt x="88" y="66"/>
                  </a:cubicBezTo>
                  <a:cubicBezTo>
                    <a:pt x="52" y="77"/>
                    <a:pt x="26" y="90"/>
                    <a:pt x="12" y="102"/>
                  </a:cubicBezTo>
                  <a:cubicBezTo>
                    <a:pt x="4" y="110"/>
                    <a:pt x="0" y="117"/>
                    <a:pt x="0" y="124"/>
                  </a:cubicBezTo>
                  <a:cubicBezTo>
                    <a:pt x="0" y="129"/>
                    <a:pt x="2" y="134"/>
                    <a:pt x="7" y="140"/>
                  </a:cubicBezTo>
                  <a:cubicBezTo>
                    <a:pt x="355" y="473"/>
                    <a:pt x="355" y="473"/>
                    <a:pt x="355" y="473"/>
                  </a:cubicBezTo>
                  <a:cubicBezTo>
                    <a:pt x="355" y="473"/>
                    <a:pt x="355" y="473"/>
                    <a:pt x="355" y="473"/>
                  </a:cubicBezTo>
                  <a:cubicBezTo>
                    <a:pt x="355" y="474"/>
                    <a:pt x="357" y="475"/>
                    <a:pt x="359" y="475"/>
                  </a:cubicBezTo>
                  <a:cubicBezTo>
                    <a:pt x="362" y="476"/>
                    <a:pt x="365" y="477"/>
                    <a:pt x="369" y="478"/>
                  </a:cubicBezTo>
                  <a:cubicBezTo>
                    <a:pt x="378" y="479"/>
                    <a:pt x="390" y="481"/>
                    <a:pt x="404" y="482"/>
                  </a:cubicBezTo>
                  <a:cubicBezTo>
                    <a:pt x="433" y="486"/>
                    <a:pt x="470" y="488"/>
                    <a:pt x="510" y="491"/>
                  </a:cubicBezTo>
                  <a:cubicBezTo>
                    <a:pt x="590" y="495"/>
                    <a:pt x="679" y="499"/>
                    <a:pt x="721" y="500"/>
                  </a:cubicBezTo>
                  <a:cubicBezTo>
                    <a:pt x="729" y="500"/>
                    <a:pt x="740" y="500"/>
                    <a:pt x="751" y="500"/>
                  </a:cubicBezTo>
                  <a:cubicBezTo>
                    <a:pt x="751" y="500"/>
                    <a:pt x="751" y="500"/>
                    <a:pt x="751" y="500"/>
                  </a:cubicBezTo>
                  <a:cubicBezTo>
                    <a:pt x="851" y="500"/>
                    <a:pt x="1037" y="492"/>
                    <a:pt x="1108" y="481"/>
                  </a:cubicBezTo>
                  <a:cubicBezTo>
                    <a:pt x="1118" y="479"/>
                    <a:pt x="1125" y="477"/>
                    <a:pt x="1130" y="476"/>
                  </a:cubicBezTo>
                  <a:cubicBezTo>
                    <a:pt x="1132" y="475"/>
                    <a:pt x="1134" y="474"/>
                    <a:pt x="1134" y="473"/>
                  </a:cubicBezTo>
                  <a:cubicBezTo>
                    <a:pt x="1134" y="473"/>
                    <a:pt x="1134" y="473"/>
                    <a:pt x="1134" y="473"/>
                  </a:cubicBezTo>
                  <a:cubicBezTo>
                    <a:pt x="1486" y="140"/>
                    <a:pt x="1486" y="140"/>
                    <a:pt x="1486" y="140"/>
                  </a:cubicBezTo>
                  <a:cubicBezTo>
                    <a:pt x="1491" y="134"/>
                    <a:pt x="1493" y="129"/>
                    <a:pt x="1493" y="124"/>
                  </a:cubicBezTo>
                  <a:cubicBezTo>
                    <a:pt x="1493" y="118"/>
                    <a:pt x="1491" y="113"/>
                    <a:pt x="1486" y="107"/>
                  </a:cubicBezTo>
                  <a:cubicBezTo>
                    <a:pt x="1473" y="92"/>
                    <a:pt x="1444" y="78"/>
                    <a:pt x="1401" y="65"/>
                  </a:cubicBezTo>
                  <a:cubicBezTo>
                    <a:pt x="1358" y="52"/>
                    <a:pt x="1301" y="40"/>
                    <a:pt x="1235" y="30"/>
                  </a:cubicBezTo>
                  <a:cubicBezTo>
                    <a:pt x="1103" y="11"/>
                    <a:pt x="931" y="0"/>
                    <a:pt x="748" y="0"/>
                  </a:cubicBezTo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: Shape 83">
              <a:extLst>
                <a:ext uri="{FF2B5EF4-FFF2-40B4-BE49-F238E27FC236}">
                  <a16:creationId xmlns:a16="http://schemas.microsoft.com/office/drawing/2014/main" id="{A2F9CF1C-0FB2-4AEF-A052-9218329A35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3088" y="2297113"/>
              <a:ext cx="6350" cy="3810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3" y="19"/>
                </a:cxn>
                <a:cxn ang="0">
                  <a:pos x="1" y="10"/>
                </a:cxn>
                <a:cxn ang="0">
                  <a:pos x="3" y="10"/>
                </a:cxn>
                <a:cxn ang="0">
                  <a:pos x="3" y="10"/>
                </a:cxn>
                <a:cxn ang="0">
                  <a:pos x="1" y="10"/>
                </a:cxn>
                <a:cxn ang="0">
                  <a:pos x="3" y="0"/>
                </a:cxn>
              </a:cxnLst>
              <a:rect l="0" t="0" r="r" b="b"/>
              <a:pathLst>
                <a:path w="3" h="19">
                  <a:moveTo>
                    <a:pt x="3" y="0"/>
                  </a:moveTo>
                  <a:cubicBezTo>
                    <a:pt x="1" y="3"/>
                    <a:pt x="0" y="7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3"/>
                    <a:pt x="1" y="16"/>
                    <a:pt x="3" y="19"/>
                  </a:cubicBezTo>
                  <a:cubicBezTo>
                    <a:pt x="2" y="16"/>
                    <a:pt x="1" y="13"/>
                    <a:pt x="1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6"/>
                    <a:pt x="2" y="3"/>
                    <a:pt x="3" y="0"/>
                  </a:cubicBezTo>
                </a:path>
              </a:pathLst>
            </a:custGeom>
            <a:solidFill>
              <a:srgbClr val="D1B4A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: Shape 84">
              <a:extLst>
                <a:ext uri="{FF2B5EF4-FFF2-40B4-BE49-F238E27FC236}">
                  <a16:creationId xmlns:a16="http://schemas.microsoft.com/office/drawing/2014/main" id="{D486F5F9-1B94-4471-B0E2-693167A6DBF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2613" y="2117725"/>
              <a:ext cx="2900363" cy="400050"/>
            </a:xfrm>
            <a:custGeom>
              <a:avLst/>
              <a:gdLst/>
              <a:ahLst/>
              <a:cxnLst>
                <a:cxn ang="0">
                  <a:pos x="721" y="0"/>
                </a:cxn>
                <a:cxn ang="0">
                  <a:pos x="721" y="0"/>
                </a:cxn>
                <a:cxn ang="0">
                  <a:pos x="721" y="0"/>
                </a:cxn>
                <a:cxn ang="0">
                  <a:pos x="128" y="43"/>
                </a:cxn>
                <a:cxn ang="0">
                  <a:pos x="28" y="72"/>
                </a:cxn>
                <a:cxn ang="0">
                  <a:pos x="3" y="90"/>
                </a:cxn>
                <a:cxn ang="0">
                  <a:pos x="0" y="99"/>
                </a:cxn>
                <a:cxn ang="0">
                  <a:pos x="3" y="108"/>
                </a:cxn>
                <a:cxn ang="0">
                  <a:pos x="13" y="117"/>
                </a:cxn>
                <a:cxn ang="0">
                  <a:pos x="55" y="136"/>
                </a:cxn>
                <a:cxn ang="0">
                  <a:pos x="210" y="168"/>
                </a:cxn>
                <a:cxn ang="0">
                  <a:pos x="721" y="198"/>
                </a:cxn>
                <a:cxn ang="0">
                  <a:pos x="721" y="198"/>
                </a:cxn>
                <a:cxn ang="0">
                  <a:pos x="1314" y="154"/>
                </a:cxn>
                <a:cxn ang="0">
                  <a:pos x="1413" y="126"/>
                </a:cxn>
                <a:cxn ang="0">
                  <a:pos x="1438" y="108"/>
                </a:cxn>
                <a:cxn ang="0">
                  <a:pos x="1442" y="99"/>
                </a:cxn>
                <a:cxn ang="0">
                  <a:pos x="1438" y="90"/>
                </a:cxn>
                <a:cxn ang="0">
                  <a:pos x="1428" y="80"/>
                </a:cxn>
                <a:cxn ang="0">
                  <a:pos x="1386" y="61"/>
                </a:cxn>
                <a:cxn ang="0">
                  <a:pos x="1232" y="29"/>
                </a:cxn>
                <a:cxn ang="0">
                  <a:pos x="721" y="0"/>
                </a:cxn>
              </a:cxnLst>
              <a:rect l="0" t="0" r="r" b="b"/>
              <a:pathLst>
                <a:path w="1442" h="198">
                  <a:moveTo>
                    <a:pt x="721" y="0"/>
                  </a:moveTo>
                  <a:cubicBezTo>
                    <a:pt x="721" y="0"/>
                    <a:pt x="721" y="0"/>
                    <a:pt x="721" y="0"/>
                  </a:cubicBezTo>
                  <a:cubicBezTo>
                    <a:pt x="721" y="0"/>
                    <a:pt x="721" y="0"/>
                    <a:pt x="721" y="0"/>
                  </a:cubicBezTo>
                  <a:cubicBezTo>
                    <a:pt x="475" y="0"/>
                    <a:pt x="258" y="17"/>
                    <a:pt x="128" y="43"/>
                  </a:cubicBezTo>
                  <a:cubicBezTo>
                    <a:pt x="84" y="52"/>
                    <a:pt x="50" y="61"/>
                    <a:pt x="28" y="72"/>
                  </a:cubicBezTo>
                  <a:cubicBezTo>
                    <a:pt x="16" y="78"/>
                    <a:pt x="7" y="84"/>
                    <a:pt x="3" y="90"/>
                  </a:cubicBezTo>
                  <a:cubicBezTo>
                    <a:pt x="1" y="93"/>
                    <a:pt x="0" y="96"/>
                    <a:pt x="0" y="99"/>
                  </a:cubicBezTo>
                  <a:cubicBezTo>
                    <a:pt x="0" y="102"/>
                    <a:pt x="1" y="105"/>
                    <a:pt x="3" y="108"/>
                  </a:cubicBezTo>
                  <a:cubicBezTo>
                    <a:pt x="5" y="111"/>
                    <a:pt x="9" y="114"/>
                    <a:pt x="13" y="117"/>
                  </a:cubicBezTo>
                  <a:cubicBezTo>
                    <a:pt x="23" y="124"/>
                    <a:pt x="37" y="130"/>
                    <a:pt x="55" y="136"/>
                  </a:cubicBezTo>
                  <a:cubicBezTo>
                    <a:pt x="91" y="148"/>
                    <a:pt x="144" y="159"/>
                    <a:pt x="210" y="168"/>
                  </a:cubicBezTo>
                  <a:cubicBezTo>
                    <a:pt x="340" y="186"/>
                    <a:pt x="521" y="198"/>
                    <a:pt x="721" y="198"/>
                  </a:cubicBezTo>
                  <a:cubicBezTo>
                    <a:pt x="721" y="198"/>
                    <a:pt x="721" y="198"/>
                    <a:pt x="721" y="198"/>
                  </a:cubicBezTo>
                  <a:cubicBezTo>
                    <a:pt x="966" y="198"/>
                    <a:pt x="1183" y="180"/>
                    <a:pt x="1314" y="154"/>
                  </a:cubicBezTo>
                  <a:cubicBezTo>
                    <a:pt x="1357" y="146"/>
                    <a:pt x="1391" y="136"/>
                    <a:pt x="1413" y="126"/>
                  </a:cubicBezTo>
                  <a:cubicBezTo>
                    <a:pt x="1425" y="120"/>
                    <a:pt x="1434" y="114"/>
                    <a:pt x="1438" y="108"/>
                  </a:cubicBezTo>
                  <a:cubicBezTo>
                    <a:pt x="1440" y="105"/>
                    <a:pt x="1442" y="102"/>
                    <a:pt x="1442" y="99"/>
                  </a:cubicBezTo>
                  <a:cubicBezTo>
                    <a:pt x="1442" y="96"/>
                    <a:pt x="1440" y="93"/>
                    <a:pt x="1438" y="90"/>
                  </a:cubicBezTo>
                  <a:cubicBezTo>
                    <a:pt x="1436" y="86"/>
                    <a:pt x="1432" y="83"/>
                    <a:pt x="1428" y="80"/>
                  </a:cubicBezTo>
                  <a:cubicBezTo>
                    <a:pt x="1418" y="74"/>
                    <a:pt x="1404" y="67"/>
                    <a:pt x="1386" y="61"/>
                  </a:cubicBezTo>
                  <a:cubicBezTo>
                    <a:pt x="1350" y="49"/>
                    <a:pt x="1297" y="39"/>
                    <a:pt x="1232" y="29"/>
                  </a:cubicBezTo>
                  <a:cubicBezTo>
                    <a:pt x="1101" y="11"/>
                    <a:pt x="920" y="0"/>
                    <a:pt x="721" y="0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2" name="千图PPT彼岸天：ID 8661124库_组合 51">
            <a:extLst>
              <a:ext uri="{FF2B5EF4-FFF2-40B4-BE49-F238E27FC236}">
                <a16:creationId xmlns:a16="http://schemas.microsoft.com/office/drawing/2014/main" id="{E7F3459D-6DE7-42C0-B190-566E98596159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5272420" y="1886776"/>
            <a:ext cx="2193788" cy="2386574"/>
            <a:chOff x="5272420" y="1886776"/>
            <a:chExt cx="2193788" cy="2386574"/>
          </a:xfrm>
        </p:grpSpPr>
        <p:grpSp>
          <p:nvGrpSpPr>
            <p:cNvPr id="6" name="Group 70">
              <a:extLst>
                <a:ext uri="{FF2B5EF4-FFF2-40B4-BE49-F238E27FC236}">
                  <a16:creationId xmlns:a16="http://schemas.microsoft.com/office/drawing/2014/main" id="{61FC465A-B15D-4B84-AAD0-34C560351215}"/>
                </a:ext>
              </a:extLst>
            </p:cNvPr>
            <p:cNvGrpSpPr/>
            <p:nvPr/>
          </p:nvGrpSpPr>
          <p:grpSpPr>
            <a:xfrm rot="16200000" flipH="1">
              <a:off x="5475448" y="3123850"/>
              <a:ext cx="1156810" cy="1142189"/>
              <a:chOff x="3070225" y="2066925"/>
              <a:chExt cx="3003550" cy="1009650"/>
            </a:xfrm>
            <a:effectLst/>
          </p:grpSpPr>
          <p:sp>
            <p:nvSpPr>
              <p:cNvPr id="42" name="Freeform: Shape 79">
                <a:extLst>
                  <a:ext uri="{FF2B5EF4-FFF2-40B4-BE49-F238E27FC236}">
                    <a16:creationId xmlns:a16="http://schemas.microsoft.com/office/drawing/2014/main" id="{48AC3E78-15FC-4E0E-BDAC-EF4F8C255E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225" y="2066925"/>
                <a:ext cx="3003550" cy="1009650"/>
              </a:xfrm>
              <a:custGeom>
                <a:avLst/>
                <a:gdLst/>
                <a:ahLst/>
                <a:cxnLst>
                  <a:cxn ang="0">
                    <a:pos x="24" y="114"/>
                  </a:cxn>
                  <a:cxn ang="0">
                    <a:pos x="26" y="112"/>
                  </a:cxn>
                  <a:cxn ang="0">
                    <a:pos x="37" y="102"/>
                  </a:cxn>
                  <a:cxn ang="0">
                    <a:pos x="80" y="83"/>
                  </a:cxn>
                  <a:cxn ang="0">
                    <a:pos x="235" y="50"/>
                  </a:cxn>
                  <a:cxn ang="0">
                    <a:pos x="747" y="21"/>
                  </a:cxn>
                  <a:cxn ang="0">
                    <a:pos x="747" y="21"/>
                  </a:cxn>
                  <a:cxn ang="0">
                    <a:pos x="1340" y="64"/>
                  </a:cxn>
                  <a:cxn ang="0">
                    <a:pos x="1440" y="93"/>
                  </a:cxn>
                  <a:cxn ang="0">
                    <a:pos x="1467" y="112"/>
                  </a:cxn>
                  <a:cxn ang="0">
                    <a:pos x="1472" y="124"/>
                  </a:cxn>
                  <a:cxn ang="0">
                    <a:pos x="1467" y="135"/>
                  </a:cxn>
                  <a:cxn ang="0">
                    <a:pos x="1456" y="146"/>
                  </a:cxn>
                  <a:cxn ang="0">
                    <a:pos x="1413" y="165"/>
                  </a:cxn>
                  <a:cxn ang="0">
                    <a:pos x="1258" y="197"/>
                  </a:cxn>
                  <a:cxn ang="0">
                    <a:pos x="747" y="227"/>
                  </a:cxn>
                  <a:cxn ang="0">
                    <a:pos x="153" y="183"/>
                  </a:cxn>
                  <a:cxn ang="0">
                    <a:pos x="53" y="154"/>
                  </a:cxn>
                  <a:cxn ang="0">
                    <a:pos x="26" y="135"/>
                  </a:cxn>
                  <a:cxn ang="0">
                    <a:pos x="24" y="133"/>
                  </a:cxn>
                  <a:cxn ang="0">
                    <a:pos x="21" y="124"/>
                  </a:cxn>
                  <a:cxn ang="0">
                    <a:pos x="21" y="124"/>
                  </a:cxn>
                  <a:cxn ang="0">
                    <a:pos x="24" y="114"/>
                  </a:cxn>
                  <a:cxn ang="0">
                    <a:pos x="748" y="0"/>
                  </a:cxn>
                  <a:cxn ang="0">
                    <a:pos x="748" y="0"/>
                  </a:cxn>
                  <a:cxn ang="0">
                    <a:pos x="643" y="1"/>
                  </a:cxn>
                  <a:cxn ang="0">
                    <a:pos x="88" y="66"/>
                  </a:cxn>
                  <a:cxn ang="0">
                    <a:pos x="12" y="102"/>
                  </a:cxn>
                  <a:cxn ang="0">
                    <a:pos x="0" y="124"/>
                  </a:cxn>
                  <a:cxn ang="0">
                    <a:pos x="7" y="140"/>
                  </a:cxn>
                  <a:cxn ang="0">
                    <a:pos x="355" y="473"/>
                  </a:cxn>
                  <a:cxn ang="0">
                    <a:pos x="355" y="473"/>
                  </a:cxn>
                  <a:cxn ang="0">
                    <a:pos x="359" y="475"/>
                  </a:cxn>
                  <a:cxn ang="0">
                    <a:pos x="369" y="478"/>
                  </a:cxn>
                  <a:cxn ang="0">
                    <a:pos x="404" y="482"/>
                  </a:cxn>
                  <a:cxn ang="0">
                    <a:pos x="510" y="491"/>
                  </a:cxn>
                  <a:cxn ang="0">
                    <a:pos x="721" y="500"/>
                  </a:cxn>
                  <a:cxn ang="0">
                    <a:pos x="751" y="500"/>
                  </a:cxn>
                  <a:cxn ang="0">
                    <a:pos x="751" y="500"/>
                  </a:cxn>
                  <a:cxn ang="0">
                    <a:pos x="1108" y="481"/>
                  </a:cxn>
                  <a:cxn ang="0">
                    <a:pos x="1130" y="476"/>
                  </a:cxn>
                  <a:cxn ang="0">
                    <a:pos x="1134" y="473"/>
                  </a:cxn>
                  <a:cxn ang="0">
                    <a:pos x="1134" y="473"/>
                  </a:cxn>
                  <a:cxn ang="0">
                    <a:pos x="1486" y="140"/>
                  </a:cxn>
                  <a:cxn ang="0">
                    <a:pos x="1493" y="124"/>
                  </a:cxn>
                  <a:cxn ang="0">
                    <a:pos x="1486" y="107"/>
                  </a:cxn>
                  <a:cxn ang="0">
                    <a:pos x="1401" y="65"/>
                  </a:cxn>
                  <a:cxn ang="0">
                    <a:pos x="1235" y="30"/>
                  </a:cxn>
                  <a:cxn ang="0">
                    <a:pos x="748" y="0"/>
                  </a:cxn>
                </a:cxnLst>
                <a:rect l="0" t="0" r="r" b="b"/>
                <a:pathLst>
                  <a:path w="1493" h="500">
                    <a:moveTo>
                      <a:pt x="24" y="114"/>
                    </a:moveTo>
                    <a:cubicBezTo>
                      <a:pt x="25" y="114"/>
                      <a:pt x="25" y="113"/>
                      <a:pt x="26" y="112"/>
                    </a:cubicBezTo>
                    <a:cubicBezTo>
                      <a:pt x="28" y="109"/>
                      <a:pt x="32" y="105"/>
                      <a:pt x="37" y="102"/>
                    </a:cubicBezTo>
                    <a:cubicBezTo>
                      <a:pt x="47" y="95"/>
                      <a:pt x="61" y="89"/>
                      <a:pt x="80" y="83"/>
                    </a:cubicBezTo>
                    <a:cubicBezTo>
                      <a:pt x="117" y="70"/>
                      <a:pt x="170" y="60"/>
                      <a:pt x="235" y="50"/>
                    </a:cubicBezTo>
                    <a:cubicBezTo>
                      <a:pt x="366" y="32"/>
                      <a:pt x="547" y="21"/>
                      <a:pt x="747" y="21"/>
                    </a:cubicBezTo>
                    <a:cubicBezTo>
                      <a:pt x="747" y="21"/>
                      <a:pt x="747" y="21"/>
                      <a:pt x="747" y="21"/>
                    </a:cubicBezTo>
                    <a:cubicBezTo>
                      <a:pt x="992" y="21"/>
                      <a:pt x="1209" y="38"/>
                      <a:pt x="1340" y="64"/>
                    </a:cubicBezTo>
                    <a:cubicBezTo>
                      <a:pt x="1384" y="73"/>
                      <a:pt x="1418" y="83"/>
                      <a:pt x="1440" y="93"/>
                    </a:cubicBezTo>
                    <a:cubicBezTo>
                      <a:pt x="1453" y="99"/>
                      <a:pt x="1462" y="105"/>
                      <a:pt x="1467" y="112"/>
                    </a:cubicBezTo>
                    <a:cubicBezTo>
                      <a:pt x="1470" y="116"/>
                      <a:pt x="1472" y="120"/>
                      <a:pt x="1472" y="124"/>
                    </a:cubicBezTo>
                    <a:cubicBezTo>
                      <a:pt x="1472" y="128"/>
                      <a:pt x="1470" y="132"/>
                      <a:pt x="1467" y="135"/>
                    </a:cubicBezTo>
                    <a:cubicBezTo>
                      <a:pt x="1465" y="139"/>
                      <a:pt x="1461" y="142"/>
                      <a:pt x="1456" y="146"/>
                    </a:cubicBezTo>
                    <a:cubicBezTo>
                      <a:pt x="1446" y="152"/>
                      <a:pt x="1432" y="159"/>
                      <a:pt x="1413" y="165"/>
                    </a:cubicBezTo>
                    <a:cubicBezTo>
                      <a:pt x="1377" y="177"/>
                      <a:pt x="1324" y="188"/>
                      <a:pt x="1258" y="197"/>
                    </a:cubicBezTo>
                    <a:cubicBezTo>
                      <a:pt x="1127" y="215"/>
                      <a:pt x="946" y="227"/>
                      <a:pt x="747" y="227"/>
                    </a:cubicBezTo>
                    <a:cubicBezTo>
                      <a:pt x="501" y="227"/>
                      <a:pt x="284" y="209"/>
                      <a:pt x="153" y="183"/>
                    </a:cubicBezTo>
                    <a:cubicBezTo>
                      <a:pt x="109" y="175"/>
                      <a:pt x="75" y="165"/>
                      <a:pt x="53" y="154"/>
                    </a:cubicBezTo>
                    <a:cubicBezTo>
                      <a:pt x="40" y="148"/>
                      <a:pt x="31" y="142"/>
                      <a:pt x="26" y="135"/>
                    </a:cubicBezTo>
                    <a:cubicBezTo>
                      <a:pt x="25" y="135"/>
                      <a:pt x="25" y="134"/>
                      <a:pt x="24" y="133"/>
                    </a:cubicBezTo>
                    <a:cubicBezTo>
                      <a:pt x="22" y="130"/>
                      <a:pt x="21" y="127"/>
                      <a:pt x="21" y="124"/>
                    </a:cubicBezTo>
                    <a:cubicBezTo>
                      <a:pt x="21" y="124"/>
                      <a:pt x="21" y="124"/>
                      <a:pt x="21" y="124"/>
                    </a:cubicBezTo>
                    <a:cubicBezTo>
                      <a:pt x="21" y="121"/>
                      <a:pt x="22" y="117"/>
                      <a:pt x="24" y="114"/>
                    </a:cubicBezTo>
                    <a:moveTo>
                      <a:pt x="748" y="0"/>
                    </a:moveTo>
                    <a:cubicBezTo>
                      <a:pt x="748" y="0"/>
                      <a:pt x="748" y="0"/>
                      <a:pt x="748" y="0"/>
                    </a:cubicBezTo>
                    <a:cubicBezTo>
                      <a:pt x="713" y="0"/>
                      <a:pt x="678" y="0"/>
                      <a:pt x="643" y="1"/>
                    </a:cubicBezTo>
                    <a:cubicBezTo>
                      <a:pt x="397" y="7"/>
                      <a:pt x="197" y="32"/>
                      <a:pt x="88" y="66"/>
                    </a:cubicBezTo>
                    <a:cubicBezTo>
                      <a:pt x="52" y="77"/>
                      <a:pt x="26" y="90"/>
                      <a:pt x="12" y="102"/>
                    </a:cubicBezTo>
                    <a:cubicBezTo>
                      <a:pt x="4" y="110"/>
                      <a:pt x="0" y="117"/>
                      <a:pt x="0" y="124"/>
                    </a:cubicBezTo>
                    <a:cubicBezTo>
                      <a:pt x="0" y="129"/>
                      <a:pt x="2" y="134"/>
                      <a:pt x="7" y="140"/>
                    </a:cubicBezTo>
                    <a:cubicBezTo>
                      <a:pt x="355" y="473"/>
                      <a:pt x="355" y="473"/>
                      <a:pt x="355" y="473"/>
                    </a:cubicBezTo>
                    <a:cubicBezTo>
                      <a:pt x="355" y="473"/>
                      <a:pt x="355" y="473"/>
                      <a:pt x="355" y="473"/>
                    </a:cubicBezTo>
                    <a:cubicBezTo>
                      <a:pt x="355" y="474"/>
                      <a:pt x="357" y="475"/>
                      <a:pt x="359" y="475"/>
                    </a:cubicBezTo>
                    <a:cubicBezTo>
                      <a:pt x="362" y="476"/>
                      <a:pt x="365" y="477"/>
                      <a:pt x="369" y="478"/>
                    </a:cubicBezTo>
                    <a:cubicBezTo>
                      <a:pt x="378" y="479"/>
                      <a:pt x="390" y="481"/>
                      <a:pt x="404" y="482"/>
                    </a:cubicBezTo>
                    <a:cubicBezTo>
                      <a:pt x="433" y="486"/>
                      <a:pt x="470" y="488"/>
                      <a:pt x="510" y="491"/>
                    </a:cubicBezTo>
                    <a:cubicBezTo>
                      <a:pt x="590" y="495"/>
                      <a:pt x="679" y="499"/>
                      <a:pt x="721" y="500"/>
                    </a:cubicBezTo>
                    <a:cubicBezTo>
                      <a:pt x="729" y="500"/>
                      <a:pt x="740" y="500"/>
                      <a:pt x="751" y="500"/>
                    </a:cubicBezTo>
                    <a:cubicBezTo>
                      <a:pt x="751" y="500"/>
                      <a:pt x="751" y="500"/>
                      <a:pt x="751" y="500"/>
                    </a:cubicBezTo>
                    <a:cubicBezTo>
                      <a:pt x="851" y="500"/>
                      <a:pt x="1037" y="492"/>
                      <a:pt x="1108" y="481"/>
                    </a:cubicBezTo>
                    <a:cubicBezTo>
                      <a:pt x="1118" y="479"/>
                      <a:pt x="1125" y="477"/>
                      <a:pt x="1130" y="476"/>
                    </a:cubicBezTo>
                    <a:cubicBezTo>
                      <a:pt x="1132" y="475"/>
                      <a:pt x="1134" y="474"/>
                      <a:pt x="1134" y="473"/>
                    </a:cubicBezTo>
                    <a:cubicBezTo>
                      <a:pt x="1134" y="473"/>
                      <a:pt x="1134" y="473"/>
                      <a:pt x="1134" y="473"/>
                    </a:cubicBezTo>
                    <a:cubicBezTo>
                      <a:pt x="1486" y="140"/>
                      <a:pt x="1486" y="140"/>
                      <a:pt x="1486" y="140"/>
                    </a:cubicBezTo>
                    <a:cubicBezTo>
                      <a:pt x="1491" y="134"/>
                      <a:pt x="1493" y="129"/>
                      <a:pt x="1493" y="124"/>
                    </a:cubicBezTo>
                    <a:cubicBezTo>
                      <a:pt x="1493" y="118"/>
                      <a:pt x="1491" y="113"/>
                      <a:pt x="1486" y="107"/>
                    </a:cubicBezTo>
                    <a:cubicBezTo>
                      <a:pt x="1473" y="92"/>
                      <a:pt x="1444" y="78"/>
                      <a:pt x="1401" y="65"/>
                    </a:cubicBezTo>
                    <a:cubicBezTo>
                      <a:pt x="1358" y="52"/>
                      <a:pt x="1301" y="40"/>
                      <a:pt x="1235" y="30"/>
                    </a:cubicBezTo>
                    <a:cubicBezTo>
                      <a:pt x="1103" y="11"/>
                      <a:pt x="931" y="0"/>
                      <a:pt x="748" y="0"/>
                    </a:cubicBezTo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80">
                <a:extLst>
                  <a:ext uri="{FF2B5EF4-FFF2-40B4-BE49-F238E27FC236}">
                    <a16:creationId xmlns:a16="http://schemas.microsoft.com/office/drawing/2014/main" id="{4C4FA6BE-BB28-4332-BD59-A7915BD686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3088" y="2297113"/>
                <a:ext cx="6350" cy="3810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3" y="19"/>
                  </a:cxn>
                  <a:cxn ang="0">
                    <a:pos x="1" y="10"/>
                  </a:cxn>
                  <a:cxn ang="0">
                    <a:pos x="3" y="10"/>
                  </a:cxn>
                  <a:cxn ang="0">
                    <a:pos x="3" y="10"/>
                  </a:cxn>
                  <a:cxn ang="0">
                    <a:pos x="1" y="10"/>
                  </a:cxn>
                  <a:cxn ang="0">
                    <a:pos x="3" y="0"/>
                  </a:cxn>
                </a:cxnLst>
                <a:rect l="0" t="0" r="r" b="b"/>
                <a:pathLst>
                  <a:path w="3" h="19">
                    <a:moveTo>
                      <a:pt x="3" y="0"/>
                    </a:moveTo>
                    <a:cubicBezTo>
                      <a:pt x="1" y="3"/>
                      <a:pt x="0" y="7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3"/>
                      <a:pt x="1" y="16"/>
                      <a:pt x="3" y="19"/>
                    </a:cubicBezTo>
                    <a:cubicBezTo>
                      <a:pt x="2" y="16"/>
                      <a:pt x="1" y="13"/>
                      <a:pt x="1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6"/>
                      <a:pt x="2" y="3"/>
                      <a:pt x="3" y="0"/>
                    </a:cubicBezTo>
                  </a:path>
                </a:pathLst>
              </a:custGeom>
              <a:solidFill>
                <a:srgbClr val="D1B4A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81">
                <a:extLst>
                  <a:ext uri="{FF2B5EF4-FFF2-40B4-BE49-F238E27FC236}">
                    <a16:creationId xmlns:a16="http://schemas.microsoft.com/office/drawing/2014/main" id="{1AAD20D0-9DE0-4F48-9CCD-8AA20589B8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2613" y="2117725"/>
                <a:ext cx="2900363" cy="400050"/>
              </a:xfrm>
              <a:custGeom>
                <a:avLst/>
                <a:gdLst/>
                <a:ahLst/>
                <a:cxnLst>
                  <a:cxn ang="0">
                    <a:pos x="721" y="0"/>
                  </a:cxn>
                  <a:cxn ang="0">
                    <a:pos x="721" y="0"/>
                  </a:cxn>
                  <a:cxn ang="0">
                    <a:pos x="721" y="0"/>
                  </a:cxn>
                  <a:cxn ang="0">
                    <a:pos x="128" y="43"/>
                  </a:cxn>
                  <a:cxn ang="0">
                    <a:pos x="28" y="72"/>
                  </a:cxn>
                  <a:cxn ang="0">
                    <a:pos x="3" y="90"/>
                  </a:cxn>
                  <a:cxn ang="0">
                    <a:pos x="0" y="99"/>
                  </a:cxn>
                  <a:cxn ang="0">
                    <a:pos x="3" y="108"/>
                  </a:cxn>
                  <a:cxn ang="0">
                    <a:pos x="13" y="117"/>
                  </a:cxn>
                  <a:cxn ang="0">
                    <a:pos x="55" y="136"/>
                  </a:cxn>
                  <a:cxn ang="0">
                    <a:pos x="210" y="168"/>
                  </a:cxn>
                  <a:cxn ang="0">
                    <a:pos x="721" y="198"/>
                  </a:cxn>
                  <a:cxn ang="0">
                    <a:pos x="721" y="198"/>
                  </a:cxn>
                  <a:cxn ang="0">
                    <a:pos x="1314" y="154"/>
                  </a:cxn>
                  <a:cxn ang="0">
                    <a:pos x="1413" y="126"/>
                  </a:cxn>
                  <a:cxn ang="0">
                    <a:pos x="1438" y="108"/>
                  </a:cxn>
                  <a:cxn ang="0">
                    <a:pos x="1442" y="99"/>
                  </a:cxn>
                  <a:cxn ang="0">
                    <a:pos x="1438" y="90"/>
                  </a:cxn>
                  <a:cxn ang="0">
                    <a:pos x="1428" y="80"/>
                  </a:cxn>
                  <a:cxn ang="0">
                    <a:pos x="1386" y="61"/>
                  </a:cxn>
                  <a:cxn ang="0">
                    <a:pos x="1232" y="29"/>
                  </a:cxn>
                  <a:cxn ang="0">
                    <a:pos x="721" y="0"/>
                  </a:cxn>
                </a:cxnLst>
                <a:rect l="0" t="0" r="r" b="b"/>
                <a:pathLst>
                  <a:path w="1442" h="198">
                    <a:moveTo>
                      <a:pt x="721" y="0"/>
                    </a:moveTo>
                    <a:cubicBezTo>
                      <a:pt x="721" y="0"/>
                      <a:pt x="721" y="0"/>
                      <a:pt x="721" y="0"/>
                    </a:cubicBezTo>
                    <a:cubicBezTo>
                      <a:pt x="721" y="0"/>
                      <a:pt x="721" y="0"/>
                      <a:pt x="721" y="0"/>
                    </a:cubicBezTo>
                    <a:cubicBezTo>
                      <a:pt x="475" y="0"/>
                      <a:pt x="258" y="17"/>
                      <a:pt x="128" y="43"/>
                    </a:cubicBezTo>
                    <a:cubicBezTo>
                      <a:pt x="84" y="52"/>
                      <a:pt x="50" y="61"/>
                      <a:pt x="28" y="72"/>
                    </a:cubicBezTo>
                    <a:cubicBezTo>
                      <a:pt x="16" y="78"/>
                      <a:pt x="7" y="84"/>
                      <a:pt x="3" y="90"/>
                    </a:cubicBezTo>
                    <a:cubicBezTo>
                      <a:pt x="1" y="93"/>
                      <a:pt x="0" y="96"/>
                      <a:pt x="0" y="99"/>
                    </a:cubicBezTo>
                    <a:cubicBezTo>
                      <a:pt x="0" y="102"/>
                      <a:pt x="1" y="105"/>
                      <a:pt x="3" y="108"/>
                    </a:cubicBezTo>
                    <a:cubicBezTo>
                      <a:pt x="5" y="111"/>
                      <a:pt x="9" y="114"/>
                      <a:pt x="13" y="117"/>
                    </a:cubicBezTo>
                    <a:cubicBezTo>
                      <a:pt x="23" y="124"/>
                      <a:pt x="37" y="130"/>
                      <a:pt x="55" y="136"/>
                    </a:cubicBezTo>
                    <a:cubicBezTo>
                      <a:pt x="91" y="148"/>
                      <a:pt x="144" y="159"/>
                      <a:pt x="210" y="168"/>
                    </a:cubicBezTo>
                    <a:cubicBezTo>
                      <a:pt x="340" y="186"/>
                      <a:pt x="521" y="198"/>
                      <a:pt x="721" y="198"/>
                    </a:cubicBezTo>
                    <a:cubicBezTo>
                      <a:pt x="721" y="198"/>
                      <a:pt x="721" y="198"/>
                      <a:pt x="721" y="198"/>
                    </a:cubicBezTo>
                    <a:cubicBezTo>
                      <a:pt x="966" y="198"/>
                      <a:pt x="1183" y="180"/>
                      <a:pt x="1314" y="154"/>
                    </a:cubicBezTo>
                    <a:cubicBezTo>
                      <a:pt x="1357" y="146"/>
                      <a:pt x="1391" y="136"/>
                      <a:pt x="1413" y="126"/>
                    </a:cubicBezTo>
                    <a:cubicBezTo>
                      <a:pt x="1425" y="120"/>
                      <a:pt x="1434" y="114"/>
                      <a:pt x="1438" y="108"/>
                    </a:cubicBezTo>
                    <a:cubicBezTo>
                      <a:pt x="1440" y="105"/>
                      <a:pt x="1442" y="102"/>
                      <a:pt x="1442" y="99"/>
                    </a:cubicBezTo>
                    <a:cubicBezTo>
                      <a:pt x="1442" y="96"/>
                      <a:pt x="1440" y="93"/>
                      <a:pt x="1438" y="90"/>
                    </a:cubicBezTo>
                    <a:cubicBezTo>
                      <a:pt x="1436" y="86"/>
                      <a:pt x="1432" y="83"/>
                      <a:pt x="1428" y="80"/>
                    </a:cubicBezTo>
                    <a:cubicBezTo>
                      <a:pt x="1418" y="74"/>
                      <a:pt x="1404" y="67"/>
                      <a:pt x="1386" y="61"/>
                    </a:cubicBezTo>
                    <a:cubicBezTo>
                      <a:pt x="1350" y="49"/>
                      <a:pt x="1297" y="39"/>
                      <a:pt x="1232" y="29"/>
                    </a:cubicBezTo>
                    <a:cubicBezTo>
                      <a:pt x="1101" y="11"/>
                      <a:pt x="920" y="0"/>
                      <a:pt x="721" y="0"/>
                    </a:cubicBez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Group 3">
              <a:extLst>
                <a:ext uri="{FF2B5EF4-FFF2-40B4-BE49-F238E27FC236}">
                  <a16:creationId xmlns:a16="http://schemas.microsoft.com/office/drawing/2014/main" id="{41224DB1-486F-4300-83A4-A81EBBFE9A82}"/>
                </a:ext>
              </a:extLst>
            </p:cNvPr>
            <p:cNvGrpSpPr/>
            <p:nvPr/>
          </p:nvGrpSpPr>
          <p:grpSpPr>
            <a:xfrm>
              <a:off x="5272420" y="1886776"/>
              <a:ext cx="2193788" cy="866137"/>
              <a:chOff x="5272420" y="1886776"/>
              <a:chExt cx="2193788" cy="866137"/>
            </a:xfrm>
          </p:grpSpPr>
          <p:sp>
            <p:nvSpPr>
              <p:cNvPr id="21" name="TextBox 46">
                <a:extLst>
                  <a:ext uri="{FF2B5EF4-FFF2-40B4-BE49-F238E27FC236}">
                    <a16:creationId xmlns:a16="http://schemas.microsoft.com/office/drawing/2014/main" id="{B71FCF2B-D35E-4B37-89B0-B9C9A3ED294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739826" y="1886776"/>
                <a:ext cx="1258976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/>
              </a:bodyPr>
              <a:lstStyle/>
              <a:p>
                <a:pPr latinLnBrk="0"/>
                <a:r>
                  <a:rPr lang="zh-CN" altLang="en-US" sz="1400" b="1" dirty="0">
                    <a:solidFill>
                      <a:schemeClr val="accent3"/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22" name="TextBox 47">
                <a:extLst>
                  <a:ext uri="{FF2B5EF4-FFF2-40B4-BE49-F238E27FC236}">
                    <a16:creationId xmlns:a16="http://schemas.microsoft.com/office/drawing/2014/main" id="{ACA9B437-ABF7-4B3C-86B6-33C72D02964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272420" y="2196734"/>
                <a:ext cx="2193788" cy="556179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/>
                    </a:solidFill>
                    <a:effectLst/>
                  </a:rPr>
                  <a:t>请替换文字内容复制你的内容到此 </a:t>
                </a:r>
                <a:br>
                  <a:rPr lang="zh-CN" altLang="en-US" sz="1000" b="0" dirty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 dirty="0">
                    <a:solidFill>
                      <a:schemeClr val="tx1"/>
                    </a:solidFill>
                    <a:effectLst/>
                  </a:rPr>
                  <a:t>千图网</a:t>
                </a:r>
                <a:r>
                  <a:rPr lang="en-US" altLang="zh-CN" sz="1000" b="0" dirty="0">
                    <a:solidFill>
                      <a:schemeClr val="tx1"/>
                    </a:solidFill>
                    <a:effectLst/>
                  </a:rPr>
                  <a:t>58PIC.COM</a:t>
                </a:r>
                <a:endParaRPr lang="zh-CN" altLang="en-US" sz="10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53" name="千图PPT彼岸天：ID 8661124库_组合 52">
            <a:extLst>
              <a:ext uri="{FF2B5EF4-FFF2-40B4-BE49-F238E27FC236}">
                <a16:creationId xmlns:a16="http://schemas.microsoft.com/office/drawing/2014/main" id="{99E6BAC3-EBD6-4FF2-8D60-488E099BD533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2984417" y="2934266"/>
            <a:ext cx="2936861" cy="2991937"/>
            <a:chOff x="2984417" y="2934266"/>
            <a:chExt cx="2936861" cy="2991937"/>
          </a:xfrm>
        </p:grpSpPr>
        <p:grpSp>
          <p:nvGrpSpPr>
            <p:cNvPr id="7" name="Group 71">
              <a:extLst>
                <a:ext uri="{FF2B5EF4-FFF2-40B4-BE49-F238E27FC236}">
                  <a16:creationId xmlns:a16="http://schemas.microsoft.com/office/drawing/2014/main" id="{25ED9AA2-0AD3-4702-8B75-B3847FA2B93B}"/>
                </a:ext>
              </a:extLst>
            </p:cNvPr>
            <p:cNvGrpSpPr/>
            <p:nvPr/>
          </p:nvGrpSpPr>
          <p:grpSpPr>
            <a:xfrm rot="16200000" flipH="1">
              <a:off x="4591204" y="3125550"/>
              <a:ext cx="1521358" cy="1138790"/>
              <a:chOff x="3070225" y="2066925"/>
              <a:chExt cx="3003550" cy="1009650"/>
            </a:xfrm>
            <a:effectLst/>
          </p:grpSpPr>
          <p:sp>
            <p:nvSpPr>
              <p:cNvPr id="39" name="Freeform: Shape 76">
                <a:extLst>
                  <a:ext uri="{FF2B5EF4-FFF2-40B4-BE49-F238E27FC236}">
                    <a16:creationId xmlns:a16="http://schemas.microsoft.com/office/drawing/2014/main" id="{15B60364-D23C-4785-81D6-4982884EA0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225" y="2066925"/>
                <a:ext cx="3003550" cy="1009650"/>
              </a:xfrm>
              <a:custGeom>
                <a:avLst/>
                <a:gdLst/>
                <a:ahLst/>
                <a:cxnLst>
                  <a:cxn ang="0">
                    <a:pos x="24" y="114"/>
                  </a:cxn>
                  <a:cxn ang="0">
                    <a:pos x="26" y="112"/>
                  </a:cxn>
                  <a:cxn ang="0">
                    <a:pos x="37" y="102"/>
                  </a:cxn>
                  <a:cxn ang="0">
                    <a:pos x="80" y="83"/>
                  </a:cxn>
                  <a:cxn ang="0">
                    <a:pos x="235" y="50"/>
                  </a:cxn>
                  <a:cxn ang="0">
                    <a:pos x="747" y="21"/>
                  </a:cxn>
                  <a:cxn ang="0">
                    <a:pos x="747" y="21"/>
                  </a:cxn>
                  <a:cxn ang="0">
                    <a:pos x="1340" y="64"/>
                  </a:cxn>
                  <a:cxn ang="0">
                    <a:pos x="1440" y="93"/>
                  </a:cxn>
                  <a:cxn ang="0">
                    <a:pos x="1467" y="112"/>
                  </a:cxn>
                  <a:cxn ang="0">
                    <a:pos x="1472" y="124"/>
                  </a:cxn>
                  <a:cxn ang="0">
                    <a:pos x="1467" y="135"/>
                  </a:cxn>
                  <a:cxn ang="0">
                    <a:pos x="1456" y="146"/>
                  </a:cxn>
                  <a:cxn ang="0">
                    <a:pos x="1413" y="165"/>
                  </a:cxn>
                  <a:cxn ang="0">
                    <a:pos x="1258" y="197"/>
                  </a:cxn>
                  <a:cxn ang="0">
                    <a:pos x="747" y="227"/>
                  </a:cxn>
                  <a:cxn ang="0">
                    <a:pos x="153" y="183"/>
                  </a:cxn>
                  <a:cxn ang="0">
                    <a:pos x="53" y="154"/>
                  </a:cxn>
                  <a:cxn ang="0">
                    <a:pos x="26" y="135"/>
                  </a:cxn>
                  <a:cxn ang="0">
                    <a:pos x="24" y="133"/>
                  </a:cxn>
                  <a:cxn ang="0">
                    <a:pos x="21" y="124"/>
                  </a:cxn>
                  <a:cxn ang="0">
                    <a:pos x="21" y="124"/>
                  </a:cxn>
                  <a:cxn ang="0">
                    <a:pos x="24" y="114"/>
                  </a:cxn>
                  <a:cxn ang="0">
                    <a:pos x="748" y="0"/>
                  </a:cxn>
                  <a:cxn ang="0">
                    <a:pos x="748" y="0"/>
                  </a:cxn>
                  <a:cxn ang="0">
                    <a:pos x="643" y="1"/>
                  </a:cxn>
                  <a:cxn ang="0">
                    <a:pos x="88" y="66"/>
                  </a:cxn>
                  <a:cxn ang="0">
                    <a:pos x="12" y="102"/>
                  </a:cxn>
                  <a:cxn ang="0">
                    <a:pos x="0" y="124"/>
                  </a:cxn>
                  <a:cxn ang="0">
                    <a:pos x="7" y="140"/>
                  </a:cxn>
                  <a:cxn ang="0">
                    <a:pos x="355" y="473"/>
                  </a:cxn>
                  <a:cxn ang="0">
                    <a:pos x="355" y="473"/>
                  </a:cxn>
                  <a:cxn ang="0">
                    <a:pos x="359" y="475"/>
                  </a:cxn>
                  <a:cxn ang="0">
                    <a:pos x="369" y="478"/>
                  </a:cxn>
                  <a:cxn ang="0">
                    <a:pos x="404" y="482"/>
                  </a:cxn>
                  <a:cxn ang="0">
                    <a:pos x="510" y="491"/>
                  </a:cxn>
                  <a:cxn ang="0">
                    <a:pos x="721" y="500"/>
                  </a:cxn>
                  <a:cxn ang="0">
                    <a:pos x="751" y="500"/>
                  </a:cxn>
                  <a:cxn ang="0">
                    <a:pos x="751" y="500"/>
                  </a:cxn>
                  <a:cxn ang="0">
                    <a:pos x="1108" y="481"/>
                  </a:cxn>
                  <a:cxn ang="0">
                    <a:pos x="1130" y="476"/>
                  </a:cxn>
                  <a:cxn ang="0">
                    <a:pos x="1134" y="473"/>
                  </a:cxn>
                  <a:cxn ang="0">
                    <a:pos x="1134" y="473"/>
                  </a:cxn>
                  <a:cxn ang="0">
                    <a:pos x="1486" y="140"/>
                  </a:cxn>
                  <a:cxn ang="0">
                    <a:pos x="1493" y="124"/>
                  </a:cxn>
                  <a:cxn ang="0">
                    <a:pos x="1486" y="107"/>
                  </a:cxn>
                  <a:cxn ang="0">
                    <a:pos x="1401" y="65"/>
                  </a:cxn>
                  <a:cxn ang="0">
                    <a:pos x="1235" y="30"/>
                  </a:cxn>
                  <a:cxn ang="0">
                    <a:pos x="748" y="0"/>
                  </a:cxn>
                </a:cxnLst>
                <a:rect l="0" t="0" r="r" b="b"/>
                <a:pathLst>
                  <a:path w="1493" h="500">
                    <a:moveTo>
                      <a:pt x="24" y="114"/>
                    </a:moveTo>
                    <a:cubicBezTo>
                      <a:pt x="25" y="114"/>
                      <a:pt x="25" y="113"/>
                      <a:pt x="26" y="112"/>
                    </a:cubicBezTo>
                    <a:cubicBezTo>
                      <a:pt x="28" y="109"/>
                      <a:pt x="32" y="105"/>
                      <a:pt x="37" y="102"/>
                    </a:cubicBezTo>
                    <a:cubicBezTo>
                      <a:pt x="47" y="95"/>
                      <a:pt x="61" y="89"/>
                      <a:pt x="80" y="83"/>
                    </a:cubicBezTo>
                    <a:cubicBezTo>
                      <a:pt x="117" y="70"/>
                      <a:pt x="170" y="60"/>
                      <a:pt x="235" y="50"/>
                    </a:cubicBezTo>
                    <a:cubicBezTo>
                      <a:pt x="366" y="32"/>
                      <a:pt x="547" y="21"/>
                      <a:pt x="747" y="21"/>
                    </a:cubicBezTo>
                    <a:cubicBezTo>
                      <a:pt x="747" y="21"/>
                      <a:pt x="747" y="21"/>
                      <a:pt x="747" y="21"/>
                    </a:cubicBezTo>
                    <a:cubicBezTo>
                      <a:pt x="992" y="21"/>
                      <a:pt x="1209" y="38"/>
                      <a:pt x="1340" y="64"/>
                    </a:cubicBezTo>
                    <a:cubicBezTo>
                      <a:pt x="1384" y="73"/>
                      <a:pt x="1418" y="83"/>
                      <a:pt x="1440" y="93"/>
                    </a:cubicBezTo>
                    <a:cubicBezTo>
                      <a:pt x="1453" y="99"/>
                      <a:pt x="1462" y="105"/>
                      <a:pt x="1467" y="112"/>
                    </a:cubicBezTo>
                    <a:cubicBezTo>
                      <a:pt x="1470" y="116"/>
                      <a:pt x="1472" y="120"/>
                      <a:pt x="1472" y="124"/>
                    </a:cubicBezTo>
                    <a:cubicBezTo>
                      <a:pt x="1472" y="128"/>
                      <a:pt x="1470" y="132"/>
                      <a:pt x="1467" y="135"/>
                    </a:cubicBezTo>
                    <a:cubicBezTo>
                      <a:pt x="1465" y="139"/>
                      <a:pt x="1461" y="142"/>
                      <a:pt x="1456" y="146"/>
                    </a:cubicBezTo>
                    <a:cubicBezTo>
                      <a:pt x="1446" y="152"/>
                      <a:pt x="1432" y="159"/>
                      <a:pt x="1413" y="165"/>
                    </a:cubicBezTo>
                    <a:cubicBezTo>
                      <a:pt x="1377" y="177"/>
                      <a:pt x="1324" y="188"/>
                      <a:pt x="1258" y="197"/>
                    </a:cubicBezTo>
                    <a:cubicBezTo>
                      <a:pt x="1127" y="215"/>
                      <a:pt x="946" y="227"/>
                      <a:pt x="747" y="227"/>
                    </a:cubicBezTo>
                    <a:cubicBezTo>
                      <a:pt x="501" y="227"/>
                      <a:pt x="284" y="209"/>
                      <a:pt x="153" y="183"/>
                    </a:cubicBezTo>
                    <a:cubicBezTo>
                      <a:pt x="109" y="175"/>
                      <a:pt x="75" y="165"/>
                      <a:pt x="53" y="154"/>
                    </a:cubicBezTo>
                    <a:cubicBezTo>
                      <a:pt x="40" y="148"/>
                      <a:pt x="31" y="142"/>
                      <a:pt x="26" y="135"/>
                    </a:cubicBezTo>
                    <a:cubicBezTo>
                      <a:pt x="25" y="135"/>
                      <a:pt x="25" y="134"/>
                      <a:pt x="24" y="133"/>
                    </a:cubicBezTo>
                    <a:cubicBezTo>
                      <a:pt x="22" y="130"/>
                      <a:pt x="21" y="127"/>
                      <a:pt x="21" y="124"/>
                    </a:cubicBezTo>
                    <a:cubicBezTo>
                      <a:pt x="21" y="124"/>
                      <a:pt x="21" y="124"/>
                      <a:pt x="21" y="124"/>
                    </a:cubicBezTo>
                    <a:cubicBezTo>
                      <a:pt x="21" y="121"/>
                      <a:pt x="22" y="117"/>
                      <a:pt x="24" y="114"/>
                    </a:cubicBezTo>
                    <a:moveTo>
                      <a:pt x="748" y="0"/>
                    </a:moveTo>
                    <a:cubicBezTo>
                      <a:pt x="748" y="0"/>
                      <a:pt x="748" y="0"/>
                      <a:pt x="748" y="0"/>
                    </a:cubicBezTo>
                    <a:cubicBezTo>
                      <a:pt x="713" y="0"/>
                      <a:pt x="678" y="0"/>
                      <a:pt x="643" y="1"/>
                    </a:cubicBezTo>
                    <a:cubicBezTo>
                      <a:pt x="397" y="7"/>
                      <a:pt x="197" y="32"/>
                      <a:pt x="88" y="66"/>
                    </a:cubicBezTo>
                    <a:cubicBezTo>
                      <a:pt x="52" y="77"/>
                      <a:pt x="26" y="90"/>
                      <a:pt x="12" y="102"/>
                    </a:cubicBezTo>
                    <a:cubicBezTo>
                      <a:pt x="4" y="110"/>
                      <a:pt x="0" y="117"/>
                      <a:pt x="0" y="124"/>
                    </a:cubicBezTo>
                    <a:cubicBezTo>
                      <a:pt x="0" y="129"/>
                      <a:pt x="2" y="134"/>
                      <a:pt x="7" y="140"/>
                    </a:cubicBezTo>
                    <a:cubicBezTo>
                      <a:pt x="355" y="473"/>
                      <a:pt x="355" y="473"/>
                      <a:pt x="355" y="473"/>
                    </a:cubicBezTo>
                    <a:cubicBezTo>
                      <a:pt x="355" y="473"/>
                      <a:pt x="355" y="473"/>
                      <a:pt x="355" y="473"/>
                    </a:cubicBezTo>
                    <a:cubicBezTo>
                      <a:pt x="355" y="474"/>
                      <a:pt x="357" y="475"/>
                      <a:pt x="359" y="475"/>
                    </a:cubicBezTo>
                    <a:cubicBezTo>
                      <a:pt x="362" y="476"/>
                      <a:pt x="365" y="477"/>
                      <a:pt x="369" y="478"/>
                    </a:cubicBezTo>
                    <a:cubicBezTo>
                      <a:pt x="378" y="479"/>
                      <a:pt x="390" y="481"/>
                      <a:pt x="404" y="482"/>
                    </a:cubicBezTo>
                    <a:cubicBezTo>
                      <a:pt x="433" y="486"/>
                      <a:pt x="470" y="488"/>
                      <a:pt x="510" y="491"/>
                    </a:cubicBezTo>
                    <a:cubicBezTo>
                      <a:pt x="590" y="495"/>
                      <a:pt x="679" y="499"/>
                      <a:pt x="721" y="500"/>
                    </a:cubicBezTo>
                    <a:cubicBezTo>
                      <a:pt x="729" y="500"/>
                      <a:pt x="740" y="500"/>
                      <a:pt x="751" y="500"/>
                    </a:cubicBezTo>
                    <a:cubicBezTo>
                      <a:pt x="751" y="500"/>
                      <a:pt x="751" y="500"/>
                      <a:pt x="751" y="500"/>
                    </a:cubicBezTo>
                    <a:cubicBezTo>
                      <a:pt x="851" y="500"/>
                      <a:pt x="1037" y="492"/>
                      <a:pt x="1108" y="481"/>
                    </a:cubicBezTo>
                    <a:cubicBezTo>
                      <a:pt x="1118" y="479"/>
                      <a:pt x="1125" y="477"/>
                      <a:pt x="1130" y="476"/>
                    </a:cubicBezTo>
                    <a:cubicBezTo>
                      <a:pt x="1132" y="475"/>
                      <a:pt x="1134" y="474"/>
                      <a:pt x="1134" y="473"/>
                    </a:cubicBezTo>
                    <a:cubicBezTo>
                      <a:pt x="1134" y="473"/>
                      <a:pt x="1134" y="473"/>
                      <a:pt x="1134" y="473"/>
                    </a:cubicBezTo>
                    <a:cubicBezTo>
                      <a:pt x="1486" y="140"/>
                      <a:pt x="1486" y="140"/>
                      <a:pt x="1486" y="140"/>
                    </a:cubicBezTo>
                    <a:cubicBezTo>
                      <a:pt x="1491" y="134"/>
                      <a:pt x="1493" y="129"/>
                      <a:pt x="1493" y="124"/>
                    </a:cubicBezTo>
                    <a:cubicBezTo>
                      <a:pt x="1493" y="118"/>
                      <a:pt x="1491" y="113"/>
                      <a:pt x="1486" y="107"/>
                    </a:cubicBezTo>
                    <a:cubicBezTo>
                      <a:pt x="1473" y="92"/>
                      <a:pt x="1444" y="78"/>
                      <a:pt x="1401" y="65"/>
                    </a:cubicBezTo>
                    <a:cubicBezTo>
                      <a:pt x="1358" y="52"/>
                      <a:pt x="1301" y="40"/>
                      <a:pt x="1235" y="30"/>
                    </a:cubicBezTo>
                    <a:cubicBezTo>
                      <a:pt x="1103" y="11"/>
                      <a:pt x="931" y="0"/>
                      <a:pt x="748" y="0"/>
                    </a:cubicBezTo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77">
                <a:extLst>
                  <a:ext uri="{FF2B5EF4-FFF2-40B4-BE49-F238E27FC236}">
                    <a16:creationId xmlns:a16="http://schemas.microsoft.com/office/drawing/2014/main" id="{BFA509D3-D4B0-4930-A04D-6022A349C7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3088" y="2297113"/>
                <a:ext cx="6350" cy="3810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3" y="19"/>
                  </a:cxn>
                  <a:cxn ang="0">
                    <a:pos x="1" y="10"/>
                  </a:cxn>
                  <a:cxn ang="0">
                    <a:pos x="3" y="10"/>
                  </a:cxn>
                  <a:cxn ang="0">
                    <a:pos x="3" y="10"/>
                  </a:cxn>
                  <a:cxn ang="0">
                    <a:pos x="1" y="10"/>
                  </a:cxn>
                  <a:cxn ang="0">
                    <a:pos x="3" y="0"/>
                  </a:cxn>
                </a:cxnLst>
                <a:rect l="0" t="0" r="r" b="b"/>
                <a:pathLst>
                  <a:path w="3" h="19">
                    <a:moveTo>
                      <a:pt x="3" y="0"/>
                    </a:moveTo>
                    <a:cubicBezTo>
                      <a:pt x="1" y="3"/>
                      <a:pt x="0" y="7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3"/>
                      <a:pt x="1" y="16"/>
                      <a:pt x="3" y="19"/>
                    </a:cubicBezTo>
                    <a:cubicBezTo>
                      <a:pt x="2" y="16"/>
                      <a:pt x="1" y="13"/>
                      <a:pt x="1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6"/>
                      <a:pt x="2" y="3"/>
                      <a:pt x="3" y="0"/>
                    </a:cubicBezTo>
                  </a:path>
                </a:pathLst>
              </a:custGeom>
              <a:solidFill>
                <a:srgbClr val="D1B4A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78">
                <a:extLst>
                  <a:ext uri="{FF2B5EF4-FFF2-40B4-BE49-F238E27FC236}">
                    <a16:creationId xmlns:a16="http://schemas.microsoft.com/office/drawing/2014/main" id="{B8AF360D-B5B7-44C4-BAEF-98045E668D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2613" y="2117725"/>
                <a:ext cx="2900363" cy="400050"/>
              </a:xfrm>
              <a:custGeom>
                <a:avLst/>
                <a:gdLst/>
                <a:ahLst/>
                <a:cxnLst>
                  <a:cxn ang="0">
                    <a:pos x="721" y="0"/>
                  </a:cxn>
                  <a:cxn ang="0">
                    <a:pos x="721" y="0"/>
                  </a:cxn>
                  <a:cxn ang="0">
                    <a:pos x="721" y="0"/>
                  </a:cxn>
                  <a:cxn ang="0">
                    <a:pos x="128" y="43"/>
                  </a:cxn>
                  <a:cxn ang="0">
                    <a:pos x="28" y="72"/>
                  </a:cxn>
                  <a:cxn ang="0">
                    <a:pos x="3" y="90"/>
                  </a:cxn>
                  <a:cxn ang="0">
                    <a:pos x="0" y="99"/>
                  </a:cxn>
                  <a:cxn ang="0">
                    <a:pos x="3" y="108"/>
                  </a:cxn>
                  <a:cxn ang="0">
                    <a:pos x="13" y="117"/>
                  </a:cxn>
                  <a:cxn ang="0">
                    <a:pos x="55" y="136"/>
                  </a:cxn>
                  <a:cxn ang="0">
                    <a:pos x="210" y="168"/>
                  </a:cxn>
                  <a:cxn ang="0">
                    <a:pos x="721" y="198"/>
                  </a:cxn>
                  <a:cxn ang="0">
                    <a:pos x="721" y="198"/>
                  </a:cxn>
                  <a:cxn ang="0">
                    <a:pos x="1314" y="154"/>
                  </a:cxn>
                  <a:cxn ang="0">
                    <a:pos x="1413" y="126"/>
                  </a:cxn>
                  <a:cxn ang="0">
                    <a:pos x="1438" y="108"/>
                  </a:cxn>
                  <a:cxn ang="0">
                    <a:pos x="1442" y="99"/>
                  </a:cxn>
                  <a:cxn ang="0">
                    <a:pos x="1438" y="90"/>
                  </a:cxn>
                  <a:cxn ang="0">
                    <a:pos x="1428" y="80"/>
                  </a:cxn>
                  <a:cxn ang="0">
                    <a:pos x="1386" y="61"/>
                  </a:cxn>
                  <a:cxn ang="0">
                    <a:pos x="1232" y="29"/>
                  </a:cxn>
                  <a:cxn ang="0">
                    <a:pos x="721" y="0"/>
                  </a:cxn>
                </a:cxnLst>
                <a:rect l="0" t="0" r="r" b="b"/>
                <a:pathLst>
                  <a:path w="1442" h="198">
                    <a:moveTo>
                      <a:pt x="721" y="0"/>
                    </a:moveTo>
                    <a:cubicBezTo>
                      <a:pt x="721" y="0"/>
                      <a:pt x="721" y="0"/>
                      <a:pt x="721" y="0"/>
                    </a:cubicBezTo>
                    <a:cubicBezTo>
                      <a:pt x="721" y="0"/>
                      <a:pt x="721" y="0"/>
                      <a:pt x="721" y="0"/>
                    </a:cubicBezTo>
                    <a:cubicBezTo>
                      <a:pt x="475" y="0"/>
                      <a:pt x="258" y="17"/>
                      <a:pt x="128" y="43"/>
                    </a:cubicBezTo>
                    <a:cubicBezTo>
                      <a:pt x="84" y="52"/>
                      <a:pt x="50" y="61"/>
                      <a:pt x="28" y="72"/>
                    </a:cubicBezTo>
                    <a:cubicBezTo>
                      <a:pt x="16" y="78"/>
                      <a:pt x="7" y="84"/>
                      <a:pt x="3" y="90"/>
                    </a:cubicBezTo>
                    <a:cubicBezTo>
                      <a:pt x="1" y="93"/>
                      <a:pt x="0" y="96"/>
                      <a:pt x="0" y="99"/>
                    </a:cubicBezTo>
                    <a:cubicBezTo>
                      <a:pt x="0" y="102"/>
                      <a:pt x="1" y="105"/>
                      <a:pt x="3" y="108"/>
                    </a:cubicBezTo>
                    <a:cubicBezTo>
                      <a:pt x="5" y="111"/>
                      <a:pt x="9" y="114"/>
                      <a:pt x="13" y="117"/>
                    </a:cubicBezTo>
                    <a:cubicBezTo>
                      <a:pt x="23" y="124"/>
                      <a:pt x="37" y="130"/>
                      <a:pt x="55" y="136"/>
                    </a:cubicBezTo>
                    <a:cubicBezTo>
                      <a:pt x="91" y="148"/>
                      <a:pt x="144" y="159"/>
                      <a:pt x="210" y="168"/>
                    </a:cubicBezTo>
                    <a:cubicBezTo>
                      <a:pt x="340" y="186"/>
                      <a:pt x="521" y="198"/>
                      <a:pt x="721" y="198"/>
                    </a:cubicBezTo>
                    <a:cubicBezTo>
                      <a:pt x="721" y="198"/>
                      <a:pt x="721" y="198"/>
                      <a:pt x="721" y="198"/>
                    </a:cubicBezTo>
                    <a:cubicBezTo>
                      <a:pt x="966" y="198"/>
                      <a:pt x="1183" y="180"/>
                      <a:pt x="1314" y="154"/>
                    </a:cubicBezTo>
                    <a:cubicBezTo>
                      <a:pt x="1357" y="146"/>
                      <a:pt x="1391" y="136"/>
                      <a:pt x="1413" y="126"/>
                    </a:cubicBezTo>
                    <a:cubicBezTo>
                      <a:pt x="1425" y="120"/>
                      <a:pt x="1434" y="114"/>
                      <a:pt x="1438" y="108"/>
                    </a:cubicBezTo>
                    <a:cubicBezTo>
                      <a:pt x="1440" y="105"/>
                      <a:pt x="1442" y="102"/>
                      <a:pt x="1442" y="99"/>
                    </a:cubicBezTo>
                    <a:cubicBezTo>
                      <a:pt x="1442" y="96"/>
                      <a:pt x="1440" y="93"/>
                      <a:pt x="1438" y="90"/>
                    </a:cubicBezTo>
                    <a:cubicBezTo>
                      <a:pt x="1436" y="86"/>
                      <a:pt x="1432" y="83"/>
                      <a:pt x="1428" y="80"/>
                    </a:cubicBezTo>
                    <a:cubicBezTo>
                      <a:pt x="1418" y="74"/>
                      <a:pt x="1404" y="67"/>
                      <a:pt x="1386" y="61"/>
                    </a:cubicBezTo>
                    <a:cubicBezTo>
                      <a:pt x="1350" y="49"/>
                      <a:pt x="1297" y="39"/>
                      <a:pt x="1232" y="29"/>
                    </a:cubicBezTo>
                    <a:cubicBezTo>
                      <a:pt x="1101" y="11"/>
                      <a:pt x="920" y="0"/>
                      <a:pt x="721" y="0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Group 4">
              <a:extLst>
                <a:ext uri="{FF2B5EF4-FFF2-40B4-BE49-F238E27FC236}">
                  <a16:creationId xmlns:a16="http://schemas.microsoft.com/office/drawing/2014/main" id="{69C6D486-0775-41BD-A57F-57D5E84EB7C4}"/>
                </a:ext>
              </a:extLst>
            </p:cNvPr>
            <p:cNvGrpSpPr/>
            <p:nvPr/>
          </p:nvGrpSpPr>
          <p:grpSpPr>
            <a:xfrm>
              <a:off x="2984417" y="5060066"/>
              <a:ext cx="2193788" cy="866137"/>
              <a:chOff x="2984417" y="5060066"/>
              <a:chExt cx="2193788" cy="866137"/>
            </a:xfrm>
          </p:grpSpPr>
          <p:sp>
            <p:nvSpPr>
              <p:cNvPr id="23" name="TextBox 44">
                <a:extLst>
                  <a:ext uri="{FF2B5EF4-FFF2-40B4-BE49-F238E27FC236}">
                    <a16:creationId xmlns:a16="http://schemas.microsoft.com/office/drawing/2014/main" id="{0DD94C79-815C-40D0-A1FB-7589EEDAD10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451823" y="5060066"/>
                <a:ext cx="1258976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/>
              </a:bodyPr>
              <a:lstStyle/>
              <a:p>
                <a:pPr latinLnBrk="0"/>
                <a:r>
                  <a:rPr lang="zh-CN" altLang="en-US" sz="1400" b="1" dirty="0">
                    <a:solidFill>
                      <a:schemeClr val="accent2"/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24" name="TextBox 45">
                <a:extLst>
                  <a:ext uri="{FF2B5EF4-FFF2-40B4-BE49-F238E27FC236}">
                    <a16:creationId xmlns:a16="http://schemas.microsoft.com/office/drawing/2014/main" id="{24691D87-4B34-40E3-95E4-1F5A598C81A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984417" y="5370024"/>
                <a:ext cx="2193788" cy="556179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/>
                    </a:solidFill>
                    <a:effectLst/>
                  </a:rPr>
                  <a:t>请替换文字内容复制你的内容到此 </a:t>
                </a:r>
                <a:br>
                  <a:rPr lang="zh-CN" altLang="en-US" sz="1000" b="0" dirty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 dirty="0">
                    <a:solidFill>
                      <a:schemeClr val="tx1"/>
                    </a:solidFill>
                    <a:effectLst/>
                  </a:rPr>
                  <a:t>千图网</a:t>
                </a:r>
                <a:r>
                  <a:rPr lang="en-US" altLang="zh-CN" sz="1000" b="0" dirty="0">
                    <a:solidFill>
                      <a:schemeClr val="tx1"/>
                    </a:solidFill>
                    <a:effectLst/>
                  </a:rPr>
                  <a:t>58PIC.COM</a:t>
                </a:r>
                <a:endParaRPr lang="zh-CN" altLang="en-US" sz="10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54" name="千图PPT彼岸天：ID 8661124库_组合 53">
            <a:extLst>
              <a:ext uri="{FF2B5EF4-FFF2-40B4-BE49-F238E27FC236}">
                <a16:creationId xmlns:a16="http://schemas.microsoft.com/office/drawing/2014/main" id="{801818A4-5439-4BC3-9263-B9D6657D19E4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1583316" y="1633741"/>
            <a:ext cx="3628212" cy="3068590"/>
            <a:chOff x="1583316" y="1633741"/>
            <a:chExt cx="3628212" cy="3068590"/>
          </a:xfrm>
        </p:grpSpPr>
        <p:grpSp>
          <p:nvGrpSpPr>
            <p:cNvPr id="8" name="Group 72">
              <a:extLst>
                <a:ext uri="{FF2B5EF4-FFF2-40B4-BE49-F238E27FC236}">
                  <a16:creationId xmlns:a16="http://schemas.microsoft.com/office/drawing/2014/main" id="{3667B8FB-DA2F-4B68-9953-56FB515CF417}"/>
                </a:ext>
              </a:extLst>
            </p:cNvPr>
            <p:cNvGrpSpPr/>
            <p:nvPr/>
          </p:nvGrpSpPr>
          <p:grpSpPr>
            <a:xfrm rot="16200000" flipH="1">
              <a:off x="3629855" y="3120658"/>
              <a:ext cx="2014771" cy="1148575"/>
              <a:chOff x="3070225" y="2066925"/>
              <a:chExt cx="3003550" cy="1009650"/>
            </a:xfrm>
            <a:effectLst/>
          </p:grpSpPr>
          <p:sp>
            <p:nvSpPr>
              <p:cNvPr id="36" name="Freeform: Shape 73">
                <a:extLst>
                  <a:ext uri="{FF2B5EF4-FFF2-40B4-BE49-F238E27FC236}">
                    <a16:creationId xmlns:a16="http://schemas.microsoft.com/office/drawing/2014/main" id="{DC99751E-E4F8-44ED-A147-35685B15DE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225" y="2066925"/>
                <a:ext cx="3003550" cy="1009650"/>
              </a:xfrm>
              <a:custGeom>
                <a:avLst/>
                <a:gdLst/>
                <a:ahLst/>
                <a:cxnLst>
                  <a:cxn ang="0">
                    <a:pos x="24" y="114"/>
                  </a:cxn>
                  <a:cxn ang="0">
                    <a:pos x="26" y="112"/>
                  </a:cxn>
                  <a:cxn ang="0">
                    <a:pos x="37" y="102"/>
                  </a:cxn>
                  <a:cxn ang="0">
                    <a:pos x="80" y="83"/>
                  </a:cxn>
                  <a:cxn ang="0">
                    <a:pos x="235" y="50"/>
                  </a:cxn>
                  <a:cxn ang="0">
                    <a:pos x="747" y="21"/>
                  </a:cxn>
                  <a:cxn ang="0">
                    <a:pos x="747" y="21"/>
                  </a:cxn>
                  <a:cxn ang="0">
                    <a:pos x="1340" y="64"/>
                  </a:cxn>
                  <a:cxn ang="0">
                    <a:pos x="1440" y="93"/>
                  </a:cxn>
                  <a:cxn ang="0">
                    <a:pos x="1467" y="112"/>
                  </a:cxn>
                  <a:cxn ang="0">
                    <a:pos x="1472" y="124"/>
                  </a:cxn>
                  <a:cxn ang="0">
                    <a:pos x="1467" y="135"/>
                  </a:cxn>
                  <a:cxn ang="0">
                    <a:pos x="1456" y="146"/>
                  </a:cxn>
                  <a:cxn ang="0">
                    <a:pos x="1413" y="165"/>
                  </a:cxn>
                  <a:cxn ang="0">
                    <a:pos x="1258" y="197"/>
                  </a:cxn>
                  <a:cxn ang="0">
                    <a:pos x="747" y="227"/>
                  </a:cxn>
                  <a:cxn ang="0">
                    <a:pos x="153" y="183"/>
                  </a:cxn>
                  <a:cxn ang="0">
                    <a:pos x="53" y="154"/>
                  </a:cxn>
                  <a:cxn ang="0">
                    <a:pos x="26" y="135"/>
                  </a:cxn>
                  <a:cxn ang="0">
                    <a:pos x="24" y="133"/>
                  </a:cxn>
                  <a:cxn ang="0">
                    <a:pos x="21" y="124"/>
                  </a:cxn>
                  <a:cxn ang="0">
                    <a:pos x="21" y="124"/>
                  </a:cxn>
                  <a:cxn ang="0">
                    <a:pos x="24" y="114"/>
                  </a:cxn>
                  <a:cxn ang="0">
                    <a:pos x="748" y="0"/>
                  </a:cxn>
                  <a:cxn ang="0">
                    <a:pos x="748" y="0"/>
                  </a:cxn>
                  <a:cxn ang="0">
                    <a:pos x="643" y="1"/>
                  </a:cxn>
                  <a:cxn ang="0">
                    <a:pos x="88" y="66"/>
                  </a:cxn>
                  <a:cxn ang="0">
                    <a:pos x="12" y="102"/>
                  </a:cxn>
                  <a:cxn ang="0">
                    <a:pos x="0" y="124"/>
                  </a:cxn>
                  <a:cxn ang="0">
                    <a:pos x="7" y="140"/>
                  </a:cxn>
                  <a:cxn ang="0">
                    <a:pos x="355" y="473"/>
                  </a:cxn>
                  <a:cxn ang="0">
                    <a:pos x="355" y="473"/>
                  </a:cxn>
                  <a:cxn ang="0">
                    <a:pos x="359" y="475"/>
                  </a:cxn>
                  <a:cxn ang="0">
                    <a:pos x="369" y="478"/>
                  </a:cxn>
                  <a:cxn ang="0">
                    <a:pos x="404" y="482"/>
                  </a:cxn>
                  <a:cxn ang="0">
                    <a:pos x="510" y="491"/>
                  </a:cxn>
                  <a:cxn ang="0">
                    <a:pos x="721" y="500"/>
                  </a:cxn>
                  <a:cxn ang="0">
                    <a:pos x="751" y="500"/>
                  </a:cxn>
                  <a:cxn ang="0">
                    <a:pos x="751" y="500"/>
                  </a:cxn>
                  <a:cxn ang="0">
                    <a:pos x="1108" y="481"/>
                  </a:cxn>
                  <a:cxn ang="0">
                    <a:pos x="1130" y="476"/>
                  </a:cxn>
                  <a:cxn ang="0">
                    <a:pos x="1134" y="473"/>
                  </a:cxn>
                  <a:cxn ang="0">
                    <a:pos x="1134" y="473"/>
                  </a:cxn>
                  <a:cxn ang="0">
                    <a:pos x="1486" y="140"/>
                  </a:cxn>
                  <a:cxn ang="0">
                    <a:pos x="1493" y="124"/>
                  </a:cxn>
                  <a:cxn ang="0">
                    <a:pos x="1486" y="107"/>
                  </a:cxn>
                  <a:cxn ang="0">
                    <a:pos x="1401" y="65"/>
                  </a:cxn>
                  <a:cxn ang="0">
                    <a:pos x="1235" y="30"/>
                  </a:cxn>
                  <a:cxn ang="0">
                    <a:pos x="748" y="0"/>
                  </a:cxn>
                </a:cxnLst>
                <a:rect l="0" t="0" r="r" b="b"/>
                <a:pathLst>
                  <a:path w="1493" h="500">
                    <a:moveTo>
                      <a:pt x="24" y="114"/>
                    </a:moveTo>
                    <a:cubicBezTo>
                      <a:pt x="25" y="114"/>
                      <a:pt x="25" y="113"/>
                      <a:pt x="26" y="112"/>
                    </a:cubicBezTo>
                    <a:cubicBezTo>
                      <a:pt x="28" y="109"/>
                      <a:pt x="32" y="105"/>
                      <a:pt x="37" y="102"/>
                    </a:cubicBezTo>
                    <a:cubicBezTo>
                      <a:pt x="47" y="95"/>
                      <a:pt x="61" y="89"/>
                      <a:pt x="80" y="83"/>
                    </a:cubicBezTo>
                    <a:cubicBezTo>
                      <a:pt x="117" y="70"/>
                      <a:pt x="170" y="60"/>
                      <a:pt x="235" y="50"/>
                    </a:cubicBezTo>
                    <a:cubicBezTo>
                      <a:pt x="366" y="32"/>
                      <a:pt x="547" y="21"/>
                      <a:pt x="747" y="21"/>
                    </a:cubicBezTo>
                    <a:cubicBezTo>
                      <a:pt x="747" y="21"/>
                      <a:pt x="747" y="21"/>
                      <a:pt x="747" y="21"/>
                    </a:cubicBezTo>
                    <a:cubicBezTo>
                      <a:pt x="992" y="21"/>
                      <a:pt x="1209" y="38"/>
                      <a:pt x="1340" y="64"/>
                    </a:cubicBezTo>
                    <a:cubicBezTo>
                      <a:pt x="1384" y="73"/>
                      <a:pt x="1418" y="83"/>
                      <a:pt x="1440" y="93"/>
                    </a:cubicBezTo>
                    <a:cubicBezTo>
                      <a:pt x="1453" y="99"/>
                      <a:pt x="1462" y="105"/>
                      <a:pt x="1467" y="112"/>
                    </a:cubicBezTo>
                    <a:cubicBezTo>
                      <a:pt x="1470" y="116"/>
                      <a:pt x="1472" y="120"/>
                      <a:pt x="1472" y="124"/>
                    </a:cubicBezTo>
                    <a:cubicBezTo>
                      <a:pt x="1472" y="128"/>
                      <a:pt x="1470" y="132"/>
                      <a:pt x="1467" y="135"/>
                    </a:cubicBezTo>
                    <a:cubicBezTo>
                      <a:pt x="1465" y="139"/>
                      <a:pt x="1461" y="142"/>
                      <a:pt x="1456" y="146"/>
                    </a:cubicBezTo>
                    <a:cubicBezTo>
                      <a:pt x="1446" y="152"/>
                      <a:pt x="1432" y="159"/>
                      <a:pt x="1413" y="165"/>
                    </a:cubicBezTo>
                    <a:cubicBezTo>
                      <a:pt x="1377" y="177"/>
                      <a:pt x="1324" y="188"/>
                      <a:pt x="1258" y="197"/>
                    </a:cubicBezTo>
                    <a:cubicBezTo>
                      <a:pt x="1127" y="215"/>
                      <a:pt x="946" y="227"/>
                      <a:pt x="747" y="227"/>
                    </a:cubicBezTo>
                    <a:cubicBezTo>
                      <a:pt x="501" y="227"/>
                      <a:pt x="284" y="209"/>
                      <a:pt x="153" y="183"/>
                    </a:cubicBezTo>
                    <a:cubicBezTo>
                      <a:pt x="109" y="175"/>
                      <a:pt x="75" y="165"/>
                      <a:pt x="53" y="154"/>
                    </a:cubicBezTo>
                    <a:cubicBezTo>
                      <a:pt x="40" y="148"/>
                      <a:pt x="31" y="142"/>
                      <a:pt x="26" y="135"/>
                    </a:cubicBezTo>
                    <a:cubicBezTo>
                      <a:pt x="25" y="135"/>
                      <a:pt x="25" y="134"/>
                      <a:pt x="24" y="133"/>
                    </a:cubicBezTo>
                    <a:cubicBezTo>
                      <a:pt x="22" y="130"/>
                      <a:pt x="21" y="127"/>
                      <a:pt x="21" y="124"/>
                    </a:cubicBezTo>
                    <a:cubicBezTo>
                      <a:pt x="21" y="124"/>
                      <a:pt x="21" y="124"/>
                      <a:pt x="21" y="124"/>
                    </a:cubicBezTo>
                    <a:cubicBezTo>
                      <a:pt x="21" y="121"/>
                      <a:pt x="22" y="117"/>
                      <a:pt x="24" y="114"/>
                    </a:cubicBezTo>
                    <a:moveTo>
                      <a:pt x="748" y="0"/>
                    </a:moveTo>
                    <a:cubicBezTo>
                      <a:pt x="748" y="0"/>
                      <a:pt x="748" y="0"/>
                      <a:pt x="748" y="0"/>
                    </a:cubicBezTo>
                    <a:cubicBezTo>
                      <a:pt x="713" y="0"/>
                      <a:pt x="678" y="0"/>
                      <a:pt x="643" y="1"/>
                    </a:cubicBezTo>
                    <a:cubicBezTo>
                      <a:pt x="397" y="7"/>
                      <a:pt x="197" y="32"/>
                      <a:pt x="88" y="66"/>
                    </a:cubicBezTo>
                    <a:cubicBezTo>
                      <a:pt x="52" y="77"/>
                      <a:pt x="26" y="90"/>
                      <a:pt x="12" y="102"/>
                    </a:cubicBezTo>
                    <a:cubicBezTo>
                      <a:pt x="4" y="110"/>
                      <a:pt x="0" y="117"/>
                      <a:pt x="0" y="124"/>
                    </a:cubicBezTo>
                    <a:cubicBezTo>
                      <a:pt x="0" y="129"/>
                      <a:pt x="2" y="134"/>
                      <a:pt x="7" y="140"/>
                    </a:cubicBezTo>
                    <a:cubicBezTo>
                      <a:pt x="355" y="473"/>
                      <a:pt x="355" y="473"/>
                      <a:pt x="355" y="473"/>
                    </a:cubicBezTo>
                    <a:cubicBezTo>
                      <a:pt x="355" y="473"/>
                      <a:pt x="355" y="473"/>
                      <a:pt x="355" y="473"/>
                    </a:cubicBezTo>
                    <a:cubicBezTo>
                      <a:pt x="355" y="474"/>
                      <a:pt x="357" y="475"/>
                      <a:pt x="359" y="475"/>
                    </a:cubicBezTo>
                    <a:cubicBezTo>
                      <a:pt x="362" y="476"/>
                      <a:pt x="365" y="477"/>
                      <a:pt x="369" y="478"/>
                    </a:cubicBezTo>
                    <a:cubicBezTo>
                      <a:pt x="378" y="479"/>
                      <a:pt x="390" y="481"/>
                      <a:pt x="404" y="482"/>
                    </a:cubicBezTo>
                    <a:cubicBezTo>
                      <a:pt x="433" y="486"/>
                      <a:pt x="470" y="488"/>
                      <a:pt x="510" y="491"/>
                    </a:cubicBezTo>
                    <a:cubicBezTo>
                      <a:pt x="590" y="495"/>
                      <a:pt x="679" y="499"/>
                      <a:pt x="721" y="500"/>
                    </a:cubicBezTo>
                    <a:cubicBezTo>
                      <a:pt x="729" y="500"/>
                      <a:pt x="740" y="500"/>
                      <a:pt x="751" y="500"/>
                    </a:cubicBezTo>
                    <a:cubicBezTo>
                      <a:pt x="751" y="500"/>
                      <a:pt x="751" y="500"/>
                      <a:pt x="751" y="500"/>
                    </a:cubicBezTo>
                    <a:cubicBezTo>
                      <a:pt x="851" y="500"/>
                      <a:pt x="1037" y="492"/>
                      <a:pt x="1108" y="481"/>
                    </a:cubicBezTo>
                    <a:cubicBezTo>
                      <a:pt x="1118" y="479"/>
                      <a:pt x="1125" y="477"/>
                      <a:pt x="1130" y="476"/>
                    </a:cubicBezTo>
                    <a:cubicBezTo>
                      <a:pt x="1132" y="475"/>
                      <a:pt x="1134" y="474"/>
                      <a:pt x="1134" y="473"/>
                    </a:cubicBezTo>
                    <a:cubicBezTo>
                      <a:pt x="1134" y="473"/>
                      <a:pt x="1134" y="473"/>
                      <a:pt x="1134" y="473"/>
                    </a:cubicBezTo>
                    <a:cubicBezTo>
                      <a:pt x="1486" y="140"/>
                      <a:pt x="1486" y="140"/>
                      <a:pt x="1486" y="140"/>
                    </a:cubicBezTo>
                    <a:cubicBezTo>
                      <a:pt x="1491" y="134"/>
                      <a:pt x="1493" y="129"/>
                      <a:pt x="1493" y="124"/>
                    </a:cubicBezTo>
                    <a:cubicBezTo>
                      <a:pt x="1493" y="118"/>
                      <a:pt x="1491" y="113"/>
                      <a:pt x="1486" y="107"/>
                    </a:cubicBezTo>
                    <a:cubicBezTo>
                      <a:pt x="1473" y="92"/>
                      <a:pt x="1444" y="78"/>
                      <a:pt x="1401" y="65"/>
                    </a:cubicBezTo>
                    <a:cubicBezTo>
                      <a:pt x="1358" y="52"/>
                      <a:pt x="1301" y="40"/>
                      <a:pt x="1235" y="30"/>
                    </a:cubicBezTo>
                    <a:cubicBezTo>
                      <a:pt x="1103" y="11"/>
                      <a:pt x="931" y="0"/>
                      <a:pt x="748" y="0"/>
                    </a:cubicBezTo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74">
                <a:extLst>
                  <a:ext uri="{FF2B5EF4-FFF2-40B4-BE49-F238E27FC236}">
                    <a16:creationId xmlns:a16="http://schemas.microsoft.com/office/drawing/2014/main" id="{A50813BC-D5C9-4C8F-A61E-10958B2411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3088" y="2297113"/>
                <a:ext cx="6350" cy="3810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3" y="19"/>
                  </a:cxn>
                  <a:cxn ang="0">
                    <a:pos x="1" y="10"/>
                  </a:cxn>
                  <a:cxn ang="0">
                    <a:pos x="3" y="10"/>
                  </a:cxn>
                  <a:cxn ang="0">
                    <a:pos x="3" y="10"/>
                  </a:cxn>
                  <a:cxn ang="0">
                    <a:pos x="1" y="10"/>
                  </a:cxn>
                  <a:cxn ang="0">
                    <a:pos x="3" y="0"/>
                  </a:cxn>
                </a:cxnLst>
                <a:rect l="0" t="0" r="r" b="b"/>
                <a:pathLst>
                  <a:path w="3" h="19">
                    <a:moveTo>
                      <a:pt x="3" y="0"/>
                    </a:moveTo>
                    <a:cubicBezTo>
                      <a:pt x="1" y="3"/>
                      <a:pt x="0" y="7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3"/>
                      <a:pt x="1" y="16"/>
                      <a:pt x="3" y="19"/>
                    </a:cubicBezTo>
                    <a:cubicBezTo>
                      <a:pt x="2" y="16"/>
                      <a:pt x="1" y="13"/>
                      <a:pt x="1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6"/>
                      <a:pt x="2" y="3"/>
                      <a:pt x="3" y="0"/>
                    </a:cubicBezTo>
                  </a:path>
                </a:pathLst>
              </a:custGeom>
              <a:solidFill>
                <a:srgbClr val="D1B4A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75">
                <a:extLst>
                  <a:ext uri="{FF2B5EF4-FFF2-40B4-BE49-F238E27FC236}">
                    <a16:creationId xmlns:a16="http://schemas.microsoft.com/office/drawing/2014/main" id="{327BC7C8-7608-495E-A5B8-2BEDBBF91A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2613" y="2117725"/>
                <a:ext cx="2900363" cy="400050"/>
              </a:xfrm>
              <a:custGeom>
                <a:avLst/>
                <a:gdLst/>
                <a:ahLst/>
                <a:cxnLst>
                  <a:cxn ang="0">
                    <a:pos x="721" y="0"/>
                  </a:cxn>
                  <a:cxn ang="0">
                    <a:pos x="721" y="0"/>
                  </a:cxn>
                  <a:cxn ang="0">
                    <a:pos x="721" y="0"/>
                  </a:cxn>
                  <a:cxn ang="0">
                    <a:pos x="128" y="43"/>
                  </a:cxn>
                  <a:cxn ang="0">
                    <a:pos x="28" y="72"/>
                  </a:cxn>
                  <a:cxn ang="0">
                    <a:pos x="3" y="90"/>
                  </a:cxn>
                  <a:cxn ang="0">
                    <a:pos x="0" y="99"/>
                  </a:cxn>
                  <a:cxn ang="0">
                    <a:pos x="3" y="108"/>
                  </a:cxn>
                  <a:cxn ang="0">
                    <a:pos x="13" y="117"/>
                  </a:cxn>
                  <a:cxn ang="0">
                    <a:pos x="55" y="136"/>
                  </a:cxn>
                  <a:cxn ang="0">
                    <a:pos x="210" y="168"/>
                  </a:cxn>
                  <a:cxn ang="0">
                    <a:pos x="721" y="198"/>
                  </a:cxn>
                  <a:cxn ang="0">
                    <a:pos x="721" y="198"/>
                  </a:cxn>
                  <a:cxn ang="0">
                    <a:pos x="1314" y="154"/>
                  </a:cxn>
                  <a:cxn ang="0">
                    <a:pos x="1413" y="126"/>
                  </a:cxn>
                  <a:cxn ang="0">
                    <a:pos x="1438" y="108"/>
                  </a:cxn>
                  <a:cxn ang="0">
                    <a:pos x="1442" y="99"/>
                  </a:cxn>
                  <a:cxn ang="0">
                    <a:pos x="1438" y="90"/>
                  </a:cxn>
                  <a:cxn ang="0">
                    <a:pos x="1428" y="80"/>
                  </a:cxn>
                  <a:cxn ang="0">
                    <a:pos x="1386" y="61"/>
                  </a:cxn>
                  <a:cxn ang="0">
                    <a:pos x="1232" y="29"/>
                  </a:cxn>
                  <a:cxn ang="0">
                    <a:pos x="721" y="0"/>
                  </a:cxn>
                </a:cxnLst>
                <a:rect l="0" t="0" r="r" b="b"/>
                <a:pathLst>
                  <a:path w="1442" h="198">
                    <a:moveTo>
                      <a:pt x="721" y="0"/>
                    </a:moveTo>
                    <a:cubicBezTo>
                      <a:pt x="721" y="0"/>
                      <a:pt x="721" y="0"/>
                      <a:pt x="721" y="0"/>
                    </a:cubicBezTo>
                    <a:cubicBezTo>
                      <a:pt x="721" y="0"/>
                      <a:pt x="721" y="0"/>
                      <a:pt x="721" y="0"/>
                    </a:cubicBezTo>
                    <a:cubicBezTo>
                      <a:pt x="475" y="0"/>
                      <a:pt x="258" y="17"/>
                      <a:pt x="128" y="43"/>
                    </a:cubicBezTo>
                    <a:cubicBezTo>
                      <a:pt x="84" y="52"/>
                      <a:pt x="50" y="61"/>
                      <a:pt x="28" y="72"/>
                    </a:cubicBezTo>
                    <a:cubicBezTo>
                      <a:pt x="16" y="78"/>
                      <a:pt x="7" y="84"/>
                      <a:pt x="3" y="90"/>
                    </a:cubicBezTo>
                    <a:cubicBezTo>
                      <a:pt x="1" y="93"/>
                      <a:pt x="0" y="96"/>
                      <a:pt x="0" y="99"/>
                    </a:cubicBezTo>
                    <a:cubicBezTo>
                      <a:pt x="0" y="102"/>
                      <a:pt x="1" y="105"/>
                      <a:pt x="3" y="108"/>
                    </a:cubicBezTo>
                    <a:cubicBezTo>
                      <a:pt x="5" y="111"/>
                      <a:pt x="9" y="114"/>
                      <a:pt x="13" y="117"/>
                    </a:cubicBezTo>
                    <a:cubicBezTo>
                      <a:pt x="23" y="124"/>
                      <a:pt x="37" y="130"/>
                      <a:pt x="55" y="136"/>
                    </a:cubicBezTo>
                    <a:cubicBezTo>
                      <a:pt x="91" y="148"/>
                      <a:pt x="144" y="159"/>
                      <a:pt x="210" y="168"/>
                    </a:cubicBezTo>
                    <a:cubicBezTo>
                      <a:pt x="340" y="186"/>
                      <a:pt x="521" y="198"/>
                      <a:pt x="721" y="198"/>
                    </a:cubicBezTo>
                    <a:cubicBezTo>
                      <a:pt x="721" y="198"/>
                      <a:pt x="721" y="198"/>
                      <a:pt x="721" y="198"/>
                    </a:cubicBezTo>
                    <a:cubicBezTo>
                      <a:pt x="966" y="198"/>
                      <a:pt x="1183" y="180"/>
                      <a:pt x="1314" y="154"/>
                    </a:cubicBezTo>
                    <a:cubicBezTo>
                      <a:pt x="1357" y="146"/>
                      <a:pt x="1391" y="136"/>
                      <a:pt x="1413" y="126"/>
                    </a:cubicBezTo>
                    <a:cubicBezTo>
                      <a:pt x="1425" y="120"/>
                      <a:pt x="1434" y="114"/>
                      <a:pt x="1438" y="108"/>
                    </a:cubicBezTo>
                    <a:cubicBezTo>
                      <a:pt x="1440" y="105"/>
                      <a:pt x="1442" y="102"/>
                      <a:pt x="1442" y="99"/>
                    </a:cubicBezTo>
                    <a:cubicBezTo>
                      <a:pt x="1442" y="96"/>
                      <a:pt x="1440" y="93"/>
                      <a:pt x="1438" y="90"/>
                    </a:cubicBezTo>
                    <a:cubicBezTo>
                      <a:pt x="1436" y="86"/>
                      <a:pt x="1432" y="83"/>
                      <a:pt x="1428" y="80"/>
                    </a:cubicBezTo>
                    <a:cubicBezTo>
                      <a:pt x="1418" y="74"/>
                      <a:pt x="1404" y="67"/>
                      <a:pt x="1386" y="61"/>
                    </a:cubicBezTo>
                    <a:cubicBezTo>
                      <a:pt x="1350" y="49"/>
                      <a:pt x="1297" y="39"/>
                      <a:pt x="1232" y="29"/>
                    </a:cubicBezTo>
                    <a:cubicBezTo>
                      <a:pt x="1101" y="11"/>
                      <a:pt x="920" y="0"/>
                      <a:pt x="721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2">
              <a:extLst>
                <a:ext uri="{FF2B5EF4-FFF2-40B4-BE49-F238E27FC236}">
                  <a16:creationId xmlns:a16="http://schemas.microsoft.com/office/drawing/2014/main" id="{44C67A4A-3EE7-4CEA-9406-34F4B1162688}"/>
                </a:ext>
              </a:extLst>
            </p:cNvPr>
            <p:cNvGrpSpPr/>
            <p:nvPr/>
          </p:nvGrpSpPr>
          <p:grpSpPr>
            <a:xfrm>
              <a:off x="1583316" y="1633741"/>
              <a:ext cx="2193788" cy="866137"/>
              <a:chOff x="1583316" y="1633741"/>
              <a:chExt cx="2193788" cy="866137"/>
            </a:xfrm>
          </p:grpSpPr>
          <p:sp>
            <p:nvSpPr>
              <p:cNvPr id="25" name="TextBox 42">
                <a:extLst>
                  <a:ext uri="{FF2B5EF4-FFF2-40B4-BE49-F238E27FC236}">
                    <a16:creationId xmlns:a16="http://schemas.microsoft.com/office/drawing/2014/main" id="{A647FCD2-736D-4A2A-8E1E-E33F0CA526F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050722" y="1633741"/>
                <a:ext cx="1258976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/>
              </a:bodyPr>
              <a:lstStyle/>
              <a:p>
                <a:pPr latinLnBrk="0"/>
                <a:r>
                  <a:rPr lang="zh-CN" altLang="en-US" sz="1400" b="1" dirty="0">
                    <a:solidFill>
                      <a:schemeClr val="accent1"/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26" name="TextBox 43">
                <a:extLst>
                  <a:ext uri="{FF2B5EF4-FFF2-40B4-BE49-F238E27FC236}">
                    <a16:creationId xmlns:a16="http://schemas.microsoft.com/office/drawing/2014/main" id="{695DE13A-CE3D-441B-9095-81773C4AB79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583316" y="1943699"/>
                <a:ext cx="2193788" cy="556179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/>
                    </a:solidFill>
                    <a:effectLst/>
                  </a:rPr>
                  <a:t>请替换文字内容复制你的内容到此 </a:t>
                </a:r>
                <a:br>
                  <a:rPr lang="zh-CN" altLang="en-US" sz="1000" b="0" dirty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 dirty="0">
                    <a:solidFill>
                      <a:schemeClr val="tx1"/>
                    </a:solidFill>
                    <a:effectLst/>
                  </a:rPr>
                  <a:t>千图网</a:t>
                </a:r>
                <a:r>
                  <a:rPr lang="en-US" altLang="zh-CN" sz="1000" b="0" dirty="0">
                    <a:solidFill>
                      <a:schemeClr val="tx1"/>
                    </a:solidFill>
                    <a:effectLst/>
                  </a:rPr>
                  <a:t>58PIC.COM</a:t>
                </a:r>
                <a:endParaRPr lang="zh-CN" altLang="en-US" sz="10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50081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40E92DE-135F-44F7-9F09-35218921E108}"/>
              </a:ext>
            </a:extLst>
          </p:cNvPr>
          <p:cNvSpPr txBox="1"/>
          <p:nvPr/>
        </p:nvSpPr>
        <p:spPr>
          <a:xfrm>
            <a:off x="3580992" y="1935929"/>
            <a:ext cx="1762771" cy="16413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0666" dirty="0">
                <a:solidFill>
                  <a:srgbClr val="226A60"/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  <a:cs typeface="+mn-ea"/>
                <a:sym typeface="Arial" panose="020B0604020202020204" pitchFamily="34" charset="0"/>
              </a:rPr>
              <a:t>04</a:t>
            </a:r>
            <a:endParaRPr lang="zh-CN" altLang="en-US" sz="10666" dirty="0">
              <a:solidFill>
                <a:srgbClr val="226A60"/>
              </a:solidFill>
              <a:latin typeface="方正有猫在_GBK" panose="02000000000000000000" pitchFamily="2" charset="-122"/>
              <a:ea typeface="方正有猫在_GBK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936A5F7-4007-486B-A25E-06CBA31A3792}"/>
              </a:ext>
            </a:extLst>
          </p:cNvPr>
          <p:cNvSpPr/>
          <p:nvPr/>
        </p:nvSpPr>
        <p:spPr>
          <a:xfrm>
            <a:off x="5711314" y="2140624"/>
            <a:ext cx="6312865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defRPr/>
            </a:pPr>
            <a:r>
              <a:rPr lang="zh-CN" altLang="en-US" sz="4800" b="1" kern="0" dirty="0">
                <a:latin typeface="方正卡通简体" panose="02000000000000000000" pitchFamily="2" charset="-122"/>
                <a:ea typeface="方正卡通简体" panose="02000000000000000000" pitchFamily="2" charset="-122"/>
                <a:cs typeface="+mn-ea"/>
                <a:sym typeface="+mn-lt"/>
              </a:rPr>
              <a:t>拓展训练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3B5D79F1-A550-4328-B013-CA840F6E56EF}"/>
              </a:ext>
            </a:extLst>
          </p:cNvPr>
          <p:cNvSpPr txBox="1"/>
          <p:nvPr/>
        </p:nvSpPr>
        <p:spPr>
          <a:xfrm>
            <a:off x="5191581" y="2931727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 dirty="0">
                <a:solidFill>
                  <a:srgbClr val="71533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 dirty="0">
              <a:solidFill>
                <a:srgbClr val="7153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id="{CD7F4C66-BD09-4EAC-923A-DF0446796AAF}"/>
              </a:ext>
            </a:extLst>
          </p:cNvPr>
          <p:cNvSpPr txBox="1"/>
          <p:nvPr/>
        </p:nvSpPr>
        <p:spPr>
          <a:xfrm>
            <a:off x="7068244" y="2931727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 dirty="0">
                <a:solidFill>
                  <a:srgbClr val="71533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 dirty="0">
              <a:solidFill>
                <a:srgbClr val="7153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id="{EBD5BB31-7F05-4C53-8562-F03058994A35}"/>
              </a:ext>
            </a:extLst>
          </p:cNvPr>
          <p:cNvSpPr txBox="1"/>
          <p:nvPr/>
        </p:nvSpPr>
        <p:spPr>
          <a:xfrm>
            <a:off x="5191581" y="3280722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 dirty="0">
                <a:solidFill>
                  <a:srgbClr val="71533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 dirty="0">
              <a:solidFill>
                <a:srgbClr val="7153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id="{18EE03ED-18ED-4939-9FC7-AE176E67F6A8}"/>
              </a:ext>
            </a:extLst>
          </p:cNvPr>
          <p:cNvSpPr txBox="1"/>
          <p:nvPr/>
        </p:nvSpPr>
        <p:spPr>
          <a:xfrm>
            <a:off x="7068244" y="3280722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 dirty="0">
                <a:solidFill>
                  <a:srgbClr val="71533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 dirty="0">
              <a:solidFill>
                <a:srgbClr val="7153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6664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ADBDF75-EBB2-4581-A68E-6D68A0496DDA}"/>
              </a:ext>
            </a:extLst>
          </p:cNvPr>
          <p:cNvGrpSpPr/>
          <p:nvPr/>
        </p:nvGrpSpPr>
        <p:grpSpPr>
          <a:xfrm>
            <a:off x="611489" y="2007479"/>
            <a:ext cx="4517261" cy="988629"/>
            <a:chOff x="3974544" y="1008636"/>
            <a:chExt cx="3387946" cy="741472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7127B02A-3C2B-42A4-89D3-FF76446850E2}"/>
                </a:ext>
              </a:extLst>
            </p:cNvPr>
            <p:cNvGrpSpPr/>
            <p:nvPr/>
          </p:nvGrpSpPr>
          <p:grpSpPr>
            <a:xfrm>
              <a:off x="3974544" y="1008636"/>
              <a:ext cx="741472" cy="741472"/>
              <a:chOff x="3059832" y="3339719"/>
              <a:chExt cx="3607562" cy="3607562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5351DD96-6CD2-4A78-99BB-6661D3DAD124}"/>
                  </a:ext>
                </a:extLst>
              </p:cNvPr>
              <p:cNvSpPr/>
              <p:nvPr/>
            </p:nvSpPr>
            <p:spPr>
              <a:xfrm>
                <a:off x="3059832" y="3339719"/>
                <a:ext cx="3607562" cy="3607562"/>
              </a:xfrm>
              <a:prstGeom prst="ellipse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>
                  <a:ln>
                    <a:noFill/>
                  </a:ln>
                  <a:uLnTx/>
                  <a:uFillTx/>
                  <a:latin typeface="方正卡通简体" panose="02000000000000000000" pitchFamily="2" charset="-122"/>
                  <a:ea typeface="方正卡通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0" name="同心圆 69">
                <a:extLst>
                  <a:ext uri="{FF2B5EF4-FFF2-40B4-BE49-F238E27FC236}">
                    <a16:creationId xmlns:a16="http://schemas.microsoft.com/office/drawing/2014/main" id="{6E6FA2FF-3C72-4A89-92F7-18635BA61DD7}"/>
                  </a:ext>
                </a:extLst>
              </p:cNvPr>
              <p:cNvSpPr/>
              <p:nvPr/>
            </p:nvSpPr>
            <p:spPr>
              <a:xfrm>
                <a:off x="3168202" y="3448089"/>
                <a:ext cx="3390826" cy="3390826"/>
              </a:xfrm>
              <a:prstGeom prst="donut">
                <a:avLst>
                  <a:gd name="adj" fmla="val 4879"/>
                </a:avLst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 dirty="0">
                  <a:ln>
                    <a:noFill/>
                  </a:ln>
                  <a:uLnTx/>
                  <a:uFillTx/>
                  <a:latin typeface="方正卡通简体" panose="02000000000000000000" pitchFamily="2" charset="-122"/>
                  <a:ea typeface="方正卡通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Group 5">
              <a:extLst>
                <a:ext uri="{FF2B5EF4-FFF2-40B4-BE49-F238E27FC236}">
                  <a16:creationId xmlns:a16="http://schemas.microsoft.com/office/drawing/2014/main" id="{4385A436-8849-4F55-AAD4-FCF9F48AE3CA}"/>
                </a:ext>
              </a:extLst>
            </p:cNvPr>
            <p:cNvGrpSpPr/>
            <p:nvPr/>
          </p:nvGrpSpPr>
          <p:grpSpPr>
            <a:xfrm>
              <a:off x="4039318" y="1094332"/>
              <a:ext cx="3323172" cy="582394"/>
              <a:chOff x="1598044" y="1315972"/>
              <a:chExt cx="4430897" cy="776524"/>
            </a:xfrm>
          </p:grpSpPr>
          <p:sp>
            <p:nvSpPr>
              <p:cNvPr id="5" name="TextBox 6">
                <a:extLst>
                  <a:ext uri="{FF2B5EF4-FFF2-40B4-BE49-F238E27FC236}">
                    <a16:creationId xmlns:a16="http://schemas.microsoft.com/office/drawing/2014/main" id="{48B2857E-86CF-4E7B-8AC9-E438877A9FDE}"/>
                  </a:ext>
                </a:extLst>
              </p:cNvPr>
              <p:cNvSpPr txBox="1"/>
              <p:nvPr/>
            </p:nvSpPr>
            <p:spPr>
              <a:xfrm>
                <a:off x="1598044" y="1315972"/>
                <a:ext cx="655949" cy="707886"/>
              </a:xfrm>
              <a:prstGeom prst="rect">
                <a:avLst/>
              </a:prstGeom>
              <a:noFill/>
            </p:spPr>
            <p:txBody>
              <a:bodyPr wrap="none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5400" b="0" i="0" u="none" strike="noStrike" kern="0" cap="none" spc="0" normalizeH="0" baseline="0" noProof="0" dirty="0">
                    <a:ln>
                      <a:noFill/>
                    </a:ln>
                    <a:uLnTx/>
                    <a:uFillTx/>
                    <a:latin typeface="方正卡通简体" panose="02000000000000000000" pitchFamily="2" charset="-122"/>
                    <a:ea typeface="方正卡通简体" panose="02000000000000000000" pitchFamily="2" charset="-122"/>
                    <a:cs typeface="+mn-ea"/>
                    <a:sym typeface="+mn-lt"/>
                  </a:rPr>
                  <a:t>01</a:t>
                </a:r>
              </a:p>
            </p:txBody>
          </p:sp>
          <p:grpSp>
            <p:nvGrpSpPr>
              <p:cNvPr id="6" name="Group 7">
                <a:extLst>
                  <a:ext uri="{FF2B5EF4-FFF2-40B4-BE49-F238E27FC236}">
                    <a16:creationId xmlns:a16="http://schemas.microsoft.com/office/drawing/2014/main" id="{D6AE4C87-7E02-4EB1-B64B-087AB1427FD1}"/>
                  </a:ext>
                </a:extLst>
              </p:cNvPr>
              <p:cNvGrpSpPr/>
              <p:nvPr/>
            </p:nvGrpSpPr>
            <p:grpSpPr>
              <a:xfrm>
                <a:off x="2066367" y="1529264"/>
                <a:ext cx="3962574" cy="563232"/>
                <a:chOff x="3943834" y="704409"/>
                <a:chExt cx="3962574" cy="563232"/>
              </a:xfrm>
            </p:grpSpPr>
            <p:sp>
              <p:nvSpPr>
                <p:cNvPr id="7" name="TextBox 8">
                  <a:extLst>
                    <a:ext uri="{FF2B5EF4-FFF2-40B4-BE49-F238E27FC236}">
                      <a16:creationId xmlns:a16="http://schemas.microsoft.com/office/drawing/2014/main" id="{D5FB1349-035B-4D41-8E62-1758A44DB0EF}"/>
                    </a:ext>
                  </a:extLst>
                </p:cNvPr>
                <p:cNvSpPr txBox="1"/>
                <p:nvPr/>
              </p:nvSpPr>
              <p:spPr>
                <a:xfrm>
                  <a:off x="3943834" y="704409"/>
                  <a:ext cx="3962574" cy="242864"/>
                </a:xfrm>
                <a:prstGeom prst="rect">
                  <a:avLst/>
                </a:prstGeom>
                <a:noFill/>
              </p:spPr>
              <p:txBody>
                <a:bodyPr wrap="none" lIns="480000" tIns="0" rIns="0" bIns="0" anchor="b" anchorCtr="0">
                  <a:noAutofit/>
                </a:bodyPr>
                <a:lstStyle/>
                <a:p>
                  <a:pPr lvl="0">
                    <a:defRPr/>
                  </a:pPr>
                  <a:r>
                    <a:rPr lang="zh-CN" altLang="en-US" sz="2400" b="1" kern="0" dirty="0">
                      <a:latin typeface="方正卡通简体" panose="02000000000000000000" pitchFamily="2" charset="-122"/>
                      <a:ea typeface="方正卡通简体" panose="02000000000000000000" pitchFamily="2" charset="-122"/>
                      <a:cs typeface="+mn-ea"/>
                      <a:sym typeface="+mn-lt"/>
                    </a:rPr>
                    <a:t>文章背景知识</a:t>
                  </a:r>
                </a:p>
              </p:txBody>
            </p:sp>
            <p:sp>
              <p:nvSpPr>
                <p:cNvPr id="8" name="TextBox 9">
                  <a:extLst>
                    <a:ext uri="{FF2B5EF4-FFF2-40B4-BE49-F238E27FC236}">
                      <a16:creationId xmlns:a16="http://schemas.microsoft.com/office/drawing/2014/main" id="{8E530013-EA64-4DD3-ACF5-A933BA4B2E06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3943834" y="947273"/>
                  <a:ext cx="3962574" cy="320368"/>
                </a:xfrm>
                <a:prstGeom prst="rect">
                  <a:avLst/>
                </a:prstGeom>
              </p:spPr>
              <p:txBody>
                <a:bodyPr vert="horz" wrap="square" lIns="480000" tIns="0" rIns="0" bIns="0" anchor="ctr" anchorCtr="0">
                  <a:normAutofit fontScale="925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200" b="0" i="0" u="none" strike="noStrike" kern="0" cap="none" spc="0" normalizeH="0" baseline="0" noProof="0" dirty="0">
                      <a:ln>
                        <a:noFill/>
                      </a:ln>
                      <a:uLnTx/>
                      <a:uFillTx/>
                      <a:latin typeface="方正卡通简体" panose="02000000000000000000" pitchFamily="2" charset="-122"/>
                      <a:ea typeface="方正卡通简体" panose="02000000000000000000" pitchFamily="2" charset="-122"/>
                      <a:cs typeface="+mn-ea"/>
                      <a:sym typeface="+mn-lt"/>
                    </a:rPr>
                    <a:t>此部分内容作为文字排版占位显示 （建议使用主题字体）</a:t>
                  </a:r>
                </a:p>
              </p:txBody>
            </p:sp>
          </p:grp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338BFA3-F227-4D61-B82F-353C986853F9}"/>
              </a:ext>
            </a:extLst>
          </p:cNvPr>
          <p:cNvGrpSpPr/>
          <p:nvPr/>
        </p:nvGrpSpPr>
        <p:grpSpPr>
          <a:xfrm>
            <a:off x="611489" y="2996108"/>
            <a:ext cx="4517261" cy="988629"/>
            <a:chOff x="3974544" y="1846512"/>
            <a:chExt cx="3387946" cy="741472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49C20561-A940-46BE-9687-A93038B3253F}"/>
                </a:ext>
              </a:extLst>
            </p:cNvPr>
            <p:cNvGrpSpPr/>
            <p:nvPr/>
          </p:nvGrpSpPr>
          <p:grpSpPr>
            <a:xfrm>
              <a:off x="3974544" y="1846512"/>
              <a:ext cx="741472" cy="741472"/>
              <a:chOff x="3059832" y="3339719"/>
              <a:chExt cx="3607562" cy="3607562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3AEF1C96-860C-4FF4-9B8D-980B0C94CC15}"/>
                  </a:ext>
                </a:extLst>
              </p:cNvPr>
              <p:cNvSpPr/>
              <p:nvPr/>
            </p:nvSpPr>
            <p:spPr>
              <a:xfrm>
                <a:off x="3059832" y="3339719"/>
                <a:ext cx="3607562" cy="3607562"/>
              </a:xfrm>
              <a:prstGeom prst="ellipse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>
                  <a:ln>
                    <a:noFill/>
                  </a:ln>
                  <a:uLnTx/>
                  <a:uFillTx/>
                  <a:latin typeface="方正卡通简体" panose="02000000000000000000" pitchFamily="2" charset="-122"/>
                  <a:ea typeface="方正卡通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9" name="同心圆 69">
                <a:extLst>
                  <a:ext uri="{FF2B5EF4-FFF2-40B4-BE49-F238E27FC236}">
                    <a16:creationId xmlns:a16="http://schemas.microsoft.com/office/drawing/2014/main" id="{35899798-B8D6-4970-A1E9-33E115CE9DE0}"/>
                  </a:ext>
                </a:extLst>
              </p:cNvPr>
              <p:cNvSpPr/>
              <p:nvPr/>
            </p:nvSpPr>
            <p:spPr>
              <a:xfrm>
                <a:off x="3168202" y="3448089"/>
                <a:ext cx="3390826" cy="3390826"/>
              </a:xfrm>
              <a:prstGeom prst="donut">
                <a:avLst>
                  <a:gd name="adj" fmla="val 4879"/>
                </a:avLst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 dirty="0">
                  <a:ln>
                    <a:noFill/>
                  </a:ln>
                  <a:uLnTx/>
                  <a:uFillTx/>
                  <a:latin typeface="方正卡通简体" panose="02000000000000000000" pitchFamily="2" charset="-122"/>
                  <a:ea typeface="方正卡通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Group 10">
              <a:extLst>
                <a:ext uri="{FF2B5EF4-FFF2-40B4-BE49-F238E27FC236}">
                  <a16:creationId xmlns:a16="http://schemas.microsoft.com/office/drawing/2014/main" id="{0FCDD99C-496B-4504-8100-B0C3B8EA3D43}"/>
                </a:ext>
              </a:extLst>
            </p:cNvPr>
            <p:cNvGrpSpPr/>
            <p:nvPr/>
          </p:nvGrpSpPr>
          <p:grpSpPr>
            <a:xfrm>
              <a:off x="4018571" y="1932357"/>
              <a:ext cx="3343919" cy="582245"/>
              <a:chOff x="1570382" y="2684322"/>
              <a:chExt cx="4458559" cy="776326"/>
            </a:xfrm>
          </p:grpSpPr>
          <p:sp>
            <p:nvSpPr>
              <p:cNvPr id="14" name="TextBox 11">
                <a:extLst>
                  <a:ext uri="{FF2B5EF4-FFF2-40B4-BE49-F238E27FC236}">
                    <a16:creationId xmlns:a16="http://schemas.microsoft.com/office/drawing/2014/main" id="{8C51D9B9-D131-43B2-8DD7-06C743E6ED07}"/>
                  </a:ext>
                </a:extLst>
              </p:cNvPr>
              <p:cNvSpPr txBox="1"/>
              <p:nvPr/>
            </p:nvSpPr>
            <p:spPr>
              <a:xfrm>
                <a:off x="1570382" y="2684322"/>
                <a:ext cx="718466" cy="707886"/>
              </a:xfrm>
              <a:prstGeom prst="rect">
                <a:avLst/>
              </a:prstGeom>
              <a:noFill/>
            </p:spPr>
            <p:txBody>
              <a:bodyPr wrap="none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5400" b="0" i="0" u="none" strike="noStrike" kern="0" cap="none" spc="0" normalizeH="0" baseline="0" noProof="0" dirty="0">
                    <a:ln>
                      <a:noFill/>
                    </a:ln>
                    <a:uLnTx/>
                    <a:uFillTx/>
                    <a:latin typeface="方正卡通简体" panose="02000000000000000000" pitchFamily="2" charset="-122"/>
                    <a:ea typeface="方正卡通简体" panose="02000000000000000000" pitchFamily="2" charset="-122"/>
                    <a:cs typeface="+mn-ea"/>
                    <a:sym typeface="+mn-lt"/>
                  </a:rPr>
                  <a:t>02</a:t>
                </a:r>
              </a:p>
            </p:txBody>
          </p:sp>
          <p:grpSp>
            <p:nvGrpSpPr>
              <p:cNvPr id="15" name="Group 12">
                <a:extLst>
                  <a:ext uri="{FF2B5EF4-FFF2-40B4-BE49-F238E27FC236}">
                    <a16:creationId xmlns:a16="http://schemas.microsoft.com/office/drawing/2014/main" id="{9F793537-E319-4448-AE39-28D46CC9C639}"/>
                  </a:ext>
                </a:extLst>
              </p:cNvPr>
              <p:cNvGrpSpPr/>
              <p:nvPr/>
            </p:nvGrpSpPr>
            <p:grpSpPr>
              <a:xfrm>
                <a:off x="2066367" y="2897416"/>
                <a:ext cx="3962574" cy="563232"/>
                <a:chOff x="3943834" y="704409"/>
                <a:chExt cx="3962574" cy="563232"/>
              </a:xfrm>
            </p:grpSpPr>
            <p:sp>
              <p:nvSpPr>
                <p:cNvPr id="16" name="TextBox 13">
                  <a:extLst>
                    <a:ext uri="{FF2B5EF4-FFF2-40B4-BE49-F238E27FC236}">
                      <a16:creationId xmlns:a16="http://schemas.microsoft.com/office/drawing/2014/main" id="{10F5443A-DF97-481E-94D5-CFD34771B41F}"/>
                    </a:ext>
                  </a:extLst>
                </p:cNvPr>
                <p:cNvSpPr txBox="1"/>
                <p:nvPr/>
              </p:nvSpPr>
              <p:spPr>
                <a:xfrm>
                  <a:off x="3943834" y="704409"/>
                  <a:ext cx="3962574" cy="242864"/>
                </a:xfrm>
                <a:prstGeom prst="rect">
                  <a:avLst/>
                </a:prstGeom>
                <a:noFill/>
              </p:spPr>
              <p:txBody>
                <a:bodyPr wrap="none" lIns="480000" tIns="0" rIns="0" bIns="0" anchor="b" anchorCtr="0">
                  <a:noAutofit/>
                </a:bodyPr>
                <a:lstStyle/>
                <a:p>
                  <a:pPr lvl="0">
                    <a:defRPr/>
                  </a:pPr>
                  <a:r>
                    <a:rPr lang="zh-CN" altLang="en-US" sz="2400" b="1" kern="0" dirty="0">
                      <a:latin typeface="方正卡通简体" panose="02000000000000000000" pitchFamily="2" charset="-122"/>
                      <a:ea typeface="方正卡通简体" panose="02000000000000000000" pitchFamily="2" charset="-122"/>
                      <a:cs typeface="+mn-ea"/>
                      <a:sym typeface="+mn-lt"/>
                    </a:rPr>
                    <a:t>认字识词朗诵</a:t>
                  </a:r>
                </a:p>
              </p:txBody>
            </p:sp>
            <p:sp>
              <p:nvSpPr>
                <p:cNvPr id="17" name="TextBox 14">
                  <a:extLst>
                    <a:ext uri="{FF2B5EF4-FFF2-40B4-BE49-F238E27FC236}">
                      <a16:creationId xmlns:a16="http://schemas.microsoft.com/office/drawing/2014/main" id="{808D8B43-E06C-4CB7-9046-7E167FBD914B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3943834" y="947273"/>
                  <a:ext cx="3962574" cy="320368"/>
                </a:xfrm>
                <a:prstGeom prst="rect">
                  <a:avLst/>
                </a:prstGeom>
              </p:spPr>
              <p:txBody>
                <a:bodyPr vert="horz" wrap="square" lIns="480000" tIns="0" rIns="0" bIns="0" anchor="ctr" anchorCtr="0">
                  <a:normAutofit fontScale="925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uLnTx/>
                      <a:uFillTx/>
                      <a:latin typeface="方正卡通简体" panose="02000000000000000000" pitchFamily="2" charset="-122"/>
                      <a:ea typeface="方正卡通简体" panose="02000000000000000000" pitchFamily="2" charset="-122"/>
                      <a:cs typeface="+mn-ea"/>
                      <a:sym typeface="+mn-lt"/>
                    </a:rPr>
                    <a:t>此部分内容作为文字排版占位显示 （建议使用主题字体）</a:t>
                  </a:r>
                </a:p>
              </p:txBody>
            </p:sp>
          </p:grp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569A3AA-94B9-41D2-9C7F-3E62DFEBB071}"/>
              </a:ext>
            </a:extLst>
          </p:cNvPr>
          <p:cNvGrpSpPr/>
          <p:nvPr/>
        </p:nvGrpSpPr>
        <p:grpSpPr>
          <a:xfrm>
            <a:off x="5653740" y="1384625"/>
            <a:ext cx="4517261" cy="988629"/>
            <a:chOff x="3974544" y="2684388"/>
            <a:chExt cx="3387946" cy="741472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BBE208FD-8433-4107-B5B8-AC217B056A7F}"/>
                </a:ext>
              </a:extLst>
            </p:cNvPr>
            <p:cNvGrpSpPr/>
            <p:nvPr/>
          </p:nvGrpSpPr>
          <p:grpSpPr>
            <a:xfrm>
              <a:off x="3974544" y="2684388"/>
              <a:ext cx="741472" cy="741472"/>
              <a:chOff x="3059832" y="3339719"/>
              <a:chExt cx="3607562" cy="3607562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C355F41F-5A60-48C3-A4F7-A3A9D5FC0D8E}"/>
                  </a:ext>
                </a:extLst>
              </p:cNvPr>
              <p:cNvSpPr/>
              <p:nvPr/>
            </p:nvSpPr>
            <p:spPr>
              <a:xfrm>
                <a:off x="3059832" y="3339719"/>
                <a:ext cx="3607562" cy="3607562"/>
              </a:xfrm>
              <a:prstGeom prst="ellipse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>
                  <a:ln>
                    <a:noFill/>
                  </a:ln>
                  <a:uLnTx/>
                  <a:uFillTx/>
                  <a:latin typeface="方正卡通简体" panose="02000000000000000000" pitchFamily="2" charset="-122"/>
                  <a:ea typeface="方正卡通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28" name="同心圆 69">
                <a:extLst>
                  <a:ext uri="{FF2B5EF4-FFF2-40B4-BE49-F238E27FC236}">
                    <a16:creationId xmlns:a16="http://schemas.microsoft.com/office/drawing/2014/main" id="{FB7B3E60-820D-4953-B475-059658F4EE7A}"/>
                  </a:ext>
                </a:extLst>
              </p:cNvPr>
              <p:cNvSpPr/>
              <p:nvPr/>
            </p:nvSpPr>
            <p:spPr>
              <a:xfrm>
                <a:off x="3168202" y="3448089"/>
                <a:ext cx="3390826" cy="3390826"/>
              </a:xfrm>
              <a:prstGeom prst="donut">
                <a:avLst>
                  <a:gd name="adj" fmla="val 4879"/>
                </a:avLst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 dirty="0">
                  <a:ln>
                    <a:noFill/>
                  </a:ln>
                  <a:uLnTx/>
                  <a:uFillTx/>
                  <a:latin typeface="方正卡通简体" panose="02000000000000000000" pitchFamily="2" charset="-122"/>
                  <a:ea typeface="方正卡通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Group 15">
              <a:extLst>
                <a:ext uri="{FF2B5EF4-FFF2-40B4-BE49-F238E27FC236}">
                  <a16:creationId xmlns:a16="http://schemas.microsoft.com/office/drawing/2014/main" id="{5D319AC7-A853-4677-A082-98181163F9AE}"/>
                </a:ext>
              </a:extLst>
            </p:cNvPr>
            <p:cNvGrpSpPr/>
            <p:nvPr/>
          </p:nvGrpSpPr>
          <p:grpSpPr>
            <a:xfrm>
              <a:off x="4039674" y="2760788"/>
              <a:ext cx="3322816" cy="591689"/>
              <a:chOff x="1598519" y="4039882"/>
              <a:chExt cx="4430422" cy="788918"/>
            </a:xfrm>
          </p:grpSpPr>
          <p:sp>
            <p:nvSpPr>
              <p:cNvPr id="23" name="TextBox 16">
                <a:extLst>
                  <a:ext uri="{FF2B5EF4-FFF2-40B4-BE49-F238E27FC236}">
                    <a16:creationId xmlns:a16="http://schemas.microsoft.com/office/drawing/2014/main" id="{053B434E-B2AA-4E4F-9F36-EF3969CA8132}"/>
                  </a:ext>
                </a:extLst>
              </p:cNvPr>
              <p:cNvSpPr txBox="1"/>
              <p:nvPr/>
            </p:nvSpPr>
            <p:spPr>
              <a:xfrm>
                <a:off x="1598519" y="4039882"/>
                <a:ext cx="732893" cy="707886"/>
              </a:xfrm>
              <a:prstGeom prst="rect">
                <a:avLst/>
              </a:prstGeom>
              <a:noFill/>
            </p:spPr>
            <p:txBody>
              <a:bodyPr wrap="none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5400" b="0" i="0" u="none" strike="noStrike" kern="0" cap="none" spc="0" normalizeH="0" baseline="0" noProof="0" dirty="0">
                    <a:ln>
                      <a:noFill/>
                    </a:ln>
                    <a:uLnTx/>
                    <a:uFillTx/>
                    <a:latin typeface="方正卡通简体" panose="02000000000000000000" pitchFamily="2" charset="-122"/>
                    <a:ea typeface="方正卡通简体" panose="02000000000000000000" pitchFamily="2" charset="-122"/>
                    <a:cs typeface="+mn-ea"/>
                    <a:sym typeface="+mn-lt"/>
                  </a:rPr>
                  <a:t>03</a:t>
                </a:r>
              </a:p>
            </p:txBody>
          </p:sp>
          <p:grpSp>
            <p:nvGrpSpPr>
              <p:cNvPr id="24" name="Group 17">
                <a:extLst>
                  <a:ext uri="{FF2B5EF4-FFF2-40B4-BE49-F238E27FC236}">
                    <a16:creationId xmlns:a16="http://schemas.microsoft.com/office/drawing/2014/main" id="{3015C9BF-4B2C-44D5-AD62-1CB6E6F34938}"/>
                  </a:ext>
                </a:extLst>
              </p:cNvPr>
              <p:cNvGrpSpPr/>
              <p:nvPr/>
            </p:nvGrpSpPr>
            <p:grpSpPr>
              <a:xfrm>
                <a:off x="2066367" y="4265568"/>
                <a:ext cx="3962574" cy="563232"/>
                <a:chOff x="3943834" y="704409"/>
                <a:chExt cx="3962574" cy="563232"/>
              </a:xfrm>
            </p:grpSpPr>
            <p:sp>
              <p:nvSpPr>
                <p:cNvPr id="25" name="TextBox 18">
                  <a:extLst>
                    <a:ext uri="{FF2B5EF4-FFF2-40B4-BE49-F238E27FC236}">
                      <a16:creationId xmlns:a16="http://schemas.microsoft.com/office/drawing/2014/main" id="{54EAAC2B-304D-430F-BE87-C4776130BC09}"/>
                    </a:ext>
                  </a:extLst>
                </p:cNvPr>
                <p:cNvSpPr txBox="1"/>
                <p:nvPr/>
              </p:nvSpPr>
              <p:spPr>
                <a:xfrm>
                  <a:off x="3943834" y="704409"/>
                  <a:ext cx="3962574" cy="242864"/>
                </a:xfrm>
                <a:prstGeom prst="rect">
                  <a:avLst/>
                </a:prstGeom>
                <a:noFill/>
              </p:spPr>
              <p:txBody>
                <a:bodyPr wrap="none" lIns="480000" tIns="0" rIns="0" bIns="0" anchor="b" anchorCtr="0">
                  <a:noAutofit/>
                </a:bodyPr>
                <a:lstStyle/>
                <a:p>
                  <a:pPr lvl="0">
                    <a:defRPr/>
                  </a:pPr>
                  <a:r>
                    <a:rPr lang="zh-CN" altLang="en-US" sz="2400" b="1" kern="0" dirty="0">
                      <a:latin typeface="方正卡通简体" panose="02000000000000000000" pitchFamily="2" charset="-122"/>
                      <a:ea typeface="方正卡通简体" panose="02000000000000000000" pitchFamily="2" charset="-122"/>
                      <a:cs typeface="+mn-ea"/>
                      <a:sym typeface="+mn-lt"/>
                    </a:rPr>
                    <a:t>课文赏析</a:t>
                  </a:r>
                </a:p>
              </p:txBody>
            </p:sp>
            <p:sp>
              <p:nvSpPr>
                <p:cNvPr id="26" name="TextBox 19">
                  <a:extLst>
                    <a:ext uri="{FF2B5EF4-FFF2-40B4-BE49-F238E27FC236}">
                      <a16:creationId xmlns:a16="http://schemas.microsoft.com/office/drawing/2014/main" id="{D57BA45D-9A6E-41CF-8E52-26A1EE330388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3943834" y="947273"/>
                  <a:ext cx="3962574" cy="320368"/>
                </a:xfrm>
                <a:prstGeom prst="rect">
                  <a:avLst/>
                </a:prstGeom>
              </p:spPr>
              <p:txBody>
                <a:bodyPr vert="horz" wrap="square" lIns="480000" tIns="0" rIns="0" bIns="0" anchor="ctr" anchorCtr="0">
                  <a:normAutofit fontScale="925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200" b="0" i="0" u="none" strike="noStrike" kern="0" cap="none" spc="0" normalizeH="0" baseline="0" noProof="0" dirty="0">
                      <a:ln>
                        <a:noFill/>
                      </a:ln>
                      <a:uLnTx/>
                      <a:uFillTx/>
                      <a:latin typeface="方正卡通简体" panose="02000000000000000000" pitchFamily="2" charset="-122"/>
                      <a:ea typeface="方正卡通简体" panose="02000000000000000000" pitchFamily="2" charset="-122"/>
                      <a:cs typeface="+mn-ea"/>
                      <a:sym typeface="+mn-lt"/>
                    </a:rPr>
                    <a:t>此部分内容作为文字排版占位显示 （建议使用主题字体）</a:t>
                  </a:r>
                </a:p>
              </p:txBody>
            </p:sp>
          </p:grp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381AE1E-1C9D-46EE-87B6-790C959E196F}"/>
              </a:ext>
            </a:extLst>
          </p:cNvPr>
          <p:cNvGrpSpPr/>
          <p:nvPr/>
        </p:nvGrpSpPr>
        <p:grpSpPr>
          <a:xfrm>
            <a:off x="5653740" y="2501793"/>
            <a:ext cx="4517261" cy="988629"/>
            <a:chOff x="3974544" y="3522264"/>
            <a:chExt cx="3387946" cy="741472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9D4112BA-5CB5-4C6A-AE3E-A8CA0C9735DB}"/>
                </a:ext>
              </a:extLst>
            </p:cNvPr>
            <p:cNvGrpSpPr/>
            <p:nvPr/>
          </p:nvGrpSpPr>
          <p:grpSpPr>
            <a:xfrm>
              <a:off x="3974544" y="3522264"/>
              <a:ext cx="741472" cy="741472"/>
              <a:chOff x="3059832" y="3339719"/>
              <a:chExt cx="3607562" cy="3607562"/>
            </a:xfrm>
          </p:grpSpPr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C9D8192B-ED80-40B8-95B2-EB4219DFAB0F}"/>
                  </a:ext>
                </a:extLst>
              </p:cNvPr>
              <p:cNvSpPr/>
              <p:nvPr/>
            </p:nvSpPr>
            <p:spPr>
              <a:xfrm>
                <a:off x="3059832" y="3339719"/>
                <a:ext cx="3607562" cy="3607562"/>
              </a:xfrm>
              <a:prstGeom prst="ellipse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>
                  <a:ln>
                    <a:noFill/>
                  </a:ln>
                  <a:uLnTx/>
                  <a:uFillTx/>
                  <a:latin typeface="方正卡通简体" panose="02000000000000000000" pitchFamily="2" charset="-122"/>
                  <a:ea typeface="方正卡通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37" name="同心圆 69">
                <a:extLst>
                  <a:ext uri="{FF2B5EF4-FFF2-40B4-BE49-F238E27FC236}">
                    <a16:creationId xmlns:a16="http://schemas.microsoft.com/office/drawing/2014/main" id="{EF37F6D8-1EA1-45F7-AC49-D38C4A9E8B59}"/>
                  </a:ext>
                </a:extLst>
              </p:cNvPr>
              <p:cNvSpPr/>
              <p:nvPr/>
            </p:nvSpPr>
            <p:spPr>
              <a:xfrm>
                <a:off x="3168202" y="3448089"/>
                <a:ext cx="3390826" cy="3390826"/>
              </a:xfrm>
              <a:prstGeom prst="donut">
                <a:avLst>
                  <a:gd name="adj" fmla="val 4879"/>
                </a:avLst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 dirty="0">
                  <a:ln>
                    <a:noFill/>
                  </a:ln>
                  <a:uLnTx/>
                  <a:uFillTx/>
                  <a:latin typeface="方正卡通简体" panose="02000000000000000000" pitchFamily="2" charset="-122"/>
                  <a:ea typeface="方正卡通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Group 20">
              <a:extLst>
                <a:ext uri="{FF2B5EF4-FFF2-40B4-BE49-F238E27FC236}">
                  <a16:creationId xmlns:a16="http://schemas.microsoft.com/office/drawing/2014/main" id="{76D56379-E7D0-48E2-A5CB-0B7D01A63359}"/>
                </a:ext>
              </a:extLst>
            </p:cNvPr>
            <p:cNvGrpSpPr/>
            <p:nvPr/>
          </p:nvGrpSpPr>
          <p:grpSpPr>
            <a:xfrm>
              <a:off x="4000811" y="3585738"/>
              <a:ext cx="3361679" cy="604621"/>
              <a:chOff x="1546702" y="5390792"/>
              <a:chExt cx="4482239" cy="806160"/>
            </a:xfrm>
          </p:grpSpPr>
          <p:sp>
            <p:nvSpPr>
              <p:cNvPr id="32" name="TextBox 21">
                <a:extLst>
                  <a:ext uri="{FF2B5EF4-FFF2-40B4-BE49-F238E27FC236}">
                    <a16:creationId xmlns:a16="http://schemas.microsoft.com/office/drawing/2014/main" id="{A7945FB2-4D6A-4837-82CE-876DDC6F7D52}"/>
                  </a:ext>
                </a:extLst>
              </p:cNvPr>
              <p:cNvSpPr txBox="1"/>
              <p:nvPr/>
            </p:nvSpPr>
            <p:spPr>
              <a:xfrm>
                <a:off x="1546702" y="5390792"/>
                <a:ext cx="716863" cy="707886"/>
              </a:xfrm>
              <a:prstGeom prst="rect">
                <a:avLst/>
              </a:prstGeom>
              <a:noFill/>
            </p:spPr>
            <p:txBody>
              <a:bodyPr wrap="none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5400" b="0" i="0" u="none" strike="noStrike" kern="0" cap="none" spc="0" normalizeH="0" baseline="0" noProof="0" dirty="0">
                    <a:ln>
                      <a:noFill/>
                    </a:ln>
                    <a:uLnTx/>
                    <a:uFillTx/>
                    <a:latin typeface="方正卡通简体" panose="02000000000000000000" pitchFamily="2" charset="-122"/>
                    <a:ea typeface="方正卡通简体" panose="02000000000000000000" pitchFamily="2" charset="-122"/>
                    <a:cs typeface="+mn-ea"/>
                    <a:sym typeface="+mn-lt"/>
                  </a:rPr>
                  <a:t>04</a:t>
                </a:r>
              </a:p>
            </p:txBody>
          </p:sp>
          <p:grpSp>
            <p:nvGrpSpPr>
              <p:cNvPr id="33" name="Group 22">
                <a:extLst>
                  <a:ext uri="{FF2B5EF4-FFF2-40B4-BE49-F238E27FC236}">
                    <a16:creationId xmlns:a16="http://schemas.microsoft.com/office/drawing/2014/main" id="{284888AA-7EA0-4CDC-AEFB-4A1CB2526049}"/>
                  </a:ext>
                </a:extLst>
              </p:cNvPr>
              <p:cNvGrpSpPr/>
              <p:nvPr/>
            </p:nvGrpSpPr>
            <p:grpSpPr>
              <a:xfrm>
                <a:off x="2066367" y="5633720"/>
                <a:ext cx="3962574" cy="563232"/>
                <a:chOff x="3943834" y="704409"/>
                <a:chExt cx="3962574" cy="563232"/>
              </a:xfrm>
            </p:grpSpPr>
            <p:sp>
              <p:nvSpPr>
                <p:cNvPr id="34" name="TextBox 23">
                  <a:extLst>
                    <a:ext uri="{FF2B5EF4-FFF2-40B4-BE49-F238E27FC236}">
                      <a16:creationId xmlns:a16="http://schemas.microsoft.com/office/drawing/2014/main" id="{232D8332-D960-4D48-AB5F-7D9FEEBB4B58}"/>
                    </a:ext>
                  </a:extLst>
                </p:cNvPr>
                <p:cNvSpPr txBox="1"/>
                <p:nvPr/>
              </p:nvSpPr>
              <p:spPr>
                <a:xfrm>
                  <a:off x="3943834" y="704409"/>
                  <a:ext cx="3962574" cy="242864"/>
                </a:xfrm>
                <a:prstGeom prst="rect">
                  <a:avLst/>
                </a:prstGeom>
                <a:noFill/>
              </p:spPr>
              <p:txBody>
                <a:bodyPr wrap="none" lIns="480000" tIns="0" rIns="0" bIns="0" anchor="b" anchorCtr="0">
                  <a:noAutofit/>
                </a:bodyPr>
                <a:lstStyle/>
                <a:p>
                  <a:pPr lvl="0">
                    <a:defRPr/>
                  </a:pPr>
                  <a:r>
                    <a:rPr lang="zh-CN" altLang="en-US" sz="2400" b="1" kern="0" dirty="0">
                      <a:latin typeface="方正卡通简体" panose="02000000000000000000" pitchFamily="2" charset="-122"/>
                      <a:ea typeface="方正卡通简体" panose="02000000000000000000" pitchFamily="2" charset="-122"/>
                      <a:cs typeface="+mn-ea"/>
                      <a:sym typeface="+mn-lt"/>
                    </a:rPr>
                    <a:t>拓展训练</a:t>
                  </a:r>
                  <a:r>
                    <a:rPr lang="en-US" altLang="zh-CN" sz="2400" b="1" kern="0" dirty="0">
                      <a:latin typeface="方正卡通简体" panose="02000000000000000000" pitchFamily="2" charset="-122"/>
                      <a:ea typeface="方正卡通简体" panose="02000000000000000000" pitchFamily="2" charset="-122"/>
                      <a:cs typeface="+mn-ea"/>
                      <a:sym typeface="+mn-lt"/>
                    </a:rPr>
                    <a:t>/</a:t>
                  </a:r>
                  <a:r>
                    <a:rPr lang="zh-CN" altLang="en-US" sz="2400" b="1" kern="0" dirty="0">
                      <a:latin typeface="方正卡通简体" panose="02000000000000000000" pitchFamily="2" charset="-122"/>
                      <a:ea typeface="方正卡通简体" panose="02000000000000000000" pitchFamily="2" charset="-122"/>
                      <a:cs typeface="+mn-ea"/>
                      <a:sym typeface="+mn-lt"/>
                    </a:rPr>
                    <a:t>分组练习</a:t>
                  </a:r>
                </a:p>
              </p:txBody>
            </p:sp>
            <p:sp>
              <p:nvSpPr>
                <p:cNvPr id="35" name="TextBox 24">
                  <a:extLst>
                    <a:ext uri="{FF2B5EF4-FFF2-40B4-BE49-F238E27FC236}">
                      <a16:creationId xmlns:a16="http://schemas.microsoft.com/office/drawing/2014/main" id="{A9185ABE-6228-42D8-8131-1D8E69076D61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3943834" y="947273"/>
                  <a:ext cx="3962574" cy="320368"/>
                </a:xfrm>
                <a:prstGeom prst="rect">
                  <a:avLst/>
                </a:prstGeom>
              </p:spPr>
              <p:txBody>
                <a:bodyPr vert="horz" wrap="square" lIns="480000" tIns="0" rIns="0" bIns="0" anchor="ctr" anchorCtr="0">
                  <a:normAutofit fontScale="925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uLnTx/>
                      <a:uFillTx/>
                      <a:latin typeface="方正卡通简体" panose="02000000000000000000" pitchFamily="2" charset="-122"/>
                      <a:ea typeface="方正卡通简体" panose="02000000000000000000" pitchFamily="2" charset="-122"/>
                      <a:cs typeface="+mn-ea"/>
                      <a:sym typeface="+mn-lt"/>
                    </a:rPr>
                    <a:t>此部分内容作为文字排版占位显示 （建议使用主题字体）</a:t>
                  </a:r>
                </a:p>
              </p:txBody>
            </p:sp>
          </p:grpSp>
        </p:grp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041656B1-A7D9-4DA2-A39F-C5A5A9C406C6}"/>
              </a:ext>
            </a:extLst>
          </p:cNvPr>
          <p:cNvSpPr txBox="1"/>
          <p:nvPr/>
        </p:nvSpPr>
        <p:spPr>
          <a:xfrm>
            <a:off x="2769575" y="586999"/>
            <a:ext cx="2143536" cy="871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062" b="1" dirty="0">
                <a:latin typeface="方正卡通简体" panose="02000000000000000000" pitchFamily="2" charset="-122"/>
                <a:ea typeface="方正卡通简体" panose="02000000000000000000" pitchFamily="2" charset="-122"/>
              </a:rPr>
              <a:t>目  录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2C99350-7803-484F-AC59-15368A9172B0}"/>
              </a:ext>
            </a:extLst>
          </p:cNvPr>
          <p:cNvSpPr txBox="1"/>
          <p:nvPr/>
        </p:nvSpPr>
        <p:spPr>
          <a:xfrm>
            <a:off x="2581478" y="1336440"/>
            <a:ext cx="25197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方正卡通简体" panose="02000000000000000000" pitchFamily="2" charset="-122"/>
                <a:ea typeface="方正卡通简体" panose="02000000000000000000" pitchFamily="2" charset="-122"/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408572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6">
            <a:extLst>
              <a:ext uri="{FF2B5EF4-FFF2-40B4-BE49-F238E27FC236}">
                <a16:creationId xmlns:a16="http://schemas.microsoft.com/office/drawing/2014/main" id="{6D9CCC74-791C-4FEF-9EC0-6F1B3E369E63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5735980" y="2358120"/>
            <a:ext cx="1527991" cy="1081112"/>
            <a:chOff x="5735980" y="2358120"/>
            <a:chExt cx="1527991" cy="1081112"/>
          </a:xfrm>
        </p:grpSpPr>
        <p:sp>
          <p:nvSpPr>
            <p:cNvPr id="45" name="Freeform: Shape 126">
              <a:extLst>
                <a:ext uri="{FF2B5EF4-FFF2-40B4-BE49-F238E27FC236}">
                  <a16:creationId xmlns:a16="http://schemas.microsoft.com/office/drawing/2014/main" id="{1BEF7CD9-E158-45E5-875A-15C5E6E363D4}"/>
                </a:ext>
              </a:extLst>
            </p:cNvPr>
            <p:cNvSpPr>
              <a:spLocks/>
            </p:cNvSpPr>
            <p:nvPr/>
          </p:nvSpPr>
          <p:spPr bwMode="auto">
            <a:xfrm rot="21301173">
              <a:off x="5735980" y="2358120"/>
              <a:ext cx="1527991" cy="1081112"/>
            </a:xfrm>
            <a:custGeom>
              <a:avLst/>
              <a:gdLst/>
              <a:ahLst/>
              <a:cxnLst>
                <a:cxn ang="0">
                  <a:pos x="445" y="130"/>
                </a:cxn>
                <a:cxn ang="0">
                  <a:pos x="197" y="4"/>
                </a:cxn>
                <a:cxn ang="0">
                  <a:pos x="197" y="4"/>
                </a:cxn>
                <a:cxn ang="0">
                  <a:pos x="61" y="60"/>
                </a:cxn>
                <a:cxn ang="0">
                  <a:pos x="75" y="296"/>
                </a:cxn>
                <a:cxn ang="0">
                  <a:pos x="311" y="282"/>
                </a:cxn>
                <a:cxn ang="0">
                  <a:pos x="344" y="117"/>
                </a:cxn>
                <a:cxn ang="0">
                  <a:pos x="403" y="167"/>
                </a:cxn>
                <a:cxn ang="0">
                  <a:pos x="372" y="195"/>
                </a:cxn>
                <a:cxn ang="0">
                  <a:pos x="494" y="285"/>
                </a:cxn>
                <a:cxn ang="0">
                  <a:pos x="476" y="102"/>
                </a:cxn>
                <a:cxn ang="0">
                  <a:pos x="445" y="130"/>
                </a:cxn>
              </a:cxnLst>
              <a:rect l="0" t="0" r="r" b="b"/>
              <a:pathLst>
                <a:path w="505" h="357">
                  <a:moveTo>
                    <a:pt x="445" y="130"/>
                  </a:moveTo>
                  <a:cubicBezTo>
                    <a:pt x="389" y="68"/>
                    <a:pt x="285" y="10"/>
                    <a:pt x="197" y="4"/>
                  </a:cubicBezTo>
                  <a:cubicBezTo>
                    <a:pt x="197" y="4"/>
                    <a:pt x="197" y="3"/>
                    <a:pt x="197" y="4"/>
                  </a:cubicBezTo>
                  <a:cubicBezTo>
                    <a:pt x="147" y="0"/>
                    <a:pt x="96" y="20"/>
                    <a:pt x="61" y="60"/>
                  </a:cubicBezTo>
                  <a:cubicBezTo>
                    <a:pt x="0" y="129"/>
                    <a:pt x="6" y="235"/>
                    <a:pt x="75" y="296"/>
                  </a:cubicBezTo>
                  <a:cubicBezTo>
                    <a:pt x="144" y="357"/>
                    <a:pt x="250" y="351"/>
                    <a:pt x="311" y="282"/>
                  </a:cubicBezTo>
                  <a:cubicBezTo>
                    <a:pt x="352" y="235"/>
                    <a:pt x="363" y="172"/>
                    <a:pt x="344" y="117"/>
                  </a:cubicBezTo>
                  <a:cubicBezTo>
                    <a:pt x="366" y="131"/>
                    <a:pt x="386" y="148"/>
                    <a:pt x="403" y="167"/>
                  </a:cubicBezTo>
                  <a:cubicBezTo>
                    <a:pt x="393" y="176"/>
                    <a:pt x="383" y="186"/>
                    <a:pt x="372" y="195"/>
                  </a:cubicBezTo>
                  <a:cubicBezTo>
                    <a:pt x="416" y="209"/>
                    <a:pt x="460" y="238"/>
                    <a:pt x="494" y="285"/>
                  </a:cubicBezTo>
                  <a:cubicBezTo>
                    <a:pt x="505" y="228"/>
                    <a:pt x="500" y="164"/>
                    <a:pt x="476" y="102"/>
                  </a:cubicBezTo>
                  <a:cubicBezTo>
                    <a:pt x="465" y="112"/>
                    <a:pt x="455" y="121"/>
                    <a:pt x="445" y="13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Oval 128">
              <a:extLst>
                <a:ext uri="{FF2B5EF4-FFF2-40B4-BE49-F238E27FC236}">
                  <a16:creationId xmlns:a16="http://schemas.microsoft.com/office/drawing/2014/main" id="{5D46B050-7070-425C-B5E2-56697596B451}"/>
                </a:ext>
              </a:extLst>
            </p:cNvPr>
            <p:cNvSpPr/>
            <p:nvPr/>
          </p:nvSpPr>
          <p:spPr>
            <a:xfrm rot="21301173">
              <a:off x="5915726" y="2502392"/>
              <a:ext cx="780187" cy="780187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7" name="Group 129">
              <a:extLst>
                <a:ext uri="{FF2B5EF4-FFF2-40B4-BE49-F238E27FC236}">
                  <a16:creationId xmlns:a16="http://schemas.microsoft.com/office/drawing/2014/main" id="{4412E39A-3D55-40CC-AAA7-D6A2137BD4B1}"/>
                </a:ext>
              </a:extLst>
            </p:cNvPr>
            <p:cNvGrpSpPr/>
            <p:nvPr/>
          </p:nvGrpSpPr>
          <p:grpSpPr>
            <a:xfrm>
              <a:off x="6190626" y="2733450"/>
              <a:ext cx="230384" cy="318069"/>
              <a:chOff x="5011733" y="2427288"/>
              <a:chExt cx="212725" cy="293688"/>
            </a:xfrm>
            <a:solidFill>
              <a:schemeClr val="bg1"/>
            </a:solidFill>
          </p:grpSpPr>
          <p:sp>
            <p:nvSpPr>
              <p:cNvPr id="48" name="Freeform: Shape 130">
                <a:extLst>
                  <a:ext uri="{FF2B5EF4-FFF2-40B4-BE49-F238E27FC236}">
                    <a16:creationId xmlns:a16="http://schemas.microsoft.com/office/drawing/2014/main" id="{6002890B-7A52-454D-867C-A4F58D4799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1733" y="2427288"/>
                <a:ext cx="212725" cy="293688"/>
              </a:xfrm>
              <a:custGeom>
                <a:avLst/>
                <a:gdLst/>
                <a:ahLst/>
                <a:cxnLst>
                  <a:cxn ang="0">
                    <a:pos x="78" y="11"/>
                  </a:cxn>
                  <a:cxn ang="0">
                    <a:pos x="84" y="11"/>
                  </a:cxn>
                  <a:cxn ang="0">
                    <a:pos x="84" y="0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7" y="11"/>
                  </a:cxn>
                  <a:cxn ang="0">
                    <a:pos x="30" y="52"/>
                  </a:cxn>
                  <a:cxn ang="0">
                    <a:pos x="30" y="64"/>
                  </a:cxn>
                  <a:cxn ang="0">
                    <a:pos x="8" y="105"/>
                  </a:cxn>
                  <a:cxn ang="0">
                    <a:pos x="0" y="105"/>
                  </a:cxn>
                  <a:cxn ang="0">
                    <a:pos x="0" y="116"/>
                  </a:cxn>
                  <a:cxn ang="0">
                    <a:pos x="84" y="116"/>
                  </a:cxn>
                  <a:cxn ang="0">
                    <a:pos x="84" y="105"/>
                  </a:cxn>
                  <a:cxn ang="0">
                    <a:pos x="78" y="105"/>
                  </a:cxn>
                  <a:cxn ang="0">
                    <a:pos x="55" y="64"/>
                  </a:cxn>
                  <a:cxn ang="0">
                    <a:pos x="55" y="52"/>
                  </a:cxn>
                  <a:cxn ang="0">
                    <a:pos x="78" y="11"/>
                  </a:cxn>
                  <a:cxn ang="0">
                    <a:pos x="52" y="69"/>
                  </a:cxn>
                  <a:cxn ang="0">
                    <a:pos x="72" y="105"/>
                  </a:cxn>
                  <a:cxn ang="0">
                    <a:pos x="67" y="105"/>
                  </a:cxn>
                  <a:cxn ang="0">
                    <a:pos x="56" y="93"/>
                  </a:cxn>
                  <a:cxn ang="0">
                    <a:pos x="43" y="77"/>
                  </a:cxn>
                  <a:cxn ang="0">
                    <a:pos x="30" y="93"/>
                  </a:cxn>
                  <a:cxn ang="0">
                    <a:pos x="20" y="105"/>
                  </a:cxn>
                  <a:cxn ang="0">
                    <a:pos x="13" y="105"/>
                  </a:cxn>
                  <a:cxn ang="0">
                    <a:pos x="34" y="69"/>
                  </a:cxn>
                  <a:cxn ang="0">
                    <a:pos x="36" y="69"/>
                  </a:cxn>
                  <a:cxn ang="0">
                    <a:pos x="36" y="48"/>
                  </a:cxn>
                  <a:cxn ang="0">
                    <a:pos x="34" y="47"/>
                  </a:cxn>
                  <a:cxn ang="0">
                    <a:pos x="13" y="11"/>
                  </a:cxn>
                  <a:cxn ang="0">
                    <a:pos x="72" y="11"/>
                  </a:cxn>
                  <a:cxn ang="0">
                    <a:pos x="52" y="47"/>
                  </a:cxn>
                  <a:cxn ang="0">
                    <a:pos x="49" y="48"/>
                  </a:cxn>
                  <a:cxn ang="0">
                    <a:pos x="49" y="69"/>
                  </a:cxn>
                  <a:cxn ang="0">
                    <a:pos x="52" y="69"/>
                  </a:cxn>
                </a:cxnLst>
                <a:rect l="0" t="0" r="r" b="b"/>
                <a:pathLst>
                  <a:path w="84" h="116">
                    <a:moveTo>
                      <a:pt x="78" y="11"/>
                    </a:moveTo>
                    <a:cubicBezTo>
                      <a:pt x="84" y="11"/>
                      <a:pt x="84" y="11"/>
                      <a:pt x="84" y="11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8" y="33"/>
                      <a:pt x="16" y="48"/>
                      <a:pt x="30" y="52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17" y="69"/>
                      <a:pt x="9" y="83"/>
                      <a:pt x="8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84" y="116"/>
                      <a:pt x="84" y="116"/>
                      <a:pt x="84" y="116"/>
                    </a:cubicBezTo>
                    <a:cubicBezTo>
                      <a:pt x="84" y="105"/>
                      <a:pt x="84" y="105"/>
                      <a:pt x="84" y="105"/>
                    </a:cubicBezTo>
                    <a:cubicBezTo>
                      <a:pt x="78" y="105"/>
                      <a:pt x="78" y="105"/>
                      <a:pt x="78" y="105"/>
                    </a:cubicBezTo>
                    <a:cubicBezTo>
                      <a:pt x="77" y="83"/>
                      <a:pt x="69" y="69"/>
                      <a:pt x="55" y="64"/>
                    </a:cubicBezTo>
                    <a:cubicBezTo>
                      <a:pt x="55" y="52"/>
                      <a:pt x="55" y="52"/>
                      <a:pt x="55" y="52"/>
                    </a:cubicBezTo>
                    <a:cubicBezTo>
                      <a:pt x="69" y="48"/>
                      <a:pt x="77" y="33"/>
                      <a:pt x="78" y="11"/>
                    </a:cubicBezTo>
                    <a:close/>
                    <a:moveTo>
                      <a:pt x="52" y="69"/>
                    </a:moveTo>
                    <a:cubicBezTo>
                      <a:pt x="67" y="73"/>
                      <a:pt x="72" y="90"/>
                      <a:pt x="72" y="105"/>
                    </a:cubicBezTo>
                    <a:cubicBezTo>
                      <a:pt x="67" y="105"/>
                      <a:pt x="67" y="105"/>
                      <a:pt x="67" y="105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43" y="77"/>
                      <a:pt x="43" y="77"/>
                      <a:pt x="43" y="77"/>
                    </a:cubicBezTo>
                    <a:cubicBezTo>
                      <a:pt x="30" y="93"/>
                      <a:pt x="30" y="93"/>
                      <a:pt x="30" y="93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13" y="105"/>
                      <a:pt x="13" y="105"/>
                      <a:pt x="13" y="105"/>
                    </a:cubicBezTo>
                    <a:cubicBezTo>
                      <a:pt x="14" y="90"/>
                      <a:pt x="18" y="73"/>
                      <a:pt x="34" y="69"/>
                    </a:cubicBezTo>
                    <a:cubicBezTo>
                      <a:pt x="36" y="69"/>
                      <a:pt x="36" y="69"/>
                      <a:pt x="36" y="69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18" y="43"/>
                      <a:pt x="14" y="27"/>
                      <a:pt x="13" y="11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72" y="27"/>
                      <a:pt x="67" y="43"/>
                      <a:pt x="52" y="47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69"/>
                      <a:pt x="49" y="69"/>
                      <a:pt x="49" y="69"/>
                    </a:cubicBezTo>
                    <a:lnTo>
                      <a:pt x="52" y="6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131">
                <a:extLst>
                  <a:ext uri="{FF2B5EF4-FFF2-40B4-BE49-F238E27FC236}">
                    <a16:creationId xmlns:a16="http://schemas.microsoft.com/office/drawing/2014/main" id="{C1AD03DB-FC37-4F6D-B8DF-A98C3F7504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2701" y="2516188"/>
                <a:ext cx="60325" cy="34925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0" y="0"/>
                  </a:cxn>
                  <a:cxn ang="0">
                    <a:pos x="9" y="11"/>
                  </a:cxn>
                  <a:cxn ang="0">
                    <a:pos x="19" y="22"/>
                  </a:cxn>
                  <a:cxn ang="0">
                    <a:pos x="29" y="11"/>
                  </a:cxn>
                  <a:cxn ang="0">
                    <a:pos x="38" y="0"/>
                  </a:cxn>
                </a:cxnLst>
                <a:rect l="0" t="0" r="r" b="b"/>
                <a:pathLst>
                  <a:path w="38" h="22">
                    <a:moveTo>
                      <a:pt x="38" y="0"/>
                    </a:moveTo>
                    <a:lnTo>
                      <a:pt x="0" y="0"/>
                    </a:lnTo>
                    <a:lnTo>
                      <a:pt x="9" y="11"/>
                    </a:lnTo>
                    <a:lnTo>
                      <a:pt x="19" y="22"/>
                    </a:lnTo>
                    <a:lnTo>
                      <a:pt x="29" y="11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" name="千图PPT彼岸天：ID 8661124库_组合 14">
            <a:extLst>
              <a:ext uri="{FF2B5EF4-FFF2-40B4-BE49-F238E27FC236}">
                <a16:creationId xmlns:a16="http://schemas.microsoft.com/office/drawing/2014/main" id="{9074FA68-D106-4134-9C2F-B546652B989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831471" y="4166095"/>
            <a:ext cx="1406673" cy="1334498"/>
            <a:chOff x="4831471" y="4166095"/>
            <a:chExt cx="1406673" cy="1334498"/>
          </a:xfrm>
        </p:grpSpPr>
        <p:sp>
          <p:nvSpPr>
            <p:cNvPr id="42" name="Freeform: Shape 123">
              <a:extLst>
                <a:ext uri="{FF2B5EF4-FFF2-40B4-BE49-F238E27FC236}">
                  <a16:creationId xmlns:a16="http://schemas.microsoft.com/office/drawing/2014/main" id="{C84DFF93-9BAA-4622-921C-80EF217E319D}"/>
                </a:ext>
              </a:extLst>
            </p:cNvPr>
            <p:cNvSpPr>
              <a:spLocks/>
            </p:cNvSpPr>
            <p:nvPr/>
          </p:nvSpPr>
          <p:spPr bwMode="auto">
            <a:xfrm rot="21301173">
              <a:off x="4831471" y="4166095"/>
              <a:ext cx="1406673" cy="1334498"/>
            </a:xfrm>
            <a:custGeom>
              <a:avLst/>
              <a:gdLst/>
              <a:ahLst/>
              <a:cxnLst>
                <a:cxn ang="0">
                  <a:pos x="41" y="157"/>
                </a:cxn>
                <a:cxn ang="0">
                  <a:pos x="177" y="399"/>
                </a:cxn>
                <a:cxn ang="0">
                  <a:pos x="177" y="399"/>
                </a:cxn>
                <a:cxn ang="0">
                  <a:pos x="322" y="427"/>
                </a:cxn>
                <a:cxn ang="0">
                  <a:pos x="441" y="223"/>
                </a:cxn>
                <a:cxn ang="0">
                  <a:pos x="236" y="104"/>
                </a:cxn>
                <a:cxn ang="0">
                  <a:pos x="118" y="223"/>
                </a:cxn>
                <a:cxn ang="0">
                  <a:pos x="96" y="149"/>
                </a:cxn>
                <a:cxn ang="0">
                  <a:pos x="137" y="143"/>
                </a:cxn>
                <a:cxn ang="0">
                  <a:pos x="86" y="0"/>
                </a:cxn>
                <a:cxn ang="0">
                  <a:pos x="0" y="163"/>
                </a:cxn>
                <a:cxn ang="0">
                  <a:pos x="41" y="157"/>
                </a:cxn>
              </a:cxnLst>
              <a:rect l="0" t="0" r="r" b="b"/>
              <a:pathLst>
                <a:path w="465" h="441">
                  <a:moveTo>
                    <a:pt x="41" y="157"/>
                  </a:moveTo>
                  <a:cubicBezTo>
                    <a:pt x="53" y="239"/>
                    <a:pt x="108" y="346"/>
                    <a:pt x="177" y="399"/>
                  </a:cubicBezTo>
                  <a:cubicBezTo>
                    <a:pt x="177" y="399"/>
                    <a:pt x="177" y="399"/>
                    <a:pt x="177" y="399"/>
                  </a:cubicBezTo>
                  <a:cubicBezTo>
                    <a:pt x="217" y="429"/>
                    <a:pt x="270" y="441"/>
                    <a:pt x="322" y="427"/>
                  </a:cubicBezTo>
                  <a:cubicBezTo>
                    <a:pt x="411" y="404"/>
                    <a:pt x="465" y="312"/>
                    <a:pt x="441" y="223"/>
                  </a:cubicBezTo>
                  <a:cubicBezTo>
                    <a:pt x="417" y="134"/>
                    <a:pt x="326" y="81"/>
                    <a:pt x="236" y="104"/>
                  </a:cubicBezTo>
                  <a:cubicBezTo>
                    <a:pt x="176" y="120"/>
                    <a:pt x="133" y="167"/>
                    <a:pt x="118" y="223"/>
                  </a:cubicBezTo>
                  <a:cubicBezTo>
                    <a:pt x="107" y="199"/>
                    <a:pt x="100" y="174"/>
                    <a:pt x="96" y="149"/>
                  </a:cubicBezTo>
                  <a:cubicBezTo>
                    <a:pt x="110" y="147"/>
                    <a:pt x="123" y="145"/>
                    <a:pt x="137" y="143"/>
                  </a:cubicBezTo>
                  <a:cubicBezTo>
                    <a:pt x="109" y="108"/>
                    <a:pt x="88" y="59"/>
                    <a:pt x="86" y="0"/>
                  </a:cubicBezTo>
                  <a:cubicBezTo>
                    <a:pt x="45" y="42"/>
                    <a:pt x="14" y="97"/>
                    <a:pt x="0" y="163"/>
                  </a:cubicBezTo>
                  <a:cubicBezTo>
                    <a:pt x="14" y="161"/>
                    <a:pt x="27" y="159"/>
                    <a:pt x="41" y="157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Oval 133">
              <a:extLst>
                <a:ext uri="{FF2B5EF4-FFF2-40B4-BE49-F238E27FC236}">
                  <a16:creationId xmlns:a16="http://schemas.microsoft.com/office/drawing/2014/main" id="{DB2656E2-9B3E-4F79-9059-773AC8B4AB70}"/>
                </a:ext>
              </a:extLst>
            </p:cNvPr>
            <p:cNvSpPr/>
            <p:nvPr/>
          </p:nvSpPr>
          <p:spPr>
            <a:xfrm rot="21301173">
              <a:off x="5300096" y="4563157"/>
              <a:ext cx="780187" cy="780187"/>
            </a:xfrm>
            <a:prstGeom prst="ellipse">
              <a:avLst/>
            </a:prstGeom>
            <a:solidFill>
              <a:schemeClr val="accent5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134">
              <a:extLst>
                <a:ext uri="{FF2B5EF4-FFF2-40B4-BE49-F238E27FC236}">
                  <a16:creationId xmlns:a16="http://schemas.microsoft.com/office/drawing/2014/main" id="{21643389-31EB-4B17-A461-CA829E5786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5138" y="4765783"/>
              <a:ext cx="330103" cy="374933"/>
            </a:xfrm>
            <a:custGeom>
              <a:avLst/>
              <a:gdLst/>
              <a:ahLst/>
              <a:cxnLst>
                <a:cxn ang="0">
                  <a:pos x="87" y="109"/>
                </a:cxn>
                <a:cxn ang="0">
                  <a:pos x="82" y="109"/>
                </a:cxn>
                <a:cxn ang="0">
                  <a:pos x="102" y="73"/>
                </a:cxn>
                <a:cxn ang="0">
                  <a:pos x="69" y="31"/>
                </a:cxn>
                <a:cxn ang="0">
                  <a:pos x="77" y="15"/>
                </a:cxn>
                <a:cxn ang="0">
                  <a:pos x="76" y="10"/>
                </a:cxn>
                <a:cxn ang="0">
                  <a:pos x="56" y="1"/>
                </a:cxn>
                <a:cxn ang="0">
                  <a:pos x="53" y="0"/>
                </a:cxn>
                <a:cxn ang="0">
                  <a:pos x="51" y="2"/>
                </a:cxn>
                <a:cxn ang="0">
                  <a:pos x="28" y="46"/>
                </a:cxn>
                <a:cxn ang="0">
                  <a:pos x="31" y="57"/>
                </a:cxn>
                <a:cxn ang="0">
                  <a:pos x="28" y="63"/>
                </a:cxn>
                <a:cxn ang="0">
                  <a:pos x="41" y="69"/>
                </a:cxn>
                <a:cxn ang="0">
                  <a:pos x="44" y="63"/>
                </a:cxn>
                <a:cxn ang="0">
                  <a:pos x="44" y="63"/>
                </a:cxn>
                <a:cxn ang="0">
                  <a:pos x="54" y="59"/>
                </a:cxn>
                <a:cxn ang="0">
                  <a:pos x="62" y="44"/>
                </a:cxn>
                <a:cxn ang="0">
                  <a:pos x="87" y="73"/>
                </a:cxn>
                <a:cxn ang="0">
                  <a:pos x="58" y="102"/>
                </a:cxn>
                <a:cxn ang="0">
                  <a:pos x="37" y="95"/>
                </a:cxn>
                <a:cxn ang="0">
                  <a:pos x="37" y="91"/>
                </a:cxn>
                <a:cxn ang="0">
                  <a:pos x="40" y="87"/>
                </a:cxn>
                <a:cxn ang="0">
                  <a:pos x="58" y="87"/>
                </a:cxn>
                <a:cxn ang="0">
                  <a:pos x="58" y="80"/>
                </a:cxn>
                <a:cxn ang="0">
                  <a:pos x="30" y="80"/>
                </a:cxn>
                <a:cxn ang="0">
                  <a:pos x="16" y="80"/>
                </a:cxn>
                <a:cxn ang="0">
                  <a:pos x="0" y="80"/>
                </a:cxn>
                <a:cxn ang="0">
                  <a:pos x="0" y="87"/>
                </a:cxn>
                <a:cxn ang="0">
                  <a:pos x="17" y="87"/>
                </a:cxn>
                <a:cxn ang="0">
                  <a:pos x="18" y="87"/>
                </a:cxn>
                <a:cxn ang="0">
                  <a:pos x="22" y="91"/>
                </a:cxn>
                <a:cxn ang="0">
                  <a:pos x="22" y="95"/>
                </a:cxn>
                <a:cxn ang="0">
                  <a:pos x="22" y="109"/>
                </a:cxn>
                <a:cxn ang="0">
                  <a:pos x="8" y="116"/>
                </a:cxn>
                <a:cxn ang="0">
                  <a:pos x="102" y="116"/>
                </a:cxn>
                <a:cxn ang="0">
                  <a:pos x="87" y="109"/>
                </a:cxn>
                <a:cxn ang="0">
                  <a:pos x="62" y="10"/>
                </a:cxn>
                <a:cxn ang="0">
                  <a:pos x="60" y="12"/>
                </a:cxn>
                <a:cxn ang="0">
                  <a:pos x="43" y="44"/>
                </a:cxn>
                <a:cxn ang="0">
                  <a:pos x="37" y="41"/>
                </a:cxn>
                <a:cxn ang="0">
                  <a:pos x="37" y="39"/>
                </a:cxn>
                <a:cxn ang="0">
                  <a:pos x="53" y="10"/>
                </a:cxn>
                <a:cxn ang="0">
                  <a:pos x="55" y="8"/>
                </a:cxn>
                <a:cxn ang="0">
                  <a:pos x="58" y="8"/>
                </a:cxn>
                <a:cxn ang="0">
                  <a:pos x="62" y="10"/>
                </a:cxn>
                <a:cxn ang="0">
                  <a:pos x="62" y="10"/>
                </a:cxn>
              </a:cxnLst>
              <a:rect l="0" t="0" r="r" b="b"/>
              <a:pathLst>
                <a:path w="102" h="116">
                  <a:moveTo>
                    <a:pt x="87" y="109"/>
                  </a:moveTo>
                  <a:cubicBezTo>
                    <a:pt x="82" y="109"/>
                    <a:pt x="82" y="109"/>
                    <a:pt x="82" y="109"/>
                  </a:cubicBezTo>
                  <a:cubicBezTo>
                    <a:pt x="94" y="101"/>
                    <a:pt x="102" y="88"/>
                    <a:pt x="102" y="73"/>
                  </a:cubicBezTo>
                  <a:cubicBezTo>
                    <a:pt x="102" y="52"/>
                    <a:pt x="88" y="35"/>
                    <a:pt x="69" y="31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8" y="13"/>
                    <a:pt x="77" y="11"/>
                    <a:pt x="76" y="10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5" y="0"/>
                    <a:pt x="54" y="0"/>
                    <a:pt x="53" y="0"/>
                  </a:cubicBezTo>
                  <a:cubicBezTo>
                    <a:pt x="52" y="1"/>
                    <a:pt x="52" y="2"/>
                    <a:pt x="51" y="2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6" y="50"/>
                    <a:pt x="28" y="55"/>
                    <a:pt x="31" y="57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8" y="65"/>
                    <a:pt x="52" y="63"/>
                    <a:pt x="54" y="59"/>
                  </a:cubicBezTo>
                  <a:cubicBezTo>
                    <a:pt x="62" y="44"/>
                    <a:pt x="62" y="44"/>
                    <a:pt x="62" y="44"/>
                  </a:cubicBezTo>
                  <a:cubicBezTo>
                    <a:pt x="76" y="46"/>
                    <a:pt x="87" y="58"/>
                    <a:pt x="87" y="73"/>
                  </a:cubicBezTo>
                  <a:cubicBezTo>
                    <a:pt x="87" y="89"/>
                    <a:pt x="74" y="102"/>
                    <a:pt x="58" y="102"/>
                  </a:cubicBezTo>
                  <a:cubicBezTo>
                    <a:pt x="51" y="102"/>
                    <a:pt x="42" y="99"/>
                    <a:pt x="37" y="95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89"/>
                    <a:pt x="38" y="87"/>
                    <a:pt x="40" y="87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58" y="80"/>
                    <a:pt x="58" y="80"/>
                    <a:pt x="58" y="80"/>
                  </a:cubicBezTo>
                  <a:cubicBezTo>
                    <a:pt x="30" y="80"/>
                    <a:pt x="30" y="80"/>
                    <a:pt x="30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20" y="87"/>
                    <a:pt x="22" y="89"/>
                    <a:pt x="22" y="91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2" y="109"/>
                    <a:pt x="22" y="109"/>
                    <a:pt x="22" y="109"/>
                  </a:cubicBezTo>
                  <a:cubicBezTo>
                    <a:pt x="14" y="109"/>
                    <a:pt x="8" y="108"/>
                    <a:pt x="8" y="116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08"/>
                    <a:pt x="95" y="109"/>
                    <a:pt x="87" y="109"/>
                  </a:cubicBezTo>
                  <a:close/>
                  <a:moveTo>
                    <a:pt x="62" y="10"/>
                  </a:moveTo>
                  <a:cubicBezTo>
                    <a:pt x="61" y="10"/>
                    <a:pt x="60" y="11"/>
                    <a:pt x="60" y="12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0"/>
                    <a:pt x="37" y="40"/>
                    <a:pt x="37" y="39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9"/>
                    <a:pt x="54" y="8"/>
                    <a:pt x="55" y="8"/>
                  </a:cubicBezTo>
                  <a:cubicBezTo>
                    <a:pt x="56" y="7"/>
                    <a:pt x="57" y="7"/>
                    <a:pt x="58" y="8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62" y="10"/>
                    <a:pt x="62" y="1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千图PPT彼岸天：ID 8661124库_组合 12">
            <a:extLst>
              <a:ext uri="{FF2B5EF4-FFF2-40B4-BE49-F238E27FC236}">
                <a16:creationId xmlns:a16="http://schemas.microsoft.com/office/drawing/2014/main" id="{822737AC-0ABE-49DD-B087-7665FB9B560D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755685" y="3016836"/>
            <a:ext cx="1125646" cy="1567919"/>
            <a:chOff x="6755685" y="3016836"/>
            <a:chExt cx="1125646" cy="1567919"/>
          </a:xfrm>
        </p:grpSpPr>
        <p:sp>
          <p:nvSpPr>
            <p:cNvPr id="39" name="Freeform: Shape 125">
              <a:extLst>
                <a:ext uri="{FF2B5EF4-FFF2-40B4-BE49-F238E27FC236}">
                  <a16:creationId xmlns:a16="http://schemas.microsoft.com/office/drawing/2014/main" id="{DEDD8D58-26E3-4CF4-9801-D603FE144F35}"/>
                </a:ext>
              </a:extLst>
            </p:cNvPr>
            <p:cNvSpPr>
              <a:spLocks/>
            </p:cNvSpPr>
            <p:nvPr/>
          </p:nvSpPr>
          <p:spPr bwMode="auto">
            <a:xfrm rot="21301173">
              <a:off x="6755685" y="3016836"/>
              <a:ext cx="1125646" cy="1567919"/>
            </a:xfrm>
            <a:custGeom>
              <a:avLst/>
              <a:gdLst/>
              <a:ahLst/>
              <a:cxnLst>
                <a:cxn ang="0">
                  <a:pos x="298" y="430"/>
                </a:cxn>
                <a:cxn ang="0">
                  <a:pos x="356" y="159"/>
                </a:cxn>
                <a:cxn ang="0">
                  <a:pos x="356" y="159"/>
                </a:cxn>
                <a:cxn ang="0">
                  <a:pos x="266" y="41"/>
                </a:cxn>
                <a:cxn ang="0">
                  <a:pos x="42" y="116"/>
                </a:cxn>
                <a:cxn ang="0">
                  <a:pos x="117" y="340"/>
                </a:cxn>
                <a:cxn ang="0">
                  <a:pos x="284" y="330"/>
                </a:cxn>
                <a:cxn ang="0">
                  <a:pos x="251" y="400"/>
                </a:cxn>
                <a:cxn ang="0">
                  <a:pos x="216" y="377"/>
                </a:cxn>
                <a:cxn ang="0">
                  <a:pos x="160" y="518"/>
                </a:cxn>
                <a:cxn ang="0">
                  <a:pos x="332" y="453"/>
                </a:cxn>
                <a:cxn ang="0">
                  <a:pos x="298" y="430"/>
                </a:cxn>
              </a:cxnLst>
              <a:rect l="0" t="0" r="r" b="b"/>
              <a:pathLst>
                <a:path w="372" h="518">
                  <a:moveTo>
                    <a:pt x="298" y="430"/>
                  </a:moveTo>
                  <a:cubicBezTo>
                    <a:pt x="343" y="360"/>
                    <a:pt x="372" y="244"/>
                    <a:pt x="356" y="159"/>
                  </a:cubicBezTo>
                  <a:cubicBezTo>
                    <a:pt x="355" y="159"/>
                    <a:pt x="356" y="158"/>
                    <a:pt x="356" y="159"/>
                  </a:cubicBezTo>
                  <a:cubicBezTo>
                    <a:pt x="346" y="109"/>
                    <a:pt x="314" y="65"/>
                    <a:pt x="266" y="41"/>
                  </a:cubicBezTo>
                  <a:cubicBezTo>
                    <a:pt x="183" y="0"/>
                    <a:pt x="83" y="33"/>
                    <a:pt x="42" y="116"/>
                  </a:cubicBezTo>
                  <a:cubicBezTo>
                    <a:pt x="0" y="199"/>
                    <a:pt x="34" y="299"/>
                    <a:pt x="117" y="340"/>
                  </a:cubicBezTo>
                  <a:cubicBezTo>
                    <a:pt x="172" y="368"/>
                    <a:pt x="236" y="362"/>
                    <a:pt x="284" y="330"/>
                  </a:cubicBezTo>
                  <a:cubicBezTo>
                    <a:pt x="276" y="355"/>
                    <a:pt x="265" y="378"/>
                    <a:pt x="251" y="400"/>
                  </a:cubicBezTo>
                  <a:cubicBezTo>
                    <a:pt x="240" y="392"/>
                    <a:pt x="228" y="385"/>
                    <a:pt x="216" y="377"/>
                  </a:cubicBezTo>
                  <a:cubicBezTo>
                    <a:pt x="214" y="422"/>
                    <a:pt x="197" y="473"/>
                    <a:pt x="160" y="518"/>
                  </a:cubicBezTo>
                  <a:cubicBezTo>
                    <a:pt x="218" y="514"/>
                    <a:pt x="279" y="493"/>
                    <a:pt x="332" y="453"/>
                  </a:cubicBezTo>
                  <a:cubicBezTo>
                    <a:pt x="321" y="445"/>
                    <a:pt x="309" y="438"/>
                    <a:pt x="298" y="43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Oval 136">
              <a:extLst>
                <a:ext uri="{FF2B5EF4-FFF2-40B4-BE49-F238E27FC236}">
                  <a16:creationId xmlns:a16="http://schemas.microsoft.com/office/drawing/2014/main" id="{79FA00DF-FDFE-474E-8C67-EBF43599295F}"/>
                </a:ext>
              </a:extLst>
            </p:cNvPr>
            <p:cNvSpPr/>
            <p:nvPr/>
          </p:nvSpPr>
          <p:spPr>
            <a:xfrm rot="21301173">
              <a:off x="6929125" y="3200725"/>
              <a:ext cx="780187" cy="780187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137">
              <a:extLst>
                <a:ext uri="{FF2B5EF4-FFF2-40B4-BE49-F238E27FC236}">
                  <a16:creationId xmlns:a16="http://schemas.microsoft.com/office/drawing/2014/main" id="{9601EA05-6906-4788-B557-A84BA3D6F1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0503" y="3432646"/>
              <a:ext cx="297437" cy="316349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15" y="0"/>
                </a:cxn>
                <a:cxn ang="0">
                  <a:pos x="7" y="7"/>
                </a:cxn>
                <a:cxn ang="0">
                  <a:pos x="7" y="22"/>
                </a:cxn>
                <a:cxn ang="0">
                  <a:pos x="18" y="22"/>
                </a:cxn>
                <a:cxn ang="0">
                  <a:pos x="22" y="26"/>
                </a:cxn>
                <a:cxn ang="0">
                  <a:pos x="18" y="29"/>
                </a:cxn>
                <a:cxn ang="0">
                  <a:pos x="4" y="29"/>
                </a:cxn>
                <a:cxn ang="0">
                  <a:pos x="0" y="33"/>
                </a:cxn>
                <a:cxn ang="0">
                  <a:pos x="4" y="36"/>
                </a:cxn>
                <a:cxn ang="0">
                  <a:pos x="7" y="36"/>
                </a:cxn>
                <a:cxn ang="0">
                  <a:pos x="7" y="51"/>
                </a:cxn>
                <a:cxn ang="0">
                  <a:pos x="18" y="51"/>
                </a:cxn>
                <a:cxn ang="0">
                  <a:pos x="22" y="55"/>
                </a:cxn>
                <a:cxn ang="0">
                  <a:pos x="18" y="58"/>
                </a:cxn>
                <a:cxn ang="0">
                  <a:pos x="4" y="58"/>
                </a:cxn>
                <a:cxn ang="0">
                  <a:pos x="0" y="62"/>
                </a:cxn>
                <a:cxn ang="0">
                  <a:pos x="4" y="66"/>
                </a:cxn>
                <a:cxn ang="0">
                  <a:pos x="7" y="66"/>
                </a:cxn>
                <a:cxn ang="0">
                  <a:pos x="7" y="80"/>
                </a:cxn>
                <a:cxn ang="0">
                  <a:pos x="18" y="80"/>
                </a:cxn>
                <a:cxn ang="0">
                  <a:pos x="22" y="84"/>
                </a:cxn>
                <a:cxn ang="0">
                  <a:pos x="18" y="87"/>
                </a:cxn>
                <a:cxn ang="0">
                  <a:pos x="4" y="87"/>
                </a:cxn>
                <a:cxn ang="0">
                  <a:pos x="0" y="91"/>
                </a:cxn>
                <a:cxn ang="0">
                  <a:pos x="4" y="95"/>
                </a:cxn>
                <a:cxn ang="0">
                  <a:pos x="7" y="95"/>
                </a:cxn>
                <a:cxn ang="0">
                  <a:pos x="7" y="109"/>
                </a:cxn>
                <a:cxn ang="0">
                  <a:pos x="15" y="116"/>
                </a:cxn>
                <a:cxn ang="0">
                  <a:pos x="102" y="116"/>
                </a:cxn>
                <a:cxn ang="0">
                  <a:pos x="109" y="109"/>
                </a:cxn>
                <a:cxn ang="0">
                  <a:pos x="109" y="7"/>
                </a:cxn>
                <a:cxn ang="0">
                  <a:pos x="102" y="0"/>
                </a:cxn>
                <a:cxn ang="0">
                  <a:pos x="87" y="51"/>
                </a:cxn>
                <a:cxn ang="0">
                  <a:pos x="44" y="51"/>
                </a:cxn>
                <a:cxn ang="0">
                  <a:pos x="44" y="22"/>
                </a:cxn>
                <a:cxn ang="0">
                  <a:pos x="87" y="22"/>
                </a:cxn>
                <a:cxn ang="0">
                  <a:pos x="87" y="51"/>
                </a:cxn>
              </a:cxnLst>
              <a:rect l="0" t="0" r="r" b="b"/>
              <a:pathLst>
                <a:path w="109" h="116">
                  <a:moveTo>
                    <a:pt x="102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0"/>
                    <a:pt x="7" y="3"/>
                    <a:pt x="7" y="7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22"/>
                    <a:pt x="22" y="24"/>
                    <a:pt x="22" y="26"/>
                  </a:cubicBezTo>
                  <a:cubicBezTo>
                    <a:pt x="22" y="28"/>
                    <a:pt x="20" y="29"/>
                    <a:pt x="18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2" y="29"/>
                    <a:pt x="0" y="31"/>
                    <a:pt x="0" y="33"/>
                  </a:cubicBezTo>
                  <a:cubicBezTo>
                    <a:pt x="0" y="35"/>
                    <a:pt x="2" y="36"/>
                    <a:pt x="4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20" y="51"/>
                    <a:pt x="22" y="53"/>
                    <a:pt x="22" y="55"/>
                  </a:cubicBezTo>
                  <a:cubicBezTo>
                    <a:pt x="22" y="57"/>
                    <a:pt x="20" y="58"/>
                    <a:pt x="18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2" y="58"/>
                    <a:pt x="0" y="60"/>
                    <a:pt x="0" y="62"/>
                  </a:cubicBezTo>
                  <a:cubicBezTo>
                    <a:pt x="0" y="64"/>
                    <a:pt x="2" y="66"/>
                    <a:pt x="4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20" y="80"/>
                    <a:pt x="22" y="82"/>
                    <a:pt x="22" y="84"/>
                  </a:cubicBezTo>
                  <a:cubicBezTo>
                    <a:pt x="22" y="86"/>
                    <a:pt x="20" y="87"/>
                    <a:pt x="18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2" y="87"/>
                    <a:pt x="0" y="89"/>
                    <a:pt x="0" y="91"/>
                  </a:cubicBezTo>
                  <a:cubicBezTo>
                    <a:pt x="0" y="93"/>
                    <a:pt x="2" y="95"/>
                    <a:pt x="4" y="95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7" y="113"/>
                    <a:pt x="11" y="116"/>
                    <a:pt x="15" y="116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6" y="116"/>
                    <a:pt x="109" y="113"/>
                    <a:pt x="109" y="109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9" y="3"/>
                    <a:pt x="106" y="0"/>
                    <a:pt x="102" y="0"/>
                  </a:cubicBezTo>
                  <a:close/>
                  <a:moveTo>
                    <a:pt x="87" y="51"/>
                  </a:moveTo>
                  <a:cubicBezTo>
                    <a:pt x="44" y="51"/>
                    <a:pt x="44" y="51"/>
                    <a:pt x="44" y="51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87" y="22"/>
                    <a:pt x="87" y="22"/>
                    <a:pt x="87" y="22"/>
                  </a:cubicBezTo>
                  <a:lnTo>
                    <a:pt x="87" y="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" name="千图PPT彼岸天：ID 8661124库_组合 15">
            <a:extLst>
              <a:ext uri="{FF2B5EF4-FFF2-40B4-BE49-F238E27FC236}">
                <a16:creationId xmlns:a16="http://schemas.microsoft.com/office/drawing/2014/main" id="{D39B627C-8E66-40D0-8C47-ADD073C2EE79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4723382" y="2933780"/>
            <a:ext cx="1184002" cy="1469637"/>
            <a:chOff x="4723382" y="2933780"/>
            <a:chExt cx="1184002" cy="1469637"/>
          </a:xfrm>
        </p:grpSpPr>
        <p:sp>
          <p:nvSpPr>
            <p:cNvPr id="29" name="Freeform: Shape 122">
              <a:extLst>
                <a:ext uri="{FF2B5EF4-FFF2-40B4-BE49-F238E27FC236}">
                  <a16:creationId xmlns:a16="http://schemas.microsoft.com/office/drawing/2014/main" id="{879B2FEC-DA0A-49C4-9F94-5F7338F37E56}"/>
                </a:ext>
              </a:extLst>
            </p:cNvPr>
            <p:cNvSpPr>
              <a:spLocks/>
            </p:cNvSpPr>
            <p:nvPr/>
          </p:nvSpPr>
          <p:spPr bwMode="auto">
            <a:xfrm rot="21301173">
              <a:off x="4723382" y="2933780"/>
              <a:ext cx="1184002" cy="1469637"/>
            </a:xfrm>
            <a:custGeom>
              <a:avLst/>
              <a:gdLst/>
              <a:ahLst/>
              <a:cxnLst>
                <a:cxn ang="0">
                  <a:pos x="228" y="39"/>
                </a:cxn>
                <a:cxn ang="0">
                  <a:pos x="21" y="225"/>
                </a:cxn>
                <a:cxn ang="0">
                  <a:pos x="21" y="225"/>
                </a:cxn>
                <a:cxn ang="0">
                  <a:pos x="25" y="373"/>
                </a:cxn>
                <a:cxn ang="0">
                  <a:pos x="251" y="444"/>
                </a:cxn>
                <a:cxn ang="0">
                  <a:pos x="322" y="218"/>
                </a:cxn>
                <a:cxn ang="0">
                  <a:pos x="180" y="129"/>
                </a:cxn>
                <a:cxn ang="0">
                  <a:pos x="248" y="91"/>
                </a:cxn>
                <a:cxn ang="0">
                  <a:pos x="263" y="130"/>
                </a:cxn>
                <a:cxn ang="0">
                  <a:pos x="391" y="49"/>
                </a:cxn>
                <a:cxn ang="0">
                  <a:pos x="213" y="0"/>
                </a:cxn>
                <a:cxn ang="0">
                  <a:pos x="228" y="39"/>
                </a:cxn>
              </a:cxnLst>
              <a:rect l="0" t="0" r="r" b="b"/>
              <a:pathLst>
                <a:path w="391" h="486">
                  <a:moveTo>
                    <a:pt x="228" y="39"/>
                  </a:moveTo>
                  <a:cubicBezTo>
                    <a:pt x="150" y="69"/>
                    <a:pt x="58" y="146"/>
                    <a:pt x="21" y="225"/>
                  </a:cubicBezTo>
                  <a:cubicBezTo>
                    <a:pt x="22" y="225"/>
                    <a:pt x="21" y="225"/>
                    <a:pt x="21" y="225"/>
                  </a:cubicBezTo>
                  <a:cubicBezTo>
                    <a:pt x="0" y="270"/>
                    <a:pt x="0" y="325"/>
                    <a:pt x="25" y="373"/>
                  </a:cubicBezTo>
                  <a:cubicBezTo>
                    <a:pt x="68" y="455"/>
                    <a:pt x="169" y="486"/>
                    <a:pt x="251" y="444"/>
                  </a:cubicBezTo>
                  <a:cubicBezTo>
                    <a:pt x="333" y="401"/>
                    <a:pt x="364" y="300"/>
                    <a:pt x="322" y="218"/>
                  </a:cubicBezTo>
                  <a:cubicBezTo>
                    <a:pt x="293" y="163"/>
                    <a:pt x="238" y="131"/>
                    <a:pt x="180" y="129"/>
                  </a:cubicBezTo>
                  <a:cubicBezTo>
                    <a:pt x="201" y="113"/>
                    <a:pt x="224" y="100"/>
                    <a:pt x="248" y="91"/>
                  </a:cubicBezTo>
                  <a:cubicBezTo>
                    <a:pt x="253" y="104"/>
                    <a:pt x="258" y="117"/>
                    <a:pt x="263" y="130"/>
                  </a:cubicBezTo>
                  <a:cubicBezTo>
                    <a:pt x="291" y="94"/>
                    <a:pt x="334" y="64"/>
                    <a:pt x="391" y="49"/>
                  </a:cubicBezTo>
                  <a:cubicBezTo>
                    <a:pt x="341" y="18"/>
                    <a:pt x="280" y="0"/>
                    <a:pt x="213" y="0"/>
                  </a:cubicBezTo>
                  <a:cubicBezTo>
                    <a:pt x="218" y="13"/>
                    <a:pt x="223" y="26"/>
                    <a:pt x="228" y="39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39">
              <a:extLst>
                <a:ext uri="{FF2B5EF4-FFF2-40B4-BE49-F238E27FC236}">
                  <a16:creationId xmlns:a16="http://schemas.microsoft.com/office/drawing/2014/main" id="{A809B691-A230-4527-BE2C-5750DF42945E}"/>
                </a:ext>
              </a:extLst>
            </p:cNvPr>
            <p:cNvSpPr/>
            <p:nvPr/>
          </p:nvSpPr>
          <p:spPr>
            <a:xfrm rot="21301173">
              <a:off x="4869295" y="3444872"/>
              <a:ext cx="780187" cy="780187"/>
            </a:xfrm>
            <a:prstGeom prst="ellipse">
              <a:avLst/>
            </a:prstGeom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140">
              <a:extLst>
                <a:ext uri="{FF2B5EF4-FFF2-40B4-BE49-F238E27FC236}">
                  <a16:creationId xmlns:a16="http://schemas.microsoft.com/office/drawing/2014/main" id="{57060DC7-006D-4827-BD5B-F139B2EFE1BA}"/>
                </a:ext>
              </a:extLst>
            </p:cNvPr>
            <p:cNvGrpSpPr/>
            <p:nvPr/>
          </p:nvGrpSpPr>
          <p:grpSpPr>
            <a:xfrm>
              <a:off x="5046775" y="3620082"/>
              <a:ext cx="425105" cy="429724"/>
              <a:chOff x="4427538" y="1254125"/>
              <a:chExt cx="292100" cy="295275"/>
            </a:xfrm>
            <a:solidFill>
              <a:schemeClr val="bg1"/>
            </a:solidFill>
          </p:grpSpPr>
          <p:sp>
            <p:nvSpPr>
              <p:cNvPr id="32" name="Freeform: Shape 141">
                <a:extLst>
                  <a:ext uri="{FF2B5EF4-FFF2-40B4-BE49-F238E27FC236}">
                    <a16:creationId xmlns:a16="http://schemas.microsoft.com/office/drawing/2014/main" id="{017E999B-00A0-4562-8341-B20186C903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1988" y="1287463"/>
                <a:ext cx="33338" cy="33338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7" y="2"/>
                  </a:cxn>
                  <a:cxn ang="0">
                    <a:pos x="2" y="2"/>
                  </a:cxn>
                  <a:cxn ang="0">
                    <a:pos x="2" y="7"/>
                  </a:cxn>
                  <a:cxn ang="0">
                    <a:pos x="7" y="12"/>
                  </a:cxn>
                  <a:cxn ang="0">
                    <a:pos x="12" y="12"/>
                  </a:cxn>
                  <a:cxn ang="0">
                    <a:pos x="12" y="7"/>
                  </a:cxn>
                </a:cxnLst>
                <a:rect l="0" t="0" r="r" b="b"/>
                <a:pathLst>
                  <a:path w="13" h="13">
                    <a:moveTo>
                      <a:pt x="12" y="7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5" y="0"/>
                      <a:pt x="3" y="0"/>
                      <a:pt x="2" y="2"/>
                    </a:cubicBezTo>
                    <a:cubicBezTo>
                      <a:pt x="0" y="3"/>
                      <a:pt x="0" y="6"/>
                      <a:pt x="2" y="7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3"/>
                      <a:pt x="10" y="13"/>
                      <a:pt x="12" y="12"/>
                    </a:cubicBezTo>
                    <a:cubicBezTo>
                      <a:pt x="13" y="11"/>
                      <a:pt x="13" y="8"/>
                      <a:pt x="12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142">
                <a:extLst>
                  <a:ext uri="{FF2B5EF4-FFF2-40B4-BE49-F238E27FC236}">
                    <a16:creationId xmlns:a16="http://schemas.microsoft.com/office/drawing/2014/main" id="{C813EE78-3146-4845-8D0A-9035372D5C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7538" y="1382713"/>
                <a:ext cx="34925" cy="19050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4" y="7"/>
                  </a:cxn>
                  <a:cxn ang="0">
                    <a:pos x="11" y="7"/>
                  </a:cxn>
                  <a:cxn ang="0">
                    <a:pos x="14" y="4"/>
                  </a:cxn>
                  <a:cxn ang="0">
                    <a:pos x="11" y="0"/>
                  </a:cxn>
                </a:cxnLst>
                <a:rect l="0" t="0" r="r" b="b"/>
                <a:pathLst>
                  <a:path w="14" h="7">
                    <a:moveTo>
                      <a:pt x="1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7"/>
                      <a:pt x="4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3" y="7"/>
                      <a:pt x="14" y="6"/>
                      <a:pt x="14" y="4"/>
                    </a:cubicBezTo>
                    <a:cubicBezTo>
                      <a:pt x="14" y="2"/>
                      <a:pt x="13" y="0"/>
                      <a:pt x="1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143">
                <a:extLst>
                  <a:ext uri="{FF2B5EF4-FFF2-40B4-BE49-F238E27FC236}">
                    <a16:creationId xmlns:a16="http://schemas.microsoft.com/office/drawing/2014/main" id="{7411C47F-3593-46F2-960A-B2C534F206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4713" y="1401763"/>
                <a:ext cx="34925" cy="19050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3" y="0"/>
                  </a:cxn>
                  <a:cxn ang="0">
                    <a:pos x="0" y="4"/>
                  </a:cxn>
                  <a:cxn ang="0">
                    <a:pos x="3" y="8"/>
                  </a:cxn>
                  <a:cxn ang="0">
                    <a:pos x="10" y="8"/>
                  </a:cxn>
                  <a:cxn ang="0">
                    <a:pos x="14" y="4"/>
                  </a:cxn>
                  <a:cxn ang="0">
                    <a:pos x="10" y="0"/>
                  </a:cxn>
                </a:cxnLst>
                <a:rect l="0" t="0" r="r" b="b"/>
                <a:pathLst>
                  <a:path w="14" h="8">
                    <a:moveTo>
                      <a:pt x="1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1" y="8"/>
                      <a:pt x="3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2" y="8"/>
                      <a:pt x="14" y="6"/>
                      <a:pt x="14" y="4"/>
                    </a:cubicBezTo>
                    <a:cubicBezTo>
                      <a:pt x="14" y="2"/>
                      <a:pt x="12" y="0"/>
                      <a:pt x="1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144">
                <a:extLst>
                  <a:ext uri="{FF2B5EF4-FFF2-40B4-BE49-F238E27FC236}">
                    <a16:creationId xmlns:a16="http://schemas.microsoft.com/office/drawing/2014/main" id="{7A0F1302-D991-4725-98EF-91BF6EEAEA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4551" y="1303338"/>
                <a:ext cx="31750" cy="31750"/>
              </a:xfrm>
              <a:custGeom>
                <a:avLst/>
                <a:gdLst/>
                <a:ahLst/>
                <a:cxnLst>
                  <a:cxn ang="0">
                    <a:pos x="12" y="1"/>
                  </a:cxn>
                  <a:cxn ang="0">
                    <a:pos x="6" y="1"/>
                  </a:cxn>
                  <a:cxn ang="0">
                    <a:pos x="1" y="6"/>
                  </a:cxn>
                  <a:cxn ang="0">
                    <a:pos x="1" y="11"/>
                  </a:cxn>
                  <a:cxn ang="0">
                    <a:pos x="6" y="11"/>
                  </a:cxn>
                  <a:cxn ang="0">
                    <a:pos x="12" y="6"/>
                  </a:cxn>
                  <a:cxn ang="0">
                    <a:pos x="12" y="1"/>
                  </a:cxn>
                </a:cxnLst>
                <a:rect l="0" t="0" r="r" b="b"/>
                <a:pathLst>
                  <a:path w="13" h="13">
                    <a:moveTo>
                      <a:pt x="12" y="1"/>
                    </a:moveTo>
                    <a:cubicBezTo>
                      <a:pt x="10" y="0"/>
                      <a:pt x="8" y="0"/>
                      <a:pt x="6" y="1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0" y="10"/>
                      <a:pt x="1" y="11"/>
                    </a:cubicBezTo>
                    <a:cubicBezTo>
                      <a:pt x="3" y="13"/>
                      <a:pt x="5" y="13"/>
                      <a:pt x="6" y="11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3" y="5"/>
                      <a:pt x="13" y="2"/>
                      <a:pt x="1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145">
                <a:extLst>
                  <a:ext uri="{FF2B5EF4-FFF2-40B4-BE49-F238E27FC236}">
                    <a16:creationId xmlns:a16="http://schemas.microsoft.com/office/drawing/2014/main" id="{BFD39859-0CF9-4488-9A15-EE1568DE69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3588" y="1254125"/>
                <a:ext cx="17463" cy="38100"/>
              </a:xfrm>
              <a:custGeom>
                <a:avLst/>
                <a:gdLst/>
                <a:ahLst/>
                <a:cxnLst>
                  <a:cxn ang="0">
                    <a:pos x="4" y="15"/>
                  </a:cxn>
                  <a:cxn ang="0">
                    <a:pos x="6" y="14"/>
                  </a:cxn>
                  <a:cxn ang="0">
                    <a:pos x="7" y="11"/>
                  </a:cxn>
                  <a:cxn ang="0">
                    <a:pos x="7" y="4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0" y="11"/>
                  </a:cxn>
                  <a:cxn ang="0">
                    <a:pos x="4" y="15"/>
                  </a:cxn>
                </a:cxnLst>
                <a:rect l="0" t="0" r="r" b="b"/>
                <a:pathLst>
                  <a:path w="7" h="15">
                    <a:moveTo>
                      <a:pt x="4" y="15"/>
                    </a:moveTo>
                    <a:cubicBezTo>
                      <a:pt x="5" y="15"/>
                      <a:pt x="6" y="14"/>
                      <a:pt x="6" y="14"/>
                    </a:cubicBezTo>
                    <a:cubicBezTo>
                      <a:pt x="7" y="13"/>
                      <a:pt x="7" y="12"/>
                      <a:pt x="7" y="11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6" y="0"/>
                      <a:pt x="4" y="0"/>
                    </a:cubicBezTo>
                    <a:cubicBezTo>
                      <a:pt x="2" y="0"/>
                      <a:pt x="1" y="1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3"/>
                      <a:pt x="2" y="15"/>
                      <a:pt x="4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146">
                <a:extLst>
                  <a:ext uri="{FF2B5EF4-FFF2-40B4-BE49-F238E27FC236}">
                    <a16:creationId xmlns:a16="http://schemas.microsoft.com/office/drawing/2014/main" id="{1D81AE45-C5B1-4F49-9B0B-8524C258C7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0563" y="1327150"/>
                <a:ext cx="146050" cy="166688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0" y="29"/>
                  </a:cxn>
                  <a:cxn ang="0">
                    <a:pos x="14" y="54"/>
                  </a:cxn>
                  <a:cxn ang="0">
                    <a:pos x="14" y="66"/>
                  </a:cxn>
                  <a:cxn ang="0">
                    <a:pos x="44" y="66"/>
                  </a:cxn>
                  <a:cxn ang="0">
                    <a:pos x="44" y="54"/>
                  </a:cxn>
                  <a:cxn ang="0">
                    <a:pos x="58" y="29"/>
                  </a:cxn>
                  <a:cxn ang="0">
                    <a:pos x="29" y="0"/>
                  </a:cxn>
                  <a:cxn ang="0">
                    <a:pos x="40" y="48"/>
                  </a:cxn>
                  <a:cxn ang="0">
                    <a:pos x="36" y="50"/>
                  </a:cxn>
                  <a:cxn ang="0">
                    <a:pos x="36" y="54"/>
                  </a:cxn>
                  <a:cxn ang="0">
                    <a:pos x="36" y="58"/>
                  </a:cxn>
                  <a:cxn ang="0">
                    <a:pos x="22" y="58"/>
                  </a:cxn>
                  <a:cxn ang="0">
                    <a:pos x="22" y="54"/>
                  </a:cxn>
                  <a:cxn ang="0">
                    <a:pos x="22" y="50"/>
                  </a:cxn>
                  <a:cxn ang="0">
                    <a:pos x="18" y="48"/>
                  </a:cxn>
                  <a:cxn ang="0">
                    <a:pos x="7" y="29"/>
                  </a:cxn>
                  <a:cxn ang="0">
                    <a:pos x="29" y="8"/>
                  </a:cxn>
                  <a:cxn ang="0">
                    <a:pos x="51" y="29"/>
                  </a:cxn>
                  <a:cxn ang="0">
                    <a:pos x="40" y="48"/>
                  </a:cxn>
                </a:cxnLst>
                <a:rect l="0" t="0" r="r" b="b"/>
                <a:pathLst>
                  <a:path w="58" h="66">
                    <a:moveTo>
                      <a:pt x="29" y="0"/>
                    </a:moveTo>
                    <a:cubicBezTo>
                      <a:pt x="13" y="0"/>
                      <a:pt x="0" y="13"/>
                      <a:pt x="0" y="29"/>
                    </a:cubicBezTo>
                    <a:cubicBezTo>
                      <a:pt x="0" y="40"/>
                      <a:pt x="6" y="49"/>
                      <a:pt x="14" y="54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52" y="49"/>
                      <a:pt x="58" y="40"/>
                      <a:pt x="58" y="29"/>
                    </a:cubicBezTo>
                    <a:cubicBezTo>
                      <a:pt x="58" y="13"/>
                      <a:pt x="45" y="0"/>
                      <a:pt x="29" y="0"/>
                    </a:cubicBezTo>
                    <a:close/>
                    <a:moveTo>
                      <a:pt x="40" y="48"/>
                    </a:moveTo>
                    <a:cubicBezTo>
                      <a:pt x="36" y="50"/>
                      <a:pt x="36" y="50"/>
                      <a:pt x="36" y="50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2" y="54"/>
                      <a:pt x="22" y="54"/>
                      <a:pt x="22" y="54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18" y="48"/>
                      <a:pt x="18" y="48"/>
                      <a:pt x="18" y="48"/>
                    </a:cubicBezTo>
                    <a:cubicBezTo>
                      <a:pt x="11" y="44"/>
                      <a:pt x="7" y="37"/>
                      <a:pt x="7" y="29"/>
                    </a:cubicBezTo>
                    <a:cubicBezTo>
                      <a:pt x="7" y="17"/>
                      <a:pt x="17" y="8"/>
                      <a:pt x="29" y="8"/>
                    </a:cubicBezTo>
                    <a:cubicBezTo>
                      <a:pt x="41" y="8"/>
                      <a:pt x="51" y="17"/>
                      <a:pt x="51" y="29"/>
                    </a:cubicBezTo>
                    <a:cubicBezTo>
                      <a:pt x="51" y="37"/>
                      <a:pt x="47" y="44"/>
                      <a:pt x="40" y="4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147">
                <a:extLst>
                  <a:ext uri="{FF2B5EF4-FFF2-40B4-BE49-F238E27FC236}">
                    <a16:creationId xmlns:a16="http://schemas.microsoft.com/office/drawing/2014/main" id="{50F7CE03-C90B-45AC-8099-148C5891C4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5488" y="1511300"/>
                <a:ext cx="76200" cy="38100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8" y="7"/>
                  </a:cxn>
                  <a:cxn ang="0">
                    <a:pos x="8" y="8"/>
                  </a:cxn>
                  <a:cxn ang="0">
                    <a:pos x="15" y="15"/>
                  </a:cxn>
                  <a:cxn ang="0">
                    <a:pos x="22" y="8"/>
                  </a:cxn>
                  <a:cxn ang="0">
                    <a:pos x="22" y="7"/>
                  </a:cxn>
                  <a:cxn ang="0">
                    <a:pos x="30" y="7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0" y="7"/>
                  </a:cxn>
                </a:cxnLst>
                <a:rect l="0" t="0" r="r" b="b"/>
                <a:pathLst>
                  <a:path w="30" h="15">
                    <a:moveTo>
                      <a:pt x="0" y="7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12"/>
                      <a:pt x="11" y="15"/>
                      <a:pt x="15" y="15"/>
                    </a:cubicBezTo>
                    <a:cubicBezTo>
                      <a:pt x="19" y="15"/>
                      <a:pt x="22" y="12"/>
                      <a:pt x="22" y="8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8" name="千图PPT彼岸天：ID 8661124库_组合 13">
            <a:extLst>
              <a:ext uri="{FF2B5EF4-FFF2-40B4-BE49-F238E27FC236}">
                <a16:creationId xmlns:a16="http://schemas.microsoft.com/office/drawing/2014/main" id="{FFCE1A92-5213-4EB5-AF73-9FC5D2FD33AB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6080050" y="4387464"/>
            <a:ext cx="1534133" cy="1168646"/>
            <a:chOff x="6080050" y="4387464"/>
            <a:chExt cx="1534133" cy="1168646"/>
          </a:xfrm>
        </p:grpSpPr>
        <p:sp>
          <p:nvSpPr>
            <p:cNvPr id="24" name="Freeform: Shape 124">
              <a:extLst>
                <a:ext uri="{FF2B5EF4-FFF2-40B4-BE49-F238E27FC236}">
                  <a16:creationId xmlns:a16="http://schemas.microsoft.com/office/drawing/2014/main" id="{634C6ABC-78F9-4B8F-BEFC-64BA3FBA86B0}"/>
                </a:ext>
              </a:extLst>
            </p:cNvPr>
            <p:cNvSpPr>
              <a:spLocks/>
            </p:cNvSpPr>
            <p:nvPr/>
          </p:nvSpPr>
          <p:spPr bwMode="auto">
            <a:xfrm rot="21301173">
              <a:off x="6080050" y="4387464"/>
              <a:ext cx="1534133" cy="1168646"/>
            </a:xfrm>
            <a:custGeom>
              <a:avLst/>
              <a:gdLst/>
              <a:ahLst/>
              <a:cxnLst>
                <a:cxn ang="0">
                  <a:pos x="120" y="347"/>
                </a:cxn>
                <a:cxn ang="0">
                  <a:pos x="398" y="334"/>
                </a:cxn>
                <a:cxn ang="0">
                  <a:pos x="398" y="334"/>
                </a:cxn>
                <a:cxn ang="0">
                  <a:pos x="488" y="217"/>
                </a:cxn>
                <a:cxn ang="0">
                  <a:pos x="358" y="19"/>
                </a:cxn>
                <a:cxn ang="0">
                  <a:pos x="161" y="149"/>
                </a:cxn>
                <a:cxn ang="0">
                  <a:pos x="214" y="308"/>
                </a:cxn>
                <a:cxn ang="0">
                  <a:pos x="138" y="294"/>
                </a:cxn>
                <a:cxn ang="0">
                  <a:pos x="151" y="255"/>
                </a:cxn>
                <a:cxn ang="0">
                  <a:pos x="0" y="236"/>
                </a:cxn>
                <a:cxn ang="0">
                  <a:pos x="107" y="386"/>
                </a:cxn>
                <a:cxn ang="0">
                  <a:pos x="120" y="347"/>
                </a:cxn>
              </a:cxnLst>
              <a:rect l="0" t="0" r="r" b="b"/>
              <a:pathLst>
                <a:path w="507" h="386">
                  <a:moveTo>
                    <a:pt x="120" y="347"/>
                  </a:moveTo>
                  <a:cubicBezTo>
                    <a:pt x="199" y="373"/>
                    <a:pt x="319" y="372"/>
                    <a:pt x="398" y="334"/>
                  </a:cubicBezTo>
                  <a:cubicBezTo>
                    <a:pt x="397" y="333"/>
                    <a:pt x="398" y="334"/>
                    <a:pt x="398" y="334"/>
                  </a:cubicBezTo>
                  <a:cubicBezTo>
                    <a:pt x="443" y="312"/>
                    <a:pt x="477" y="269"/>
                    <a:pt x="488" y="217"/>
                  </a:cubicBezTo>
                  <a:cubicBezTo>
                    <a:pt x="507" y="126"/>
                    <a:pt x="449" y="38"/>
                    <a:pt x="358" y="19"/>
                  </a:cubicBezTo>
                  <a:cubicBezTo>
                    <a:pt x="268" y="0"/>
                    <a:pt x="180" y="58"/>
                    <a:pt x="161" y="149"/>
                  </a:cubicBezTo>
                  <a:cubicBezTo>
                    <a:pt x="148" y="209"/>
                    <a:pt x="170" y="269"/>
                    <a:pt x="214" y="308"/>
                  </a:cubicBezTo>
                  <a:cubicBezTo>
                    <a:pt x="188" y="307"/>
                    <a:pt x="162" y="302"/>
                    <a:pt x="138" y="294"/>
                  </a:cubicBezTo>
                  <a:cubicBezTo>
                    <a:pt x="142" y="281"/>
                    <a:pt x="146" y="268"/>
                    <a:pt x="151" y="255"/>
                  </a:cubicBezTo>
                  <a:cubicBezTo>
                    <a:pt x="106" y="264"/>
                    <a:pt x="53" y="261"/>
                    <a:pt x="0" y="236"/>
                  </a:cubicBezTo>
                  <a:cubicBezTo>
                    <a:pt x="19" y="292"/>
                    <a:pt x="55" y="345"/>
                    <a:pt x="107" y="386"/>
                  </a:cubicBezTo>
                  <a:cubicBezTo>
                    <a:pt x="111" y="373"/>
                    <a:pt x="116" y="360"/>
                    <a:pt x="120" y="347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149">
              <a:extLst>
                <a:ext uri="{FF2B5EF4-FFF2-40B4-BE49-F238E27FC236}">
                  <a16:creationId xmlns:a16="http://schemas.microsoft.com/office/drawing/2014/main" id="{FE4F873D-6864-4F95-B896-37CB77453076}"/>
                </a:ext>
              </a:extLst>
            </p:cNvPr>
            <p:cNvSpPr/>
            <p:nvPr/>
          </p:nvSpPr>
          <p:spPr>
            <a:xfrm rot="21301173">
              <a:off x="6667060" y="4546063"/>
              <a:ext cx="780187" cy="780187"/>
            </a:xfrm>
            <a:prstGeom prst="ellipse">
              <a:avLst/>
            </a:prstGeom>
            <a:solidFill>
              <a:schemeClr val="accent4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6" name="Group 150">
              <a:extLst>
                <a:ext uri="{FF2B5EF4-FFF2-40B4-BE49-F238E27FC236}">
                  <a16:creationId xmlns:a16="http://schemas.microsoft.com/office/drawing/2014/main" id="{01F675F1-4F16-4D7B-98BE-E57AC3DE62D5}"/>
                </a:ext>
              </a:extLst>
            </p:cNvPr>
            <p:cNvGrpSpPr/>
            <p:nvPr/>
          </p:nvGrpSpPr>
          <p:grpSpPr>
            <a:xfrm>
              <a:off x="6881775" y="4759819"/>
              <a:ext cx="350730" cy="352634"/>
              <a:chOff x="4427538" y="2427288"/>
              <a:chExt cx="292101" cy="293688"/>
            </a:xfrm>
            <a:solidFill>
              <a:schemeClr val="bg1"/>
            </a:solidFill>
          </p:grpSpPr>
          <p:sp>
            <p:nvSpPr>
              <p:cNvPr id="27" name="Freeform: Shape 151">
                <a:extLst>
                  <a:ext uri="{FF2B5EF4-FFF2-40B4-BE49-F238E27FC236}">
                    <a16:creationId xmlns:a16="http://schemas.microsoft.com/office/drawing/2014/main" id="{AE7D92C9-5387-4519-B997-1D582C1755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7538" y="2519363"/>
                <a:ext cx="201613" cy="201613"/>
              </a:xfrm>
              <a:custGeom>
                <a:avLst/>
                <a:gdLst/>
                <a:ahLst/>
                <a:cxnLst>
                  <a:cxn ang="0">
                    <a:pos x="75" y="32"/>
                  </a:cxn>
                  <a:cxn ang="0">
                    <a:pos x="64" y="32"/>
                  </a:cxn>
                  <a:cxn ang="0">
                    <a:pos x="61" y="26"/>
                  </a:cxn>
                  <a:cxn ang="0">
                    <a:pos x="69" y="19"/>
                  </a:cxn>
                  <a:cxn ang="0">
                    <a:pos x="69" y="13"/>
                  </a:cxn>
                  <a:cxn ang="0">
                    <a:pos x="66" y="10"/>
                  </a:cxn>
                  <a:cxn ang="0">
                    <a:pos x="59" y="10"/>
                  </a:cxn>
                  <a:cxn ang="0">
                    <a:pos x="52" y="17"/>
                  </a:cxn>
                  <a:cxn ang="0">
                    <a:pos x="45" y="14"/>
                  </a:cxn>
                  <a:cxn ang="0">
                    <a:pos x="45" y="5"/>
                  </a:cxn>
                  <a:cxn ang="0">
                    <a:pos x="41" y="0"/>
                  </a:cxn>
                  <a:cxn ang="0">
                    <a:pos x="37" y="0"/>
                  </a:cxn>
                  <a:cxn ang="0">
                    <a:pos x="32" y="5"/>
                  </a:cxn>
                  <a:cxn ang="0">
                    <a:pos x="32" y="14"/>
                  </a:cxn>
                  <a:cxn ang="0">
                    <a:pos x="25" y="17"/>
                  </a:cxn>
                  <a:cxn ang="0">
                    <a:pos x="19" y="11"/>
                  </a:cxn>
                  <a:cxn ang="0">
                    <a:pos x="12" y="11"/>
                  </a:cxn>
                  <a:cxn ang="0">
                    <a:pos x="9" y="14"/>
                  </a:cxn>
                  <a:cxn ang="0">
                    <a:pos x="9" y="21"/>
                  </a:cxn>
                  <a:cxn ang="0">
                    <a:pos x="16" y="27"/>
                  </a:cxn>
                  <a:cxn ang="0">
                    <a:pos x="13" y="35"/>
                  </a:cxn>
                  <a:cxn ang="0">
                    <a:pos x="4" y="35"/>
                  </a:cxn>
                  <a:cxn ang="0">
                    <a:pos x="0" y="39"/>
                  </a:cxn>
                  <a:cxn ang="0">
                    <a:pos x="0" y="44"/>
                  </a:cxn>
                  <a:cxn ang="0">
                    <a:pos x="4" y="48"/>
                  </a:cxn>
                  <a:cxn ang="0">
                    <a:pos x="13" y="48"/>
                  </a:cxn>
                  <a:cxn ang="0">
                    <a:pos x="17" y="55"/>
                  </a:cxn>
                  <a:cxn ang="0">
                    <a:pos x="11" y="61"/>
                  </a:cxn>
                  <a:cxn ang="0">
                    <a:pos x="11" y="68"/>
                  </a:cxn>
                  <a:cxn ang="0">
                    <a:pos x="14" y="71"/>
                  </a:cxn>
                  <a:cxn ang="0">
                    <a:pos x="20" y="71"/>
                  </a:cxn>
                  <a:cxn ang="0">
                    <a:pos x="27" y="64"/>
                  </a:cxn>
                  <a:cxn ang="0">
                    <a:pos x="34" y="66"/>
                  </a:cxn>
                  <a:cxn ang="0">
                    <a:pos x="34" y="76"/>
                  </a:cxn>
                  <a:cxn ang="0">
                    <a:pos x="39" y="80"/>
                  </a:cxn>
                  <a:cxn ang="0">
                    <a:pos x="43" y="80"/>
                  </a:cxn>
                  <a:cxn ang="0">
                    <a:pos x="48" y="76"/>
                  </a:cxn>
                  <a:cxn ang="0">
                    <a:pos x="48" y="65"/>
                  </a:cxn>
                  <a:cxn ang="0">
                    <a:pos x="54" y="62"/>
                  </a:cxn>
                  <a:cxn ang="0">
                    <a:pos x="61" y="69"/>
                  </a:cxn>
                  <a:cxn ang="0">
                    <a:pos x="67" y="69"/>
                  </a:cxn>
                  <a:cxn ang="0">
                    <a:pos x="70" y="66"/>
                  </a:cxn>
                  <a:cxn ang="0">
                    <a:pos x="70" y="60"/>
                  </a:cxn>
                  <a:cxn ang="0">
                    <a:pos x="63" y="52"/>
                  </a:cxn>
                  <a:cxn ang="0">
                    <a:pos x="65" y="46"/>
                  </a:cxn>
                  <a:cxn ang="0">
                    <a:pos x="75" y="46"/>
                  </a:cxn>
                  <a:cxn ang="0">
                    <a:pos x="80" y="41"/>
                  </a:cxn>
                  <a:cxn ang="0">
                    <a:pos x="80" y="37"/>
                  </a:cxn>
                  <a:cxn ang="0">
                    <a:pos x="75" y="32"/>
                  </a:cxn>
                  <a:cxn ang="0">
                    <a:pos x="39" y="51"/>
                  </a:cxn>
                  <a:cxn ang="0">
                    <a:pos x="28" y="40"/>
                  </a:cxn>
                  <a:cxn ang="0">
                    <a:pos x="39" y="29"/>
                  </a:cxn>
                  <a:cxn ang="0">
                    <a:pos x="50" y="40"/>
                  </a:cxn>
                  <a:cxn ang="0">
                    <a:pos x="39" y="51"/>
                  </a:cxn>
                </a:cxnLst>
                <a:rect l="0" t="0" r="r" b="b"/>
                <a:pathLst>
                  <a:path w="80" h="80">
                    <a:moveTo>
                      <a:pt x="75" y="32"/>
                    </a:moveTo>
                    <a:cubicBezTo>
                      <a:pt x="64" y="32"/>
                      <a:pt x="64" y="32"/>
                      <a:pt x="64" y="32"/>
                    </a:cubicBezTo>
                    <a:cubicBezTo>
                      <a:pt x="64" y="30"/>
                      <a:pt x="63" y="28"/>
                      <a:pt x="61" y="26"/>
                    </a:cubicBezTo>
                    <a:cubicBezTo>
                      <a:pt x="69" y="19"/>
                      <a:pt x="69" y="19"/>
                      <a:pt x="69" y="19"/>
                    </a:cubicBezTo>
                    <a:cubicBezTo>
                      <a:pt x="71" y="17"/>
                      <a:pt x="71" y="14"/>
                      <a:pt x="69" y="13"/>
                    </a:cubicBezTo>
                    <a:cubicBezTo>
                      <a:pt x="66" y="10"/>
                      <a:pt x="66" y="10"/>
                      <a:pt x="66" y="10"/>
                    </a:cubicBezTo>
                    <a:cubicBezTo>
                      <a:pt x="64" y="8"/>
                      <a:pt x="61" y="8"/>
                      <a:pt x="59" y="10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0" y="16"/>
                      <a:pt x="48" y="15"/>
                      <a:pt x="45" y="14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2"/>
                      <a:pt x="43" y="0"/>
                      <a:pt x="41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4" y="0"/>
                      <a:pt x="32" y="2"/>
                      <a:pt x="32" y="5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0" y="15"/>
                      <a:pt x="27" y="16"/>
                      <a:pt x="25" y="17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7" y="9"/>
                      <a:pt x="14" y="9"/>
                      <a:pt x="12" y="11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8" y="16"/>
                      <a:pt x="8" y="19"/>
                      <a:pt x="9" y="21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4" y="29"/>
                      <a:pt x="13" y="32"/>
                      <a:pt x="13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2" y="35"/>
                      <a:pt x="0" y="37"/>
                      <a:pt x="0" y="39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2" y="48"/>
                      <a:pt x="4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4" y="51"/>
                      <a:pt x="15" y="53"/>
                      <a:pt x="17" y="55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9" y="63"/>
                      <a:pt x="9" y="66"/>
                      <a:pt x="11" y="68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6" y="72"/>
                      <a:pt x="19" y="72"/>
                      <a:pt x="20" y="71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29" y="65"/>
                      <a:pt x="32" y="66"/>
                      <a:pt x="34" y="66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4" y="78"/>
                      <a:pt x="36" y="80"/>
                      <a:pt x="39" y="80"/>
                    </a:cubicBezTo>
                    <a:cubicBezTo>
                      <a:pt x="43" y="80"/>
                      <a:pt x="43" y="80"/>
                      <a:pt x="43" y="80"/>
                    </a:cubicBezTo>
                    <a:cubicBezTo>
                      <a:pt x="46" y="80"/>
                      <a:pt x="48" y="78"/>
                      <a:pt x="48" y="76"/>
                    </a:cubicBezTo>
                    <a:cubicBezTo>
                      <a:pt x="48" y="65"/>
                      <a:pt x="48" y="65"/>
                      <a:pt x="48" y="65"/>
                    </a:cubicBezTo>
                    <a:cubicBezTo>
                      <a:pt x="50" y="64"/>
                      <a:pt x="52" y="63"/>
                      <a:pt x="54" y="62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3" y="71"/>
                      <a:pt x="66" y="71"/>
                      <a:pt x="67" y="69"/>
                    </a:cubicBezTo>
                    <a:cubicBezTo>
                      <a:pt x="70" y="66"/>
                      <a:pt x="70" y="66"/>
                      <a:pt x="70" y="66"/>
                    </a:cubicBezTo>
                    <a:cubicBezTo>
                      <a:pt x="72" y="64"/>
                      <a:pt x="72" y="62"/>
                      <a:pt x="70" y="60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64" y="50"/>
                      <a:pt x="64" y="48"/>
                      <a:pt x="65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8" y="46"/>
                      <a:pt x="80" y="44"/>
                      <a:pt x="80" y="41"/>
                    </a:cubicBezTo>
                    <a:cubicBezTo>
                      <a:pt x="80" y="37"/>
                      <a:pt x="80" y="37"/>
                      <a:pt x="80" y="37"/>
                    </a:cubicBezTo>
                    <a:cubicBezTo>
                      <a:pt x="80" y="34"/>
                      <a:pt x="78" y="32"/>
                      <a:pt x="75" y="32"/>
                    </a:cubicBezTo>
                    <a:close/>
                    <a:moveTo>
                      <a:pt x="39" y="51"/>
                    </a:moveTo>
                    <a:cubicBezTo>
                      <a:pt x="33" y="51"/>
                      <a:pt x="28" y="46"/>
                      <a:pt x="28" y="40"/>
                    </a:cubicBezTo>
                    <a:cubicBezTo>
                      <a:pt x="28" y="34"/>
                      <a:pt x="33" y="29"/>
                      <a:pt x="39" y="29"/>
                    </a:cubicBezTo>
                    <a:cubicBezTo>
                      <a:pt x="45" y="29"/>
                      <a:pt x="50" y="34"/>
                      <a:pt x="50" y="40"/>
                    </a:cubicBezTo>
                    <a:cubicBezTo>
                      <a:pt x="50" y="46"/>
                      <a:pt x="45" y="51"/>
                      <a:pt x="39" y="5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152">
                <a:extLst>
                  <a:ext uri="{FF2B5EF4-FFF2-40B4-BE49-F238E27FC236}">
                    <a16:creationId xmlns:a16="http://schemas.microsoft.com/office/drawing/2014/main" id="{F04A17D3-9CA3-464D-AE02-47F042F5B5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1051" y="2427288"/>
                <a:ext cx="128588" cy="128588"/>
              </a:xfrm>
              <a:custGeom>
                <a:avLst/>
                <a:gdLst/>
                <a:ahLst/>
                <a:cxnLst>
                  <a:cxn ang="0">
                    <a:pos x="48" y="20"/>
                  </a:cxn>
                  <a:cxn ang="0">
                    <a:pos x="41" y="20"/>
                  </a:cxn>
                  <a:cxn ang="0">
                    <a:pos x="39" y="17"/>
                  </a:cxn>
                  <a:cxn ang="0">
                    <a:pos x="44" y="12"/>
                  </a:cxn>
                  <a:cxn ang="0">
                    <a:pos x="44" y="8"/>
                  </a:cxn>
                  <a:cxn ang="0">
                    <a:pos x="42" y="6"/>
                  </a:cxn>
                  <a:cxn ang="0">
                    <a:pos x="38" y="6"/>
                  </a:cxn>
                  <a:cxn ang="0">
                    <a:pos x="33" y="11"/>
                  </a:cxn>
                  <a:cxn ang="0">
                    <a:pos x="29" y="9"/>
                  </a:cxn>
                  <a:cxn ang="0">
                    <a:pos x="29" y="3"/>
                  </a:cxn>
                  <a:cxn ang="0">
                    <a:pos x="26" y="0"/>
                  </a:cxn>
                  <a:cxn ang="0">
                    <a:pos x="24" y="0"/>
                  </a:cxn>
                  <a:cxn ang="0">
                    <a:pos x="21" y="3"/>
                  </a:cxn>
                  <a:cxn ang="0">
                    <a:pos x="21" y="9"/>
                  </a:cxn>
                  <a:cxn ang="0">
                    <a:pos x="16" y="11"/>
                  </a:cxn>
                  <a:cxn ang="0">
                    <a:pos x="12" y="7"/>
                  </a:cxn>
                  <a:cxn ang="0">
                    <a:pos x="8" y="7"/>
                  </a:cxn>
                  <a:cxn ang="0">
                    <a:pos x="6" y="9"/>
                  </a:cxn>
                  <a:cxn ang="0">
                    <a:pos x="6" y="13"/>
                  </a:cxn>
                  <a:cxn ang="0">
                    <a:pos x="10" y="17"/>
                  </a:cxn>
                  <a:cxn ang="0">
                    <a:pos x="8" y="22"/>
                  </a:cxn>
                  <a:cxn ang="0">
                    <a:pos x="3" y="22"/>
                  </a:cxn>
                  <a:cxn ang="0">
                    <a:pos x="0" y="25"/>
                  </a:cxn>
                  <a:cxn ang="0">
                    <a:pos x="0" y="27"/>
                  </a:cxn>
                  <a:cxn ang="0">
                    <a:pos x="3" y="30"/>
                  </a:cxn>
                  <a:cxn ang="0">
                    <a:pos x="9" y="30"/>
                  </a:cxn>
                  <a:cxn ang="0">
                    <a:pos x="11" y="35"/>
                  </a:cxn>
                  <a:cxn ang="0">
                    <a:pos x="7" y="39"/>
                  </a:cxn>
                  <a:cxn ang="0">
                    <a:pos x="7" y="43"/>
                  </a:cxn>
                  <a:cxn ang="0">
                    <a:pos x="9" y="45"/>
                  </a:cxn>
                  <a:cxn ang="0">
                    <a:pos x="13" y="45"/>
                  </a:cxn>
                  <a:cxn ang="0">
                    <a:pos x="17" y="41"/>
                  </a:cxn>
                  <a:cxn ang="0">
                    <a:pos x="22" y="42"/>
                  </a:cxn>
                  <a:cxn ang="0">
                    <a:pos x="22" y="48"/>
                  </a:cxn>
                  <a:cxn ang="0">
                    <a:pos x="25" y="51"/>
                  </a:cxn>
                  <a:cxn ang="0">
                    <a:pos x="28" y="51"/>
                  </a:cxn>
                  <a:cxn ang="0">
                    <a:pos x="31" y="48"/>
                  </a:cxn>
                  <a:cxn ang="0">
                    <a:pos x="31" y="41"/>
                  </a:cxn>
                  <a:cxn ang="0">
                    <a:pos x="35" y="39"/>
                  </a:cxn>
                  <a:cxn ang="0">
                    <a:pos x="39" y="44"/>
                  </a:cxn>
                  <a:cxn ang="0">
                    <a:pos x="43" y="44"/>
                  </a:cxn>
                  <a:cxn ang="0">
                    <a:pos x="45" y="42"/>
                  </a:cxn>
                  <a:cxn ang="0">
                    <a:pos x="45" y="38"/>
                  </a:cxn>
                  <a:cxn ang="0">
                    <a:pos x="40" y="33"/>
                  </a:cxn>
                  <a:cxn ang="0">
                    <a:pos x="42" y="29"/>
                  </a:cxn>
                  <a:cxn ang="0">
                    <a:pos x="48" y="29"/>
                  </a:cxn>
                  <a:cxn ang="0">
                    <a:pos x="51" y="26"/>
                  </a:cxn>
                  <a:cxn ang="0">
                    <a:pos x="51" y="23"/>
                  </a:cxn>
                  <a:cxn ang="0">
                    <a:pos x="48" y="20"/>
                  </a:cxn>
                  <a:cxn ang="0">
                    <a:pos x="25" y="32"/>
                  </a:cxn>
                  <a:cxn ang="0">
                    <a:pos x="18" y="25"/>
                  </a:cxn>
                  <a:cxn ang="0">
                    <a:pos x="25" y="18"/>
                  </a:cxn>
                  <a:cxn ang="0">
                    <a:pos x="32" y="25"/>
                  </a:cxn>
                  <a:cxn ang="0">
                    <a:pos x="25" y="32"/>
                  </a:cxn>
                </a:cxnLst>
                <a:rect l="0" t="0" r="r" b="b"/>
                <a:pathLst>
                  <a:path w="51" h="51">
                    <a:moveTo>
                      <a:pt x="48" y="20"/>
                    </a:moveTo>
                    <a:cubicBezTo>
                      <a:pt x="41" y="20"/>
                      <a:pt x="41" y="20"/>
                      <a:pt x="41" y="20"/>
                    </a:cubicBezTo>
                    <a:cubicBezTo>
                      <a:pt x="41" y="19"/>
                      <a:pt x="40" y="18"/>
                      <a:pt x="39" y="17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5" y="11"/>
                      <a:pt x="45" y="9"/>
                      <a:pt x="44" y="8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1" y="5"/>
                      <a:pt x="39" y="5"/>
                      <a:pt x="38" y="6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2" y="10"/>
                      <a:pt x="31" y="9"/>
                      <a:pt x="29" y="9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1"/>
                      <a:pt x="28" y="0"/>
                      <a:pt x="2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2" y="0"/>
                      <a:pt x="21" y="1"/>
                      <a:pt x="21" y="3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19" y="9"/>
                      <a:pt x="18" y="10"/>
                      <a:pt x="16" y="11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6"/>
                      <a:pt x="9" y="6"/>
                      <a:pt x="8" y="7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5" y="10"/>
                      <a:pt x="5" y="12"/>
                      <a:pt x="6" y="13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9" y="18"/>
                      <a:pt x="9" y="20"/>
                      <a:pt x="8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2" y="22"/>
                      <a:pt x="0" y="23"/>
                      <a:pt x="0" y="2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9"/>
                      <a:pt x="2" y="30"/>
                      <a:pt x="3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2"/>
                      <a:pt x="10" y="34"/>
                      <a:pt x="11" y="35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6" y="40"/>
                      <a:pt x="6" y="42"/>
                      <a:pt x="7" y="43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10" y="46"/>
                      <a:pt x="12" y="46"/>
                      <a:pt x="13" y="45"/>
                    </a:cubicBezTo>
                    <a:cubicBezTo>
                      <a:pt x="17" y="41"/>
                      <a:pt x="17" y="41"/>
                      <a:pt x="17" y="41"/>
                    </a:cubicBezTo>
                    <a:cubicBezTo>
                      <a:pt x="19" y="41"/>
                      <a:pt x="20" y="42"/>
                      <a:pt x="22" y="42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2" y="49"/>
                      <a:pt x="23" y="51"/>
                      <a:pt x="25" y="51"/>
                    </a:cubicBezTo>
                    <a:cubicBezTo>
                      <a:pt x="28" y="51"/>
                      <a:pt x="28" y="51"/>
                      <a:pt x="28" y="51"/>
                    </a:cubicBezTo>
                    <a:cubicBezTo>
                      <a:pt x="29" y="51"/>
                      <a:pt x="31" y="49"/>
                      <a:pt x="31" y="48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2" y="41"/>
                      <a:pt x="33" y="40"/>
                      <a:pt x="35" y="39"/>
                    </a:cubicBezTo>
                    <a:cubicBezTo>
                      <a:pt x="39" y="44"/>
                      <a:pt x="39" y="44"/>
                      <a:pt x="39" y="44"/>
                    </a:cubicBezTo>
                    <a:cubicBezTo>
                      <a:pt x="40" y="45"/>
                      <a:pt x="42" y="45"/>
                      <a:pt x="43" y="44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46" y="41"/>
                      <a:pt x="46" y="39"/>
                      <a:pt x="45" y="38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1" y="32"/>
                      <a:pt x="41" y="30"/>
                      <a:pt x="42" y="29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50" y="29"/>
                      <a:pt x="51" y="28"/>
                      <a:pt x="51" y="26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1" y="22"/>
                      <a:pt x="50" y="20"/>
                      <a:pt x="48" y="20"/>
                    </a:cubicBezTo>
                    <a:close/>
                    <a:moveTo>
                      <a:pt x="25" y="32"/>
                    </a:moveTo>
                    <a:cubicBezTo>
                      <a:pt x="21" y="32"/>
                      <a:pt x="18" y="29"/>
                      <a:pt x="18" y="25"/>
                    </a:cubicBezTo>
                    <a:cubicBezTo>
                      <a:pt x="18" y="21"/>
                      <a:pt x="21" y="18"/>
                      <a:pt x="25" y="18"/>
                    </a:cubicBezTo>
                    <a:cubicBezTo>
                      <a:pt x="29" y="18"/>
                      <a:pt x="32" y="21"/>
                      <a:pt x="32" y="25"/>
                    </a:cubicBezTo>
                    <a:cubicBezTo>
                      <a:pt x="32" y="29"/>
                      <a:pt x="29" y="32"/>
                      <a:pt x="25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9" name="千图PPT彼岸天：ID 8661124库_组合 45">
            <a:extLst>
              <a:ext uri="{FF2B5EF4-FFF2-40B4-BE49-F238E27FC236}">
                <a16:creationId xmlns:a16="http://schemas.microsoft.com/office/drawing/2014/main" id="{D81392F9-51FD-4FBC-9897-315C41D4DEA0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7881331" y="3252941"/>
            <a:ext cx="2497612" cy="866137"/>
            <a:chOff x="7645890" y="3344328"/>
            <a:chExt cx="2122517" cy="866137"/>
          </a:xfrm>
        </p:grpSpPr>
        <p:sp>
          <p:nvSpPr>
            <p:cNvPr id="22" name="TextBox 46">
              <a:extLst>
                <a:ext uri="{FF2B5EF4-FFF2-40B4-BE49-F238E27FC236}">
                  <a16:creationId xmlns:a16="http://schemas.microsoft.com/office/drawing/2014/main" id="{26AD9C23-1EAA-41B7-A600-7F7E9DAB96B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645890" y="3344328"/>
              <a:ext cx="1301593" cy="309958"/>
            </a:xfrm>
            <a:prstGeom prst="rect">
              <a:avLst/>
            </a:prstGeom>
            <a:noFill/>
            <a:extLst/>
          </p:spPr>
          <p:txBody>
            <a:bodyPr wrap="none" lIns="360000" tIns="46800" rIns="90000" bIns="4680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23" name="TextBox 47">
              <a:extLst>
                <a:ext uri="{FF2B5EF4-FFF2-40B4-BE49-F238E27FC236}">
                  <a16:creationId xmlns:a16="http://schemas.microsoft.com/office/drawing/2014/main" id="{202EAFF0-F7BA-4C83-A6E9-DD9F2E2A5FA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645890" y="3654286"/>
              <a:ext cx="2122517" cy="556179"/>
            </a:xfrm>
            <a:prstGeom prst="rect">
              <a:avLst/>
            </a:prstGeom>
            <a:noFill/>
            <a:extLst/>
          </p:spPr>
          <p:txBody>
            <a:bodyPr wrap="square" lIns="360000" tIns="46800" rIns="90000" bIns="4680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请替换文字内容复制你的内容到此 千图网</a:t>
              </a:r>
              <a:r>
                <a:rPr lang="en-US" altLang="zh-CN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10" name="千图PPT彼岸天：ID 8661124库_组合 48">
            <a:extLst>
              <a:ext uri="{FF2B5EF4-FFF2-40B4-BE49-F238E27FC236}">
                <a16:creationId xmlns:a16="http://schemas.microsoft.com/office/drawing/2014/main" id="{0D2760BB-5B5B-4A1B-A01A-AF76C762C482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5244526" y="1338350"/>
            <a:ext cx="2122583" cy="1019770"/>
            <a:chOff x="5089540" y="1514352"/>
            <a:chExt cx="2122583" cy="1019770"/>
          </a:xfrm>
        </p:grpSpPr>
        <p:sp>
          <p:nvSpPr>
            <p:cNvPr id="20" name="TextBox 49">
              <a:extLst>
                <a:ext uri="{FF2B5EF4-FFF2-40B4-BE49-F238E27FC236}">
                  <a16:creationId xmlns:a16="http://schemas.microsoft.com/office/drawing/2014/main" id="{2F74D2D6-9B35-4D22-82E7-41B31C9AD3A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521343" y="1514352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21" name="TextBox 50">
              <a:extLst>
                <a:ext uri="{FF2B5EF4-FFF2-40B4-BE49-F238E27FC236}">
                  <a16:creationId xmlns:a16="http://schemas.microsoft.com/office/drawing/2014/main" id="{01F04D4B-E909-4246-B140-DC10B1C395E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089540" y="1824309"/>
              <a:ext cx="2122583" cy="70981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请替换文字内容复制你的内容到此 千图网</a:t>
              </a:r>
              <a:r>
                <a:rPr lang="en-US" altLang="zh-CN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11" name="千图PPT彼岸天：ID 8661124库_组合 51">
            <a:extLst>
              <a:ext uri="{FF2B5EF4-FFF2-40B4-BE49-F238E27FC236}">
                <a16:creationId xmlns:a16="http://schemas.microsoft.com/office/drawing/2014/main" id="{A72C0B93-2903-4E81-A103-494C90B3298E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2333464" y="3252941"/>
            <a:ext cx="2389919" cy="866137"/>
            <a:chOff x="2378292" y="4060687"/>
            <a:chExt cx="2389919" cy="866137"/>
          </a:xfrm>
        </p:grpSpPr>
        <p:sp>
          <p:nvSpPr>
            <p:cNvPr id="18" name="TextBox 52">
              <a:extLst>
                <a:ext uri="{FF2B5EF4-FFF2-40B4-BE49-F238E27FC236}">
                  <a16:creationId xmlns:a16="http://schemas.microsoft.com/office/drawing/2014/main" id="{7CC608A9-4073-41A0-87AD-09273F8836B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236598" y="4060687"/>
              <a:ext cx="1531613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360000" bIns="4680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19" name="TextBox 53">
              <a:extLst>
                <a:ext uri="{FF2B5EF4-FFF2-40B4-BE49-F238E27FC236}">
                  <a16:creationId xmlns:a16="http://schemas.microsoft.com/office/drawing/2014/main" id="{23291649-D63B-41AB-A3DC-6D269710AEB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78292" y="4370645"/>
              <a:ext cx="2389918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360000" bIns="4680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请替换文字内容复制你的内容到此 千图网</a:t>
              </a:r>
              <a:r>
                <a:rPr lang="en-US" altLang="zh-CN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12" name="千图PPT彼岸天：ID 8661124库_组合 54">
            <a:extLst>
              <a:ext uri="{FF2B5EF4-FFF2-40B4-BE49-F238E27FC236}">
                <a16:creationId xmlns:a16="http://schemas.microsoft.com/office/drawing/2014/main" id="{E3B4D0F3-2EFF-44CC-95EB-8685DF8FB55A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7614183" y="4548831"/>
            <a:ext cx="2497612" cy="866137"/>
            <a:chOff x="7645890" y="3344328"/>
            <a:chExt cx="2122517" cy="866137"/>
          </a:xfrm>
        </p:grpSpPr>
        <p:sp>
          <p:nvSpPr>
            <p:cNvPr id="16" name="TextBox 55">
              <a:extLst>
                <a:ext uri="{FF2B5EF4-FFF2-40B4-BE49-F238E27FC236}">
                  <a16:creationId xmlns:a16="http://schemas.microsoft.com/office/drawing/2014/main" id="{B3DCC1F2-9F01-4D13-828A-F4CC1ED4DE9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645890" y="3344328"/>
              <a:ext cx="1301593" cy="309958"/>
            </a:xfrm>
            <a:prstGeom prst="rect">
              <a:avLst/>
            </a:prstGeom>
            <a:noFill/>
            <a:extLst/>
          </p:spPr>
          <p:txBody>
            <a:bodyPr wrap="none" lIns="360000" tIns="46800" rIns="90000" bIns="4680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17" name="TextBox 56">
              <a:extLst>
                <a:ext uri="{FF2B5EF4-FFF2-40B4-BE49-F238E27FC236}">
                  <a16:creationId xmlns:a16="http://schemas.microsoft.com/office/drawing/2014/main" id="{A4126AE7-39DD-486D-92EC-D5AE23A11A7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645890" y="3654286"/>
              <a:ext cx="2122517" cy="556179"/>
            </a:xfrm>
            <a:prstGeom prst="rect">
              <a:avLst/>
            </a:prstGeom>
            <a:noFill/>
            <a:extLst/>
          </p:spPr>
          <p:txBody>
            <a:bodyPr wrap="square" lIns="360000" tIns="46800" rIns="90000" bIns="4680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请替换文字内容复制你的内容到此 千图网</a:t>
              </a:r>
              <a:r>
                <a:rPr lang="en-US" altLang="zh-CN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13" name="千图PPT彼岸天：ID 8661124库_组合 57">
            <a:extLst>
              <a:ext uri="{FF2B5EF4-FFF2-40B4-BE49-F238E27FC236}">
                <a16:creationId xmlns:a16="http://schemas.microsoft.com/office/drawing/2014/main" id="{31F7876A-F084-4B65-BB8A-E7D5A4D51186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2441553" y="4548831"/>
            <a:ext cx="2389919" cy="866137"/>
            <a:chOff x="2378292" y="4060687"/>
            <a:chExt cx="2389919" cy="866137"/>
          </a:xfrm>
        </p:grpSpPr>
        <p:sp>
          <p:nvSpPr>
            <p:cNvPr id="14" name="TextBox 58">
              <a:extLst>
                <a:ext uri="{FF2B5EF4-FFF2-40B4-BE49-F238E27FC236}">
                  <a16:creationId xmlns:a16="http://schemas.microsoft.com/office/drawing/2014/main" id="{6D792B36-8BE6-45A6-A262-A33E8E47EA6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236598" y="4060687"/>
              <a:ext cx="1531613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360000" bIns="4680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5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15" name="TextBox 59">
              <a:extLst>
                <a:ext uri="{FF2B5EF4-FFF2-40B4-BE49-F238E27FC236}">
                  <a16:creationId xmlns:a16="http://schemas.microsoft.com/office/drawing/2014/main" id="{1B445EA9-A5B9-4358-B9AC-A5EF5EF379B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78292" y="4370645"/>
              <a:ext cx="2389918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360000" bIns="4680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请替换文字内容复制你的内容到此 千图网</a:t>
              </a:r>
              <a:r>
                <a:rPr lang="en-US" altLang="zh-CN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4835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千图PPT彼岸天：ID 8661124库_组合 70">
            <a:extLst>
              <a:ext uri="{FF2B5EF4-FFF2-40B4-BE49-F238E27FC236}">
                <a16:creationId xmlns:a16="http://schemas.microsoft.com/office/drawing/2014/main" id="{00024E1F-6D9D-45C9-9DAE-B47F9C19C89C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764681" y="2672917"/>
            <a:ext cx="8662241" cy="3847618"/>
            <a:chOff x="1764681" y="2672917"/>
            <a:chExt cx="8662241" cy="3847618"/>
          </a:xfrm>
        </p:grpSpPr>
        <p:grpSp>
          <p:nvGrpSpPr>
            <p:cNvPr id="4" name="Group 1">
              <a:extLst>
                <a:ext uri="{FF2B5EF4-FFF2-40B4-BE49-F238E27FC236}">
                  <a16:creationId xmlns:a16="http://schemas.microsoft.com/office/drawing/2014/main" id="{58997DE7-1455-4255-ADC4-BD72B324FA5E}"/>
                </a:ext>
              </a:extLst>
            </p:cNvPr>
            <p:cNvGrpSpPr/>
            <p:nvPr/>
          </p:nvGrpSpPr>
          <p:grpSpPr>
            <a:xfrm>
              <a:off x="6129957" y="2672917"/>
              <a:ext cx="1540439" cy="727427"/>
              <a:chOff x="6129954" y="2843530"/>
              <a:chExt cx="1540439" cy="727427"/>
            </a:xfrm>
          </p:grpSpPr>
          <p:sp>
            <p:nvSpPr>
              <p:cNvPr id="64" name="Freeform: Shape 2">
                <a:extLst>
                  <a:ext uri="{FF2B5EF4-FFF2-40B4-BE49-F238E27FC236}">
                    <a16:creationId xmlns:a16="http://schemas.microsoft.com/office/drawing/2014/main" id="{79C61FC6-F51F-4294-85CD-BA38D5B772B4}"/>
                  </a:ext>
                </a:extLst>
              </p:cNvPr>
              <p:cNvSpPr/>
              <p:nvPr/>
            </p:nvSpPr>
            <p:spPr>
              <a:xfrm>
                <a:off x="6141352" y="2843530"/>
                <a:ext cx="1529041" cy="514777"/>
              </a:xfrm>
              <a:custGeom>
                <a:avLst/>
                <a:gdLst>
                  <a:gd name="connsiteX0" fmla="*/ 0 w 1274955"/>
                  <a:gd name="connsiteY0" fmla="*/ 0 h 429235"/>
                  <a:gd name="connsiteX1" fmla="*/ 132791 w 1274955"/>
                  <a:gd name="connsiteY1" fmla="*/ 3672 h 429235"/>
                  <a:gd name="connsiteX2" fmla="*/ 1146443 w 1274955"/>
                  <a:gd name="connsiteY2" fmla="*/ 257839 h 429235"/>
                  <a:gd name="connsiteX3" fmla="*/ 1274955 w 1274955"/>
                  <a:gd name="connsiteY3" fmla="*/ 322674 h 429235"/>
                  <a:gd name="connsiteX4" fmla="*/ 1213432 w 1274955"/>
                  <a:gd name="connsiteY4" fmla="*/ 429235 h 429235"/>
                  <a:gd name="connsiteX5" fmla="*/ 1094514 w 1274955"/>
                  <a:gd name="connsiteY5" fmla="*/ 369241 h 429235"/>
                  <a:gd name="connsiteX6" fmla="*/ 125878 w 1274955"/>
                  <a:gd name="connsiteY6" fmla="*/ 126361 h 429235"/>
                  <a:gd name="connsiteX7" fmla="*/ 0 w 1274955"/>
                  <a:gd name="connsiteY7" fmla="*/ 122880 h 429235"/>
                  <a:gd name="connsiteX8" fmla="*/ 0 w 1274955"/>
                  <a:gd name="connsiteY8" fmla="*/ 0 h 429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4955" h="429235">
                    <a:moveTo>
                      <a:pt x="0" y="0"/>
                    </a:moveTo>
                    <a:lnTo>
                      <a:pt x="132791" y="3672"/>
                    </a:lnTo>
                    <a:cubicBezTo>
                      <a:pt x="493432" y="23669"/>
                      <a:pt x="835651" y="112726"/>
                      <a:pt x="1146443" y="257839"/>
                    </a:cubicBezTo>
                    <a:lnTo>
                      <a:pt x="1274955" y="322674"/>
                    </a:lnTo>
                    <a:lnTo>
                      <a:pt x="1213432" y="429235"/>
                    </a:lnTo>
                    <a:lnTo>
                      <a:pt x="1094514" y="369241"/>
                    </a:lnTo>
                    <a:cubicBezTo>
                      <a:pt x="797524" y="230572"/>
                      <a:pt x="470503" y="145470"/>
                      <a:pt x="125878" y="126361"/>
                    </a:cubicBezTo>
                    <a:lnTo>
                      <a:pt x="0" y="1228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Freeform: Shape 3">
                <a:extLst>
                  <a:ext uri="{FF2B5EF4-FFF2-40B4-BE49-F238E27FC236}">
                    <a16:creationId xmlns:a16="http://schemas.microsoft.com/office/drawing/2014/main" id="{D5D760EE-C9E2-4264-947A-E13681792C5E}"/>
                  </a:ext>
                </a:extLst>
              </p:cNvPr>
              <p:cNvSpPr/>
              <p:nvPr/>
            </p:nvSpPr>
            <p:spPr>
              <a:xfrm>
                <a:off x="6129954" y="3094399"/>
                <a:ext cx="1415518" cy="476558"/>
              </a:xfrm>
              <a:custGeom>
                <a:avLst/>
                <a:gdLst>
                  <a:gd name="connsiteX0" fmla="*/ 0 w 1274955"/>
                  <a:gd name="connsiteY0" fmla="*/ 0 h 429235"/>
                  <a:gd name="connsiteX1" fmla="*/ 132791 w 1274955"/>
                  <a:gd name="connsiteY1" fmla="*/ 3672 h 429235"/>
                  <a:gd name="connsiteX2" fmla="*/ 1146443 w 1274955"/>
                  <a:gd name="connsiteY2" fmla="*/ 257839 h 429235"/>
                  <a:gd name="connsiteX3" fmla="*/ 1274955 w 1274955"/>
                  <a:gd name="connsiteY3" fmla="*/ 322674 h 429235"/>
                  <a:gd name="connsiteX4" fmla="*/ 1213432 w 1274955"/>
                  <a:gd name="connsiteY4" fmla="*/ 429235 h 429235"/>
                  <a:gd name="connsiteX5" fmla="*/ 1094514 w 1274955"/>
                  <a:gd name="connsiteY5" fmla="*/ 369241 h 429235"/>
                  <a:gd name="connsiteX6" fmla="*/ 125878 w 1274955"/>
                  <a:gd name="connsiteY6" fmla="*/ 126361 h 429235"/>
                  <a:gd name="connsiteX7" fmla="*/ 0 w 1274955"/>
                  <a:gd name="connsiteY7" fmla="*/ 122880 h 429235"/>
                  <a:gd name="connsiteX8" fmla="*/ 0 w 1274955"/>
                  <a:gd name="connsiteY8" fmla="*/ 0 h 429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4955" h="429235">
                    <a:moveTo>
                      <a:pt x="0" y="0"/>
                    </a:moveTo>
                    <a:lnTo>
                      <a:pt x="132791" y="3672"/>
                    </a:lnTo>
                    <a:cubicBezTo>
                      <a:pt x="493432" y="23669"/>
                      <a:pt x="835651" y="112726"/>
                      <a:pt x="1146443" y="257839"/>
                    </a:cubicBezTo>
                    <a:lnTo>
                      <a:pt x="1274955" y="322674"/>
                    </a:lnTo>
                    <a:lnTo>
                      <a:pt x="1213432" y="429235"/>
                    </a:lnTo>
                    <a:lnTo>
                      <a:pt x="1094514" y="369241"/>
                    </a:lnTo>
                    <a:cubicBezTo>
                      <a:pt x="797524" y="230572"/>
                      <a:pt x="470503" y="145470"/>
                      <a:pt x="125878" y="126361"/>
                    </a:cubicBezTo>
                    <a:lnTo>
                      <a:pt x="0" y="1228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81C1F5C6-6F3D-49C5-9095-9E17AE76E431}"/>
                </a:ext>
              </a:extLst>
            </p:cNvPr>
            <p:cNvGrpSpPr/>
            <p:nvPr/>
          </p:nvGrpSpPr>
          <p:grpSpPr>
            <a:xfrm>
              <a:off x="4562512" y="2673541"/>
              <a:ext cx="1524011" cy="725171"/>
              <a:chOff x="4562511" y="2844155"/>
              <a:chExt cx="1524010" cy="725171"/>
            </a:xfrm>
          </p:grpSpPr>
          <p:sp>
            <p:nvSpPr>
              <p:cNvPr id="62" name="Freeform: Shape 5">
                <a:extLst>
                  <a:ext uri="{FF2B5EF4-FFF2-40B4-BE49-F238E27FC236}">
                    <a16:creationId xmlns:a16="http://schemas.microsoft.com/office/drawing/2014/main" id="{C454F3FB-F9A0-4493-88FF-8481B5C7331C}"/>
                  </a:ext>
                </a:extLst>
              </p:cNvPr>
              <p:cNvSpPr/>
              <p:nvPr/>
            </p:nvSpPr>
            <p:spPr>
              <a:xfrm>
                <a:off x="4562511" y="2844155"/>
                <a:ext cx="1524010" cy="512392"/>
              </a:xfrm>
              <a:custGeom>
                <a:avLst/>
                <a:gdLst>
                  <a:gd name="connsiteX0" fmla="*/ 1270760 w 1270760"/>
                  <a:gd name="connsiteY0" fmla="*/ 0 h 427246"/>
                  <a:gd name="connsiteX1" fmla="*/ 1270760 w 1270760"/>
                  <a:gd name="connsiteY1" fmla="*/ 122880 h 427246"/>
                  <a:gd name="connsiteX2" fmla="*/ 1023265 w 1270760"/>
                  <a:gd name="connsiteY2" fmla="*/ 135378 h 427246"/>
                  <a:gd name="connsiteX3" fmla="*/ 89842 w 1270760"/>
                  <a:gd name="connsiteY3" fmla="*/ 411001 h 427246"/>
                  <a:gd name="connsiteX4" fmla="*/ 61388 w 1270760"/>
                  <a:gd name="connsiteY4" fmla="*/ 427246 h 427246"/>
                  <a:gd name="connsiteX5" fmla="*/ 0 w 1270760"/>
                  <a:gd name="connsiteY5" fmla="*/ 320918 h 427246"/>
                  <a:gd name="connsiteX6" fmla="*/ 33900 w 1270760"/>
                  <a:gd name="connsiteY6" fmla="*/ 301564 h 427246"/>
                  <a:gd name="connsiteX7" fmla="*/ 1010702 w 1270760"/>
                  <a:gd name="connsiteY7" fmla="*/ 13132 h 427246"/>
                  <a:gd name="connsiteX8" fmla="*/ 1270760 w 1270760"/>
                  <a:gd name="connsiteY8" fmla="*/ 0 h 427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0760" h="427246">
                    <a:moveTo>
                      <a:pt x="1270760" y="0"/>
                    </a:moveTo>
                    <a:lnTo>
                      <a:pt x="1270760" y="122880"/>
                    </a:lnTo>
                    <a:lnTo>
                      <a:pt x="1023265" y="135378"/>
                    </a:lnTo>
                    <a:cubicBezTo>
                      <a:pt x="689926" y="169231"/>
                      <a:pt x="374892" y="264999"/>
                      <a:pt x="89842" y="411001"/>
                    </a:cubicBezTo>
                    <a:lnTo>
                      <a:pt x="61388" y="427246"/>
                    </a:lnTo>
                    <a:lnTo>
                      <a:pt x="0" y="320918"/>
                    </a:lnTo>
                    <a:lnTo>
                      <a:pt x="33900" y="301564"/>
                    </a:lnTo>
                    <a:cubicBezTo>
                      <a:pt x="332197" y="148777"/>
                      <a:pt x="661872" y="48558"/>
                      <a:pt x="1010702" y="13132"/>
                    </a:cubicBezTo>
                    <a:lnTo>
                      <a:pt x="127076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Freeform: Shape 6">
                <a:extLst>
                  <a:ext uri="{FF2B5EF4-FFF2-40B4-BE49-F238E27FC236}">
                    <a16:creationId xmlns:a16="http://schemas.microsoft.com/office/drawing/2014/main" id="{994369D6-8DAD-491E-BE18-3725BD191800}"/>
                  </a:ext>
                </a:extLst>
              </p:cNvPr>
              <p:cNvSpPr/>
              <p:nvPr/>
            </p:nvSpPr>
            <p:spPr>
              <a:xfrm>
                <a:off x="4668333" y="3094977"/>
                <a:ext cx="1410862" cy="474349"/>
              </a:xfrm>
              <a:custGeom>
                <a:avLst/>
                <a:gdLst>
                  <a:gd name="connsiteX0" fmla="*/ 1270760 w 1270760"/>
                  <a:gd name="connsiteY0" fmla="*/ 0 h 427246"/>
                  <a:gd name="connsiteX1" fmla="*/ 1270760 w 1270760"/>
                  <a:gd name="connsiteY1" fmla="*/ 122880 h 427246"/>
                  <a:gd name="connsiteX2" fmla="*/ 1023265 w 1270760"/>
                  <a:gd name="connsiteY2" fmla="*/ 135378 h 427246"/>
                  <a:gd name="connsiteX3" fmla="*/ 89842 w 1270760"/>
                  <a:gd name="connsiteY3" fmla="*/ 411001 h 427246"/>
                  <a:gd name="connsiteX4" fmla="*/ 61388 w 1270760"/>
                  <a:gd name="connsiteY4" fmla="*/ 427246 h 427246"/>
                  <a:gd name="connsiteX5" fmla="*/ 0 w 1270760"/>
                  <a:gd name="connsiteY5" fmla="*/ 320918 h 427246"/>
                  <a:gd name="connsiteX6" fmla="*/ 33900 w 1270760"/>
                  <a:gd name="connsiteY6" fmla="*/ 301564 h 427246"/>
                  <a:gd name="connsiteX7" fmla="*/ 1010702 w 1270760"/>
                  <a:gd name="connsiteY7" fmla="*/ 13132 h 427246"/>
                  <a:gd name="connsiteX8" fmla="*/ 1270760 w 1270760"/>
                  <a:gd name="connsiteY8" fmla="*/ 0 h 427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0760" h="427246">
                    <a:moveTo>
                      <a:pt x="1270760" y="0"/>
                    </a:moveTo>
                    <a:lnTo>
                      <a:pt x="1270760" y="122880"/>
                    </a:lnTo>
                    <a:lnTo>
                      <a:pt x="1023265" y="135378"/>
                    </a:lnTo>
                    <a:cubicBezTo>
                      <a:pt x="689926" y="169231"/>
                      <a:pt x="374892" y="264999"/>
                      <a:pt x="89842" y="411001"/>
                    </a:cubicBezTo>
                    <a:lnTo>
                      <a:pt x="61388" y="427246"/>
                    </a:lnTo>
                    <a:lnTo>
                      <a:pt x="0" y="320918"/>
                    </a:lnTo>
                    <a:lnTo>
                      <a:pt x="33900" y="301564"/>
                    </a:lnTo>
                    <a:cubicBezTo>
                      <a:pt x="332197" y="148777"/>
                      <a:pt x="661872" y="48558"/>
                      <a:pt x="1010702" y="13132"/>
                    </a:cubicBezTo>
                    <a:lnTo>
                      <a:pt x="127076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Group 7">
              <a:extLst>
                <a:ext uri="{FF2B5EF4-FFF2-40B4-BE49-F238E27FC236}">
                  <a16:creationId xmlns:a16="http://schemas.microsoft.com/office/drawing/2014/main" id="{95EB2D2F-E624-4BA2-B13C-F1B9DEA3FCCD}"/>
                </a:ext>
              </a:extLst>
            </p:cNvPr>
            <p:cNvGrpSpPr/>
            <p:nvPr/>
          </p:nvGrpSpPr>
          <p:grpSpPr>
            <a:xfrm>
              <a:off x="2795403" y="3085601"/>
              <a:ext cx="1897007" cy="2909636"/>
              <a:chOff x="2795401" y="3256214"/>
              <a:chExt cx="1897006" cy="2909636"/>
            </a:xfrm>
          </p:grpSpPr>
          <p:sp>
            <p:nvSpPr>
              <p:cNvPr id="57" name="Freeform: Shape 8">
                <a:extLst>
                  <a:ext uri="{FF2B5EF4-FFF2-40B4-BE49-F238E27FC236}">
                    <a16:creationId xmlns:a16="http://schemas.microsoft.com/office/drawing/2014/main" id="{769F810D-2FCF-496D-8AB3-DB70F01AA432}"/>
                  </a:ext>
                </a:extLst>
              </p:cNvPr>
              <p:cNvSpPr/>
              <p:nvPr/>
            </p:nvSpPr>
            <p:spPr>
              <a:xfrm>
                <a:off x="3343455" y="3256214"/>
                <a:ext cx="1245061" cy="1152952"/>
              </a:xfrm>
              <a:custGeom>
                <a:avLst/>
                <a:gdLst>
                  <a:gd name="connsiteX0" fmla="*/ 976777 w 1038165"/>
                  <a:gd name="connsiteY0" fmla="*/ 0 h 961362"/>
                  <a:gd name="connsiteX1" fmla="*/ 1038165 w 1038165"/>
                  <a:gd name="connsiteY1" fmla="*/ 106327 h 961362"/>
                  <a:gd name="connsiteX2" fmla="*/ 898342 w 1038165"/>
                  <a:gd name="connsiteY2" fmla="*/ 186153 h 961362"/>
                  <a:gd name="connsiteX3" fmla="*/ 182909 w 1038165"/>
                  <a:gd name="connsiteY3" fmla="*/ 851433 h 961362"/>
                  <a:gd name="connsiteX4" fmla="*/ 106738 w 1038165"/>
                  <a:gd name="connsiteY4" fmla="*/ 961362 h 961362"/>
                  <a:gd name="connsiteX5" fmla="*/ 0 w 1038165"/>
                  <a:gd name="connsiteY5" fmla="*/ 899737 h 961362"/>
                  <a:gd name="connsiteX6" fmla="*/ 84055 w 1038165"/>
                  <a:gd name="connsiteY6" fmla="*/ 778430 h 961362"/>
                  <a:gd name="connsiteX7" fmla="*/ 832735 w 1038165"/>
                  <a:gd name="connsiteY7" fmla="*/ 82234 h 961362"/>
                  <a:gd name="connsiteX8" fmla="*/ 976777 w 1038165"/>
                  <a:gd name="connsiteY8" fmla="*/ 0 h 961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8165" h="961362">
                    <a:moveTo>
                      <a:pt x="976777" y="0"/>
                    </a:moveTo>
                    <a:lnTo>
                      <a:pt x="1038165" y="106327"/>
                    </a:lnTo>
                    <a:lnTo>
                      <a:pt x="898342" y="186153"/>
                    </a:lnTo>
                    <a:cubicBezTo>
                      <a:pt x="620599" y="361867"/>
                      <a:pt x="377851" y="587897"/>
                      <a:pt x="182909" y="851433"/>
                    </a:cubicBezTo>
                    <a:lnTo>
                      <a:pt x="106738" y="961362"/>
                    </a:lnTo>
                    <a:lnTo>
                      <a:pt x="0" y="899737"/>
                    </a:lnTo>
                    <a:lnTo>
                      <a:pt x="84055" y="778430"/>
                    </a:lnTo>
                    <a:cubicBezTo>
                      <a:pt x="288056" y="502648"/>
                      <a:pt x="542085" y="266114"/>
                      <a:pt x="832735" y="82234"/>
                    </a:cubicBezTo>
                    <a:lnTo>
                      <a:pt x="97677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Freeform: Shape 9">
                <a:extLst>
                  <a:ext uri="{FF2B5EF4-FFF2-40B4-BE49-F238E27FC236}">
                    <a16:creationId xmlns:a16="http://schemas.microsoft.com/office/drawing/2014/main" id="{74E7DCB9-8232-44B0-968E-DDE06A15D0AF}"/>
                  </a:ext>
                </a:extLst>
              </p:cNvPr>
              <p:cNvSpPr/>
              <p:nvPr/>
            </p:nvSpPr>
            <p:spPr>
              <a:xfrm>
                <a:off x="3539785" y="3476443"/>
                <a:ext cx="1152622" cy="1067351"/>
              </a:xfrm>
              <a:custGeom>
                <a:avLst/>
                <a:gdLst>
                  <a:gd name="connsiteX0" fmla="*/ 976777 w 1038165"/>
                  <a:gd name="connsiteY0" fmla="*/ 0 h 961362"/>
                  <a:gd name="connsiteX1" fmla="*/ 1038165 w 1038165"/>
                  <a:gd name="connsiteY1" fmla="*/ 106327 h 961362"/>
                  <a:gd name="connsiteX2" fmla="*/ 898342 w 1038165"/>
                  <a:gd name="connsiteY2" fmla="*/ 186153 h 961362"/>
                  <a:gd name="connsiteX3" fmla="*/ 182909 w 1038165"/>
                  <a:gd name="connsiteY3" fmla="*/ 851433 h 961362"/>
                  <a:gd name="connsiteX4" fmla="*/ 106738 w 1038165"/>
                  <a:gd name="connsiteY4" fmla="*/ 961362 h 961362"/>
                  <a:gd name="connsiteX5" fmla="*/ 0 w 1038165"/>
                  <a:gd name="connsiteY5" fmla="*/ 899737 h 961362"/>
                  <a:gd name="connsiteX6" fmla="*/ 84055 w 1038165"/>
                  <a:gd name="connsiteY6" fmla="*/ 778430 h 961362"/>
                  <a:gd name="connsiteX7" fmla="*/ 832735 w 1038165"/>
                  <a:gd name="connsiteY7" fmla="*/ 82234 h 961362"/>
                  <a:gd name="connsiteX8" fmla="*/ 976777 w 1038165"/>
                  <a:gd name="connsiteY8" fmla="*/ 0 h 961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8165" h="961362">
                    <a:moveTo>
                      <a:pt x="976777" y="0"/>
                    </a:moveTo>
                    <a:lnTo>
                      <a:pt x="1038165" y="106327"/>
                    </a:lnTo>
                    <a:lnTo>
                      <a:pt x="898342" y="186153"/>
                    </a:lnTo>
                    <a:cubicBezTo>
                      <a:pt x="620599" y="361867"/>
                      <a:pt x="377851" y="587897"/>
                      <a:pt x="182909" y="851433"/>
                    </a:cubicBezTo>
                    <a:lnTo>
                      <a:pt x="106738" y="961362"/>
                    </a:lnTo>
                    <a:lnTo>
                      <a:pt x="0" y="899737"/>
                    </a:lnTo>
                    <a:lnTo>
                      <a:pt x="84055" y="778430"/>
                    </a:lnTo>
                    <a:cubicBezTo>
                      <a:pt x="288056" y="502648"/>
                      <a:pt x="542085" y="266114"/>
                      <a:pt x="832735" y="82234"/>
                    </a:cubicBezTo>
                    <a:lnTo>
                      <a:pt x="97677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9" name="Group 10">
                <a:extLst>
                  <a:ext uri="{FF2B5EF4-FFF2-40B4-BE49-F238E27FC236}">
                    <a16:creationId xmlns:a16="http://schemas.microsoft.com/office/drawing/2014/main" id="{36BDDA2F-CD58-437E-BB96-1A5195D168CE}"/>
                  </a:ext>
                </a:extLst>
              </p:cNvPr>
              <p:cNvGrpSpPr/>
              <p:nvPr/>
            </p:nvGrpSpPr>
            <p:grpSpPr>
              <a:xfrm>
                <a:off x="2795401" y="4381292"/>
                <a:ext cx="834811" cy="1784558"/>
                <a:chOff x="2795401" y="4381292"/>
                <a:chExt cx="834811" cy="1784558"/>
              </a:xfrm>
            </p:grpSpPr>
            <p:sp>
              <p:nvSpPr>
                <p:cNvPr id="60" name="Freeform: Shape 11">
                  <a:extLst>
                    <a:ext uri="{FF2B5EF4-FFF2-40B4-BE49-F238E27FC236}">
                      <a16:creationId xmlns:a16="http://schemas.microsoft.com/office/drawing/2014/main" id="{3340E1AF-2A9A-4D14-88A8-E5AA4724CFCD}"/>
                    </a:ext>
                  </a:extLst>
                </p:cNvPr>
                <p:cNvSpPr/>
                <p:nvPr/>
              </p:nvSpPr>
              <p:spPr>
                <a:xfrm>
                  <a:off x="2795401" y="4381292"/>
                  <a:ext cx="645733" cy="1780015"/>
                </a:xfrm>
                <a:custGeom>
                  <a:avLst/>
                  <a:gdLst>
                    <a:gd name="connsiteX0" fmla="*/ 432025 w 538429"/>
                    <a:gd name="connsiteY0" fmla="*/ 0 h 1484224"/>
                    <a:gd name="connsiteX1" fmla="*/ 538429 w 538429"/>
                    <a:gd name="connsiteY1" fmla="*/ 61432 h 1484224"/>
                    <a:gd name="connsiteX2" fmla="*/ 461359 w 538429"/>
                    <a:gd name="connsiteY2" fmla="*/ 188876 h 1484224"/>
                    <a:gd name="connsiteX3" fmla="*/ 122880 w 538429"/>
                    <a:gd name="connsiteY3" fmla="*/ 1484223 h 1484224"/>
                    <a:gd name="connsiteX4" fmla="*/ 122880 w 538429"/>
                    <a:gd name="connsiteY4" fmla="*/ 1484224 h 1484224"/>
                    <a:gd name="connsiteX5" fmla="*/ 0 w 538429"/>
                    <a:gd name="connsiteY5" fmla="*/ 1484224 h 1484224"/>
                    <a:gd name="connsiteX6" fmla="*/ 354208 w 538429"/>
                    <a:gd name="connsiteY6" fmla="*/ 128679 h 1484224"/>
                    <a:gd name="connsiteX7" fmla="*/ 432025 w 538429"/>
                    <a:gd name="connsiteY7" fmla="*/ 0 h 1484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8429" h="1484224">
                      <a:moveTo>
                        <a:pt x="432025" y="0"/>
                      </a:moveTo>
                      <a:lnTo>
                        <a:pt x="538429" y="61432"/>
                      </a:lnTo>
                      <a:lnTo>
                        <a:pt x="461359" y="188876"/>
                      </a:lnTo>
                      <a:cubicBezTo>
                        <a:pt x="245829" y="571697"/>
                        <a:pt x="122880" y="1013602"/>
                        <a:pt x="122880" y="1484223"/>
                      </a:cubicBezTo>
                      <a:lnTo>
                        <a:pt x="122880" y="1484224"/>
                      </a:lnTo>
                      <a:lnTo>
                        <a:pt x="0" y="1484224"/>
                      </a:lnTo>
                      <a:cubicBezTo>
                        <a:pt x="0" y="991732"/>
                        <a:pt x="128663" y="529291"/>
                        <a:pt x="354208" y="128679"/>
                      </a:cubicBezTo>
                      <a:lnTo>
                        <a:pt x="432025" y="0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Freeform: Shape 12">
                  <a:extLst>
                    <a:ext uri="{FF2B5EF4-FFF2-40B4-BE49-F238E27FC236}">
                      <a16:creationId xmlns:a16="http://schemas.microsoft.com/office/drawing/2014/main" id="{5691BB96-6C0E-4E6C-892C-B344D68A8FE8}"/>
                    </a:ext>
                  </a:extLst>
                </p:cNvPr>
                <p:cNvSpPr/>
                <p:nvPr/>
              </p:nvSpPr>
              <p:spPr>
                <a:xfrm>
                  <a:off x="3032421" y="4517991"/>
                  <a:ext cx="597791" cy="1647859"/>
                </a:xfrm>
                <a:custGeom>
                  <a:avLst/>
                  <a:gdLst>
                    <a:gd name="connsiteX0" fmla="*/ 432025 w 538429"/>
                    <a:gd name="connsiteY0" fmla="*/ 0 h 1484224"/>
                    <a:gd name="connsiteX1" fmla="*/ 538429 w 538429"/>
                    <a:gd name="connsiteY1" fmla="*/ 61432 h 1484224"/>
                    <a:gd name="connsiteX2" fmla="*/ 461359 w 538429"/>
                    <a:gd name="connsiteY2" fmla="*/ 188876 h 1484224"/>
                    <a:gd name="connsiteX3" fmla="*/ 122880 w 538429"/>
                    <a:gd name="connsiteY3" fmla="*/ 1484223 h 1484224"/>
                    <a:gd name="connsiteX4" fmla="*/ 122880 w 538429"/>
                    <a:gd name="connsiteY4" fmla="*/ 1484224 h 1484224"/>
                    <a:gd name="connsiteX5" fmla="*/ 0 w 538429"/>
                    <a:gd name="connsiteY5" fmla="*/ 1484224 h 1484224"/>
                    <a:gd name="connsiteX6" fmla="*/ 354208 w 538429"/>
                    <a:gd name="connsiteY6" fmla="*/ 128679 h 1484224"/>
                    <a:gd name="connsiteX7" fmla="*/ 432025 w 538429"/>
                    <a:gd name="connsiteY7" fmla="*/ 0 h 1484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8429" h="1484224">
                      <a:moveTo>
                        <a:pt x="432025" y="0"/>
                      </a:moveTo>
                      <a:lnTo>
                        <a:pt x="538429" y="61432"/>
                      </a:lnTo>
                      <a:lnTo>
                        <a:pt x="461359" y="188876"/>
                      </a:lnTo>
                      <a:cubicBezTo>
                        <a:pt x="245829" y="571697"/>
                        <a:pt x="122880" y="1013602"/>
                        <a:pt x="122880" y="1484223"/>
                      </a:cubicBezTo>
                      <a:lnTo>
                        <a:pt x="122880" y="1484224"/>
                      </a:lnTo>
                      <a:lnTo>
                        <a:pt x="0" y="1484224"/>
                      </a:lnTo>
                      <a:cubicBezTo>
                        <a:pt x="0" y="991732"/>
                        <a:pt x="128663" y="529291"/>
                        <a:pt x="354208" y="128679"/>
                      </a:cubicBezTo>
                      <a:lnTo>
                        <a:pt x="432025" y="0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Group 13">
              <a:extLst>
                <a:ext uri="{FF2B5EF4-FFF2-40B4-BE49-F238E27FC236}">
                  <a16:creationId xmlns:a16="http://schemas.microsoft.com/office/drawing/2014/main" id="{D5F92575-542E-4621-A328-C1AEF53B3C6B}"/>
                </a:ext>
              </a:extLst>
            </p:cNvPr>
            <p:cNvGrpSpPr/>
            <p:nvPr/>
          </p:nvGrpSpPr>
          <p:grpSpPr>
            <a:xfrm>
              <a:off x="7521927" y="3086021"/>
              <a:ext cx="1363391" cy="1289568"/>
              <a:chOff x="7521925" y="3256636"/>
              <a:chExt cx="1363390" cy="1289568"/>
            </a:xfrm>
          </p:grpSpPr>
          <p:sp>
            <p:nvSpPr>
              <p:cNvPr id="55" name="Freeform: Shape 14">
                <a:extLst>
                  <a:ext uri="{FF2B5EF4-FFF2-40B4-BE49-F238E27FC236}">
                    <a16:creationId xmlns:a16="http://schemas.microsoft.com/office/drawing/2014/main" id="{4445A359-030F-414F-BB95-D35C1ECF5A5C}"/>
                  </a:ext>
                </a:extLst>
              </p:cNvPr>
              <p:cNvSpPr/>
              <p:nvPr/>
            </p:nvSpPr>
            <p:spPr>
              <a:xfrm>
                <a:off x="7644956" y="3256636"/>
                <a:ext cx="1240359" cy="1155131"/>
              </a:xfrm>
              <a:custGeom>
                <a:avLst/>
                <a:gdLst>
                  <a:gd name="connsiteX0" fmla="*/ 61423 w 1034244"/>
                  <a:gd name="connsiteY0" fmla="*/ 0 h 963179"/>
                  <a:gd name="connsiteX1" fmla="*/ 186642 w 1034244"/>
                  <a:gd name="connsiteY1" fmla="*/ 73008 h 963179"/>
                  <a:gd name="connsiteX2" fmla="*/ 1017905 w 1034244"/>
                  <a:gd name="connsiteY2" fmla="*/ 874890 h 963179"/>
                  <a:gd name="connsiteX3" fmla="*/ 1034244 w 1034244"/>
                  <a:gd name="connsiteY3" fmla="*/ 901785 h 963179"/>
                  <a:gd name="connsiteX4" fmla="*/ 927907 w 1034244"/>
                  <a:gd name="connsiteY4" fmla="*/ 963179 h 963179"/>
                  <a:gd name="connsiteX5" fmla="*/ 916008 w 1034244"/>
                  <a:gd name="connsiteY5" fmla="*/ 943593 h 963179"/>
                  <a:gd name="connsiteX6" fmla="*/ 121660 w 1034244"/>
                  <a:gd name="connsiteY6" fmla="*/ 177321 h 963179"/>
                  <a:gd name="connsiteX7" fmla="*/ 0 w 1034244"/>
                  <a:gd name="connsiteY7" fmla="*/ 106388 h 963179"/>
                  <a:gd name="connsiteX8" fmla="*/ 61423 w 1034244"/>
                  <a:gd name="connsiteY8" fmla="*/ 0 h 963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4244" h="963179">
                    <a:moveTo>
                      <a:pt x="61423" y="0"/>
                    </a:moveTo>
                    <a:lnTo>
                      <a:pt x="186642" y="73008"/>
                    </a:lnTo>
                    <a:cubicBezTo>
                      <a:pt x="516793" y="279104"/>
                      <a:pt x="800352" y="552869"/>
                      <a:pt x="1017905" y="874890"/>
                    </a:cubicBezTo>
                    <a:lnTo>
                      <a:pt x="1034244" y="901785"/>
                    </a:lnTo>
                    <a:lnTo>
                      <a:pt x="927907" y="963179"/>
                    </a:lnTo>
                    <a:lnTo>
                      <a:pt x="916008" y="943593"/>
                    </a:lnTo>
                    <a:cubicBezTo>
                      <a:pt x="708116" y="635872"/>
                      <a:pt x="437150" y="374265"/>
                      <a:pt x="121660" y="177321"/>
                    </a:cubicBezTo>
                    <a:lnTo>
                      <a:pt x="0" y="106388"/>
                    </a:lnTo>
                    <a:lnTo>
                      <a:pt x="61423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Freeform: Shape 15">
                <a:extLst>
                  <a:ext uri="{FF2B5EF4-FFF2-40B4-BE49-F238E27FC236}">
                    <a16:creationId xmlns:a16="http://schemas.microsoft.com/office/drawing/2014/main" id="{456FC367-831D-4514-9704-B41C2893D196}"/>
                  </a:ext>
                </a:extLst>
              </p:cNvPr>
              <p:cNvSpPr/>
              <p:nvPr/>
            </p:nvSpPr>
            <p:spPr>
              <a:xfrm>
                <a:off x="7521925" y="3476834"/>
                <a:ext cx="1148270" cy="1069370"/>
              </a:xfrm>
              <a:custGeom>
                <a:avLst/>
                <a:gdLst>
                  <a:gd name="connsiteX0" fmla="*/ 61423 w 1034244"/>
                  <a:gd name="connsiteY0" fmla="*/ 0 h 963179"/>
                  <a:gd name="connsiteX1" fmla="*/ 186642 w 1034244"/>
                  <a:gd name="connsiteY1" fmla="*/ 73008 h 963179"/>
                  <a:gd name="connsiteX2" fmla="*/ 1017905 w 1034244"/>
                  <a:gd name="connsiteY2" fmla="*/ 874890 h 963179"/>
                  <a:gd name="connsiteX3" fmla="*/ 1034244 w 1034244"/>
                  <a:gd name="connsiteY3" fmla="*/ 901785 h 963179"/>
                  <a:gd name="connsiteX4" fmla="*/ 927907 w 1034244"/>
                  <a:gd name="connsiteY4" fmla="*/ 963179 h 963179"/>
                  <a:gd name="connsiteX5" fmla="*/ 916008 w 1034244"/>
                  <a:gd name="connsiteY5" fmla="*/ 943593 h 963179"/>
                  <a:gd name="connsiteX6" fmla="*/ 121660 w 1034244"/>
                  <a:gd name="connsiteY6" fmla="*/ 177321 h 963179"/>
                  <a:gd name="connsiteX7" fmla="*/ 0 w 1034244"/>
                  <a:gd name="connsiteY7" fmla="*/ 106388 h 963179"/>
                  <a:gd name="connsiteX8" fmla="*/ 61423 w 1034244"/>
                  <a:gd name="connsiteY8" fmla="*/ 0 h 963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4244" h="963179">
                    <a:moveTo>
                      <a:pt x="61423" y="0"/>
                    </a:moveTo>
                    <a:lnTo>
                      <a:pt x="186642" y="73008"/>
                    </a:lnTo>
                    <a:cubicBezTo>
                      <a:pt x="516793" y="279104"/>
                      <a:pt x="800352" y="552869"/>
                      <a:pt x="1017905" y="874890"/>
                    </a:cubicBezTo>
                    <a:lnTo>
                      <a:pt x="1034244" y="901785"/>
                    </a:lnTo>
                    <a:lnTo>
                      <a:pt x="927907" y="963179"/>
                    </a:lnTo>
                    <a:lnTo>
                      <a:pt x="916008" y="943593"/>
                    </a:lnTo>
                    <a:cubicBezTo>
                      <a:pt x="708116" y="635872"/>
                      <a:pt x="437150" y="374265"/>
                      <a:pt x="121660" y="177321"/>
                    </a:cubicBezTo>
                    <a:lnTo>
                      <a:pt x="0" y="106388"/>
                    </a:lnTo>
                    <a:lnTo>
                      <a:pt x="61423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Group 16">
              <a:extLst>
                <a:ext uri="{FF2B5EF4-FFF2-40B4-BE49-F238E27FC236}">
                  <a16:creationId xmlns:a16="http://schemas.microsoft.com/office/drawing/2014/main" id="{95326DB1-2CB6-44E8-BCE7-FF2A92AC37A0}"/>
                </a:ext>
              </a:extLst>
            </p:cNvPr>
            <p:cNvGrpSpPr/>
            <p:nvPr/>
          </p:nvGrpSpPr>
          <p:grpSpPr>
            <a:xfrm>
              <a:off x="8584123" y="4210679"/>
              <a:ext cx="854428" cy="1781116"/>
              <a:chOff x="8584122" y="4381292"/>
              <a:chExt cx="854428" cy="1781116"/>
            </a:xfrm>
          </p:grpSpPr>
          <p:sp>
            <p:nvSpPr>
              <p:cNvPr id="53" name="Freeform: Shape 17">
                <a:extLst>
                  <a:ext uri="{FF2B5EF4-FFF2-40B4-BE49-F238E27FC236}">
                    <a16:creationId xmlns:a16="http://schemas.microsoft.com/office/drawing/2014/main" id="{D1EEDF6B-27E5-41EB-B6E1-53606D94FBA5}"/>
                  </a:ext>
                </a:extLst>
              </p:cNvPr>
              <p:cNvSpPr/>
              <p:nvPr/>
            </p:nvSpPr>
            <p:spPr>
              <a:xfrm>
                <a:off x="8792339" y="4381292"/>
                <a:ext cx="646211" cy="1776297"/>
              </a:xfrm>
              <a:custGeom>
                <a:avLst/>
                <a:gdLst>
                  <a:gd name="connsiteX0" fmla="*/ 106337 w 538828"/>
                  <a:gd name="connsiteY0" fmla="*/ 0 h 1481124"/>
                  <a:gd name="connsiteX1" fmla="*/ 204856 w 538828"/>
                  <a:gd name="connsiteY1" fmla="*/ 162168 h 1481124"/>
                  <a:gd name="connsiteX2" fmla="*/ 538828 w 538828"/>
                  <a:gd name="connsiteY2" fmla="*/ 1481124 h 1481124"/>
                  <a:gd name="connsiteX3" fmla="*/ 415945 w 538828"/>
                  <a:gd name="connsiteY3" fmla="*/ 1481124 h 1481124"/>
                  <a:gd name="connsiteX4" fmla="*/ 415945 w 538828"/>
                  <a:gd name="connsiteY4" fmla="*/ 1481123 h 1481124"/>
                  <a:gd name="connsiteX5" fmla="*/ 96804 w 538828"/>
                  <a:gd name="connsiteY5" fmla="*/ 220739 h 1481124"/>
                  <a:gd name="connsiteX6" fmla="*/ 0 w 538828"/>
                  <a:gd name="connsiteY6" fmla="*/ 61394 h 1481124"/>
                  <a:gd name="connsiteX7" fmla="*/ 106337 w 538828"/>
                  <a:gd name="connsiteY7" fmla="*/ 0 h 1481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8828" h="1481124">
                    <a:moveTo>
                      <a:pt x="106337" y="0"/>
                    </a:moveTo>
                    <a:lnTo>
                      <a:pt x="204856" y="162168"/>
                    </a:lnTo>
                    <a:cubicBezTo>
                      <a:pt x="417845" y="554245"/>
                      <a:pt x="538828" y="1003556"/>
                      <a:pt x="538828" y="1481124"/>
                    </a:cubicBezTo>
                    <a:lnTo>
                      <a:pt x="415945" y="1481124"/>
                    </a:lnTo>
                    <a:lnTo>
                      <a:pt x="415945" y="1481123"/>
                    </a:lnTo>
                    <a:cubicBezTo>
                      <a:pt x="415945" y="1024763"/>
                      <a:pt x="300335" y="595405"/>
                      <a:pt x="96804" y="220739"/>
                    </a:cubicBezTo>
                    <a:lnTo>
                      <a:pt x="0" y="61394"/>
                    </a:lnTo>
                    <a:lnTo>
                      <a:pt x="10633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18">
                <a:extLst>
                  <a:ext uri="{FF2B5EF4-FFF2-40B4-BE49-F238E27FC236}">
                    <a16:creationId xmlns:a16="http://schemas.microsoft.com/office/drawing/2014/main" id="{195AA7E5-63A6-47DE-8624-2382091D5173}"/>
                  </a:ext>
                </a:extLst>
              </p:cNvPr>
              <p:cNvSpPr/>
              <p:nvPr/>
            </p:nvSpPr>
            <p:spPr>
              <a:xfrm>
                <a:off x="8584122" y="4517991"/>
                <a:ext cx="598233" cy="1644417"/>
              </a:xfrm>
              <a:custGeom>
                <a:avLst/>
                <a:gdLst>
                  <a:gd name="connsiteX0" fmla="*/ 106337 w 538828"/>
                  <a:gd name="connsiteY0" fmla="*/ 0 h 1481124"/>
                  <a:gd name="connsiteX1" fmla="*/ 204856 w 538828"/>
                  <a:gd name="connsiteY1" fmla="*/ 162168 h 1481124"/>
                  <a:gd name="connsiteX2" fmla="*/ 538828 w 538828"/>
                  <a:gd name="connsiteY2" fmla="*/ 1481124 h 1481124"/>
                  <a:gd name="connsiteX3" fmla="*/ 415945 w 538828"/>
                  <a:gd name="connsiteY3" fmla="*/ 1481124 h 1481124"/>
                  <a:gd name="connsiteX4" fmla="*/ 415945 w 538828"/>
                  <a:gd name="connsiteY4" fmla="*/ 1481123 h 1481124"/>
                  <a:gd name="connsiteX5" fmla="*/ 96804 w 538828"/>
                  <a:gd name="connsiteY5" fmla="*/ 220739 h 1481124"/>
                  <a:gd name="connsiteX6" fmla="*/ 0 w 538828"/>
                  <a:gd name="connsiteY6" fmla="*/ 61394 h 1481124"/>
                  <a:gd name="connsiteX7" fmla="*/ 106337 w 538828"/>
                  <a:gd name="connsiteY7" fmla="*/ 0 h 1481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8828" h="1481124">
                    <a:moveTo>
                      <a:pt x="106337" y="0"/>
                    </a:moveTo>
                    <a:lnTo>
                      <a:pt x="204856" y="162168"/>
                    </a:lnTo>
                    <a:cubicBezTo>
                      <a:pt x="417845" y="554245"/>
                      <a:pt x="538828" y="1003556"/>
                      <a:pt x="538828" y="1481124"/>
                    </a:cubicBezTo>
                    <a:lnTo>
                      <a:pt x="415945" y="1481124"/>
                    </a:lnTo>
                    <a:lnTo>
                      <a:pt x="415945" y="1481123"/>
                    </a:lnTo>
                    <a:cubicBezTo>
                      <a:pt x="415945" y="1024763"/>
                      <a:pt x="300335" y="595405"/>
                      <a:pt x="96804" y="220739"/>
                    </a:cubicBezTo>
                    <a:lnTo>
                      <a:pt x="0" y="61394"/>
                    </a:lnTo>
                    <a:lnTo>
                      <a:pt x="10633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9" name="Straight Connector 19">
              <a:extLst>
                <a:ext uri="{FF2B5EF4-FFF2-40B4-BE49-F238E27FC236}">
                  <a16:creationId xmlns:a16="http://schemas.microsoft.com/office/drawing/2014/main" id="{958F73BE-8E9B-45D0-96AC-D6704562A70A}"/>
                </a:ext>
              </a:extLst>
            </p:cNvPr>
            <p:cNvCxnSpPr/>
            <p:nvPr/>
          </p:nvCxnSpPr>
          <p:spPr>
            <a:xfrm>
              <a:off x="1764681" y="5995236"/>
              <a:ext cx="8662241" cy="0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Group 58">
              <a:extLst>
                <a:ext uri="{FF2B5EF4-FFF2-40B4-BE49-F238E27FC236}">
                  <a16:creationId xmlns:a16="http://schemas.microsoft.com/office/drawing/2014/main" id="{EB00292E-89AC-442F-829C-E91EFB62E72D}"/>
                </a:ext>
              </a:extLst>
            </p:cNvPr>
            <p:cNvGrpSpPr/>
            <p:nvPr/>
          </p:nvGrpSpPr>
          <p:grpSpPr>
            <a:xfrm>
              <a:off x="4236179" y="3717059"/>
              <a:ext cx="3232563" cy="2803476"/>
              <a:chOff x="3548282" y="1831669"/>
              <a:chExt cx="4872767" cy="4225962"/>
            </a:xfrm>
          </p:grpSpPr>
          <p:grpSp>
            <p:nvGrpSpPr>
              <p:cNvPr id="29" name="Group 59">
                <a:extLst>
                  <a:ext uri="{FF2B5EF4-FFF2-40B4-BE49-F238E27FC236}">
                    <a16:creationId xmlns:a16="http://schemas.microsoft.com/office/drawing/2014/main" id="{ED44EEB8-3F6A-418D-BA23-10C0C64AF5E3}"/>
                  </a:ext>
                </a:extLst>
              </p:cNvPr>
              <p:cNvGrpSpPr/>
              <p:nvPr/>
            </p:nvGrpSpPr>
            <p:grpSpPr>
              <a:xfrm>
                <a:off x="4359009" y="1831669"/>
                <a:ext cx="3443956" cy="3584953"/>
                <a:chOff x="4359009" y="1831669"/>
                <a:chExt cx="3443956" cy="3584953"/>
              </a:xfrm>
              <a:solidFill>
                <a:schemeClr val="accent1"/>
              </a:solidFill>
            </p:grpSpPr>
            <p:sp>
              <p:nvSpPr>
                <p:cNvPr id="31" name="Freeform: Shape 61">
                  <a:extLst>
                    <a:ext uri="{FF2B5EF4-FFF2-40B4-BE49-F238E27FC236}">
                      <a16:creationId xmlns:a16="http://schemas.microsoft.com/office/drawing/2014/main" id="{478DC8C6-618D-43E3-B84F-997D1F8771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24607" y="1843419"/>
                  <a:ext cx="413849" cy="3479206"/>
                </a:xfrm>
                <a:custGeom>
                  <a:avLst/>
                  <a:gdLst>
                    <a:gd name="T0" fmla="*/ 0 w 217"/>
                    <a:gd name="T1" fmla="*/ 0 h 1821"/>
                    <a:gd name="T2" fmla="*/ 0 w 217"/>
                    <a:gd name="T3" fmla="*/ 1821 h 1821"/>
                    <a:gd name="T4" fmla="*/ 217 w 217"/>
                    <a:gd name="T5" fmla="*/ 1761 h 1821"/>
                    <a:gd name="T6" fmla="*/ 217 w 217"/>
                    <a:gd name="T7" fmla="*/ 73 h 1821"/>
                    <a:gd name="T8" fmla="*/ 0 w 217"/>
                    <a:gd name="T9" fmla="*/ 0 h 1821"/>
                    <a:gd name="T10" fmla="*/ 166 w 217"/>
                    <a:gd name="T11" fmla="*/ 1705 h 1821"/>
                    <a:gd name="T12" fmla="*/ 43 w 217"/>
                    <a:gd name="T13" fmla="*/ 1738 h 1821"/>
                    <a:gd name="T14" fmla="*/ 43 w 217"/>
                    <a:gd name="T15" fmla="*/ 1689 h 1821"/>
                    <a:gd name="T16" fmla="*/ 166 w 217"/>
                    <a:gd name="T17" fmla="*/ 1666 h 1821"/>
                    <a:gd name="T18" fmla="*/ 166 w 217"/>
                    <a:gd name="T19" fmla="*/ 1705 h 1821"/>
                    <a:gd name="T20" fmla="*/ 166 w 217"/>
                    <a:gd name="T21" fmla="*/ 1536 h 1821"/>
                    <a:gd name="T22" fmla="*/ 43 w 217"/>
                    <a:gd name="T23" fmla="*/ 1562 h 1821"/>
                    <a:gd name="T24" fmla="*/ 43 w 217"/>
                    <a:gd name="T25" fmla="*/ 1513 h 1821"/>
                    <a:gd name="T26" fmla="*/ 166 w 217"/>
                    <a:gd name="T27" fmla="*/ 1496 h 1821"/>
                    <a:gd name="T28" fmla="*/ 166 w 217"/>
                    <a:gd name="T29" fmla="*/ 1536 h 1821"/>
                    <a:gd name="T30" fmla="*/ 166 w 217"/>
                    <a:gd name="T31" fmla="*/ 1366 h 1821"/>
                    <a:gd name="T32" fmla="*/ 43 w 217"/>
                    <a:gd name="T33" fmla="*/ 1385 h 1821"/>
                    <a:gd name="T34" fmla="*/ 43 w 217"/>
                    <a:gd name="T35" fmla="*/ 1336 h 1821"/>
                    <a:gd name="T36" fmla="*/ 166 w 217"/>
                    <a:gd name="T37" fmla="*/ 1326 h 1821"/>
                    <a:gd name="T38" fmla="*/ 166 w 217"/>
                    <a:gd name="T39" fmla="*/ 1366 h 1821"/>
                    <a:gd name="T40" fmla="*/ 166 w 217"/>
                    <a:gd name="T41" fmla="*/ 1197 h 1821"/>
                    <a:gd name="T42" fmla="*/ 43 w 217"/>
                    <a:gd name="T43" fmla="*/ 1209 h 1821"/>
                    <a:gd name="T44" fmla="*/ 43 w 217"/>
                    <a:gd name="T45" fmla="*/ 1160 h 1821"/>
                    <a:gd name="T46" fmla="*/ 166 w 217"/>
                    <a:gd name="T47" fmla="*/ 1156 h 1821"/>
                    <a:gd name="T48" fmla="*/ 166 w 217"/>
                    <a:gd name="T49" fmla="*/ 1197 h 1821"/>
                    <a:gd name="T50" fmla="*/ 166 w 217"/>
                    <a:gd name="T51" fmla="*/ 1027 h 1821"/>
                    <a:gd name="T52" fmla="*/ 43 w 217"/>
                    <a:gd name="T53" fmla="*/ 1032 h 1821"/>
                    <a:gd name="T54" fmla="*/ 43 w 217"/>
                    <a:gd name="T55" fmla="*/ 983 h 1821"/>
                    <a:gd name="T56" fmla="*/ 166 w 217"/>
                    <a:gd name="T57" fmla="*/ 986 h 1821"/>
                    <a:gd name="T58" fmla="*/ 166 w 217"/>
                    <a:gd name="T59" fmla="*/ 1027 h 1821"/>
                    <a:gd name="T60" fmla="*/ 166 w 217"/>
                    <a:gd name="T61" fmla="*/ 858 h 1821"/>
                    <a:gd name="T62" fmla="*/ 43 w 217"/>
                    <a:gd name="T63" fmla="*/ 856 h 1821"/>
                    <a:gd name="T64" fmla="*/ 43 w 217"/>
                    <a:gd name="T65" fmla="*/ 807 h 1821"/>
                    <a:gd name="T66" fmla="*/ 166 w 217"/>
                    <a:gd name="T67" fmla="*/ 815 h 1821"/>
                    <a:gd name="T68" fmla="*/ 166 w 217"/>
                    <a:gd name="T69" fmla="*/ 858 h 1821"/>
                    <a:gd name="T70" fmla="*/ 166 w 217"/>
                    <a:gd name="T71" fmla="*/ 688 h 1821"/>
                    <a:gd name="T72" fmla="*/ 43 w 217"/>
                    <a:gd name="T73" fmla="*/ 679 h 1821"/>
                    <a:gd name="T74" fmla="*/ 43 w 217"/>
                    <a:gd name="T75" fmla="*/ 630 h 1821"/>
                    <a:gd name="T76" fmla="*/ 166 w 217"/>
                    <a:gd name="T77" fmla="*/ 645 h 1821"/>
                    <a:gd name="T78" fmla="*/ 166 w 217"/>
                    <a:gd name="T79" fmla="*/ 688 h 1821"/>
                    <a:gd name="T80" fmla="*/ 166 w 217"/>
                    <a:gd name="T81" fmla="*/ 519 h 1821"/>
                    <a:gd name="T82" fmla="*/ 43 w 217"/>
                    <a:gd name="T83" fmla="*/ 502 h 1821"/>
                    <a:gd name="T84" fmla="*/ 43 w 217"/>
                    <a:gd name="T85" fmla="*/ 454 h 1821"/>
                    <a:gd name="T86" fmla="*/ 166 w 217"/>
                    <a:gd name="T87" fmla="*/ 475 h 1821"/>
                    <a:gd name="T88" fmla="*/ 166 w 217"/>
                    <a:gd name="T89" fmla="*/ 519 h 1821"/>
                    <a:gd name="T90" fmla="*/ 166 w 217"/>
                    <a:gd name="T91" fmla="*/ 349 h 1821"/>
                    <a:gd name="T92" fmla="*/ 43 w 217"/>
                    <a:gd name="T93" fmla="*/ 326 h 1821"/>
                    <a:gd name="T94" fmla="*/ 43 w 217"/>
                    <a:gd name="T95" fmla="*/ 277 h 1821"/>
                    <a:gd name="T96" fmla="*/ 166 w 217"/>
                    <a:gd name="T97" fmla="*/ 305 h 1821"/>
                    <a:gd name="T98" fmla="*/ 166 w 217"/>
                    <a:gd name="T99" fmla="*/ 349 h 1821"/>
                    <a:gd name="T100" fmla="*/ 166 w 217"/>
                    <a:gd name="T101" fmla="*/ 180 h 1821"/>
                    <a:gd name="T102" fmla="*/ 43 w 217"/>
                    <a:gd name="T103" fmla="*/ 150 h 1821"/>
                    <a:gd name="T104" fmla="*/ 43 w 217"/>
                    <a:gd name="T105" fmla="*/ 101 h 1821"/>
                    <a:gd name="T106" fmla="*/ 166 w 217"/>
                    <a:gd name="T107" fmla="*/ 135 h 1821"/>
                    <a:gd name="T108" fmla="*/ 166 w 217"/>
                    <a:gd name="T109" fmla="*/ 180 h 18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217" h="1821">
                      <a:moveTo>
                        <a:pt x="0" y="0"/>
                      </a:moveTo>
                      <a:cubicBezTo>
                        <a:pt x="0" y="1821"/>
                        <a:pt x="0" y="1821"/>
                        <a:pt x="0" y="1821"/>
                      </a:cubicBezTo>
                      <a:cubicBezTo>
                        <a:pt x="217" y="1761"/>
                        <a:pt x="217" y="1761"/>
                        <a:pt x="217" y="1761"/>
                      </a:cubicBezTo>
                      <a:cubicBezTo>
                        <a:pt x="217" y="73"/>
                        <a:pt x="217" y="73"/>
                        <a:pt x="217" y="73"/>
                      </a:cubicBezTo>
                      <a:lnTo>
                        <a:pt x="0" y="0"/>
                      </a:lnTo>
                      <a:close/>
                      <a:moveTo>
                        <a:pt x="166" y="1705"/>
                      </a:moveTo>
                      <a:cubicBezTo>
                        <a:pt x="43" y="1738"/>
                        <a:pt x="43" y="1738"/>
                        <a:pt x="43" y="1738"/>
                      </a:cubicBezTo>
                      <a:cubicBezTo>
                        <a:pt x="43" y="1689"/>
                        <a:pt x="43" y="1689"/>
                        <a:pt x="43" y="1689"/>
                      </a:cubicBezTo>
                      <a:cubicBezTo>
                        <a:pt x="166" y="1666"/>
                        <a:pt x="166" y="1666"/>
                        <a:pt x="166" y="1666"/>
                      </a:cubicBezTo>
                      <a:lnTo>
                        <a:pt x="166" y="1705"/>
                      </a:lnTo>
                      <a:close/>
                      <a:moveTo>
                        <a:pt x="166" y="1536"/>
                      </a:moveTo>
                      <a:cubicBezTo>
                        <a:pt x="125" y="1544"/>
                        <a:pt x="84" y="1553"/>
                        <a:pt x="43" y="1562"/>
                      </a:cubicBezTo>
                      <a:cubicBezTo>
                        <a:pt x="43" y="1545"/>
                        <a:pt x="43" y="1529"/>
                        <a:pt x="43" y="1513"/>
                      </a:cubicBezTo>
                      <a:cubicBezTo>
                        <a:pt x="84" y="1507"/>
                        <a:pt x="125" y="1502"/>
                        <a:pt x="166" y="1496"/>
                      </a:cubicBezTo>
                      <a:cubicBezTo>
                        <a:pt x="166" y="1509"/>
                        <a:pt x="166" y="1522"/>
                        <a:pt x="166" y="1536"/>
                      </a:cubicBezTo>
                      <a:close/>
                      <a:moveTo>
                        <a:pt x="166" y="1366"/>
                      </a:moveTo>
                      <a:cubicBezTo>
                        <a:pt x="125" y="1372"/>
                        <a:pt x="84" y="1379"/>
                        <a:pt x="43" y="1385"/>
                      </a:cubicBezTo>
                      <a:cubicBezTo>
                        <a:pt x="43" y="1369"/>
                        <a:pt x="43" y="1353"/>
                        <a:pt x="43" y="1336"/>
                      </a:cubicBezTo>
                      <a:cubicBezTo>
                        <a:pt x="84" y="1333"/>
                        <a:pt x="125" y="1329"/>
                        <a:pt x="166" y="1326"/>
                      </a:cubicBezTo>
                      <a:cubicBezTo>
                        <a:pt x="166" y="1339"/>
                        <a:pt x="166" y="1353"/>
                        <a:pt x="166" y="1366"/>
                      </a:cubicBezTo>
                      <a:close/>
                      <a:moveTo>
                        <a:pt x="166" y="1197"/>
                      </a:moveTo>
                      <a:cubicBezTo>
                        <a:pt x="125" y="1201"/>
                        <a:pt x="84" y="1205"/>
                        <a:pt x="43" y="1209"/>
                      </a:cubicBezTo>
                      <a:cubicBezTo>
                        <a:pt x="43" y="1192"/>
                        <a:pt x="43" y="1176"/>
                        <a:pt x="43" y="1160"/>
                      </a:cubicBezTo>
                      <a:cubicBezTo>
                        <a:pt x="84" y="1159"/>
                        <a:pt x="125" y="1157"/>
                        <a:pt x="166" y="1156"/>
                      </a:cubicBezTo>
                      <a:cubicBezTo>
                        <a:pt x="166" y="1169"/>
                        <a:pt x="166" y="1183"/>
                        <a:pt x="166" y="1197"/>
                      </a:cubicBezTo>
                      <a:close/>
                      <a:moveTo>
                        <a:pt x="166" y="1027"/>
                      </a:moveTo>
                      <a:cubicBezTo>
                        <a:pt x="125" y="1029"/>
                        <a:pt x="84" y="1030"/>
                        <a:pt x="43" y="1032"/>
                      </a:cubicBezTo>
                      <a:cubicBezTo>
                        <a:pt x="43" y="1016"/>
                        <a:pt x="43" y="1000"/>
                        <a:pt x="43" y="983"/>
                      </a:cubicBezTo>
                      <a:cubicBezTo>
                        <a:pt x="84" y="984"/>
                        <a:pt x="125" y="985"/>
                        <a:pt x="166" y="986"/>
                      </a:cubicBezTo>
                      <a:cubicBezTo>
                        <a:pt x="166" y="999"/>
                        <a:pt x="166" y="1013"/>
                        <a:pt x="166" y="1027"/>
                      </a:cubicBezTo>
                      <a:close/>
                      <a:moveTo>
                        <a:pt x="166" y="858"/>
                      </a:moveTo>
                      <a:cubicBezTo>
                        <a:pt x="125" y="857"/>
                        <a:pt x="84" y="856"/>
                        <a:pt x="43" y="856"/>
                      </a:cubicBezTo>
                      <a:cubicBezTo>
                        <a:pt x="43" y="839"/>
                        <a:pt x="43" y="823"/>
                        <a:pt x="43" y="807"/>
                      </a:cubicBezTo>
                      <a:cubicBezTo>
                        <a:pt x="84" y="810"/>
                        <a:pt x="125" y="813"/>
                        <a:pt x="166" y="815"/>
                      </a:cubicBezTo>
                      <a:cubicBezTo>
                        <a:pt x="166" y="830"/>
                        <a:pt x="166" y="844"/>
                        <a:pt x="166" y="858"/>
                      </a:cubicBezTo>
                      <a:close/>
                      <a:moveTo>
                        <a:pt x="166" y="688"/>
                      </a:moveTo>
                      <a:cubicBezTo>
                        <a:pt x="125" y="685"/>
                        <a:pt x="84" y="682"/>
                        <a:pt x="43" y="679"/>
                      </a:cubicBezTo>
                      <a:cubicBezTo>
                        <a:pt x="43" y="663"/>
                        <a:pt x="43" y="647"/>
                        <a:pt x="43" y="630"/>
                      </a:cubicBezTo>
                      <a:cubicBezTo>
                        <a:pt x="84" y="635"/>
                        <a:pt x="125" y="640"/>
                        <a:pt x="166" y="645"/>
                      </a:cubicBezTo>
                      <a:cubicBezTo>
                        <a:pt x="166" y="660"/>
                        <a:pt x="166" y="674"/>
                        <a:pt x="166" y="688"/>
                      </a:cubicBezTo>
                      <a:close/>
                      <a:moveTo>
                        <a:pt x="166" y="519"/>
                      </a:moveTo>
                      <a:cubicBezTo>
                        <a:pt x="125" y="513"/>
                        <a:pt x="84" y="508"/>
                        <a:pt x="43" y="502"/>
                      </a:cubicBezTo>
                      <a:cubicBezTo>
                        <a:pt x="43" y="486"/>
                        <a:pt x="43" y="470"/>
                        <a:pt x="43" y="454"/>
                      </a:cubicBezTo>
                      <a:cubicBezTo>
                        <a:pt x="84" y="461"/>
                        <a:pt x="125" y="468"/>
                        <a:pt x="166" y="475"/>
                      </a:cubicBezTo>
                      <a:cubicBezTo>
                        <a:pt x="166" y="490"/>
                        <a:pt x="166" y="504"/>
                        <a:pt x="166" y="519"/>
                      </a:cubicBezTo>
                      <a:close/>
                      <a:moveTo>
                        <a:pt x="166" y="349"/>
                      </a:moveTo>
                      <a:cubicBezTo>
                        <a:pt x="125" y="342"/>
                        <a:pt x="84" y="334"/>
                        <a:pt x="43" y="326"/>
                      </a:cubicBezTo>
                      <a:cubicBezTo>
                        <a:pt x="43" y="310"/>
                        <a:pt x="43" y="294"/>
                        <a:pt x="43" y="277"/>
                      </a:cubicBezTo>
                      <a:cubicBezTo>
                        <a:pt x="84" y="287"/>
                        <a:pt x="125" y="296"/>
                        <a:pt x="166" y="305"/>
                      </a:cubicBezTo>
                      <a:cubicBezTo>
                        <a:pt x="166" y="320"/>
                        <a:pt x="166" y="335"/>
                        <a:pt x="166" y="349"/>
                      </a:cubicBezTo>
                      <a:close/>
                      <a:moveTo>
                        <a:pt x="166" y="180"/>
                      </a:moveTo>
                      <a:cubicBezTo>
                        <a:pt x="43" y="150"/>
                        <a:pt x="43" y="150"/>
                        <a:pt x="43" y="150"/>
                      </a:cubicBezTo>
                      <a:cubicBezTo>
                        <a:pt x="43" y="101"/>
                        <a:pt x="43" y="101"/>
                        <a:pt x="43" y="101"/>
                      </a:cubicBezTo>
                      <a:cubicBezTo>
                        <a:pt x="166" y="135"/>
                        <a:pt x="166" y="135"/>
                        <a:pt x="166" y="135"/>
                      </a:cubicBezTo>
                      <a:lnTo>
                        <a:pt x="166" y="1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Freeform: Shape 62">
                  <a:extLst>
                    <a:ext uri="{FF2B5EF4-FFF2-40B4-BE49-F238E27FC236}">
                      <a16:creationId xmlns:a16="http://schemas.microsoft.com/office/drawing/2014/main" id="{2A25F6C7-0677-4647-AF00-2B504FE9DA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37649" y="1831669"/>
                  <a:ext cx="454320" cy="3502705"/>
                </a:xfrm>
                <a:custGeom>
                  <a:avLst/>
                  <a:gdLst>
                    <a:gd name="T0" fmla="*/ 101 w 238"/>
                    <a:gd name="T1" fmla="*/ 338 h 1833"/>
                    <a:gd name="T2" fmla="*/ 238 w 238"/>
                    <a:gd name="T3" fmla="*/ 1833 h 1833"/>
                    <a:gd name="T4" fmla="*/ 0 w 238"/>
                    <a:gd name="T5" fmla="*/ 116 h 1833"/>
                    <a:gd name="T6" fmla="*/ 191 w 238"/>
                    <a:gd name="T7" fmla="*/ 1675 h 1833"/>
                    <a:gd name="T8" fmla="*/ 124 w 238"/>
                    <a:gd name="T9" fmla="*/ 1613 h 1833"/>
                    <a:gd name="T10" fmla="*/ 191 w 238"/>
                    <a:gd name="T11" fmla="*/ 1675 h 1833"/>
                    <a:gd name="T12" fmla="*/ 124 w 238"/>
                    <a:gd name="T13" fmla="*/ 1569 h 1833"/>
                    <a:gd name="T14" fmla="*/ 191 w 238"/>
                    <a:gd name="T15" fmla="*/ 1529 h 1833"/>
                    <a:gd name="T16" fmla="*/ 191 w 238"/>
                    <a:gd name="T17" fmla="*/ 1487 h 1833"/>
                    <a:gd name="T18" fmla="*/ 124 w 238"/>
                    <a:gd name="T19" fmla="*/ 1429 h 1833"/>
                    <a:gd name="T20" fmla="*/ 191 w 238"/>
                    <a:gd name="T21" fmla="*/ 1487 h 1833"/>
                    <a:gd name="T22" fmla="*/ 124 w 238"/>
                    <a:gd name="T23" fmla="*/ 1386 h 1833"/>
                    <a:gd name="T24" fmla="*/ 191 w 238"/>
                    <a:gd name="T25" fmla="*/ 1341 h 1833"/>
                    <a:gd name="T26" fmla="*/ 191 w 238"/>
                    <a:gd name="T27" fmla="*/ 1299 h 1833"/>
                    <a:gd name="T28" fmla="*/ 124 w 238"/>
                    <a:gd name="T29" fmla="*/ 1245 h 1833"/>
                    <a:gd name="T30" fmla="*/ 191 w 238"/>
                    <a:gd name="T31" fmla="*/ 1299 h 1833"/>
                    <a:gd name="T32" fmla="*/ 124 w 238"/>
                    <a:gd name="T33" fmla="*/ 1202 h 1833"/>
                    <a:gd name="T34" fmla="*/ 191 w 238"/>
                    <a:gd name="T35" fmla="*/ 1153 h 1833"/>
                    <a:gd name="T36" fmla="*/ 191 w 238"/>
                    <a:gd name="T37" fmla="*/ 1111 h 1833"/>
                    <a:gd name="T38" fmla="*/ 124 w 238"/>
                    <a:gd name="T39" fmla="*/ 1062 h 1833"/>
                    <a:gd name="T40" fmla="*/ 191 w 238"/>
                    <a:gd name="T41" fmla="*/ 1111 h 1833"/>
                    <a:gd name="T42" fmla="*/ 124 w 238"/>
                    <a:gd name="T43" fmla="*/ 1018 h 1833"/>
                    <a:gd name="T44" fmla="*/ 191 w 238"/>
                    <a:gd name="T45" fmla="*/ 965 h 1833"/>
                    <a:gd name="T46" fmla="*/ 191 w 238"/>
                    <a:gd name="T47" fmla="*/ 923 h 1833"/>
                    <a:gd name="T48" fmla="*/ 124 w 238"/>
                    <a:gd name="T49" fmla="*/ 878 h 1833"/>
                    <a:gd name="T50" fmla="*/ 191 w 238"/>
                    <a:gd name="T51" fmla="*/ 923 h 1833"/>
                    <a:gd name="T52" fmla="*/ 124 w 238"/>
                    <a:gd name="T53" fmla="*/ 834 h 1833"/>
                    <a:gd name="T54" fmla="*/ 191 w 238"/>
                    <a:gd name="T55" fmla="*/ 777 h 1833"/>
                    <a:gd name="T56" fmla="*/ 191 w 238"/>
                    <a:gd name="T57" fmla="*/ 734 h 1833"/>
                    <a:gd name="T58" fmla="*/ 124 w 238"/>
                    <a:gd name="T59" fmla="*/ 694 h 1833"/>
                    <a:gd name="T60" fmla="*/ 191 w 238"/>
                    <a:gd name="T61" fmla="*/ 734 h 1833"/>
                    <a:gd name="T62" fmla="*/ 124 w 238"/>
                    <a:gd name="T63" fmla="*/ 650 h 1833"/>
                    <a:gd name="T64" fmla="*/ 191 w 238"/>
                    <a:gd name="T65" fmla="*/ 588 h 1833"/>
                    <a:gd name="T66" fmla="*/ 191 w 238"/>
                    <a:gd name="T67" fmla="*/ 546 h 1833"/>
                    <a:gd name="T68" fmla="*/ 124 w 238"/>
                    <a:gd name="T69" fmla="*/ 510 h 1833"/>
                    <a:gd name="T70" fmla="*/ 191 w 238"/>
                    <a:gd name="T71" fmla="*/ 546 h 1833"/>
                    <a:gd name="T72" fmla="*/ 124 w 238"/>
                    <a:gd name="T73" fmla="*/ 467 h 1833"/>
                    <a:gd name="T74" fmla="*/ 191 w 238"/>
                    <a:gd name="T75" fmla="*/ 400 h 1833"/>
                    <a:gd name="T76" fmla="*/ 191 w 238"/>
                    <a:gd name="T77" fmla="*/ 358 h 1833"/>
                    <a:gd name="T78" fmla="*/ 124 w 238"/>
                    <a:gd name="T79" fmla="*/ 326 h 1833"/>
                    <a:gd name="T80" fmla="*/ 191 w 238"/>
                    <a:gd name="T81" fmla="*/ 358 h 1833"/>
                    <a:gd name="T82" fmla="*/ 124 w 238"/>
                    <a:gd name="T83" fmla="*/ 283 h 1833"/>
                    <a:gd name="T84" fmla="*/ 191 w 238"/>
                    <a:gd name="T85" fmla="*/ 212 h 1833"/>
                    <a:gd name="T86" fmla="*/ 124 w 238"/>
                    <a:gd name="T87" fmla="*/ 143 h 1833"/>
                    <a:gd name="T88" fmla="*/ 191 w 238"/>
                    <a:gd name="T89" fmla="*/ 170 h 1833"/>
                    <a:gd name="T90" fmla="*/ 124 w 238"/>
                    <a:gd name="T91" fmla="*/ 143 h 1833"/>
                    <a:gd name="T92" fmla="*/ 191 w 238"/>
                    <a:gd name="T93" fmla="*/ 1717 h 1833"/>
                    <a:gd name="T94" fmla="*/ 124 w 238"/>
                    <a:gd name="T95" fmla="*/ 1753 h 1833"/>
                    <a:gd name="T96" fmla="*/ 83 w 238"/>
                    <a:gd name="T97" fmla="*/ 291 h 1833"/>
                    <a:gd name="T98" fmla="*/ 31 w 238"/>
                    <a:gd name="T99" fmla="*/ 270 h 1833"/>
                    <a:gd name="T100" fmla="*/ 83 w 238"/>
                    <a:gd name="T101" fmla="*/ 291 h 1833"/>
                    <a:gd name="T102" fmla="*/ 83 w 238"/>
                    <a:gd name="T103" fmla="*/ 160 h 1833"/>
                    <a:gd name="T104" fmla="*/ 31 w 238"/>
                    <a:gd name="T105" fmla="*/ 219 h 18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38" h="1833">
                      <a:moveTo>
                        <a:pt x="0" y="306"/>
                      </a:moveTo>
                      <a:cubicBezTo>
                        <a:pt x="101" y="338"/>
                        <a:pt x="101" y="338"/>
                        <a:pt x="101" y="338"/>
                      </a:cubicBezTo>
                      <a:cubicBezTo>
                        <a:pt x="101" y="1818"/>
                        <a:pt x="101" y="1818"/>
                        <a:pt x="101" y="1818"/>
                      </a:cubicBezTo>
                      <a:cubicBezTo>
                        <a:pt x="238" y="1833"/>
                        <a:pt x="238" y="1833"/>
                        <a:pt x="238" y="1833"/>
                      </a:cubicBezTo>
                      <a:cubicBezTo>
                        <a:pt x="238" y="0"/>
                        <a:pt x="238" y="0"/>
                        <a:pt x="238" y="0"/>
                      </a:cubicBezTo>
                      <a:cubicBezTo>
                        <a:pt x="0" y="116"/>
                        <a:pt x="0" y="116"/>
                        <a:pt x="0" y="116"/>
                      </a:cubicBezTo>
                      <a:lnTo>
                        <a:pt x="0" y="306"/>
                      </a:lnTo>
                      <a:close/>
                      <a:moveTo>
                        <a:pt x="191" y="1675"/>
                      </a:moveTo>
                      <a:cubicBezTo>
                        <a:pt x="169" y="1670"/>
                        <a:pt x="146" y="1666"/>
                        <a:pt x="124" y="1661"/>
                      </a:cubicBezTo>
                      <a:cubicBezTo>
                        <a:pt x="124" y="1645"/>
                        <a:pt x="124" y="1629"/>
                        <a:pt x="124" y="1613"/>
                      </a:cubicBezTo>
                      <a:cubicBezTo>
                        <a:pt x="146" y="1616"/>
                        <a:pt x="169" y="1620"/>
                        <a:pt x="191" y="1623"/>
                      </a:cubicBezTo>
                      <a:cubicBezTo>
                        <a:pt x="191" y="1640"/>
                        <a:pt x="191" y="1658"/>
                        <a:pt x="191" y="1675"/>
                      </a:cubicBezTo>
                      <a:close/>
                      <a:moveTo>
                        <a:pt x="191" y="1581"/>
                      </a:moveTo>
                      <a:cubicBezTo>
                        <a:pt x="169" y="1577"/>
                        <a:pt x="146" y="1573"/>
                        <a:pt x="124" y="1569"/>
                      </a:cubicBezTo>
                      <a:cubicBezTo>
                        <a:pt x="124" y="1553"/>
                        <a:pt x="124" y="1537"/>
                        <a:pt x="124" y="1521"/>
                      </a:cubicBezTo>
                      <a:cubicBezTo>
                        <a:pt x="146" y="1524"/>
                        <a:pt x="169" y="1526"/>
                        <a:pt x="191" y="1529"/>
                      </a:cubicBezTo>
                      <a:cubicBezTo>
                        <a:pt x="191" y="1546"/>
                        <a:pt x="191" y="1564"/>
                        <a:pt x="191" y="1581"/>
                      </a:cubicBezTo>
                      <a:close/>
                      <a:moveTo>
                        <a:pt x="191" y="1487"/>
                      </a:moveTo>
                      <a:cubicBezTo>
                        <a:pt x="169" y="1484"/>
                        <a:pt x="146" y="1481"/>
                        <a:pt x="124" y="1477"/>
                      </a:cubicBezTo>
                      <a:cubicBezTo>
                        <a:pt x="124" y="1461"/>
                        <a:pt x="124" y="1445"/>
                        <a:pt x="124" y="1429"/>
                      </a:cubicBezTo>
                      <a:cubicBezTo>
                        <a:pt x="146" y="1431"/>
                        <a:pt x="169" y="1433"/>
                        <a:pt x="191" y="1435"/>
                      </a:cubicBezTo>
                      <a:cubicBezTo>
                        <a:pt x="191" y="1452"/>
                        <a:pt x="191" y="1470"/>
                        <a:pt x="191" y="1487"/>
                      </a:cubicBezTo>
                      <a:close/>
                      <a:moveTo>
                        <a:pt x="191" y="1393"/>
                      </a:moveTo>
                      <a:cubicBezTo>
                        <a:pt x="169" y="1390"/>
                        <a:pt x="146" y="1388"/>
                        <a:pt x="124" y="1386"/>
                      </a:cubicBezTo>
                      <a:cubicBezTo>
                        <a:pt x="124" y="1369"/>
                        <a:pt x="124" y="1353"/>
                        <a:pt x="124" y="1337"/>
                      </a:cubicBezTo>
                      <a:cubicBezTo>
                        <a:pt x="146" y="1338"/>
                        <a:pt x="169" y="1340"/>
                        <a:pt x="191" y="1341"/>
                      </a:cubicBezTo>
                      <a:cubicBezTo>
                        <a:pt x="191" y="1358"/>
                        <a:pt x="191" y="1376"/>
                        <a:pt x="191" y="1393"/>
                      </a:cubicBezTo>
                      <a:close/>
                      <a:moveTo>
                        <a:pt x="191" y="1299"/>
                      </a:moveTo>
                      <a:cubicBezTo>
                        <a:pt x="169" y="1297"/>
                        <a:pt x="146" y="1295"/>
                        <a:pt x="124" y="1294"/>
                      </a:cubicBezTo>
                      <a:cubicBezTo>
                        <a:pt x="124" y="1278"/>
                        <a:pt x="124" y="1261"/>
                        <a:pt x="124" y="1245"/>
                      </a:cubicBezTo>
                      <a:cubicBezTo>
                        <a:pt x="146" y="1246"/>
                        <a:pt x="169" y="1246"/>
                        <a:pt x="191" y="1247"/>
                      </a:cubicBezTo>
                      <a:cubicBezTo>
                        <a:pt x="191" y="1264"/>
                        <a:pt x="191" y="1281"/>
                        <a:pt x="191" y="1299"/>
                      </a:cubicBezTo>
                      <a:close/>
                      <a:moveTo>
                        <a:pt x="191" y="1205"/>
                      </a:moveTo>
                      <a:cubicBezTo>
                        <a:pt x="169" y="1204"/>
                        <a:pt x="146" y="1203"/>
                        <a:pt x="124" y="1202"/>
                      </a:cubicBezTo>
                      <a:cubicBezTo>
                        <a:pt x="124" y="1186"/>
                        <a:pt x="124" y="1170"/>
                        <a:pt x="124" y="1153"/>
                      </a:cubicBezTo>
                      <a:cubicBezTo>
                        <a:pt x="146" y="1153"/>
                        <a:pt x="169" y="1153"/>
                        <a:pt x="191" y="1153"/>
                      </a:cubicBezTo>
                      <a:cubicBezTo>
                        <a:pt x="191" y="1170"/>
                        <a:pt x="191" y="1187"/>
                        <a:pt x="191" y="1205"/>
                      </a:cubicBezTo>
                      <a:close/>
                      <a:moveTo>
                        <a:pt x="191" y="1111"/>
                      </a:moveTo>
                      <a:cubicBezTo>
                        <a:pt x="169" y="1110"/>
                        <a:pt x="146" y="1110"/>
                        <a:pt x="124" y="1110"/>
                      </a:cubicBezTo>
                      <a:cubicBezTo>
                        <a:pt x="124" y="1094"/>
                        <a:pt x="124" y="1078"/>
                        <a:pt x="124" y="1062"/>
                      </a:cubicBezTo>
                      <a:cubicBezTo>
                        <a:pt x="146" y="1061"/>
                        <a:pt x="169" y="1060"/>
                        <a:pt x="191" y="1059"/>
                      </a:cubicBezTo>
                      <a:cubicBezTo>
                        <a:pt x="191" y="1076"/>
                        <a:pt x="191" y="1093"/>
                        <a:pt x="191" y="1111"/>
                      </a:cubicBezTo>
                      <a:close/>
                      <a:moveTo>
                        <a:pt x="191" y="1017"/>
                      </a:moveTo>
                      <a:cubicBezTo>
                        <a:pt x="169" y="1017"/>
                        <a:pt x="146" y="1018"/>
                        <a:pt x="124" y="1018"/>
                      </a:cubicBezTo>
                      <a:cubicBezTo>
                        <a:pt x="124" y="1002"/>
                        <a:pt x="124" y="986"/>
                        <a:pt x="124" y="970"/>
                      </a:cubicBezTo>
                      <a:cubicBezTo>
                        <a:pt x="146" y="968"/>
                        <a:pt x="169" y="966"/>
                        <a:pt x="191" y="965"/>
                      </a:cubicBezTo>
                      <a:cubicBezTo>
                        <a:pt x="191" y="982"/>
                        <a:pt x="191" y="999"/>
                        <a:pt x="191" y="1017"/>
                      </a:cubicBezTo>
                      <a:close/>
                      <a:moveTo>
                        <a:pt x="191" y="923"/>
                      </a:moveTo>
                      <a:cubicBezTo>
                        <a:pt x="169" y="924"/>
                        <a:pt x="146" y="925"/>
                        <a:pt x="124" y="926"/>
                      </a:cubicBezTo>
                      <a:cubicBezTo>
                        <a:pt x="124" y="910"/>
                        <a:pt x="124" y="894"/>
                        <a:pt x="124" y="878"/>
                      </a:cubicBezTo>
                      <a:cubicBezTo>
                        <a:pt x="146" y="875"/>
                        <a:pt x="169" y="873"/>
                        <a:pt x="191" y="871"/>
                      </a:cubicBezTo>
                      <a:cubicBezTo>
                        <a:pt x="191" y="888"/>
                        <a:pt x="191" y="905"/>
                        <a:pt x="191" y="923"/>
                      </a:cubicBezTo>
                      <a:close/>
                      <a:moveTo>
                        <a:pt x="191" y="828"/>
                      </a:moveTo>
                      <a:cubicBezTo>
                        <a:pt x="169" y="830"/>
                        <a:pt x="146" y="832"/>
                        <a:pt x="124" y="834"/>
                      </a:cubicBezTo>
                      <a:cubicBezTo>
                        <a:pt x="124" y="818"/>
                        <a:pt x="124" y="802"/>
                        <a:pt x="124" y="786"/>
                      </a:cubicBezTo>
                      <a:cubicBezTo>
                        <a:pt x="146" y="783"/>
                        <a:pt x="169" y="780"/>
                        <a:pt x="191" y="777"/>
                      </a:cubicBezTo>
                      <a:cubicBezTo>
                        <a:pt x="191" y="794"/>
                        <a:pt x="191" y="811"/>
                        <a:pt x="191" y="828"/>
                      </a:cubicBezTo>
                      <a:close/>
                      <a:moveTo>
                        <a:pt x="191" y="734"/>
                      </a:moveTo>
                      <a:cubicBezTo>
                        <a:pt x="169" y="737"/>
                        <a:pt x="146" y="740"/>
                        <a:pt x="124" y="742"/>
                      </a:cubicBezTo>
                      <a:cubicBezTo>
                        <a:pt x="124" y="726"/>
                        <a:pt x="124" y="710"/>
                        <a:pt x="124" y="694"/>
                      </a:cubicBezTo>
                      <a:cubicBezTo>
                        <a:pt x="146" y="690"/>
                        <a:pt x="169" y="686"/>
                        <a:pt x="191" y="682"/>
                      </a:cubicBezTo>
                      <a:cubicBezTo>
                        <a:pt x="191" y="700"/>
                        <a:pt x="191" y="717"/>
                        <a:pt x="191" y="734"/>
                      </a:cubicBezTo>
                      <a:close/>
                      <a:moveTo>
                        <a:pt x="191" y="640"/>
                      </a:moveTo>
                      <a:cubicBezTo>
                        <a:pt x="169" y="644"/>
                        <a:pt x="146" y="647"/>
                        <a:pt x="124" y="650"/>
                      </a:cubicBezTo>
                      <a:cubicBezTo>
                        <a:pt x="124" y="634"/>
                        <a:pt x="124" y="618"/>
                        <a:pt x="124" y="602"/>
                      </a:cubicBezTo>
                      <a:cubicBezTo>
                        <a:pt x="146" y="598"/>
                        <a:pt x="169" y="593"/>
                        <a:pt x="191" y="588"/>
                      </a:cubicBezTo>
                      <a:cubicBezTo>
                        <a:pt x="191" y="606"/>
                        <a:pt x="191" y="623"/>
                        <a:pt x="191" y="640"/>
                      </a:cubicBezTo>
                      <a:close/>
                      <a:moveTo>
                        <a:pt x="191" y="546"/>
                      </a:moveTo>
                      <a:cubicBezTo>
                        <a:pt x="169" y="550"/>
                        <a:pt x="146" y="554"/>
                        <a:pt x="124" y="559"/>
                      </a:cubicBezTo>
                      <a:cubicBezTo>
                        <a:pt x="124" y="542"/>
                        <a:pt x="124" y="526"/>
                        <a:pt x="124" y="510"/>
                      </a:cubicBezTo>
                      <a:cubicBezTo>
                        <a:pt x="146" y="505"/>
                        <a:pt x="169" y="500"/>
                        <a:pt x="191" y="494"/>
                      </a:cubicBezTo>
                      <a:cubicBezTo>
                        <a:pt x="191" y="512"/>
                        <a:pt x="191" y="529"/>
                        <a:pt x="191" y="546"/>
                      </a:cubicBezTo>
                      <a:close/>
                      <a:moveTo>
                        <a:pt x="191" y="452"/>
                      </a:moveTo>
                      <a:cubicBezTo>
                        <a:pt x="169" y="457"/>
                        <a:pt x="146" y="462"/>
                        <a:pt x="124" y="467"/>
                      </a:cubicBezTo>
                      <a:cubicBezTo>
                        <a:pt x="124" y="451"/>
                        <a:pt x="124" y="434"/>
                        <a:pt x="124" y="418"/>
                      </a:cubicBezTo>
                      <a:cubicBezTo>
                        <a:pt x="146" y="412"/>
                        <a:pt x="169" y="406"/>
                        <a:pt x="191" y="400"/>
                      </a:cubicBezTo>
                      <a:cubicBezTo>
                        <a:pt x="191" y="418"/>
                        <a:pt x="191" y="435"/>
                        <a:pt x="191" y="452"/>
                      </a:cubicBezTo>
                      <a:close/>
                      <a:moveTo>
                        <a:pt x="191" y="358"/>
                      </a:moveTo>
                      <a:cubicBezTo>
                        <a:pt x="169" y="364"/>
                        <a:pt x="146" y="369"/>
                        <a:pt x="124" y="375"/>
                      </a:cubicBezTo>
                      <a:cubicBezTo>
                        <a:pt x="124" y="359"/>
                        <a:pt x="124" y="343"/>
                        <a:pt x="124" y="326"/>
                      </a:cubicBezTo>
                      <a:cubicBezTo>
                        <a:pt x="146" y="320"/>
                        <a:pt x="169" y="313"/>
                        <a:pt x="191" y="306"/>
                      </a:cubicBezTo>
                      <a:cubicBezTo>
                        <a:pt x="191" y="323"/>
                        <a:pt x="191" y="341"/>
                        <a:pt x="191" y="358"/>
                      </a:cubicBezTo>
                      <a:close/>
                      <a:moveTo>
                        <a:pt x="191" y="264"/>
                      </a:moveTo>
                      <a:cubicBezTo>
                        <a:pt x="169" y="270"/>
                        <a:pt x="146" y="277"/>
                        <a:pt x="124" y="283"/>
                      </a:cubicBezTo>
                      <a:cubicBezTo>
                        <a:pt x="124" y="267"/>
                        <a:pt x="124" y="251"/>
                        <a:pt x="124" y="235"/>
                      </a:cubicBezTo>
                      <a:cubicBezTo>
                        <a:pt x="146" y="227"/>
                        <a:pt x="169" y="220"/>
                        <a:pt x="191" y="212"/>
                      </a:cubicBezTo>
                      <a:cubicBezTo>
                        <a:pt x="191" y="229"/>
                        <a:pt x="191" y="247"/>
                        <a:pt x="191" y="264"/>
                      </a:cubicBezTo>
                      <a:close/>
                      <a:moveTo>
                        <a:pt x="124" y="143"/>
                      </a:moveTo>
                      <a:cubicBezTo>
                        <a:pt x="191" y="118"/>
                        <a:pt x="191" y="118"/>
                        <a:pt x="191" y="118"/>
                      </a:cubicBezTo>
                      <a:cubicBezTo>
                        <a:pt x="191" y="170"/>
                        <a:pt x="191" y="170"/>
                        <a:pt x="191" y="170"/>
                      </a:cubicBezTo>
                      <a:cubicBezTo>
                        <a:pt x="124" y="191"/>
                        <a:pt x="124" y="191"/>
                        <a:pt x="124" y="191"/>
                      </a:cubicBezTo>
                      <a:lnTo>
                        <a:pt x="124" y="143"/>
                      </a:lnTo>
                      <a:close/>
                      <a:moveTo>
                        <a:pt x="124" y="1705"/>
                      </a:moveTo>
                      <a:cubicBezTo>
                        <a:pt x="191" y="1717"/>
                        <a:pt x="191" y="1717"/>
                        <a:pt x="191" y="1717"/>
                      </a:cubicBezTo>
                      <a:cubicBezTo>
                        <a:pt x="191" y="1769"/>
                        <a:pt x="191" y="1769"/>
                        <a:pt x="191" y="1769"/>
                      </a:cubicBezTo>
                      <a:cubicBezTo>
                        <a:pt x="124" y="1753"/>
                        <a:pt x="124" y="1753"/>
                        <a:pt x="124" y="1753"/>
                      </a:cubicBezTo>
                      <a:lnTo>
                        <a:pt x="124" y="1705"/>
                      </a:lnTo>
                      <a:close/>
                      <a:moveTo>
                        <a:pt x="83" y="291"/>
                      </a:moveTo>
                      <a:cubicBezTo>
                        <a:pt x="65" y="297"/>
                        <a:pt x="48" y="302"/>
                        <a:pt x="31" y="308"/>
                      </a:cubicBezTo>
                      <a:cubicBezTo>
                        <a:pt x="31" y="295"/>
                        <a:pt x="31" y="283"/>
                        <a:pt x="31" y="270"/>
                      </a:cubicBezTo>
                      <a:cubicBezTo>
                        <a:pt x="48" y="264"/>
                        <a:pt x="65" y="257"/>
                        <a:pt x="83" y="251"/>
                      </a:cubicBezTo>
                      <a:cubicBezTo>
                        <a:pt x="83" y="264"/>
                        <a:pt x="83" y="278"/>
                        <a:pt x="83" y="291"/>
                      </a:cubicBezTo>
                      <a:close/>
                      <a:moveTo>
                        <a:pt x="31" y="182"/>
                      </a:moveTo>
                      <a:cubicBezTo>
                        <a:pt x="83" y="160"/>
                        <a:pt x="83" y="160"/>
                        <a:pt x="83" y="160"/>
                      </a:cubicBezTo>
                      <a:cubicBezTo>
                        <a:pt x="83" y="201"/>
                        <a:pt x="83" y="201"/>
                        <a:pt x="83" y="201"/>
                      </a:cubicBezTo>
                      <a:cubicBezTo>
                        <a:pt x="31" y="219"/>
                        <a:pt x="31" y="219"/>
                        <a:pt x="31" y="219"/>
                      </a:cubicBezTo>
                      <a:lnTo>
                        <a:pt x="31" y="18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Freeform: Shape 63">
                  <a:extLst>
                    <a:ext uri="{FF2B5EF4-FFF2-40B4-BE49-F238E27FC236}">
                      <a16:creationId xmlns:a16="http://schemas.microsoft.com/office/drawing/2014/main" id="{5FF3B391-4382-4C08-A82C-731F81C914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19628" y="2373459"/>
                  <a:ext cx="395572" cy="3043163"/>
                </a:xfrm>
                <a:custGeom>
                  <a:avLst/>
                  <a:gdLst>
                    <a:gd name="T0" fmla="*/ 207 w 207"/>
                    <a:gd name="T1" fmla="*/ 1543 h 1593"/>
                    <a:gd name="T2" fmla="*/ 0 w 207"/>
                    <a:gd name="T3" fmla="*/ 0 h 1593"/>
                    <a:gd name="T4" fmla="*/ 29 w 207"/>
                    <a:gd name="T5" fmla="*/ 94 h 1593"/>
                    <a:gd name="T6" fmla="*/ 180 w 207"/>
                    <a:gd name="T7" fmla="*/ 179 h 1593"/>
                    <a:gd name="T8" fmla="*/ 29 w 207"/>
                    <a:gd name="T9" fmla="*/ 94 h 1593"/>
                    <a:gd name="T10" fmla="*/ 180 w 207"/>
                    <a:gd name="T11" fmla="*/ 241 h 1593"/>
                    <a:gd name="T12" fmla="*/ 29 w 207"/>
                    <a:gd name="T13" fmla="*/ 241 h 1593"/>
                    <a:gd name="T14" fmla="*/ 29 w 207"/>
                    <a:gd name="T15" fmla="*/ 306 h 1593"/>
                    <a:gd name="T16" fmla="*/ 180 w 207"/>
                    <a:gd name="T17" fmla="*/ 378 h 1593"/>
                    <a:gd name="T18" fmla="*/ 29 w 207"/>
                    <a:gd name="T19" fmla="*/ 306 h 1593"/>
                    <a:gd name="T20" fmla="*/ 180 w 207"/>
                    <a:gd name="T21" fmla="*/ 441 h 1593"/>
                    <a:gd name="T22" fmla="*/ 29 w 207"/>
                    <a:gd name="T23" fmla="*/ 454 h 1593"/>
                    <a:gd name="T24" fmla="*/ 29 w 207"/>
                    <a:gd name="T25" fmla="*/ 519 h 1593"/>
                    <a:gd name="T26" fmla="*/ 180 w 207"/>
                    <a:gd name="T27" fmla="*/ 578 h 1593"/>
                    <a:gd name="T28" fmla="*/ 29 w 207"/>
                    <a:gd name="T29" fmla="*/ 519 h 1593"/>
                    <a:gd name="T30" fmla="*/ 180 w 207"/>
                    <a:gd name="T31" fmla="*/ 641 h 1593"/>
                    <a:gd name="T32" fmla="*/ 29 w 207"/>
                    <a:gd name="T33" fmla="*/ 666 h 1593"/>
                    <a:gd name="T34" fmla="*/ 29 w 207"/>
                    <a:gd name="T35" fmla="*/ 731 h 1593"/>
                    <a:gd name="T36" fmla="*/ 180 w 207"/>
                    <a:gd name="T37" fmla="*/ 777 h 1593"/>
                    <a:gd name="T38" fmla="*/ 29 w 207"/>
                    <a:gd name="T39" fmla="*/ 731 h 1593"/>
                    <a:gd name="T40" fmla="*/ 180 w 207"/>
                    <a:gd name="T41" fmla="*/ 841 h 1593"/>
                    <a:gd name="T42" fmla="*/ 29 w 207"/>
                    <a:gd name="T43" fmla="*/ 878 h 1593"/>
                    <a:gd name="T44" fmla="*/ 29 w 207"/>
                    <a:gd name="T45" fmla="*/ 943 h 1593"/>
                    <a:gd name="T46" fmla="*/ 180 w 207"/>
                    <a:gd name="T47" fmla="*/ 976 h 1593"/>
                    <a:gd name="T48" fmla="*/ 29 w 207"/>
                    <a:gd name="T49" fmla="*/ 943 h 1593"/>
                    <a:gd name="T50" fmla="*/ 180 w 207"/>
                    <a:gd name="T51" fmla="*/ 1041 h 1593"/>
                    <a:gd name="T52" fmla="*/ 29 w 207"/>
                    <a:gd name="T53" fmla="*/ 1091 h 1593"/>
                    <a:gd name="T54" fmla="*/ 29 w 207"/>
                    <a:gd name="T55" fmla="*/ 1156 h 1593"/>
                    <a:gd name="T56" fmla="*/ 180 w 207"/>
                    <a:gd name="T57" fmla="*/ 1175 h 1593"/>
                    <a:gd name="T58" fmla="*/ 29 w 207"/>
                    <a:gd name="T59" fmla="*/ 1156 h 1593"/>
                    <a:gd name="T60" fmla="*/ 180 w 207"/>
                    <a:gd name="T61" fmla="*/ 1241 h 1593"/>
                    <a:gd name="T62" fmla="*/ 29 w 207"/>
                    <a:gd name="T63" fmla="*/ 1303 h 1593"/>
                    <a:gd name="T64" fmla="*/ 29 w 207"/>
                    <a:gd name="T65" fmla="*/ 1368 h 1593"/>
                    <a:gd name="T66" fmla="*/ 180 w 207"/>
                    <a:gd name="T67" fmla="*/ 1375 h 1593"/>
                    <a:gd name="T68" fmla="*/ 29 w 207"/>
                    <a:gd name="T69" fmla="*/ 1368 h 1593"/>
                    <a:gd name="T70" fmla="*/ 180 w 207"/>
                    <a:gd name="T71" fmla="*/ 1441 h 1593"/>
                    <a:gd name="T72" fmla="*/ 29 w 207"/>
                    <a:gd name="T73" fmla="*/ 1515 h 15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07" h="1593">
                      <a:moveTo>
                        <a:pt x="0" y="1593"/>
                      </a:moveTo>
                      <a:cubicBezTo>
                        <a:pt x="207" y="1543"/>
                        <a:pt x="207" y="1543"/>
                        <a:pt x="207" y="1543"/>
                      </a:cubicBezTo>
                      <a:cubicBezTo>
                        <a:pt x="207" y="68"/>
                        <a:pt x="207" y="68"/>
                        <a:pt x="207" y="68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593"/>
                      </a:lnTo>
                      <a:close/>
                      <a:moveTo>
                        <a:pt x="29" y="94"/>
                      </a:moveTo>
                      <a:cubicBezTo>
                        <a:pt x="180" y="141"/>
                        <a:pt x="180" y="141"/>
                        <a:pt x="180" y="141"/>
                      </a:cubicBezTo>
                      <a:cubicBezTo>
                        <a:pt x="180" y="179"/>
                        <a:pt x="180" y="179"/>
                        <a:pt x="180" y="179"/>
                      </a:cubicBezTo>
                      <a:cubicBezTo>
                        <a:pt x="29" y="135"/>
                        <a:pt x="29" y="135"/>
                        <a:pt x="29" y="135"/>
                      </a:cubicBezTo>
                      <a:lnTo>
                        <a:pt x="29" y="94"/>
                      </a:lnTo>
                      <a:close/>
                      <a:moveTo>
                        <a:pt x="29" y="200"/>
                      </a:moveTo>
                      <a:cubicBezTo>
                        <a:pt x="79" y="214"/>
                        <a:pt x="130" y="228"/>
                        <a:pt x="180" y="241"/>
                      </a:cubicBezTo>
                      <a:cubicBezTo>
                        <a:pt x="180" y="254"/>
                        <a:pt x="180" y="266"/>
                        <a:pt x="180" y="279"/>
                      </a:cubicBezTo>
                      <a:cubicBezTo>
                        <a:pt x="130" y="266"/>
                        <a:pt x="79" y="254"/>
                        <a:pt x="29" y="241"/>
                      </a:cubicBezTo>
                      <a:cubicBezTo>
                        <a:pt x="29" y="228"/>
                        <a:pt x="29" y="214"/>
                        <a:pt x="29" y="200"/>
                      </a:cubicBezTo>
                      <a:close/>
                      <a:moveTo>
                        <a:pt x="29" y="306"/>
                      </a:moveTo>
                      <a:cubicBezTo>
                        <a:pt x="79" y="318"/>
                        <a:pt x="130" y="330"/>
                        <a:pt x="180" y="341"/>
                      </a:cubicBezTo>
                      <a:cubicBezTo>
                        <a:pt x="180" y="354"/>
                        <a:pt x="180" y="366"/>
                        <a:pt x="180" y="378"/>
                      </a:cubicBezTo>
                      <a:cubicBezTo>
                        <a:pt x="130" y="368"/>
                        <a:pt x="79" y="358"/>
                        <a:pt x="29" y="348"/>
                      </a:cubicBezTo>
                      <a:cubicBezTo>
                        <a:pt x="29" y="334"/>
                        <a:pt x="29" y="320"/>
                        <a:pt x="29" y="306"/>
                      </a:cubicBezTo>
                      <a:close/>
                      <a:moveTo>
                        <a:pt x="29" y="413"/>
                      </a:moveTo>
                      <a:cubicBezTo>
                        <a:pt x="79" y="422"/>
                        <a:pt x="130" y="432"/>
                        <a:pt x="180" y="441"/>
                      </a:cubicBezTo>
                      <a:cubicBezTo>
                        <a:pt x="180" y="453"/>
                        <a:pt x="180" y="466"/>
                        <a:pt x="180" y="478"/>
                      </a:cubicBezTo>
                      <a:cubicBezTo>
                        <a:pt x="130" y="470"/>
                        <a:pt x="79" y="462"/>
                        <a:pt x="29" y="454"/>
                      </a:cubicBezTo>
                      <a:cubicBezTo>
                        <a:pt x="29" y="440"/>
                        <a:pt x="29" y="426"/>
                        <a:pt x="29" y="413"/>
                      </a:cubicBezTo>
                      <a:close/>
                      <a:moveTo>
                        <a:pt x="29" y="519"/>
                      </a:moveTo>
                      <a:cubicBezTo>
                        <a:pt x="79" y="526"/>
                        <a:pt x="130" y="534"/>
                        <a:pt x="180" y="541"/>
                      </a:cubicBezTo>
                      <a:cubicBezTo>
                        <a:pt x="180" y="553"/>
                        <a:pt x="180" y="565"/>
                        <a:pt x="180" y="578"/>
                      </a:cubicBezTo>
                      <a:cubicBezTo>
                        <a:pt x="130" y="572"/>
                        <a:pt x="79" y="566"/>
                        <a:pt x="29" y="560"/>
                      </a:cubicBezTo>
                      <a:cubicBezTo>
                        <a:pt x="29" y="546"/>
                        <a:pt x="29" y="532"/>
                        <a:pt x="29" y="519"/>
                      </a:cubicBezTo>
                      <a:close/>
                      <a:moveTo>
                        <a:pt x="29" y="625"/>
                      </a:moveTo>
                      <a:cubicBezTo>
                        <a:pt x="79" y="630"/>
                        <a:pt x="130" y="636"/>
                        <a:pt x="180" y="641"/>
                      </a:cubicBezTo>
                      <a:cubicBezTo>
                        <a:pt x="180" y="653"/>
                        <a:pt x="180" y="665"/>
                        <a:pt x="180" y="677"/>
                      </a:cubicBezTo>
                      <a:cubicBezTo>
                        <a:pt x="130" y="674"/>
                        <a:pt x="79" y="670"/>
                        <a:pt x="29" y="666"/>
                      </a:cubicBezTo>
                      <a:cubicBezTo>
                        <a:pt x="29" y="652"/>
                        <a:pt x="29" y="639"/>
                        <a:pt x="29" y="625"/>
                      </a:cubicBezTo>
                      <a:close/>
                      <a:moveTo>
                        <a:pt x="29" y="731"/>
                      </a:moveTo>
                      <a:cubicBezTo>
                        <a:pt x="79" y="734"/>
                        <a:pt x="130" y="738"/>
                        <a:pt x="180" y="741"/>
                      </a:cubicBezTo>
                      <a:cubicBezTo>
                        <a:pt x="180" y="753"/>
                        <a:pt x="180" y="765"/>
                        <a:pt x="180" y="777"/>
                      </a:cubicBezTo>
                      <a:cubicBezTo>
                        <a:pt x="130" y="775"/>
                        <a:pt x="79" y="774"/>
                        <a:pt x="29" y="772"/>
                      </a:cubicBezTo>
                      <a:cubicBezTo>
                        <a:pt x="29" y="759"/>
                        <a:pt x="29" y="745"/>
                        <a:pt x="29" y="731"/>
                      </a:cubicBezTo>
                      <a:close/>
                      <a:moveTo>
                        <a:pt x="29" y="837"/>
                      </a:moveTo>
                      <a:cubicBezTo>
                        <a:pt x="79" y="838"/>
                        <a:pt x="130" y="840"/>
                        <a:pt x="180" y="841"/>
                      </a:cubicBezTo>
                      <a:cubicBezTo>
                        <a:pt x="180" y="853"/>
                        <a:pt x="180" y="865"/>
                        <a:pt x="180" y="876"/>
                      </a:cubicBezTo>
                      <a:cubicBezTo>
                        <a:pt x="130" y="877"/>
                        <a:pt x="79" y="878"/>
                        <a:pt x="29" y="878"/>
                      </a:cubicBezTo>
                      <a:cubicBezTo>
                        <a:pt x="29" y="865"/>
                        <a:pt x="29" y="851"/>
                        <a:pt x="29" y="837"/>
                      </a:cubicBezTo>
                      <a:close/>
                      <a:moveTo>
                        <a:pt x="29" y="943"/>
                      </a:moveTo>
                      <a:cubicBezTo>
                        <a:pt x="79" y="943"/>
                        <a:pt x="130" y="942"/>
                        <a:pt x="180" y="941"/>
                      </a:cubicBezTo>
                      <a:cubicBezTo>
                        <a:pt x="180" y="953"/>
                        <a:pt x="180" y="964"/>
                        <a:pt x="180" y="976"/>
                      </a:cubicBezTo>
                      <a:cubicBezTo>
                        <a:pt x="130" y="979"/>
                        <a:pt x="79" y="982"/>
                        <a:pt x="29" y="985"/>
                      </a:cubicBezTo>
                      <a:cubicBezTo>
                        <a:pt x="29" y="971"/>
                        <a:pt x="29" y="957"/>
                        <a:pt x="29" y="943"/>
                      </a:cubicBezTo>
                      <a:close/>
                      <a:moveTo>
                        <a:pt x="29" y="1049"/>
                      </a:moveTo>
                      <a:cubicBezTo>
                        <a:pt x="79" y="1047"/>
                        <a:pt x="130" y="1044"/>
                        <a:pt x="180" y="1041"/>
                      </a:cubicBezTo>
                      <a:cubicBezTo>
                        <a:pt x="180" y="1053"/>
                        <a:pt x="180" y="1064"/>
                        <a:pt x="180" y="1076"/>
                      </a:cubicBezTo>
                      <a:cubicBezTo>
                        <a:pt x="130" y="1081"/>
                        <a:pt x="79" y="1086"/>
                        <a:pt x="29" y="1091"/>
                      </a:cubicBezTo>
                      <a:cubicBezTo>
                        <a:pt x="29" y="1077"/>
                        <a:pt x="29" y="1063"/>
                        <a:pt x="29" y="1049"/>
                      </a:cubicBezTo>
                      <a:close/>
                      <a:moveTo>
                        <a:pt x="29" y="1156"/>
                      </a:moveTo>
                      <a:cubicBezTo>
                        <a:pt x="79" y="1151"/>
                        <a:pt x="130" y="1146"/>
                        <a:pt x="180" y="1141"/>
                      </a:cubicBezTo>
                      <a:cubicBezTo>
                        <a:pt x="180" y="1152"/>
                        <a:pt x="180" y="1164"/>
                        <a:pt x="180" y="1175"/>
                      </a:cubicBezTo>
                      <a:cubicBezTo>
                        <a:pt x="130" y="1183"/>
                        <a:pt x="79" y="1190"/>
                        <a:pt x="29" y="1197"/>
                      </a:cubicBezTo>
                      <a:cubicBezTo>
                        <a:pt x="29" y="1183"/>
                        <a:pt x="29" y="1169"/>
                        <a:pt x="29" y="1156"/>
                      </a:cubicBezTo>
                      <a:close/>
                      <a:moveTo>
                        <a:pt x="29" y="1262"/>
                      </a:moveTo>
                      <a:cubicBezTo>
                        <a:pt x="79" y="1255"/>
                        <a:pt x="130" y="1248"/>
                        <a:pt x="180" y="1241"/>
                      </a:cubicBezTo>
                      <a:cubicBezTo>
                        <a:pt x="180" y="1252"/>
                        <a:pt x="180" y="1264"/>
                        <a:pt x="180" y="1275"/>
                      </a:cubicBezTo>
                      <a:cubicBezTo>
                        <a:pt x="130" y="1284"/>
                        <a:pt x="79" y="1294"/>
                        <a:pt x="29" y="1303"/>
                      </a:cubicBezTo>
                      <a:cubicBezTo>
                        <a:pt x="29" y="1289"/>
                        <a:pt x="29" y="1276"/>
                        <a:pt x="29" y="1262"/>
                      </a:cubicBezTo>
                      <a:close/>
                      <a:moveTo>
                        <a:pt x="29" y="1368"/>
                      </a:moveTo>
                      <a:cubicBezTo>
                        <a:pt x="79" y="1359"/>
                        <a:pt x="130" y="1350"/>
                        <a:pt x="180" y="1341"/>
                      </a:cubicBezTo>
                      <a:cubicBezTo>
                        <a:pt x="180" y="1352"/>
                        <a:pt x="180" y="1363"/>
                        <a:pt x="180" y="1375"/>
                      </a:cubicBezTo>
                      <a:cubicBezTo>
                        <a:pt x="130" y="1386"/>
                        <a:pt x="79" y="1398"/>
                        <a:pt x="29" y="1409"/>
                      </a:cubicBezTo>
                      <a:cubicBezTo>
                        <a:pt x="29" y="1395"/>
                        <a:pt x="29" y="1382"/>
                        <a:pt x="29" y="1368"/>
                      </a:cubicBezTo>
                      <a:close/>
                      <a:moveTo>
                        <a:pt x="29" y="1474"/>
                      </a:moveTo>
                      <a:cubicBezTo>
                        <a:pt x="180" y="1441"/>
                        <a:pt x="180" y="1441"/>
                        <a:pt x="180" y="1441"/>
                      </a:cubicBezTo>
                      <a:cubicBezTo>
                        <a:pt x="180" y="1474"/>
                        <a:pt x="180" y="1474"/>
                        <a:pt x="180" y="1474"/>
                      </a:cubicBezTo>
                      <a:cubicBezTo>
                        <a:pt x="29" y="1515"/>
                        <a:pt x="29" y="1515"/>
                        <a:pt x="29" y="1515"/>
                      </a:cubicBezTo>
                      <a:lnTo>
                        <a:pt x="29" y="14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Freeform: Shape 64">
                  <a:extLst>
                    <a:ext uri="{FF2B5EF4-FFF2-40B4-BE49-F238E27FC236}">
                      <a16:creationId xmlns:a16="http://schemas.microsoft.com/office/drawing/2014/main" id="{5B0B5F90-17C0-4144-99D2-4A6FF26358E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27178" y="2377376"/>
                  <a:ext cx="759812" cy="3036635"/>
                </a:xfrm>
                <a:custGeom>
                  <a:avLst/>
                  <a:gdLst>
                    <a:gd name="T0" fmla="*/ 329 w 398"/>
                    <a:gd name="T1" fmla="*/ 1511 h 1590"/>
                    <a:gd name="T2" fmla="*/ 263 w 398"/>
                    <a:gd name="T3" fmla="*/ 1423 h 1590"/>
                    <a:gd name="T4" fmla="*/ 263 w 398"/>
                    <a:gd name="T5" fmla="*/ 1299 h 1590"/>
                    <a:gd name="T6" fmla="*/ 329 w 398"/>
                    <a:gd name="T7" fmla="*/ 1222 h 1590"/>
                    <a:gd name="T8" fmla="*/ 329 w 398"/>
                    <a:gd name="T9" fmla="*/ 1189 h 1590"/>
                    <a:gd name="T10" fmla="*/ 329 w 398"/>
                    <a:gd name="T11" fmla="*/ 1029 h 1590"/>
                    <a:gd name="T12" fmla="*/ 263 w 398"/>
                    <a:gd name="T13" fmla="*/ 950 h 1590"/>
                    <a:gd name="T14" fmla="*/ 263 w 398"/>
                    <a:gd name="T15" fmla="*/ 827 h 1590"/>
                    <a:gd name="T16" fmla="*/ 329 w 398"/>
                    <a:gd name="T17" fmla="*/ 740 h 1590"/>
                    <a:gd name="T18" fmla="*/ 329 w 398"/>
                    <a:gd name="T19" fmla="*/ 707 h 1590"/>
                    <a:gd name="T20" fmla="*/ 329 w 398"/>
                    <a:gd name="T21" fmla="*/ 627 h 1590"/>
                    <a:gd name="T22" fmla="*/ 263 w 398"/>
                    <a:gd name="T23" fmla="*/ 478 h 1590"/>
                    <a:gd name="T24" fmla="*/ 263 w 398"/>
                    <a:gd name="T25" fmla="*/ 355 h 1590"/>
                    <a:gd name="T26" fmla="*/ 329 w 398"/>
                    <a:gd name="T27" fmla="*/ 258 h 1590"/>
                    <a:gd name="T28" fmla="*/ 329 w 398"/>
                    <a:gd name="T29" fmla="*/ 225 h 1590"/>
                    <a:gd name="T30" fmla="*/ 177 w 398"/>
                    <a:gd name="T31" fmla="*/ 145 h 1590"/>
                    <a:gd name="T32" fmla="*/ 219 w 398"/>
                    <a:gd name="T33" fmla="*/ 209 h 1590"/>
                    <a:gd name="T34" fmla="*/ 219 w 398"/>
                    <a:gd name="T35" fmla="*/ 330 h 1590"/>
                    <a:gd name="T36" fmla="*/ 176 w 398"/>
                    <a:gd name="T37" fmla="*/ 416 h 1590"/>
                    <a:gd name="T38" fmla="*/ 176 w 398"/>
                    <a:gd name="T39" fmla="*/ 452 h 1590"/>
                    <a:gd name="T40" fmla="*/ 176 w 398"/>
                    <a:gd name="T41" fmla="*/ 605 h 1590"/>
                    <a:gd name="T42" fmla="*/ 218 w 398"/>
                    <a:gd name="T43" fmla="*/ 675 h 1590"/>
                    <a:gd name="T44" fmla="*/ 218 w 398"/>
                    <a:gd name="T45" fmla="*/ 795 h 1590"/>
                    <a:gd name="T46" fmla="*/ 175 w 398"/>
                    <a:gd name="T47" fmla="*/ 875 h 1590"/>
                    <a:gd name="T48" fmla="*/ 175 w 398"/>
                    <a:gd name="T49" fmla="*/ 911 h 1590"/>
                    <a:gd name="T50" fmla="*/ 175 w 398"/>
                    <a:gd name="T51" fmla="*/ 1064 h 1590"/>
                    <a:gd name="T52" fmla="*/ 217 w 398"/>
                    <a:gd name="T53" fmla="*/ 1141 h 1590"/>
                    <a:gd name="T54" fmla="*/ 217 w 398"/>
                    <a:gd name="T55" fmla="*/ 1261 h 1590"/>
                    <a:gd name="T56" fmla="*/ 174 w 398"/>
                    <a:gd name="T57" fmla="*/ 1335 h 1590"/>
                    <a:gd name="T58" fmla="*/ 174 w 398"/>
                    <a:gd name="T59" fmla="*/ 1371 h 1590"/>
                    <a:gd name="T60" fmla="*/ 139 w 398"/>
                    <a:gd name="T61" fmla="*/ 1485 h 1590"/>
                    <a:gd name="T62" fmla="*/ 109 w 398"/>
                    <a:gd name="T63" fmla="*/ 1405 h 1590"/>
                    <a:gd name="T64" fmla="*/ 139 w 398"/>
                    <a:gd name="T65" fmla="*/ 1294 h 1590"/>
                    <a:gd name="T66" fmla="*/ 139 w 398"/>
                    <a:gd name="T67" fmla="*/ 1218 h 1590"/>
                    <a:gd name="T68" fmla="*/ 109 w 398"/>
                    <a:gd name="T69" fmla="*/ 1180 h 1590"/>
                    <a:gd name="T70" fmla="*/ 109 w 398"/>
                    <a:gd name="T71" fmla="*/ 1030 h 1590"/>
                    <a:gd name="T72" fmla="*/ 109 w 398"/>
                    <a:gd name="T73" fmla="*/ 955 h 1590"/>
                    <a:gd name="T74" fmla="*/ 109 w 398"/>
                    <a:gd name="T75" fmla="*/ 842 h 1590"/>
                    <a:gd name="T76" fmla="*/ 139 w 398"/>
                    <a:gd name="T77" fmla="*/ 763 h 1590"/>
                    <a:gd name="T78" fmla="*/ 139 w 398"/>
                    <a:gd name="T79" fmla="*/ 727 h 1590"/>
                    <a:gd name="T80" fmla="*/ 139 w 398"/>
                    <a:gd name="T81" fmla="*/ 575 h 1590"/>
                    <a:gd name="T82" fmla="*/ 109 w 398"/>
                    <a:gd name="T83" fmla="*/ 505 h 1590"/>
                    <a:gd name="T84" fmla="*/ 109 w 398"/>
                    <a:gd name="T85" fmla="*/ 392 h 1590"/>
                    <a:gd name="T86" fmla="*/ 139 w 398"/>
                    <a:gd name="T87" fmla="*/ 348 h 1590"/>
                    <a:gd name="T88" fmla="*/ 139 w 398"/>
                    <a:gd name="T89" fmla="*/ 272 h 1590"/>
                    <a:gd name="T90" fmla="*/ 81 w 398"/>
                    <a:gd name="T91" fmla="*/ 1478 h 1590"/>
                    <a:gd name="T92" fmla="*/ 54 w 398"/>
                    <a:gd name="T93" fmla="*/ 1400 h 1590"/>
                    <a:gd name="T94" fmla="*/ 54 w 398"/>
                    <a:gd name="T95" fmla="*/ 1291 h 1590"/>
                    <a:gd name="T96" fmla="*/ 80 w 398"/>
                    <a:gd name="T97" fmla="*/ 1218 h 1590"/>
                    <a:gd name="T98" fmla="*/ 80 w 398"/>
                    <a:gd name="T99" fmla="*/ 1180 h 1590"/>
                    <a:gd name="T100" fmla="*/ 79 w 398"/>
                    <a:gd name="T101" fmla="*/ 1031 h 1590"/>
                    <a:gd name="T102" fmla="*/ 53 w 398"/>
                    <a:gd name="T103" fmla="*/ 958 h 1590"/>
                    <a:gd name="T104" fmla="*/ 52 w 398"/>
                    <a:gd name="T105" fmla="*/ 848 h 1590"/>
                    <a:gd name="T106" fmla="*/ 79 w 398"/>
                    <a:gd name="T107" fmla="*/ 771 h 1590"/>
                    <a:gd name="T108" fmla="*/ 79 w 398"/>
                    <a:gd name="T109" fmla="*/ 734 h 1590"/>
                    <a:gd name="T110" fmla="*/ 78 w 398"/>
                    <a:gd name="T111" fmla="*/ 585 h 1590"/>
                    <a:gd name="T112" fmla="*/ 51 w 398"/>
                    <a:gd name="T113" fmla="*/ 515 h 1590"/>
                    <a:gd name="T114" fmla="*/ 51 w 398"/>
                    <a:gd name="T115" fmla="*/ 406 h 1590"/>
                    <a:gd name="T116" fmla="*/ 78 w 398"/>
                    <a:gd name="T117" fmla="*/ 325 h 1590"/>
                    <a:gd name="T118" fmla="*/ 77 w 398"/>
                    <a:gd name="T119" fmla="*/ 287 h 15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398" h="1590">
                      <a:moveTo>
                        <a:pt x="0" y="1529"/>
                      </a:moveTo>
                      <a:cubicBezTo>
                        <a:pt x="398" y="1590"/>
                        <a:pt x="398" y="1590"/>
                        <a:pt x="398" y="1590"/>
                      </a:cubicBezTo>
                      <a:cubicBezTo>
                        <a:pt x="398" y="0"/>
                        <a:pt x="398" y="0"/>
                        <a:pt x="398" y="0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lnTo>
                        <a:pt x="0" y="1529"/>
                      </a:lnTo>
                      <a:close/>
                      <a:moveTo>
                        <a:pt x="329" y="1511"/>
                      </a:moveTo>
                      <a:cubicBezTo>
                        <a:pt x="263" y="1501"/>
                        <a:pt x="263" y="1501"/>
                        <a:pt x="263" y="1501"/>
                      </a:cubicBezTo>
                      <a:cubicBezTo>
                        <a:pt x="263" y="1457"/>
                        <a:pt x="263" y="1457"/>
                        <a:pt x="263" y="1457"/>
                      </a:cubicBezTo>
                      <a:cubicBezTo>
                        <a:pt x="329" y="1463"/>
                        <a:pt x="329" y="1463"/>
                        <a:pt x="329" y="1463"/>
                      </a:cubicBezTo>
                      <a:lnTo>
                        <a:pt x="329" y="1511"/>
                      </a:lnTo>
                      <a:close/>
                      <a:moveTo>
                        <a:pt x="329" y="1430"/>
                      </a:moveTo>
                      <a:cubicBezTo>
                        <a:pt x="307" y="1428"/>
                        <a:pt x="285" y="1425"/>
                        <a:pt x="263" y="1423"/>
                      </a:cubicBezTo>
                      <a:cubicBezTo>
                        <a:pt x="263" y="1408"/>
                        <a:pt x="263" y="1393"/>
                        <a:pt x="263" y="1378"/>
                      </a:cubicBezTo>
                      <a:cubicBezTo>
                        <a:pt x="285" y="1380"/>
                        <a:pt x="307" y="1381"/>
                        <a:pt x="329" y="1382"/>
                      </a:cubicBezTo>
                      <a:cubicBezTo>
                        <a:pt x="329" y="1398"/>
                        <a:pt x="329" y="1414"/>
                        <a:pt x="329" y="1430"/>
                      </a:cubicBezTo>
                      <a:close/>
                      <a:moveTo>
                        <a:pt x="329" y="1350"/>
                      </a:moveTo>
                      <a:cubicBezTo>
                        <a:pt x="307" y="1348"/>
                        <a:pt x="285" y="1346"/>
                        <a:pt x="263" y="1344"/>
                      </a:cubicBezTo>
                      <a:cubicBezTo>
                        <a:pt x="263" y="1329"/>
                        <a:pt x="263" y="1314"/>
                        <a:pt x="263" y="1299"/>
                      </a:cubicBezTo>
                      <a:cubicBezTo>
                        <a:pt x="285" y="1300"/>
                        <a:pt x="307" y="1301"/>
                        <a:pt x="329" y="1302"/>
                      </a:cubicBezTo>
                      <a:cubicBezTo>
                        <a:pt x="329" y="1318"/>
                        <a:pt x="329" y="1334"/>
                        <a:pt x="329" y="1350"/>
                      </a:cubicBezTo>
                      <a:close/>
                      <a:moveTo>
                        <a:pt x="329" y="1270"/>
                      </a:moveTo>
                      <a:cubicBezTo>
                        <a:pt x="307" y="1268"/>
                        <a:pt x="285" y="1267"/>
                        <a:pt x="263" y="1265"/>
                      </a:cubicBezTo>
                      <a:cubicBezTo>
                        <a:pt x="263" y="1250"/>
                        <a:pt x="263" y="1236"/>
                        <a:pt x="263" y="1221"/>
                      </a:cubicBezTo>
                      <a:cubicBezTo>
                        <a:pt x="285" y="1221"/>
                        <a:pt x="307" y="1221"/>
                        <a:pt x="329" y="1222"/>
                      </a:cubicBezTo>
                      <a:cubicBezTo>
                        <a:pt x="329" y="1238"/>
                        <a:pt x="329" y="1254"/>
                        <a:pt x="329" y="1270"/>
                      </a:cubicBezTo>
                      <a:close/>
                      <a:moveTo>
                        <a:pt x="329" y="1189"/>
                      </a:moveTo>
                      <a:cubicBezTo>
                        <a:pt x="307" y="1188"/>
                        <a:pt x="285" y="1187"/>
                        <a:pt x="263" y="1186"/>
                      </a:cubicBezTo>
                      <a:cubicBezTo>
                        <a:pt x="263" y="1172"/>
                        <a:pt x="263" y="1157"/>
                        <a:pt x="263" y="1142"/>
                      </a:cubicBezTo>
                      <a:cubicBezTo>
                        <a:pt x="285" y="1142"/>
                        <a:pt x="307" y="1142"/>
                        <a:pt x="329" y="1141"/>
                      </a:cubicBezTo>
                      <a:cubicBezTo>
                        <a:pt x="329" y="1157"/>
                        <a:pt x="329" y="1173"/>
                        <a:pt x="329" y="1189"/>
                      </a:cubicBezTo>
                      <a:close/>
                      <a:moveTo>
                        <a:pt x="329" y="1109"/>
                      </a:moveTo>
                      <a:cubicBezTo>
                        <a:pt x="307" y="1108"/>
                        <a:pt x="285" y="1108"/>
                        <a:pt x="263" y="1108"/>
                      </a:cubicBezTo>
                      <a:cubicBezTo>
                        <a:pt x="263" y="1093"/>
                        <a:pt x="263" y="1078"/>
                        <a:pt x="263" y="1063"/>
                      </a:cubicBezTo>
                      <a:cubicBezTo>
                        <a:pt x="285" y="1063"/>
                        <a:pt x="307" y="1062"/>
                        <a:pt x="329" y="1061"/>
                      </a:cubicBezTo>
                      <a:cubicBezTo>
                        <a:pt x="329" y="1077"/>
                        <a:pt x="329" y="1093"/>
                        <a:pt x="329" y="1109"/>
                      </a:cubicBezTo>
                      <a:close/>
                      <a:moveTo>
                        <a:pt x="329" y="1029"/>
                      </a:moveTo>
                      <a:cubicBezTo>
                        <a:pt x="307" y="1029"/>
                        <a:pt x="285" y="1029"/>
                        <a:pt x="263" y="1029"/>
                      </a:cubicBezTo>
                      <a:cubicBezTo>
                        <a:pt x="263" y="1014"/>
                        <a:pt x="263" y="999"/>
                        <a:pt x="263" y="984"/>
                      </a:cubicBezTo>
                      <a:cubicBezTo>
                        <a:pt x="285" y="983"/>
                        <a:pt x="307" y="982"/>
                        <a:pt x="329" y="981"/>
                      </a:cubicBezTo>
                      <a:cubicBezTo>
                        <a:pt x="329" y="997"/>
                        <a:pt x="329" y="1013"/>
                        <a:pt x="329" y="1029"/>
                      </a:cubicBezTo>
                      <a:close/>
                      <a:moveTo>
                        <a:pt x="329" y="948"/>
                      </a:moveTo>
                      <a:cubicBezTo>
                        <a:pt x="307" y="949"/>
                        <a:pt x="285" y="950"/>
                        <a:pt x="263" y="950"/>
                      </a:cubicBezTo>
                      <a:cubicBezTo>
                        <a:pt x="263" y="935"/>
                        <a:pt x="263" y="921"/>
                        <a:pt x="263" y="906"/>
                      </a:cubicBezTo>
                      <a:cubicBezTo>
                        <a:pt x="285" y="904"/>
                        <a:pt x="307" y="902"/>
                        <a:pt x="329" y="900"/>
                      </a:cubicBezTo>
                      <a:cubicBezTo>
                        <a:pt x="329" y="916"/>
                        <a:pt x="329" y="932"/>
                        <a:pt x="329" y="948"/>
                      </a:cubicBezTo>
                      <a:close/>
                      <a:moveTo>
                        <a:pt x="329" y="868"/>
                      </a:moveTo>
                      <a:cubicBezTo>
                        <a:pt x="307" y="869"/>
                        <a:pt x="285" y="870"/>
                        <a:pt x="263" y="872"/>
                      </a:cubicBezTo>
                      <a:cubicBezTo>
                        <a:pt x="263" y="857"/>
                        <a:pt x="263" y="842"/>
                        <a:pt x="263" y="827"/>
                      </a:cubicBezTo>
                      <a:cubicBezTo>
                        <a:pt x="285" y="825"/>
                        <a:pt x="307" y="822"/>
                        <a:pt x="329" y="820"/>
                      </a:cubicBezTo>
                      <a:cubicBezTo>
                        <a:pt x="329" y="836"/>
                        <a:pt x="329" y="852"/>
                        <a:pt x="329" y="868"/>
                      </a:cubicBezTo>
                      <a:close/>
                      <a:moveTo>
                        <a:pt x="329" y="788"/>
                      </a:moveTo>
                      <a:cubicBezTo>
                        <a:pt x="307" y="789"/>
                        <a:pt x="285" y="791"/>
                        <a:pt x="263" y="793"/>
                      </a:cubicBezTo>
                      <a:cubicBezTo>
                        <a:pt x="263" y="778"/>
                        <a:pt x="263" y="763"/>
                        <a:pt x="263" y="748"/>
                      </a:cubicBezTo>
                      <a:cubicBezTo>
                        <a:pt x="285" y="745"/>
                        <a:pt x="307" y="743"/>
                        <a:pt x="329" y="740"/>
                      </a:cubicBezTo>
                      <a:cubicBezTo>
                        <a:pt x="329" y="756"/>
                        <a:pt x="329" y="772"/>
                        <a:pt x="329" y="788"/>
                      </a:cubicBezTo>
                      <a:close/>
                      <a:moveTo>
                        <a:pt x="329" y="707"/>
                      </a:moveTo>
                      <a:cubicBezTo>
                        <a:pt x="307" y="710"/>
                        <a:pt x="285" y="712"/>
                        <a:pt x="263" y="714"/>
                      </a:cubicBezTo>
                      <a:cubicBezTo>
                        <a:pt x="263" y="699"/>
                        <a:pt x="263" y="684"/>
                        <a:pt x="263" y="670"/>
                      </a:cubicBezTo>
                      <a:cubicBezTo>
                        <a:pt x="285" y="666"/>
                        <a:pt x="307" y="663"/>
                        <a:pt x="329" y="660"/>
                      </a:cubicBezTo>
                      <a:cubicBezTo>
                        <a:pt x="329" y="675"/>
                        <a:pt x="329" y="691"/>
                        <a:pt x="329" y="707"/>
                      </a:cubicBezTo>
                      <a:close/>
                      <a:moveTo>
                        <a:pt x="263" y="557"/>
                      </a:moveTo>
                      <a:cubicBezTo>
                        <a:pt x="263" y="542"/>
                        <a:pt x="263" y="527"/>
                        <a:pt x="263" y="512"/>
                      </a:cubicBezTo>
                      <a:cubicBezTo>
                        <a:pt x="285" y="508"/>
                        <a:pt x="307" y="503"/>
                        <a:pt x="329" y="499"/>
                      </a:cubicBezTo>
                      <a:cubicBezTo>
                        <a:pt x="329" y="515"/>
                        <a:pt x="329" y="531"/>
                        <a:pt x="329" y="547"/>
                      </a:cubicBezTo>
                      <a:cubicBezTo>
                        <a:pt x="307" y="550"/>
                        <a:pt x="285" y="553"/>
                        <a:pt x="263" y="557"/>
                      </a:cubicBezTo>
                      <a:close/>
                      <a:moveTo>
                        <a:pt x="329" y="627"/>
                      </a:moveTo>
                      <a:cubicBezTo>
                        <a:pt x="307" y="630"/>
                        <a:pt x="285" y="633"/>
                        <a:pt x="263" y="635"/>
                      </a:cubicBezTo>
                      <a:cubicBezTo>
                        <a:pt x="263" y="620"/>
                        <a:pt x="263" y="606"/>
                        <a:pt x="263" y="591"/>
                      </a:cubicBezTo>
                      <a:cubicBezTo>
                        <a:pt x="285" y="587"/>
                        <a:pt x="307" y="583"/>
                        <a:pt x="329" y="579"/>
                      </a:cubicBezTo>
                      <a:cubicBezTo>
                        <a:pt x="329" y="595"/>
                        <a:pt x="329" y="611"/>
                        <a:pt x="329" y="627"/>
                      </a:cubicBezTo>
                      <a:close/>
                      <a:moveTo>
                        <a:pt x="329" y="466"/>
                      </a:moveTo>
                      <a:cubicBezTo>
                        <a:pt x="307" y="470"/>
                        <a:pt x="285" y="474"/>
                        <a:pt x="263" y="478"/>
                      </a:cubicBezTo>
                      <a:cubicBezTo>
                        <a:pt x="263" y="463"/>
                        <a:pt x="263" y="448"/>
                        <a:pt x="263" y="433"/>
                      </a:cubicBezTo>
                      <a:cubicBezTo>
                        <a:pt x="285" y="428"/>
                        <a:pt x="307" y="423"/>
                        <a:pt x="329" y="419"/>
                      </a:cubicBezTo>
                      <a:cubicBezTo>
                        <a:pt x="329" y="434"/>
                        <a:pt x="329" y="450"/>
                        <a:pt x="329" y="466"/>
                      </a:cubicBezTo>
                      <a:close/>
                      <a:moveTo>
                        <a:pt x="329" y="386"/>
                      </a:moveTo>
                      <a:cubicBezTo>
                        <a:pt x="307" y="390"/>
                        <a:pt x="285" y="395"/>
                        <a:pt x="263" y="399"/>
                      </a:cubicBezTo>
                      <a:cubicBezTo>
                        <a:pt x="263" y="384"/>
                        <a:pt x="263" y="369"/>
                        <a:pt x="263" y="355"/>
                      </a:cubicBezTo>
                      <a:cubicBezTo>
                        <a:pt x="285" y="349"/>
                        <a:pt x="307" y="344"/>
                        <a:pt x="329" y="338"/>
                      </a:cubicBezTo>
                      <a:cubicBezTo>
                        <a:pt x="329" y="354"/>
                        <a:pt x="329" y="370"/>
                        <a:pt x="329" y="386"/>
                      </a:cubicBezTo>
                      <a:close/>
                      <a:moveTo>
                        <a:pt x="329" y="306"/>
                      </a:moveTo>
                      <a:cubicBezTo>
                        <a:pt x="307" y="311"/>
                        <a:pt x="285" y="315"/>
                        <a:pt x="263" y="320"/>
                      </a:cubicBezTo>
                      <a:cubicBezTo>
                        <a:pt x="263" y="306"/>
                        <a:pt x="263" y="291"/>
                        <a:pt x="263" y="276"/>
                      </a:cubicBezTo>
                      <a:cubicBezTo>
                        <a:pt x="285" y="270"/>
                        <a:pt x="307" y="264"/>
                        <a:pt x="329" y="258"/>
                      </a:cubicBezTo>
                      <a:cubicBezTo>
                        <a:pt x="329" y="274"/>
                        <a:pt x="329" y="290"/>
                        <a:pt x="329" y="306"/>
                      </a:cubicBezTo>
                      <a:close/>
                      <a:moveTo>
                        <a:pt x="329" y="225"/>
                      </a:moveTo>
                      <a:cubicBezTo>
                        <a:pt x="307" y="231"/>
                        <a:pt x="285" y="236"/>
                        <a:pt x="263" y="242"/>
                      </a:cubicBezTo>
                      <a:cubicBezTo>
                        <a:pt x="263" y="227"/>
                        <a:pt x="263" y="212"/>
                        <a:pt x="263" y="197"/>
                      </a:cubicBezTo>
                      <a:cubicBezTo>
                        <a:pt x="285" y="191"/>
                        <a:pt x="307" y="184"/>
                        <a:pt x="329" y="178"/>
                      </a:cubicBezTo>
                      <a:cubicBezTo>
                        <a:pt x="329" y="193"/>
                        <a:pt x="329" y="209"/>
                        <a:pt x="329" y="225"/>
                      </a:cubicBezTo>
                      <a:close/>
                      <a:moveTo>
                        <a:pt x="263" y="118"/>
                      </a:moveTo>
                      <a:cubicBezTo>
                        <a:pt x="329" y="97"/>
                        <a:pt x="329" y="97"/>
                        <a:pt x="329" y="97"/>
                      </a:cubicBezTo>
                      <a:cubicBezTo>
                        <a:pt x="329" y="145"/>
                        <a:pt x="329" y="145"/>
                        <a:pt x="329" y="145"/>
                      </a:cubicBezTo>
                      <a:cubicBezTo>
                        <a:pt x="263" y="163"/>
                        <a:pt x="263" y="163"/>
                        <a:pt x="263" y="163"/>
                      </a:cubicBezTo>
                      <a:lnTo>
                        <a:pt x="263" y="118"/>
                      </a:lnTo>
                      <a:close/>
                      <a:moveTo>
                        <a:pt x="177" y="145"/>
                      </a:moveTo>
                      <a:cubicBezTo>
                        <a:pt x="219" y="131"/>
                        <a:pt x="219" y="131"/>
                        <a:pt x="219" y="131"/>
                      </a:cubicBezTo>
                      <a:cubicBezTo>
                        <a:pt x="219" y="174"/>
                        <a:pt x="219" y="174"/>
                        <a:pt x="219" y="174"/>
                      </a:cubicBezTo>
                      <a:cubicBezTo>
                        <a:pt x="177" y="186"/>
                        <a:pt x="177" y="186"/>
                        <a:pt x="177" y="186"/>
                      </a:cubicBezTo>
                      <a:lnTo>
                        <a:pt x="177" y="145"/>
                      </a:lnTo>
                      <a:close/>
                      <a:moveTo>
                        <a:pt x="176" y="222"/>
                      </a:moveTo>
                      <a:cubicBezTo>
                        <a:pt x="191" y="217"/>
                        <a:pt x="205" y="213"/>
                        <a:pt x="219" y="209"/>
                      </a:cubicBezTo>
                      <a:cubicBezTo>
                        <a:pt x="219" y="223"/>
                        <a:pt x="219" y="238"/>
                        <a:pt x="219" y="252"/>
                      </a:cubicBezTo>
                      <a:cubicBezTo>
                        <a:pt x="205" y="255"/>
                        <a:pt x="191" y="259"/>
                        <a:pt x="176" y="262"/>
                      </a:cubicBezTo>
                      <a:cubicBezTo>
                        <a:pt x="176" y="249"/>
                        <a:pt x="176" y="235"/>
                        <a:pt x="176" y="222"/>
                      </a:cubicBezTo>
                      <a:close/>
                      <a:moveTo>
                        <a:pt x="176" y="298"/>
                      </a:moveTo>
                      <a:cubicBezTo>
                        <a:pt x="190" y="294"/>
                        <a:pt x="205" y="291"/>
                        <a:pt x="219" y="287"/>
                      </a:cubicBezTo>
                      <a:cubicBezTo>
                        <a:pt x="219" y="301"/>
                        <a:pt x="219" y="315"/>
                        <a:pt x="219" y="330"/>
                      </a:cubicBezTo>
                      <a:cubicBezTo>
                        <a:pt x="205" y="333"/>
                        <a:pt x="190" y="336"/>
                        <a:pt x="176" y="339"/>
                      </a:cubicBezTo>
                      <a:cubicBezTo>
                        <a:pt x="176" y="325"/>
                        <a:pt x="176" y="312"/>
                        <a:pt x="176" y="298"/>
                      </a:cubicBezTo>
                      <a:close/>
                      <a:moveTo>
                        <a:pt x="176" y="375"/>
                      </a:moveTo>
                      <a:cubicBezTo>
                        <a:pt x="190" y="371"/>
                        <a:pt x="204" y="368"/>
                        <a:pt x="219" y="364"/>
                      </a:cubicBezTo>
                      <a:cubicBezTo>
                        <a:pt x="219" y="379"/>
                        <a:pt x="219" y="393"/>
                        <a:pt x="219" y="407"/>
                      </a:cubicBezTo>
                      <a:cubicBezTo>
                        <a:pt x="204" y="410"/>
                        <a:pt x="190" y="413"/>
                        <a:pt x="176" y="416"/>
                      </a:cubicBezTo>
                      <a:cubicBezTo>
                        <a:pt x="176" y="402"/>
                        <a:pt x="176" y="388"/>
                        <a:pt x="176" y="375"/>
                      </a:cubicBezTo>
                      <a:close/>
                      <a:moveTo>
                        <a:pt x="176" y="452"/>
                      </a:moveTo>
                      <a:cubicBezTo>
                        <a:pt x="190" y="448"/>
                        <a:pt x="204" y="445"/>
                        <a:pt x="218" y="442"/>
                      </a:cubicBezTo>
                      <a:cubicBezTo>
                        <a:pt x="218" y="456"/>
                        <a:pt x="218" y="471"/>
                        <a:pt x="218" y="485"/>
                      </a:cubicBezTo>
                      <a:cubicBezTo>
                        <a:pt x="204" y="487"/>
                        <a:pt x="190" y="490"/>
                        <a:pt x="176" y="492"/>
                      </a:cubicBezTo>
                      <a:cubicBezTo>
                        <a:pt x="176" y="479"/>
                        <a:pt x="176" y="465"/>
                        <a:pt x="176" y="452"/>
                      </a:cubicBezTo>
                      <a:close/>
                      <a:moveTo>
                        <a:pt x="176" y="528"/>
                      </a:moveTo>
                      <a:cubicBezTo>
                        <a:pt x="190" y="525"/>
                        <a:pt x="204" y="522"/>
                        <a:pt x="218" y="520"/>
                      </a:cubicBezTo>
                      <a:cubicBezTo>
                        <a:pt x="218" y="534"/>
                        <a:pt x="218" y="548"/>
                        <a:pt x="218" y="562"/>
                      </a:cubicBezTo>
                      <a:cubicBezTo>
                        <a:pt x="204" y="565"/>
                        <a:pt x="190" y="567"/>
                        <a:pt x="176" y="569"/>
                      </a:cubicBezTo>
                      <a:cubicBezTo>
                        <a:pt x="176" y="555"/>
                        <a:pt x="176" y="542"/>
                        <a:pt x="176" y="528"/>
                      </a:cubicBezTo>
                      <a:close/>
                      <a:moveTo>
                        <a:pt x="176" y="605"/>
                      </a:moveTo>
                      <a:cubicBezTo>
                        <a:pt x="190" y="602"/>
                        <a:pt x="204" y="600"/>
                        <a:pt x="218" y="597"/>
                      </a:cubicBezTo>
                      <a:cubicBezTo>
                        <a:pt x="218" y="612"/>
                        <a:pt x="218" y="626"/>
                        <a:pt x="218" y="640"/>
                      </a:cubicBezTo>
                      <a:cubicBezTo>
                        <a:pt x="204" y="642"/>
                        <a:pt x="190" y="644"/>
                        <a:pt x="176" y="645"/>
                      </a:cubicBezTo>
                      <a:cubicBezTo>
                        <a:pt x="176" y="632"/>
                        <a:pt x="176" y="618"/>
                        <a:pt x="176" y="605"/>
                      </a:cubicBezTo>
                      <a:close/>
                      <a:moveTo>
                        <a:pt x="176" y="681"/>
                      </a:moveTo>
                      <a:cubicBezTo>
                        <a:pt x="190" y="679"/>
                        <a:pt x="204" y="677"/>
                        <a:pt x="218" y="675"/>
                      </a:cubicBezTo>
                      <a:cubicBezTo>
                        <a:pt x="218" y="689"/>
                        <a:pt x="218" y="703"/>
                        <a:pt x="218" y="718"/>
                      </a:cubicBezTo>
                      <a:cubicBezTo>
                        <a:pt x="204" y="719"/>
                        <a:pt x="190" y="721"/>
                        <a:pt x="176" y="722"/>
                      </a:cubicBezTo>
                      <a:cubicBezTo>
                        <a:pt x="176" y="709"/>
                        <a:pt x="176" y="695"/>
                        <a:pt x="176" y="681"/>
                      </a:cubicBezTo>
                      <a:close/>
                      <a:moveTo>
                        <a:pt x="175" y="758"/>
                      </a:moveTo>
                      <a:cubicBezTo>
                        <a:pt x="190" y="756"/>
                        <a:pt x="204" y="754"/>
                        <a:pt x="218" y="753"/>
                      </a:cubicBezTo>
                      <a:cubicBezTo>
                        <a:pt x="218" y="767"/>
                        <a:pt x="218" y="781"/>
                        <a:pt x="218" y="795"/>
                      </a:cubicBezTo>
                      <a:cubicBezTo>
                        <a:pt x="204" y="796"/>
                        <a:pt x="190" y="798"/>
                        <a:pt x="175" y="799"/>
                      </a:cubicBezTo>
                      <a:cubicBezTo>
                        <a:pt x="175" y="785"/>
                        <a:pt x="175" y="772"/>
                        <a:pt x="175" y="758"/>
                      </a:cubicBezTo>
                      <a:close/>
                      <a:moveTo>
                        <a:pt x="175" y="835"/>
                      </a:moveTo>
                      <a:cubicBezTo>
                        <a:pt x="189" y="833"/>
                        <a:pt x="204" y="832"/>
                        <a:pt x="218" y="830"/>
                      </a:cubicBezTo>
                      <a:cubicBezTo>
                        <a:pt x="218" y="844"/>
                        <a:pt x="218" y="859"/>
                        <a:pt x="218" y="873"/>
                      </a:cubicBezTo>
                      <a:cubicBezTo>
                        <a:pt x="204" y="874"/>
                        <a:pt x="189" y="875"/>
                        <a:pt x="175" y="875"/>
                      </a:cubicBezTo>
                      <a:cubicBezTo>
                        <a:pt x="175" y="862"/>
                        <a:pt x="175" y="848"/>
                        <a:pt x="175" y="835"/>
                      </a:cubicBezTo>
                      <a:close/>
                      <a:moveTo>
                        <a:pt x="175" y="911"/>
                      </a:moveTo>
                      <a:cubicBezTo>
                        <a:pt x="189" y="910"/>
                        <a:pt x="203" y="909"/>
                        <a:pt x="218" y="908"/>
                      </a:cubicBezTo>
                      <a:cubicBezTo>
                        <a:pt x="218" y="922"/>
                        <a:pt x="218" y="936"/>
                        <a:pt x="218" y="951"/>
                      </a:cubicBezTo>
                      <a:cubicBezTo>
                        <a:pt x="203" y="951"/>
                        <a:pt x="189" y="951"/>
                        <a:pt x="175" y="952"/>
                      </a:cubicBezTo>
                      <a:cubicBezTo>
                        <a:pt x="175" y="938"/>
                        <a:pt x="175" y="925"/>
                        <a:pt x="175" y="911"/>
                      </a:cubicBezTo>
                      <a:close/>
                      <a:moveTo>
                        <a:pt x="175" y="988"/>
                      </a:moveTo>
                      <a:cubicBezTo>
                        <a:pt x="189" y="987"/>
                        <a:pt x="203" y="986"/>
                        <a:pt x="217" y="985"/>
                      </a:cubicBezTo>
                      <a:cubicBezTo>
                        <a:pt x="217" y="1000"/>
                        <a:pt x="217" y="1014"/>
                        <a:pt x="217" y="1028"/>
                      </a:cubicBezTo>
                      <a:cubicBezTo>
                        <a:pt x="203" y="1028"/>
                        <a:pt x="189" y="1028"/>
                        <a:pt x="175" y="1029"/>
                      </a:cubicBezTo>
                      <a:cubicBezTo>
                        <a:pt x="175" y="1015"/>
                        <a:pt x="175" y="1001"/>
                        <a:pt x="175" y="988"/>
                      </a:cubicBezTo>
                      <a:close/>
                      <a:moveTo>
                        <a:pt x="175" y="1064"/>
                      </a:moveTo>
                      <a:cubicBezTo>
                        <a:pt x="189" y="1064"/>
                        <a:pt x="203" y="1064"/>
                        <a:pt x="217" y="1063"/>
                      </a:cubicBezTo>
                      <a:cubicBezTo>
                        <a:pt x="217" y="1077"/>
                        <a:pt x="217" y="1092"/>
                        <a:pt x="217" y="1106"/>
                      </a:cubicBezTo>
                      <a:cubicBezTo>
                        <a:pt x="203" y="1106"/>
                        <a:pt x="189" y="1105"/>
                        <a:pt x="175" y="1105"/>
                      </a:cubicBezTo>
                      <a:cubicBezTo>
                        <a:pt x="175" y="1092"/>
                        <a:pt x="175" y="1078"/>
                        <a:pt x="175" y="1064"/>
                      </a:cubicBezTo>
                      <a:close/>
                      <a:moveTo>
                        <a:pt x="175" y="1141"/>
                      </a:moveTo>
                      <a:cubicBezTo>
                        <a:pt x="189" y="1141"/>
                        <a:pt x="203" y="1141"/>
                        <a:pt x="217" y="1141"/>
                      </a:cubicBezTo>
                      <a:cubicBezTo>
                        <a:pt x="217" y="1155"/>
                        <a:pt x="217" y="1169"/>
                        <a:pt x="217" y="1184"/>
                      </a:cubicBezTo>
                      <a:cubicBezTo>
                        <a:pt x="203" y="1183"/>
                        <a:pt x="189" y="1182"/>
                        <a:pt x="175" y="1182"/>
                      </a:cubicBezTo>
                      <a:cubicBezTo>
                        <a:pt x="175" y="1168"/>
                        <a:pt x="175" y="1155"/>
                        <a:pt x="175" y="1141"/>
                      </a:cubicBezTo>
                      <a:close/>
                      <a:moveTo>
                        <a:pt x="175" y="1218"/>
                      </a:moveTo>
                      <a:cubicBezTo>
                        <a:pt x="189" y="1218"/>
                        <a:pt x="203" y="1218"/>
                        <a:pt x="217" y="1218"/>
                      </a:cubicBezTo>
                      <a:cubicBezTo>
                        <a:pt x="217" y="1233"/>
                        <a:pt x="217" y="1247"/>
                        <a:pt x="217" y="1261"/>
                      </a:cubicBezTo>
                      <a:cubicBezTo>
                        <a:pt x="203" y="1260"/>
                        <a:pt x="189" y="1259"/>
                        <a:pt x="175" y="1258"/>
                      </a:cubicBezTo>
                      <a:cubicBezTo>
                        <a:pt x="175" y="1245"/>
                        <a:pt x="175" y="1231"/>
                        <a:pt x="175" y="1218"/>
                      </a:cubicBezTo>
                      <a:close/>
                      <a:moveTo>
                        <a:pt x="174" y="1294"/>
                      </a:moveTo>
                      <a:cubicBezTo>
                        <a:pt x="189" y="1295"/>
                        <a:pt x="203" y="1295"/>
                        <a:pt x="217" y="1296"/>
                      </a:cubicBezTo>
                      <a:cubicBezTo>
                        <a:pt x="217" y="1310"/>
                        <a:pt x="217" y="1325"/>
                        <a:pt x="217" y="1339"/>
                      </a:cubicBezTo>
                      <a:cubicBezTo>
                        <a:pt x="203" y="1338"/>
                        <a:pt x="189" y="1336"/>
                        <a:pt x="174" y="1335"/>
                      </a:cubicBezTo>
                      <a:cubicBezTo>
                        <a:pt x="174" y="1321"/>
                        <a:pt x="174" y="1308"/>
                        <a:pt x="174" y="1294"/>
                      </a:cubicBezTo>
                      <a:close/>
                      <a:moveTo>
                        <a:pt x="174" y="1371"/>
                      </a:moveTo>
                      <a:cubicBezTo>
                        <a:pt x="188" y="1372"/>
                        <a:pt x="203" y="1373"/>
                        <a:pt x="217" y="1374"/>
                      </a:cubicBezTo>
                      <a:cubicBezTo>
                        <a:pt x="217" y="1388"/>
                        <a:pt x="217" y="1402"/>
                        <a:pt x="217" y="1416"/>
                      </a:cubicBezTo>
                      <a:cubicBezTo>
                        <a:pt x="203" y="1415"/>
                        <a:pt x="188" y="1413"/>
                        <a:pt x="174" y="1412"/>
                      </a:cubicBezTo>
                      <a:cubicBezTo>
                        <a:pt x="174" y="1398"/>
                        <a:pt x="174" y="1385"/>
                        <a:pt x="174" y="1371"/>
                      </a:cubicBezTo>
                      <a:close/>
                      <a:moveTo>
                        <a:pt x="174" y="1448"/>
                      </a:moveTo>
                      <a:cubicBezTo>
                        <a:pt x="217" y="1451"/>
                        <a:pt x="217" y="1451"/>
                        <a:pt x="217" y="1451"/>
                      </a:cubicBezTo>
                      <a:cubicBezTo>
                        <a:pt x="217" y="1494"/>
                        <a:pt x="217" y="1494"/>
                        <a:pt x="217" y="1494"/>
                      </a:cubicBezTo>
                      <a:cubicBezTo>
                        <a:pt x="174" y="1488"/>
                        <a:pt x="174" y="1488"/>
                        <a:pt x="174" y="1488"/>
                      </a:cubicBezTo>
                      <a:lnTo>
                        <a:pt x="174" y="1448"/>
                      </a:lnTo>
                      <a:close/>
                      <a:moveTo>
                        <a:pt x="139" y="1485"/>
                      </a:moveTo>
                      <a:cubicBezTo>
                        <a:pt x="109" y="1480"/>
                        <a:pt x="109" y="1480"/>
                        <a:pt x="109" y="1480"/>
                      </a:cubicBezTo>
                      <a:cubicBezTo>
                        <a:pt x="109" y="1443"/>
                        <a:pt x="109" y="1443"/>
                        <a:pt x="109" y="1443"/>
                      </a:cubicBezTo>
                      <a:cubicBezTo>
                        <a:pt x="139" y="1445"/>
                        <a:pt x="139" y="1445"/>
                        <a:pt x="139" y="1445"/>
                      </a:cubicBezTo>
                      <a:lnTo>
                        <a:pt x="139" y="1485"/>
                      </a:lnTo>
                      <a:close/>
                      <a:moveTo>
                        <a:pt x="139" y="1409"/>
                      </a:moveTo>
                      <a:cubicBezTo>
                        <a:pt x="129" y="1408"/>
                        <a:pt x="119" y="1406"/>
                        <a:pt x="109" y="1405"/>
                      </a:cubicBezTo>
                      <a:cubicBezTo>
                        <a:pt x="109" y="1393"/>
                        <a:pt x="109" y="1380"/>
                        <a:pt x="109" y="1367"/>
                      </a:cubicBezTo>
                      <a:cubicBezTo>
                        <a:pt x="119" y="1368"/>
                        <a:pt x="129" y="1369"/>
                        <a:pt x="139" y="1369"/>
                      </a:cubicBezTo>
                      <a:cubicBezTo>
                        <a:pt x="139" y="1383"/>
                        <a:pt x="139" y="1396"/>
                        <a:pt x="139" y="1409"/>
                      </a:cubicBezTo>
                      <a:close/>
                      <a:moveTo>
                        <a:pt x="109" y="1330"/>
                      </a:moveTo>
                      <a:cubicBezTo>
                        <a:pt x="109" y="1318"/>
                        <a:pt x="109" y="1305"/>
                        <a:pt x="109" y="1292"/>
                      </a:cubicBezTo>
                      <a:cubicBezTo>
                        <a:pt x="119" y="1293"/>
                        <a:pt x="129" y="1293"/>
                        <a:pt x="139" y="1294"/>
                      </a:cubicBezTo>
                      <a:cubicBezTo>
                        <a:pt x="139" y="1307"/>
                        <a:pt x="139" y="1320"/>
                        <a:pt x="139" y="1333"/>
                      </a:cubicBezTo>
                      <a:cubicBezTo>
                        <a:pt x="129" y="1332"/>
                        <a:pt x="119" y="1331"/>
                        <a:pt x="109" y="1330"/>
                      </a:cubicBezTo>
                      <a:close/>
                      <a:moveTo>
                        <a:pt x="139" y="1257"/>
                      </a:moveTo>
                      <a:cubicBezTo>
                        <a:pt x="129" y="1257"/>
                        <a:pt x="119" y="1256"/>
                        <a:pt x="109" y="1255"/>
                      </a:cubicBezTo>
                      <a:cubicBezTo>
                        <a:pt x="109" y="1243"/>
                        <a:pt x="109" y="1230"/>
                        <a:pt x="109" y="1217"/>
                      </a:cubicBezTo>
                      <a:cubicBezTo>
                        <a:pt x="119" y="1217"/>
                        <a:pt x="129" y="1218"/>
                        <a:pt x="139" y="1218"/>
                      </a:cubicBezTo>
                      <a:cubicBezTo>
                        <a:pt x="139" y="1231"/>
                        <a:pt x="139" y="1244"/>
                        <a:pt x="139" y="1257"/>
                      </a:cubicBezTo>
                      <a:close/>
                      <a:moveTo>
                        <a:pt x="109" y="1180"/>
                      </a:moveTo>
                      <a:cubicBezTo>
                        <a:pt x="109" y="1167"/>
                        <a:pt x="109" y="1155"/>
                        <a:pt x="109" y="1142"/>
                      </a:cubicBezTo>
                      <a:cubicBezTo>
                        <a:pt x="119" y="1142"/>
                        <a:pt x="129" y="1142"/>
                        <a:pt x="139" y="1142"/>
                      </a:cubicBezTo>
                      <a:cubicBezTo>
                        <a:pt x="139" y="1155"/>
                        <a:pt x="139" y="1168"/>
                        <a:pt x="139" y="1181"/>
                      </a:cubicBezTo>
                      <a:cubicBezTo>
                        <a:pt x="129" y="1181"/>
                        <a:pt x="119" y="1181"/>
                        <a:pt x="109" y="1180"/>
                      </a:cubicBezTo>
                      <a:close/>
                      <a:moveTo>
                        <a:pt x="139" y="1106"/>
                      </a:moveTo>
                      <a:cubicBezTo>
                        <a:pt x="129" y="1105"/>
                        <a:pt x="119" y="1105"/>
                        <a:pt x="109" y="1105"/>
                      </a:cubicBezTo>
                      <a:cubicBezTo>
                        <a:pt x="109" y="1092"/>
                        <a:pt x="109" y="1080"/>
                        <a:pt x="109" y="1067"/>
                      </a:cubicBezTo>
                      <a:cubicBezTo>
                        <a:pt x="119" y="1067"/>
                        <a:pt x="129" y="1067"/>
                        <a:pt x="139" y="1066"/>
                      </a:cubicBezTo>
                      <a:cubicBezTo>
                        <a:pt x="139" y="1079"/>
                        <a:pt x="139" y="1092"/>
                        <a:pt x="139" y="1106"/>
                      </a:cubicBezTo>
                      <a:close/>
                      <a:moveTo>
                        <a:pt x="109" y="1030"/>
                      </a:moveTo>
                      <a:cubicBezTo>
                        <a:pt x="109" y="1017"/>
                        <a:pt x="109" y="1005"/>
                        <a:pt x="109" y="992"/>
                      </a:cubicBezTo>
                      <a:cubicBezTo>
                        <a:pt x="119" y="992"/>
                        <a:pt x="129" y="991"/>
                        <a:pt x="139" y="990"/>
                      </a:cubicBezTo>
                      <a:cubicBezTo>
                        <a:pt x="139" y="1004"/>
                        <a:pt x="139" y="1017"/>
                        <a:pt x="139" y="1030"/>
                      </a:cubicBezTo>
                      <a:cubicBezTo>
                        <a:pt x="129" y="1030"/>
                        <a:pt x="119" y="1030"/>
                        <a:pt x="109" y="1030"/>
                      </a:cubicBezTo>
                      <a:close/>
                      <a:moveTo>
                        <a:pt x="139" y="954"/>
                      </a:moveTo>
                      <a:cubicBezTo>
                        <a:pt x="129" y="954"/>
                        <a:pt x="119" y="955"/>
                        <a:pt x="109" y="955"/>
                      </a:cubicBezTo>
                      <a:cubicBezTo>
                        <a:pt x="109" y="942"/>
                        <a:pt x="109" y="930"/>
                        <a:pt x="109" y="917"/>
                      </a:cubicBezTo>
                      <a:cubicBezTo>
                        <a:pt x="119" y="916"/>
                        <a:pt x="129" y="915"/>
                        <a:pt x="139" y="915"/>
                      </a:cubicBezTo>
                      <a:cubicBezTo>
                        <a:pt x="139" y="928"/>
                        <a:pt x="139" y="941"/>
                        <a:pt x="139" y="954"/>
                      </a:cubicBezTo>
                      <a:close/>
                      <a:moveTo>
                        <a:pt x="139" y="878"/>
                      </a:moveTo>
                      <a:cubicBezTo>
                        <a:pt x="129" y="879"/>
                        <a:pt x="119" y="879"/>
                        <a:pt x="109" y="880"/>
                      </a:cubicBezTo>
                      <a:cubicBezTo>
                        <a:pt x="109" y="867"/>
                        <a:pt x="109" y="855"/>
                        <a:pt x="109" y="842"/>
                      </a:cubicBezTo>
                      <a:cubicBezTo>
                        <a:pt x="119" y="841"/>
                        <a:pt x="129" y="840"/>
                        <a:pt x="139" y="839"/>
                      </a:cubicBezTo>
                      <a:cubicBezTo>
                        <a:pt x="139" y="852"/>
                        <a:pt x="139" y="865"/>
                        <a:pt x="139" y="878"/>
                      </a:cubicBezTo>
                      <a:close/>
                      <a:moveTo>
                        <a:pt x="139" y="802"/>
                      </a:moveTo>
                      <a:cubicBezTo>
                        <a:pt x="129" y="803"/>
                        <a:pt x="119" y="804"/>
                        <a:pt x="109" y="805"/>
                      </a:cubicBezTo>
                      <a:cubicBezTo>
                        <a:pt x="109" y="792"/>
                        <a:pt x="109" y="780"/>
                        <a:pt x="109" y="767"/>
                      </a:cubicBezTo>
                      <a:cubicBezTo>
                        <a:pt x="119" y="766"/>
                        <a:pt x="129" y="764"/>
                        <a:pt x="139" y="763"/>
                      </a:cubicBezTo>
                      <a:cubicBezTo>
                        <a:pt x="139" y="776"/>
                        <a:pt x="139" y="789"/>
                        <a:pt x="139" y="802"/>
                      </a:cubicBezTo>
                      <a:close/>
                      <a:moveTo>
                        <a:pt x="139" y="727"/>
                      </a:moveTo>
                      <a:cubicBezTo>
                        <a:pt x="129" y="728"/>
                        <a:pt x="119" y="729"/>
                        <a:pt x="109" y="730"/>
                      </a:cubicBezTo>
                      <a:cubicBezTo>
                        <a:pt x="109" y="717"/>
                        <a:pt x="109" y="704"/>
                        <a:pt x="109" y="692"/>
                      </a:cubicBezTo>
                      <a:cubicBezTo>
                        <a:pt x="119" y="690"/>
                        <a:pt x="129" y="689"/>
                        <a:pt x="139" y="687"/>
                      </a:cubicBezTo>
                      <a:cubicBezTo>
                        <a:pt x="139" y="700"/>
                        <a:pt x="139" y="713"/>
                        <a:pt x="139" y="727"/>
                      </a:cubicBezTo>
                      <a:close/>
                      <a:moveTo>
                        <a:pt x="139" y="651"/>
                      </a:moveTo>
                      <a:cubicBezTo>
                        <a:pt x="129" y="652"/>
                        <a:pt x="119" y="653"/>
                        <a:pt x="109" y="655"/>
                      </a:cubicBezTo>
                      <a:cubicBezTo>
                        <a:pt x="109" y="642"/>
                        <a:pt x="109" y="629"/>
                        <a:pt x="109" y="617"/>
                      </a:cubicBezTo>
                      <a:cubicBezTo>
                        <a:pt x="119" y="615"/>
                        <a:pt x="129" y="613"/>
                        <a:pt x="139" y="611"/>
                      </a:cubicBezTo>
                      <a:cubicBezTo>
                        <a:pt x="139" y="625"/>
                        <a:pt x="139" y="638"/>
                        <a:pt x="139" y="651"/>
                      </a:cubicBezTo>
                      <a:close/>
                      <a:moveTo>
                        <a:pt x="139" y="575"/>
                      </a:moveTo>
                      <a:cubicBezTo>
                        <a:pt x="129" y="577"/>
                        <a:pt x="119" y="578"/>
                        <a:pt x="109" y="580"/>
                      </a:cubicBezTo>
                      <a:cubicBezTo>
                        <a:pt x="109" y="567"/>
                        <a:pt x="109" y="554"/>
                        <a:pt x="109" y="542"/>
                      </a:cubicBezTo>
                      <a:cubicBezTo>
                        <a:pt x="119" y="540"/>
                        <a:pt x="129" y="538"/>
                        <a:pt x="139" y="536"/>
                      </a:cubicBezTo>
                      <a:cubicBezTo>
                        <a:pt x="139" y="549"/>
                        <a:pt x="139" y="562"/>
                        <a:pt x="139" y="575"/>
                      </a:cubicBezTo>
                      <a:close/>
                      <a:moveTo>
                        <a:pt x="139" y="499"/>
                      </a:moveTo>
                      <a:cubicBezTo>
                        <a:pt x="129" y="501"/>
                        <a:pt x="119" y="503"/>
                        <a:pt x="109" y="505"/>
                      </a:cubicBezTo>
                      <a:cubicBezTo>
                        <a:pt x="109" y="492"/>
                        <a:pt x="109" y="479"/>
                        <a:pt x="109" y="467"/>
                      </a:cubicBezTo>
                      <a:cubicBezTo>
                        <a:pt x="119" y="464"/>
                        <a:pt x="129" y="462"/>
                        <a:pt x="139" y="460"/>
                      </a:cubicBezTo>
                      <a:cubicBezTo>
                        <a:pt x="139" y="473"/>
                        <a:pt x="139" y="486"/>
                        <a:pt x="139" y="499"/>
                      </a:cubicBezTo>
                      <a:close/>
                      <a:moveTo>
                        <a:pt x="139" y="423"/>
                      </a:moveTo>
                      <a:cubicBezTo>
                        <a:pt x="129" y="425"/>
                        <a:pt x="119" y="427"/>
                        <a:pt x="109" y="429"/>
                      </a:cubicBezTo>
                      <a:cubicBezTo>
                        <a:pt x="109" y="417"/>
                        <a:pt x="109" y="404"/>
                        <a:pt x="109" y="392"/>
                      </a:cubicBezTo>
                      <a:cubicBezTo>
                        <a:pt x="119" y="389"/>
                        <a:pt x="129" y="387"/>
                        <a:pt x="139" y="384"/>
                      </a:cubicBezTo>
                      <a:cubicBezTo>
                        <a:pt x="139" y="397"/>
                        <a:pt x="139" y="410"/>
                        <a:pt x="139" y="423"/>
                      </a:cubicBezTo>
                      <a:close/>
                      <a:moveTo>
                        <a:pt x="109" y="354"/>
                      </a:moveTo>
                      <a:cubicBezTo>
                        <a:pt x="109" y="342"/>
                        <a:pt x="109" y="329"/>
                        <a:pt x="109" y="317"/>
                      </a:cubicBezTo>
                      <a:cubicBezTo>
                        <a:pt x="119" y="314"/>
                        <a:pt x="129" y="311"/>
                        <a:pt x="139" y="308"/>
                      </a:cubicBezTo>
                      <a:cubicBezTo>
                        <a:pt x="139" y="321"/>
                        <a:pt x="139" y="334"/>
                        <a:pt x="139" y="348"/>
                      </a:cubicBezTo>
                      <a:cubicBezTo>
                        <a:pt x="129" y="350"/>
                        <a:pt x="119" y="352"/>
                        <a:pt x="109" y="354"/>
                      </a:cubicBezTo>
                      <a:close/>
                      <a:moveTo>
                        <a:pt x="139" y="272"/>
                      </a:moveTo>
                      <a:cubicBezTo>
                        <a:pt x="129" y="274"/>
                        <a:pt x="119" y="277"/>
                        <a:pt x="109" y="279"/>
                      </a:cubicBezTo>
                      <a:cubicBezTo>
                        <a:pt x="109" y="267"/>
                        <a:pt x="109" y="254"/>
                        <a:pt x="109" y="241"/>
                      </a:cubicBezTo>
                      <a:cubicBezTo>
                        <a:pt x="119" y="238"/>
                        <a:pt x="129" y="235"/>
                        <a:pt x="139" y="232"/>
                      </a:cubicBezTo>
                      <a:cubicBezTo>
                        <a:pt x="139" y="245"/>
                        <a:pt x="139" y="259"/>
                        <a:pt x="139" y="272"/>
                      </a:cubicBezTo>
                      <a:close/>
                      <a:moveTo>
                        <a:pt x="109" y="166"/>
                      </a:moveTo>
                      <a:cubicBezTo>
                        <a:pt x="139" y="157"/>
                        <a:pt x="139" y="157"/>
                        <a:pt x="139" y="157"/>
                      </a:cubicBezTo>
                      <a:cubicBezTo>
                        <a:pt x="139" y="196"/>
                        <a:pt x="139" y="196"/>
                        <a:pt x="139" y="196"/>
                      </a:cubicBezTo>
                      <a:cubicBezTo>
                        <a:pt x="109" y="204"/>
                        <a:pt x="109" y="204"/>
                        <a:pt x="109" y="204"/>
                      </a:cubicBezTo>
                      <a:lnTo>
                        <a:pt x="109" y="166"/>
                      </a:lnTo>
                      <a:close/>
                      <a:moveTo>
                        <a:pt x="81" y="1478"/>
                      </a:moveTo>
                      <a:cubicBezTo>
                        <a:pt x="54" y="1474"/>
                        <a:pt x="54" y="1474"/>
                        <a:pt x="54" y="1474"/>
                      </a:cubicBezTo>
                      <a:cubicBezTo>
                        <a:pt x="54" y="1438"/>
                        <a:pt x="54" y="1438"/>
                        <a:pt x="54" y="1438"/>
                      </a:cubicBezTo>
                      <a:cubicBezTo>
                        <a:pt x="81" y="1441"/>
                        <a:pt x="81" y="1441"/>
                        <a:pt x="81" y="1441"/>
                      </a:cubicBezTo>
                      <a:lnTo>
                        <a:pt x="81" y="1478"/>
                      </a:lnTo>
                      <a:close/>
                      <a:moveTo>
                        <a:pt x="80" y="1403"/>
                      </a:moveTo>
                      <a:cubicBezTo>
                        <a:pt x="72" y="1402"/>
                        <a:pt x="63" y="1401"/>
                        <a:pt x="54" y="1400"/>
                      </a:cubicBezTo>
                      <a:cubicBezTo>
                        <a:pt x="54" y="1388"/>
                        <a:pt x="54" y="1377"/>
                        <a:pt x="54" y="1365"/>
                      </a:cubicBezTo>
                      <a:cubicBezTo>
                        <a:pt x="63" y="1365"/>
                        <a:pt x="72" y="1366"/>
                        <a:pt x="80" y="1366"/>
                      </a:cubicBezTo>
                      <a:cubicBezTo>
                        <a:pt x="80" y="1379"/>
                        <a:pt x="80" y="1391"/>
                        <a:pt x="80" y="1403"/>
                      </a:cubicBezTo>
                      <a:close/>
                      <a:moveTo>
                        <a:pt x="80" y="1329"/>
                      </a:moveTo>
                      <a:cubicBezTo>
                        <a:pt x="71" y="1328"/>
                        <a:pt x="62" y="1327"/>
                        <a:pt x="54" y="1326"/>
                      </a:cubicBezTo>
                      <a:cubicBezTo>
                        <a:pt x="54" y="1315"/>
                        <a:pt x="54" y="1303"/>
                        <a:pt x="54" y="1291"/>
                      </a:cubicBezTo>
                      <a:cubicBezTo>
                        <a:pt x="62" y="1291"/>
                        <a:pt x="71" y="1292"/>
                        <a:pt x="80" y="1292"/>
                      </a:cubicBezTo>
                      <a:cubicBezTo>
                        <a:pt x="80" y="1304"/>
                        <a:pt x="80" y="1317"/>
                        <a:pt x="80" y="1329"/>
                      </a:cubicBezTo>
                      <a:close/>
                      <a:moveTo>
                        <a:pt x="80" y="1254"/>
                      </a:moveTo>
                      <a:cubicBezTo>
                        <a:pt x="71" y="1254"/>
                        <a:pt x="62" y="1253"/>
                        <a:pt x="53" y="1253"/>
                      </a:cubicBezTo>
                      <a:cubicBezTo>
                        <a:pt x="53" y="1241"/>
                        <a:pt x="53" y="1229"/>
                        <a:pt x="53" y="1217"/>
                      </a:cubicBezTo>
                      <a:cubicBezTo>
                        <a:pt x="62" y="1217"/>
                        <a:pt x="71" y="1217"/>
                        <a:pt x="80" y="1218"/>
                      </a:cubicBezTo>
                      <a:cubicBezTo>
                        <a:pt x="80" y="1230"/>
                        <a:pt x="80" y="1242"/>
                        <a:pt x="80" y="1254"/>
                      </a:cubicBezTo>
                      <a:close/>
                      <a:moveTo>
                        <a:pt x="80" y="1180"/>
                      </a:moveTo>
                      <a:cubicBezTo>
                        <a:pt x="71" y="1180"/>
                        <a:pt x="62" y="1179"/>
                        <a:pt x="53" y="1179"/>
                      </a:cubicBezTo>
                      <a:cubicBezTo>
                        <a:pt x="53" y="1167"/>
                        <a:pt x="53" y="1155"/>
                        <a:pt x="53" y="1143"/>
                      </a:cubicBezTo>
                      <a:cubicBezTo>
                        <a:pt x="62" y="1143"/>
                        <a:pt x="71" y="1143"/>
                        <a:pt x="80" y="1143"/>
                      </a:cubicBezTo>
                      <a:cubicBezTo>
                        <a:pt x="80" y="1155"/>
                        <a:pt x="80" y="1168"/>
                        <a:pt x="80" y="1180"/>
                      </a:cubicBezTo>
                      <a:close/>
                      <a:moveTo>
                        <a:pt x="80" y="1106"/>
                      </a:moveTo>
                      <a:cubicBezTo>
                        <a:pt x="71" y="1105"/>
                        <a:pt x="62" y="1105"/>
                        <a:pt x="53" y="1105"/>
                      </a:cubicBezTo>
                      <a:cubicBezTo>
                        <a:pt x="53" y="1093"/>
                        <a:pt x="53" y="1081"/>
                        <a:pt x="53" y="1070"/>
                      </a:cubicBezTo>
                      <a:cubicBezTo>
                        <a:pt x="62" y="1069"/>
                        <a:pt x="71" y="1069"/>
                        <a:pt x="80" y="1069"/>
                      </a:cubicBezTo>
                      <a:cubicBezTo>
                        <a:pt x="80" y="1081"/>
                        <a:pt x="80" y="1093"/>
                        <a:pt x="80" y="1106"/>
                      </a:cubicBezTo>
                      <a:close/>
                      <a:moveTo>
                        <a:pt x="79" y="1031"/>
                      </a:moveTo>
                      <a:cubicBezTo>
                        <a:pt x="71" y="1031"/>
                        <a:pt x="62" y="1031"/>
                        <a:pt x="53" y="1031"/>
                      </a:cubicBezTo>
                      <a:cubicBezTo>
                        <a:pt x="53" y="1019"/>
                        <a:pt x="53" y="1008"/>
                        <a:pt x="53" y="996"/>
                      </a:cubicBezTo>
                      <a:cubicBezTo>
                        <a:pt x="62" y="995"/>
                        <a:pt x="71" y="995"/>
                        <a:pt x="79" y="994"/>
                      </a:cubicBezTo>
                      <a:cubicBezTo>
                        <a:pt x="79" y="1007"/>
                        <a:pt x="79" y="1019"/>
                        <a:pt x="79" y="1031"/>
                      </a:cubicBezTo>
                      <a:close/>
                      <a:moveTo>
                        <a:pt x="79" y="957"/>
                      </a:moveTo>
                      <a:cubicBezTo>
                        <a:pt x="70" y="957"/>
                        <a:pt x="61" y="957"/>
                        <a:pt x="53" y="958"/>
                      </a:cubicBezTo>
                      <a:cubicBezTo>
                        <a:pt x="53" y="946"/>
                        <a:pt x="53" y="934"/>
                        <a:pt x="53" y="922"/>
                      </a:cubicBezTo>
                      <a:cubicBezTo>
                        <a:pt x="61" y="921"/>
                        <a:pt x="70" y="921"/>
                        <a:pt x="79" y="920"/>
                      </a:cubicBezTo>
                      <a:cubicBezTo>
                        <a:pt x="79" y="932"/>
                        <a:pt x="79" y="944"/>
                        <a:pt x="79" y="957"/>
                      </a:cubicBezTo>
                      <a:close/>
                      <a:moveTo>
                        <a:pt x="79" y="882"/>
                      </a:moveTo>
                      <a:cubicBezTo>
                        <a:pt x="70" y="883"/>
                        <a:pt x="61" y="883"/>
                        <a:pt x="52" y="884"/>
                      </a:cubicBezTo>
                      <a:cubicBezTo>
                        <a:pt x="52" y="872"/>
                        <a:pt x="52" y="860"/>
                        <a:pt x="52" y="848"/>
                      </a:cubicBezTo>
                      <a:cubicBezTo>
                        <a:pt x="61" y="847"/>
                        <a:pt x="70" y="846"/>
                        <a:pt x="79" y="846"/>
                      </a:cubicBezTo>
                      <a:cubicBezTo>
                        <a:pt x="79" y="858"/>
                        <a:pt x="79" y="870"/>
                        <a:pt x="79" y="882"/>
                      </a:cubicBezTo>
                      <a:close/>
                      <a:moveTo>
                        <a:pt x="79" y="808"/>
                      </a:moveTo>
                      <a:cubicBezTo>
                        <a:pt x="70" y="809"/>
                        <a:pt x="61" y="809"/>
                        <a:pt x="52" y="810"/>
                      </a:cubicBezTo>
                      <a:cubicBezTo>
                        <a:pt x="52" y="798"/>
                        <a:pt x="52" y="786"/>
                        <a:pt x="52" y="774"/>
                      </a:cubicBezTo>
                      <a:cubicBezTo>
                        <a:pt x="61" y="773"/>
                        <a:pt x="70" y="772"/>
                        <a:pt x="79" y="771"/>
                      </a:cubicBezTo>
                      <a:cubicBezTo>
                        <a:pt x="79" y="783"/>
                        <a:pt x="79" y="796"/>
                        <a:pt x="79" y="808"/>
                      </a:cubicBezTo>
                      <a:close/>
                      <a:moveTo>
                        <a:pt x="79" y="734"/>
                      </a:moveTo>
                      <a:cubicBezTo>
                        <a:pt x="70" y="734"/>
                        <a:pt x="61" y="735"/>
                        <a:pt x="52" y="736"/>
                      </a:cubicBezTo>
                      <a:cubicBezTo>
                        <a:pt x="52" y="724"/>
                        <a:pt x="52" y="713"/>
                        <a:pt x="52" y="701"/>
                      </a:cubicBezTo>
                      <a:cubicBezTo>
                        <a:pt x="61" y="699"/>
                        <a:pt x="70" y="698"/>
                        <a:pt x="79" y="697"/>
                      </a:cubicBezTo>
                      <a:cubicBezTo>
                        <a:pt x="79" y="709"/>
                        <a:pt x="79" y="721"/>
                        <a:pt x="79" y="734"/>
                      </a:cubicBezTo>
                      <a:close/>
                      <a:moveTo>
                        <a:pt x="78" y="659"/>
                      </a:moveTo>
                      <a:cubicBezTo>
                        <a:pt x="70" y="660"/>
                        <a:pt x="61" y="661"/>
                        <a:pt x="52" y="662"/>
                      </a:cubicBezTo>
                      <a:cubicBezTo>
                        <a:pt x="52" y="651"/>
                        <a:pt x="52" y="639"/>
                        <a:pt x="52" y="627"/>
                      </a:cubicBezTo>
                      <a:cubicBezTo>
                        <a:pt x="61" y="625"/>
                        <a:pt x="70" y="624"/>
                        <a:pt x="78" y="622"/>
                      </a:cubicBezTo>
                      <a:cubicBezTo>
                        <a:pt x="78" y="635"/>
                        <a:pt x="78" y="647"/>
                        <a:pt x="78" y="659"/>
                      </a:cubicBezTo>
                      <a:close/>
                      <a:moveTo>
                        <a:pt x="78" y="585"/>
                      </a:moveTo>
                      <a:cubicBezTo>
                        <a:pt x="69" y="586"/>
                        <a:pt x="60" y="587"/>
                        <a:pt x="52" y="589"/>
                      </a:cubicBezTo>
                      <a:cubicBezTo>
                        <a:pt x="52" y="577"/>
                        <a:pt x="52" y="565"/>
                        <a:pt x="52" y="553"/>
                      </a:cubicBezTo>
                      <a:cubicBezTo>
                        <a:pt x="60" y="551"/>
                        <a:pt x="69" y="550"/>
                        <a:pt x="78" y="548"/>
                      </a:cubicBezTo>
                      <a:cubicBezTo>
                        <a:pt x="78" y="560"/>
                        <a:pt x="78" y="572"/>
                        <a:pt x="78" y="585"/>
                      </a:cubicBezTo>
                      <a:close/>
                      <a:moveTo>
                        <a:pt x="78" y="510"/>
                      </a:moveTo>
                      <a:cubicBezTo>
                        <a:pt x="69" y="512"/>
                        <a:pt x="60" y="513"/>
                        <a:pt x="51" y="515"/>
                      </a:cubicBezTo>
                      <a:cubicBezTo>
                        <a:pt x="51" y="503"/>
                        <a:pt x="51" y="491"/>
                        <a:pt x="51" y="479"/>
                      </a:cubicBezTo>
                      <a:cubicBezTo>
                        <a:pt x="60" y="477"/>
                        <a:pt x="69" y="475"/>
                        <a:pt x="78" y="473"/>
                      </a:cubicBezTo>
                      <a:cubicBezTo>
                        <a:pt x="78" y="486"/>
                        <a:pt x="78" y="498"/>
                        <a:pt x="78" y="510"/>
                      </a:cubicBezTo>
                      <a:close/>
                      <a:moveTo>
                        <a:pt x="78" y="436"/>
                      </a:moveTo>
                      <a:cubicBezTo>
                        <a:pt x="69" y="438"/>
                        <a:pt x="60" y="439"/>
                        <a:pt x="51" y="441"/>
                      </a:cubicBezTo>
                      <a:cubicBezTo>
                        <a:pt x="51" y="429"/>
                        <a:pt x="51" y="417"/>
                        <a:pt x="51" y="406"/>
                      </a:cubicBezTo>
                      <a:cubicBezTo>
                        <a:pt x="60" y="403"/>
                        <a:pt x="69" y="401"/>
                        <a:pt x="78" y="399"/>
                      </a:cubicBezTo>
                      <a:cubicBezTo>
                        <a:pt x="78" y="411"/>
                        <a:pt x="78" y="424"/>
                        <a:pt x="78" y="436"/>
                      </a:cubicBezTo>
                      <a:close/>
                      <a:moveTo>
                        <a:pt x="78" y="361"/>
                      </a:moveTo>
                      <a:cubicBezTo>
                        <a:pt x="69" y="363"/>
                        <a:pt x="60" y="365"/>
                        <a:pt x="51" y="367"/>
                      </a:cubicBezTo>
                      <a:cubicBezTo>
                        <a:pt x="51" y="356"/>
                        <a:pt x="51" y="344"/>
                        <a:pt x="51" y="332"/>
                      </a:cubicBezTo>
                      <a:cubicBezTo>
                        <a:pt x="60" y="329"/>
                        <a:pt x="69" y="327"/>
                        <a:pt x="78" y="325"/>
                      </a:cubicBezTo>
                      <a:cubicBezTo>
                        <a:pt x="78" y="337"/>
                        <a:pt x="78" y="349"/>
                        <a:pt x="78" y="361"/>
                      </a:cubicBezTo>
                      <a:close/>
                      <a:moveTo>
                        <a:pt x="77" y="287"/>
                      </a:moveTo>
                      <a:cubicBezTo>
                        <a:pt x="69" y="289"/>
                        <a:pt x="60" y="291"/>
                        <a:pt x="51" y="294"/>
                      </a:cubicBezTo>
                      <a:cubicBezTo>
                        <a:pt x="51" y="282"/>
                        <a:pt x="51" y="270"/>
                        <a:pt x="51" y="258"/>
                      </a:cubicBezTo>
                      <a:cubicBezTo>
                        <a:pt x="60" y="255"/>
                        <a:pt x="69" y="253"/>
                        <a:pt x="77" y="250"/>
                      </a:cubicBezTo>
                      <a:cubicBezTo>
                        <a:pt x="77" y="262"/>
                        <a:pt x="77" y="275"/>
                        <a:pt x="77" y="287"/>
                      </a:cubicBezTo>
                      <a:close/>
                      <a:moveTo>
                        <a:pt x="51" y="184"/>
                      </a:moveTo>
                      <a:cubicBezTo>
                        <a:pt x="77" y="176"/>
                        <a:pt x="77" y="176"/>
                        <a:pt x="77" y="176"/>
                      </a:cubicBezTo>
                      <a:cubicBezTo>
                        <a:pt x="77" y="213"/>
                        <a:pt x="77" y="213"/>
                        <a:pt x="77" y="213"/>
                      </a:cubicBezTo>
                      <a:cubicBezTo>
                        <a:pt x="51" y="220"/>
                        <a:pt x="51" y="220"/>
                        <a:pt x="51" y="220"/>
                      </a:cubicBezTo>
                      <a:lnTo>
                        <a:pt x="51" y="1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Freeform: Shape 65">
                  <a:extLst>
                    <a:ext uri="{FF2B5EF4-FFF2-40B4-BE49-F238E27FC236}">
                      <a16:creationId xmlns:a16="http://schemas.microsoft.com/office/drawing/2014/main" id="{8D5A0A35-0E25-422E-9148-AD0B9E1188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59009" y="3199852"/>
                  <a:ext cx="283297" cy="2184132"/>
                </a:xfrm>
                <a:custGeom>
                  <a:avLst/>
                  <a:gdLst>
                    <a:gd name="T0" fmla="*/ 0 w 148"/>
                    <a:gd name="T1" fmla="*/ 1107 h 1143"/>
                    <a:gd name="T2" fmla="*/ 148 w 148"/>
                    <a:gd name="T3" fmla="*/ 0 h 1143"/>
                    <a:gd name="T4" fmla="*/ 19 w 148"/>
                    <a:gd name="T5" fmla="*/ 1034 h 1143"/>
                    <a:gd name="T6" fmla="*/ 127 w 148"/>
                    <a:gd name="T7" fmla="*/ 1087 h 1143"/>
                    <a:gd name="T8" fmla="*/ 19 w 148"/>
                    <a:gd name="T9" fmla="*/ 1034 h 1143"/>
                    <a:gd name="T10" fmla="*/ 127 w 148"/>
                    <a:gd name="T11" fmla="*/ 981 h 1143"/>
                    <a:gd name="T12" fmla="*/ 19 w 148"/>
                    <a:gd name="T13" fmla="*/ 986 h 1143"/>
                    <a:gd name="T14" fmla="*/ 19 w 148"/>
                    <a:gd name="T15" fmla="*/ 890 h 1143"/>
                    <a:gd name="T16" fmla="*/ 127 w 148"/>
                    <a:gd name="T17" fmla="*/ 935 h 1143"/>
                    <a:gd name="T18" fmla="*/ 19 w 148"/>
                    <a:gd name="T19" fmla="*/ 890 h 1143"/>
                    <a:gd name="T20" fmla="*/ 127 w 148"/>
                    <a:gd name="T21" fmla="*/ 829 h 1143"/>
                    <a:gd name="T22" fmla="*/ 19 w 148"/>
                    <a:gd name="T23" fmla="*/ 843 h 1143"/>
                    <a:gd name="T24" fmla="*/ 19 w 148"/>
                    <a:gd name="T25" fmla="*/ 747 h 1143"/>
                    <a:gd name="T26" fmla="*/ 127 w 148"/>
                    <a:gd name="T27" fmla="*/ 783 h 1143"/>
                    <a:gd name="T28" fmla="*/ 19 w 148"/>
                    <a:gd name="T29" fmla="*/ 747 h 1143"/>
                    <a:gd name="T30" fmla="*/ 127 w 148"/>
                    <a:gd name="T31" fmla="*/ 677 h 1143"/>
                    <a:gd name="T32" fmla="*/ 19 w 148"/>
                    <a:gd name="T33" fmla="*/ 700 h 1143"/>
                    <a:gd name="T34" fmla="*/ 19 w 148"/>
                    <a:gd name="T35" fmla="*/ 603 h 1143"/>
                    <a:gd name="T36" fmla="*/ 127 w 148"/>
                    <a:gd name="T37" fmla="*/ 630 h 1143"/>
                    <a:gd name="T38" fmla="*/ 19 w 148"/>
                    <a:gd name="T39" fmla="*/ 603 h 1143"/>
                    <a:gd name="T40" fmla="*/ 127 w 148"/>
                    <a:gd name="T41" fmla="*/ 524 h 1143"/>
                    <a:gd name="T42" fmla="*/ 19 w 148"/>
                    <a:gd name="T43" fmla="*/ 557 h 1143"/>
                    <a:gd name="T44" fmla="*/ 19 w 148"/>
                    <a:gd name="T45" fmla="*/ 460 h 1143"/>
                    <a:gd name="T46" fmla="*/ 127 w 148"/>
                    <a:gd name="T47" fmla="*/ 478 h 1143"/>
                    <a:gd name="T48" fmla="*/ 19 w 148"/>
                    <a:gd name="T49" fmla="*/ 460 h 1143"/>
                    <a:gd name="T50" fmla="*/ 127 w 148"/>
                    <a:gd name="T51" fmla="*/ 372 h 1143"/>
                    <a:gd name="T52" fmla="*/ 19 w 148"/>
                    <a:gd name="T53" fmla="*/ 414 h 1143"/>
                    <a:gd name="T54" fmla="*/ 19 w 148"/>
                    <a:gd name="T55" fmla="*/ 317 h 1143"/>
                    <a:gd name="T56" fmla="*/ 127 w 148"/>
                    <a:gd name="T57" fmla="*/ 326 h 1143"/>
                    <a:gd name="T58" fmla="*/ 19 w 148"/>
                    <a:gd name="T59" fmla="*/ 317 h 1143"/>
                    <a:gd name="T60" fmla="*/ 127 w 148"/>
                    <a:gd name="T61" fmla="*/ 220 h 1143"/>
                    <a:gd name="T62" fmla="*/ 19 w 148"/>
                    <a:gd name="T63" fmla="*/ 272 h 1143"/>
                    <a:gd name="T64" fmla="*/ 19 w 148"/>
                    <a:gd name="T65" fmla="*/ 173 h 1143"/>
                    <a:gd name="T66" fmla="*/ 127 w 148"/>
                    <a:gd name="T67" fmla="*/ 173 h 1143"/>
                    <a:gd name="T68" fmla="*/ 19 w 148"/>
                    <a:gd name="T69" fmla="*/ 173 h 1143"/>
                    <a:gd name="T70" fmla="*/ 127 w 148"/>
                    <a:gd name="T71" fmla="*/ 68 h 1143"/>
                    <a:gd name="T72" fmla="*/ 19 w 148"/>
                    <a:gd name="T73" fmla="*/ 129 h 1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48" h="1143">
                      <a:moveTo>
                        <a:pt x="0" y="49"/>
                      </a:moveTo>
                      <a:cubicBezTo>
                        <a:pt x="0" y="1107"/>
                        <a:pt x="0" y="1107"/>
                        <a:pt x="0" y="1107"/>
                      </a:cubicBezTo>
                      <a:cubicBezTo>
                        <a:pt x="148" y="1143"/>
                        <a:pt x="148" y="1143"/>
                        <a:pt x="148" y="1143"/>
                      </a:cubicBezTo>
                      <a:cubicBezTo>
                        <a:pt x="148" y="0"/>
                        <a:pt x="148" y="0"/>
                        <a:pt x="148" y="0"/>
                      </a:cubicBezTo>
                      <a:lnTo>
                        <a:pt x="0" y="49"/>
                      </a:lnTo>
                      <a:close/>
                      <a:moveTo>
                        <a:pt x="19" y="1034"/>
                      </a:moveTo>
                      <a:cubicBezTo>
                        <a:pt x="127" y="1058"/>
                        <a:pt x="127" y="1058"/>
                        <a:pt x="127" y="1058"/>
                      </a:cubicBezTo>
                      <a:cubicBezTo>
                        <a:pt x="127" y="1087"/>
                        <a:pt x="127" y="1087"/>
                        <a:pt x="127" y="1087"/>
                      </a:cubicBezTo>
                      <a:cubicBezTo>
                        <a:pt x="19" y="1058"/>
                        <a:pt x="19" y="1058"/>
                        <a:pt x="19" y="1058"/>
                      </a:cubicBezTo>
                      <a:lnTo>
                        <a:pt x="19" y="1034"/>
                      </a:lnTo>
                      <a:close/>
                      <a:moveTo>
                        <a:pt x="19" y="962"/>
                      </a:moveTo>
                      <a:cubicBezTo>
                        <a:pt x="55" y="968"/>
                        <a:pt x="91" y="975"/>
                        <a:pt x="127" y="981"/>
                      </a:cubicBezTo>
                      <a:cubicBezTo>
                        <a:pt x="127" y="991"/>
                        <a:pt x="127" y="1001"/>
                        <a:pt x="127" y="1011"/>
                      </a:cubicBezTo>
                      <a:cubicBezTo>
                        <a:pt x="91" y="1003"/>
                        <a:pt x="55" y="994"/>
                        <a:pt x="19" y="986"/>
                      </a:cubicBezTo>
                      <a:cubicBezTo>
                        <a:pt x="19" y="978"/>
                        <a:pt x="19" y="970"/>
                        <a:pt x="19" y="962"/>
                      </a:cubicBezTo>
                      <a:close/>
                      <a:moveTo>
                        <a:pt x="19" y="890"/>
                      </a:moveTo>
                      <a:cubicBezTo>
                        <a:pt x="55" y="895"/>
                        <a:pt x="91" y="900"/>
                        <a:pt x="127" y="905"/>
                      </a:cubicBezTo>
                      <a:cubicBezTo>
                        <a:pt x="127" y="915"/>
                        <a:pt x="127" y="925"/>
                        <a:pt x="127" y="935"/>
                      </a:cubicBezTo>
                      <a:cubicBezTo>
                        <a:pt x="91" y="928"/>
                        <a:pt x="55" y="921"/>
                        <a:pt x="19" y="915"/>
                      </a:cubicBezTo>
                      <a:cubicBezTo>
                        <a:pt x="19" y="907"/>
                        <a:pt x="19" y="898"/>
                        <a:pt x="19" y="890"/>
                      </a:cubicBezTo>
                      <a:close/>
                      <a:moveTo>
                        <a:pt x="19" y="819"/>
                      </a:moveTo>
                      <a:cubicBezTo>
                        <a:pt x="55" y="822"/>
                        <a:pt x="91" y="826"/>
                        <a:pt x="127" y="829"/>
                      </a:cubicBezTo>
                      <a:cubicBezTo>
                        <a:pt x="127" y="839"/>
                        <a:pt x="127" y="849"/>
                        <a:pt x="127" y="859"/>
                      </a:cubicBezTo>
                      <a:cubicBezTo>
                        <a:pt x="91" y="854"/>
                        <a:pt x="55" y="848"/>
                        <a:pt x="19" y="843"/>
                      </a:cubicBezTo>
                      <a:cubicBezTo>
                        <a:pt x="19" y="835"/>
                        <a:pt x="19" y="827"/>
                        <a:pt x="19" y="819"/>
                      </a:cubicBezTo>
                      <a:close/>
                      <a:moveTo>
                        <a:pt x="19" y="747"/>
                      </a:moveTo>
                      <a:cubicBezTo>
                        <a:pt x="55" y="749"/>
                        <a:pt x="91" y="751"/>
                        <a:pt x="127" y="753"/>
                      </a:cubicBezTo>
                      <a:cubicBezTo>
                        <a:pt x="127" y="763"/>
                        <a:pt x="127" y="773"/>
                        <a:pt x="127" y="783"/>
                      </a:cubicBezTo>
                      <a:cubicBezTo>
                        <a:pt x="91" y="779"/>
                        <a:pt x="55" y="775"/>
                        <a:pt x="19" y="772"/>
                      </a:cubicBezTo>
                      <a:cubicBezTo>
                        <a:pt x="19" y="763"/>
                        <a:pt x="19" y="755"/>
                        <a:pt x="19" y="747"/>
                      </a:cubicBezTo>
                      <a:close/>
                      <a:moveTo>
                        <a:pt x="19" y="675"/>
                      </a:moveTo>
                      <a:cubicBezTo>
                        <a:pt x="55" y="676"/>
                        <a:pt x="91" y="676"/>
                        <a:pt x="127" y="677"/>
                      </a:cubicBezTo>
                      <a:cubicBezTo>
                        <a:pt x="127" y="687"/>
                        <a:pt x="127" y="697"/>
                        <a:pt x="127" y="706"/>
                      </a:cubicBezTo>
                      <a:cubicBezTo>
                        <a:pt x="91" y="704"/>
                        <a:pt x="55" y="702"/>
                        <a:pt x="19" y="700"/>
                      </a:cubicBezTo>
                      <a:cubicBezTo>
                        <a:pt x="19" y="692"/>
                        <a:pt x="19" y="684"/>
                        <a:pt x="19" y="675"/>
                      </a:cubicBezTo>
                      <a:close/>
                      <a:moveTo>
                        <a:pt x="19" y="603"/>
                      </a:moveTo>
                      <a:cubicBezTo>
                        <a:pt x="55" y="602"/>
                        <a:pt x="91" y="602"/>
                        <a:pt x="127" y="601"/>
                      </a:cubicBezTo>
                      <a:cubicBezTo>
                        <a:pt x="127" y="610"/>
                        <a:pt x="127" y="620"/>
                        <a:pt x="127" y="630"/>
                      </a:cubicBezTo>
                      <a:cubicBezTo>
                        <a:pt x="91" y="630"/>
                        <a:pt x="55" y="629"/>
                        <a:pt x="19" y="629"/>
                      </a:cubicBezTo>
                      <a:cubicBezTo>
                        <a:pt x="19" y="620"/>
                        <a:pt x="19" y="612"/>
                        <a:pt x="19" y="603"/>
                      </a:cubicBezTo>
                      <a:close/>
                      <a:moveTo>
                        <a:pt x="19" y="532"/>
                      </a:moveTo>
                      <a:cubicBezTo>
                        <a:pt x="55" y="529"/>
                        <a:pt x="91" y="527"/>
                        <a:pt x="127" y="524"/>
                      </a:cubicBezTo>
                      <a:cubicBezTo>
                        <a:pt x="127" y="534"/>
                        <a:pt x="127" y="544"/>
                        <a:pt x="127" y="554"/>
                      </a:cubicBezTo>
                      <a:cubicBezTo>
                        <a:pt x="91" y="555"/>
                        <a:pt x="55" y="556"/>
                        <a:pt x="19" y="557"/>
                      </a:cubicBezTo>
                      <a:cubicBezTo>
                        <a:pt x="19" y="549"/>
                        <a:pt x="19" y="540"/>
                        <a:pt x="19" y="532"/>
                      </a:cubicBezTo>
                      <a:close/>
                      <a:moveTo>
                        <a:pt x="19" y="460"/>
                      </a:moveTo>
                      <a:cubicBezTo>
                        <a:pt x="55" y="456"/>
                        <a:pt x="91" y="452"/>
                        <a:pt x="127" y="448"/>
                      </a:cubicBezTo>
                      <a:cubicBezTo>
                        <a:pt x="127" y="458"/>
                        <a:pt x="127" y="468"/>
                        <a:pt x="127" y="478"/>
                      </a:cubicBezTo>
                      <a:cubicBezTo>
                        <a:pt x="91" y="481"/>
                        <a:pt x="55" y="483"/>
                        <a:pt x="19" y="486"/>
                      </a:cubicBezTo>
                      <a:cubicBezTo>
                        <a:pt x="19" y="477"/>
                        <a:pt x="19" y="469"/>
                        <a:pt x="19" y="460"/>
                      </a:cubicBezTo>
                      <a:close/>
                      <a:moveTo>
                        <a:pt x="19" y="388"/>
                      </a:moveTo>
                      <a:cubicBezTo>
                        <a:pt x="55" y="383"/>
                        <a:pt x="91" y="378"/>
                        <a:pt x="127" y="372"/>
                      </a:cubicBezTo>
                      <a:cubicBezTo>
                        <a:pt x="127" y="382"/>
                        <a:pt x="127" y="392"/>
                        <a:pt x="127" y="402"/>
                      </a:cubicBezTo>
                      <a:cubicBezTo>
                        <a:pt x="91" y="406"/>
                        <a:pt x="55" y="410"/>
                        <a:pt x="19" y="414"/>
                      </a:cubicBezTo>
                      <a:cubicBezTo>
                        <a:pt x="19" y="406"/>
                        <a:pt x="19" y="397"/>
                        <a:pt x="19" y="388"/>
                      </a:cubicBezTo>
                      <a:close/>
                      <a:moveTo>
                        <a:pt x="19" y="317"/>
                      </a:moveTo>
                      <a:cubicBezTo>
                        <a:pt x="55" y="310"/>
                        <a:pt x="91" y="303"/>
                        <a:pt x="127" y="296"/>
                      </a:cubicBezTo>
                      <a:cubicBezTo>
                        <a:pt x="127" y="306"/>
                        <a:pt x="127" y="316"/>
                        <a:pt x="127" y="326"/>
                      </a:cubicBezTo>
                      <a:cubicBezTo>
                        <a:pt x="91" y="331"/>
                        <a:pt x="55" y="337"/>
                        <a:pt x="19" y="343"/>
                      </a:cubicBezTo>
                      <a:cubicBezTo>
                        <a:pt x="19" y="334"/>
                        <a:pt x="19" y="325"/>
                        <a:pt x="19" y="317"/>
                      </a:cubicBezTo>
                      <a:close/>
                      <a:moveTo>
                        <a:pt x="19" y="245"/>
                      </a:moveTo>
                      <a:cubicBezTo>
                        <a:pt x="55" y="236"/>
                        <a:pt x="91" y="228"/>
                        <a:pt x="127" y="220"/>
                      </a:cubicBezTo>
                      <a:cubicBezTo>
                        <a:pt x="127" y="230"/>
                        <a:pt x="127" y="240"/>
                        <a:pt x="127" y="249"/>
                      </a:cubicBezTo>
                      <a:cubicBezTo>
                        <a:pt x="91" y="257"/>
                        <a:pt x="55" y="264"/>
                        <a:pt x="19" y="272"/>
                      </a:cubicBezTo>
                      <a:cubicBezTo>
                        <a:pt x="19" y="263"/>
                        <a:pt x="19" y="254"/>
                        <a:pt x="19" y="245"/>
                      </a:cubicBezTo>
                      <a:close/>
                      <a:moveTo>
                        <a:pt x="19" y="173"/>
                      </a:moveTo>
                      <a:cubicBezTo>
                        <a:pt x="55" y="163"/>
                        <a:pt x="91" y="154"/>
                        <a:pt x="127" y="144"/>
                      </a:cubicBezTo>
                      <a:cubicBezTo>
                        <a:pt x="127" y="154"/>
                        <a:pt x="127" y="163"/>
                        <a:pt x="127" y="173"/>
                      </a:cubicBezTo>
                      <a:cubicBezTo>
                        <a:pt x="91" y="182"/>
                        <a:pt x="55" y="191"/>
                        <a:pt x="19" y="200"/>
                      </a:cubicBezTo>
                      <a:cubicBezTo>
                        <a:pt x="19" y="191"/>
                        <a:pt x="19" y="182"/>
                        <a:pt x="19" y="173"/>
                      </a:cubicBezTo>
                      <a:close/>
                      <a:moveTo>
                        <a:pt x="19" y="101"/>
                      </a:moveTo>
                      <a:cubicBezTo>
                        <a:pt x="127" y="68"/>
                        <a:pt x="127" y="68"/>
                        <a:pt x="127" y="68"/>
                      </a:cubicBezTo>
                      <a:cubicBezTo>
                        <a:pt x="127" y="97"/>
                        <a:pt x="127" y="97"/>
                        <a:pt x="127" y="97"/>
                      </a:cubicBezTo>
                      <a:cubicBezTo>
                        <a:pt x="19" y="129"/>
                        <a:pt x="19" y="129"/>
                        <a:pt x="19" y="129"/>
                      </a:cubicBezTo>
                      <a:lnTo>
                        <a:pt x="19" y="101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Freeform: Shape 66">
                  <a:extLst>
                    <a:ext uri="{FF2B5EF4-FFF2-40B4-BE49-F238E27FC236}">
                      <a16:creationId xmlns:a16="http://schemas.microsoft.com/office/drawing/2014/main" id="{B05DA93E-E61B-4D81-B816-43126B82FB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64500" y="3203768"/>
                  <a:ext cx="544401" cy="2177604"/>
                </a:xfrm>
                <a:custGeom>
                  <a:avLst/>
                  <a:gdLst>
                    <a:gd name="T0" fmla="*/ 49 w 285"/>
                    <a:gd name="T1" fmla="*/ 1049 h 1140"/>
                    <a:gd name="T2" fmla="*/ 97 w 285"/>
                    <a:gd name="T3" fmla="*/ 988 h 1140"/>
                    <a:gd name="T4" fmla="*/ 97 w 285"/>
                    <a:gd name="T5" fmla="*/ 964 h 1140"/>
                    <a:gd name="T6" fmla="*/ 49 w 285"/>
                    <a:gd name="T7" fmla="*/ 910 h 1140"/>
                    <a:gd name="T8" fmla="*/ 49 w 285"/>
                    <a:gd name="T9" fmla="*/ 818 h 1140"/>
                    <a:gd name="T10" fmla="*/ 49 w 285"/>
                    <a:gd name="T11" fmla="*/ 703 h 1140"/>
                    <a:gd name="T12" fmla="*/ 97 w 285"/>
                    <a:gd name="T13" fmla="*/ 649 h 1140"/>
                    <a:gd name="T14" fmla="*/ 97 w 285"/>
                    <a:gd name="T15" fmla="*/ 625 h 1140"/>
                    <a:gd name="T16" fmla="*/ 49 w 285"/>
                    <a:gd name="T17" fmla="*/ 565 h 1140"/>
                    <a:gd name="T18" fmla="*/ 49 w 285"/>
                    <a:gd name="T19" fmla="*/ 473 h 1140"/>
                    <a:gd name="T20" fmla="*/ 49 w 285"/>
                    <a:gd name="T21" fmla="*/ 415 h 1140"/>
                    <a:gd name="T22" fmla="*/ 97 w 285"/>
                    <a:gd name="T23" fmla="*/ 310 h 1140"/>
                    <a:gd name="T24" fmla="*/ 97 w 285"/>
                    <a:gd name="T25" fmla="*/ 286 h 1140"/>
                    <a:gd name="T26" fmla="*/ 49 w 285"/>
                    <a:gd name="T27" fmla="*/ 219 h 1140"/>
                    <a:gd name="T28" fmla="*/ 49 w 285"/>
                    <a:gd name="T29" fmla="*/ 127 h 1140"/>
                    <a:gd name="T30" fmla="*/ 159 w 285"/>
                    <a:gd name="T31" fmla="*/ 133 h 1140"/>
                    <a:gd name="T32" fmla="*/ 129 w 285"/>
                    <a:gd name="T33" fmla="*/ 180 h 1140"/>
                    <a:gd name="T34" fmla="*/ 129 w 285"/>
                    <a:gd name="T35" fmla="*/ 205 h 1140"/>
                    <a:gd name="T36" fmla="*/ 159 w 285"/>
                    <a:gd name="T37" fmla="*/ 268 h 1140"/>
                    <a:gd name="T38" fmla="*/ 159 w 285"/>
                    <a:gd name="T39" fmla="*/ 353 h 1140"/>
                    <a:gd name="T40" fmla="*/ 160 w 285"/>
                    <a:gd name="T41" fmla="*/ 463 h 1140"/>
                    <a:gd name="T42" fmla="*/ 129 w 285"/>
                    <a:gd name="T43" fmla="*/ 514 h 1140"/>
                    <a:gd name="T44" fmla="*/ 129 w 285"/>
                    <a:gd name="T45" fmla="*/ 539 h 1140"/>
                    <a:gd name="T46" fmla="*/ 160 w 285"/>
                    <a:gd name="T47" fmla="*/ 598 h 1140"/>
                    <a:gd name="T48" fmla="*/ 160 w 285"/>
                    <a:gd name="T49" fmla="*/ 682 h 1140"/>
                    <a:gd name="T50" fmla="*/ 160 w 285"/>
                    <a:gd name="T51" fmla="*/ 792 h 1140"/>
                    <a:gd name="T52" fmla="*/ 130 w 285"/>
                    <a:gd name="T53" fmla="*/ 849 h 1140"/>
                    <a:gd name="T54" fmla="*/ 130 w 285"/>
                    <a:gd name="T55" fmla="*/ 874 h 1140"/>
                    <a:gd name="T56" fmla="*/ 160 w 285"/>
                    <a:gd name="T57" fmla="*/ 928 h 1140"/>
                    <a:gd name="T58" fmla="*/ 161 w 285"/>
                    <a:gd name="T59" fmla="*/ 1012 h 1140"/>
                    <a:gd name="T60" fmla="*/ 186 w 285"/>
                    <a:gd name="T61" fmla="*/ 1036 h 1140"/>
                    <a:gd name="T62" fmla="*/ 208 w 285"/>
                    <a:gd name="T63" fmla="*/ 980 h 1140"/>
                    <a:gd name="T64" fmla="*/ 208 w 285"/>
                    <a:gd name="T65" fmla="*/ 927 h 1140"/>
                    <a:gd name="T66" fmla="*/ 186 w 285"/>
                    <a:gd name="T67" fmla="*/ 901 h 1140"/>
                    <a:gd name="T68" fmla="*/ 186 w 285"/>
                    <a:gd name="T69" fmla="*/ 847 h 1140"/>
                    <a:gd name="T70" fmla="*/ 186 w 285"/>
                    <a:gd name="T71" fmla="*/ 738 h 1140"/>
                    <a:gd name="T72" fmla="*/ 208 w 285"/>
                    <a:gd name="T73" fmla="*/ 657 h 1140"/>
                    <a:gd name="T74" fmla="*/ 208 w 285"/>
                    <a:gd name="T75" fmla="*/ 631 h 1140"/>
                    <a:gd name="T76" fmla="*/ 186 w 285"/>
                    <a:gd name="T77" fmla="*/ 575 h 1140"/>
                    <a:gd name="T78" fmla="*/ 186 w 285"/>
                    <a:gd name="T79" fmla="*/ 492 h 1140"/>
                    <a:gd name="T80" fmla="*/ 186 w 285"/>
                    <a:gd name="T81" fmla="*/ 384 h 1140"/>
                    <a:gd name="T82" fmla="*/ 208 w 285"/>
                    <a:gd name="T83" fmla="*/ 334 h 1140"/>
                    <a:gd name="T84" fmla="*/ 208 w 285"/>
                    <a:gd name="T85" fmla="*/ 308 h 1140"/>
                    <a:gd name="T86" fmla="*/ 208 w 285"/>
                    <a:gd name="T87" fmla="*/ 254 h 1140"/>
                    <a:gd name="T88" fmla="*/ 186 w 285"/>
                    <a:gd name="T89" fmla="*/ 166 h 1140"/>
                    <a:gd name="T90" fmla="*/ 228 w 285"/>
                    <a:gd name="T91" fmla="*/ 1033 h 1140"/>
                    <a:gd name="T92" fmla="*/ 247 w 285"/>
                    <a:gd name="T93" fmla="*/ 978 h 1140"/>
                    <a:gd name="T94" fmla="*/ 247 w 285"/>
                    <a:gd name="T95" fmla="*/ 951 h 1140"/>
                    <a:gd name="T96" fmla="*/ 228 w 285"/>
                    <a:gd name="T97" fmla="*/ 899 h 1140"/>
                    <a:gd name="T98" fmla="*/ 228 w 285"/>
                    <a:gd name="T99" fmla="*/ 820 h 1140"/>
                    <a:gd name="T100" fmla="*/ 229 w 285"/>
                    <a:gd name="T101" fmla="*/ 713 h 1140"/>
                    <a:gd name="T102" fmla="*/ 248 w 285"/>
                    <a:gd name="T103" fmla="*/ 661 h 1140"/>
                    <a:gd name="T104" fmla="*/ 248 w 285"/>
                    <a:gd name="T105" fmla="*/ 634 h 1140"/>
                    <a:gd name="T106" fmla="*/ 229 w 285"/>
                    <a:gd name="T107" fmla="*/ 579 h 1140"/>
                    <a:gd name="T108" fmla="*/ 229 w 285"/>
                    <a:gd name="T109" fmla="*/ 499 h 1140"/>
                    <a:gd name="T110" fmla="*/ 230 w 285"/>
                    <a:gd name="T111" fmla="*/ 393 h 1140"/>
                    <a:gd name="T112" fmla="*/ 249 w 285"/>
                    <a:gd name="T113" fmla="*/ 343 h 1140"/>
                    <a:gd name="T114" fmla="*/ 249 w 285"/>
                    <a:gd name="T115" fmla="*/ 316 h 1140"/>
                    <a:gd name="T116" fmla="*/ 230 w 285"/>
                    <a:gd name="T117" fmla="*/ 259 h 1140"/>
                    <a:gd name="T118" fmla="*/ 230 w 285"/>
                    <a:gd name="T119" fmla="*/ 179 h 1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85" h="1140">
                      <a:moveTo>
                        <a:pt x="285" y="98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140"/>
                        <a:pt x="0" y="1140"/>
                        <a:pt x="0" y="1140"/>
                      </a:cubicBezTo>
                      <a:cubicBezTo>
                        <a:pt x="285" y="1097"/>
                        <a:pt x="285" y="1097"/>
                        <a:pt x="285" y="1097"/>
                      </a:cubicBezTo>
                      <a:lnTo>
                        <a:pt x="285" y="98"/>
                      </a:lnTo>
                      <a:close/>
                      <a:moveTo>
                        <a:pt x="49" y="1049"/>
                      </a:moveTo>
                      <a:cubicBezTo>
                        <a:pt x="97" y="1045"/>
                        <a:pt x="97" y="1045"/>
                        <a:pt x="97" y="1045"/>
                      </a:cubicBezTo>
                      <a:cubicBezTo>
                        <a:pt x="97" y="1077"/>
                        <a:pt x="97" y="1077"/>
                        <a:pt x="97" y="1077"/>
                      </a:cubicBezTo>
                      <a:cubicBezTo>
                        <a:pt x="49" y="1083"/>
                        <a:pt x="49" y="1083"/>
                        <a:pt x="49" y="1083"/>
                      </a:cubicBezTo>
                      <a:lnTo>
                        <a:pt x="49" y="1049"/>
                      </a:lnTo>
                      <a:close/>
                      <a:moveTo>
                        <a:pt x="49" y="991"/>
                      </a:moveTo>
                      <a:cubicBezTo>
                        <a:pt x="65" y="990"/>
                        <a:pt x="81" y="989"/>
                        <a:pt x="97" y="988"/>
                      </a:cubicBezTo>
                      <a:cubicBezTo>
                        <a:pt x="97" y="999"/>
                        <a:pt x="97" y="1009"/>
                        <a:pt x="97" y="1020"/>
                      </a:cubicBezTo>
                      <a:cubicBezTo>
                        <a:pt x="81" y="1022"/>
                        <a:pt x="65" y="1024"/>
                        <a:pt x="49" y="1025"/>
                      </a:cubicBezTo>
                      <a:cubicBezTo>
                        <a:pt x="49" y="1014"/>
                        <a:pt x="49" y="1003"/>
                        <a:pt x="49" y="991"/>
                      </a:cubicBezTo>
                      <a:close/>
                      <a:moveTo>
                        <a:pt x="49" y="934"/>
                      </a:moveTo>
                      <a:cubicBezTo>
                        <a:pt x="65" y="933"/>
                        <a:pt x="81" y="932"/>
                        <a:pt x="97" y="932"/>
                      </a:cubicBezTo>
                      <a:cubicBezTo>
                        <a:pt x="97" y="942"/>
                        <a:pt x="97" y="953"/>
                        <a:pt x="97" y="964"/>
                      </a:cubicBezTo>
                      <a:cubicBezTo>
                        <a:pt x="81" y="965"/>
                        <a:pt x="65" y="966"/>
                        <a:pt x="49" y="968"/>
                      </a:cubicBezTo>
                      <a:cubicBezTo>
                        <a:pt x="49" y="956"/>
                        <a:pt x="49" y="945"/>
                        <a:pt x="49" y="934"/>
                      </a:cubicBezTo>
                      <a:close/>
                      <a:moveTo>
                        <a:pt x="49" y="876"/>
                      </a:moveTo>
                      <a:cubicBezTo>
                        <a:pt x="65" y="876"/>
                        <a:pt x="81" y="875"/>
                        <a:pt x="97" y="875"/>
                      </a:cubicBezTo>
                      <a:cubicBezTo>
                        <a:pt x="97" y="886"/>
                        <a:pt x="97" y="896"/>
                        <a:pt x="97" y="907"/>
                      </a:cubicBezTo>
                      <a:cubicBezTo>
                        <a:pt x="81" y="908"/>
                        <a:pt x="65" y="909"/>
                        <a:pt x="49" y="910"/>
                      </a:cubicBezTo>
                      <a:cubicBezTo>
                        <a:pt x="49" y="899"/>
                        <a:pt x="49" y="887"/>
                        <a:pt x="49" y="876"/>
                      </a:cubicBezTo>
                      <a:close/>
                      <a:moveTo>
                        <a:pt x="49" y="818"/>
                      </a:moveTo>
                      <a:cubicBezTo>
                        <a:pt x="65" y="818"/>
                        <a:pt x="81" y="819"/>
                        <a:pt x="97" y="819"/>
                      </a:cubicBezTo>
                      <a:cubicBezTo>
                        <a:pt x="97" y="829"/>
                        <a:pt x="97" y="840"/>
                        <a:pt x="97" y="851"/>
                      </a:cubicBezTo>
                      <a:cubicBezTo>
                        <a:pt x="81" y="851"/>
                        <a:pt x="65" y="852"/>
                        <a:pt x="49" y="853"/>
                      </a:cubicBezTo>
                      <a:cubicBezTo>
                        <a:pt x="49" y="841"/>
                        <a:pt x="49" y="830"/>
                        <a:pt x="49" y="818"/>
                      </a:cubicBezTo>
                      <a:close/>
                      <a:moveTo>
                        <a:pt x="49" y="761"/>
                      </a:moveTo>
                      <a:cubicBezTo>
                        <a:pt x="65" y="761"/>
                        <a:pt x="81" y="762"/>
                        <a:pt x="97" y="762"/>
                      </a:cubicBezTo>
                      <a:cubicBezTo>
                        <a:pt x="97" y="773"/>
                        <a:pt x="97" y="783"/>
                        <a:pt x="97" y="794"/>
                      </a:cubicBezTo>
                      <a:cubicBezTo>
                        <a:pt x="81" y="794"/>
                        <a:pt x="65" y="795"/>
                        <a:pt x="49" y="795"/>
                      </a:cubicBezTo>
                      <a:cubicBezTo>
                        <a:pt x="49" y="784"/>
                        <a:pt x="49" y="772"/>
                        <a:pt x="49" y="761"/>
                      </a:cubicBezTo>
                      <a:close/>
                      <a:moveTo>
                        <a:pt x="49" y="703"/>
                      </a:moveTo>
                      <a:cubicBezTo>
                        <a:pt x="65" y="704"/>
                        <a:pt x="81" y="705"/>
                        <a:pt x="97" y="706"/>
                      </a:cubicBezTo>
                      <a:cubicBezTo>
                        <a:pt x="97" y="716"/>
                        <a:pt x="97" y="727"/>
                        <a:pt x="97" y="738"/>
                      </a:cubicBezTo>
                      <a:cubicBezTo>
                        <a:pt x="81" y="738"/>
                        <a:pt x="65" y="737"/>
                        <a:pt x="49" y="737"/>
                      </a:cubicBezTo>
                      <a:cubicBezTo>
                        <a:pt x="49" y="726"/>
                        <a:pt x="49" y="715"/>
                        <a:pt x="49" y="703"/>
                      </a:cubicBezTo>
                      <a:close/>
                      <a:moveTo>
                        <a:pt x="49" y="645"/>
                      </a:moveTo>
                      <a:cubicBezTo>
                        <a:pt x="65" y="647"/>
                        <a:pt x="81" y="648"/>
                        <a:pt x="97" y="649"/>
                      </a:cubicBezTo>
                      <a:cubicBezTo>
                        <a:pt x="97" y="660"/>
                        <a:pt x="97" y="671"/>
                        <a:pt x="97" y="681"/>
                      </a:cubicBezTo>
                      <a:cubicBezTo>
                        <a:pt x="81" y="681"/>
                        <a:pt x="65" y="680"/>
                        <a:pt x="49" y="680"/>
                      </a:cubicBezTo>
                      <a:cubicBezTo>
                        <a:pt x="49" y="668"/>
                        <a:pt x="49" y="657"/>
                        <a:pt x="49" y="645"/>
                      </a:cubicBezTo>
                      <a:close/>
                      <a:moveTo>
                        <a:pt x="49" y="588"/>
                      </a:moveTo>
                      <a:cubicBezTo>
                        <a:pt x="65" y="590"/>
                        <a:pt x="81" y="591"/>
                        <a:pt x="97" y="593"/>
                      </a:cubicBezTo>
                      <a:cubicBezTo>
                        <a:pt x="97" y="603"/>
                        <a:pt x="97" y="614"/>
                        <a:pt x="97" y="625"/>
                      </a:cubicBezTo>
                      <a:cubicBezTo>
                        <a:pt x="81" y="624"/>
                        <a:pt x="65" y="623"/>
                        <a:pt x="49" y="622"/>
                      </a:cubicBezTo>
                      <a:cubicBezTo>
                        <a:pt x="49" y="611"/>
                        <a:pt x="49" y="599"/>
                        <a:pt x="49" y="588"/>
                      </a:cubicBezTo>
                      <a:close/>
                      <a:moveTo>
                        <a:pt x="49" y="530"/>
                      </a:moveTo>
                      <a:cubicBezTo>
                        <a:pt x="65" y="532"/>
                        <a:pt x="81" y="534"/>
                        <a:pt x="97" y="536"/>
                      </a:cubicBezTo>
                      <a:cubicBezTo>
                        <a:pt x="97" y="547"/>
                        <a:pt x="97" y="558"/>
                        <a:pt x="97" y="568"/>
                      </a:cubicBezTo>
                      <a:cubicBezTo>
                        <a:pt x="81" y="567"/>
                        <a:pt x="65" y="566"/>
                        <a:pt x="49" y="565"/>
                      </a:cubicBezTo>
                      <a:cubicBezTo>
                        <a:pt x="49" y="553"/>
                        <a:pt x="49" y="542"/>
                        <a:pt x="49" y="530"/>
                      </a:cubicBezTo>
                      <a:close/>
                      <a:moveTo>
                        <a:pt x="49" y="473"/>
                      </a:moveTo>
                      <a:cubicBezTo>
                        <a:pt x="65" y="475"/>
                        <a:pt x="81" y="477"/>
                        <a:pt x="97" y="480"/>
                      </a:cubicBezTo>
                      <a:cubicBezTo>
                        <a:pt x="97" y="490"/>
                        <a:pt x="97" y="501"/>
                        <a:pt x="97" y="512"/>
                      </a:cubicBezTo>
                      <a:cubicBezTo>
                        <a:pt x="81" y="510"/>
                        <a:pt x="65" y="508"/>
                        <a:pt x="49" y="507"/>
                      </a:cubicBezTo>
                      <a:cubicBezTo>
                        <a:pt x="49" y="495"/>
                        <a:pt x="49" y="484"/>
                        <a:pt x="49" y="473"/>
                      </a:cubicBezTo>
                      <a:close/>
                      <a:moveTo>
                        <a:pt x="49" y="392"/>
                      </a:moveTo>
                      <a:cubicBezTo>
                        <a:pt x="49" y="380"/>
                        <a:pt x="49" y="369"/>
                        <a:pt x="49" y="357"/>
                      </a:cubicBezTo>
                      <a:cubicBezTo>
                        <a:pt x="65" y="361"/>
                        <a:pt x="81" y="364"/>
                        <a:pt x="97" y="367"/>
                      </a:cubicBezTo>
                      <a:cubicBezTo>
                        <a:pt x="97" y="378"/>
                        <a:pt x="97" y="388"/>
                        <a:pt x="97" y="399"/>
                      </a:cubicBezTo>
                      <a:cubicBezTo>
                        <a:pt x="81" y="396"/>
                        <a:pt x="65" y="394"/>
                        <a:pt x="49" y="392"/>
                      </a:cubicBezTo>
                      <a:close/>
                      <a:moveTo>
                        <a:pt x="49" y="415"/>
                      </a:moveTo>
                      <a:cubicBezTo>
                        <a:pt x="65" y="418"/>
                        <a:pt x="81" y="421"/>
                        <a:pt x="97" y="423"/>
                      </a:cubicBezTo>
                      <a:cubicBezTo>
                        <a:pt x="97" y="434"/>
                        <a:pt x="97" y="445"/>
                        <a:pt x="97" y="455"/>
                      </a:cubicBezTo>
                      <a:cubicBezTo>
                        <a:pt x="81" y="453"/>
                        <a:pt x="65" y="451"/>
                        <a:pt x="49" y="449"/>
                      </a:cubicBezTo>
                      <a:cubicBezTo>
                        <a:pt x="49" y="438"/>
                        <a:pt x="49" y="426"/>
                        <a:pt x="49" y="415"/>
                      </a:cubicBezTo>
                      <a:close/>
                      <a:moveTo>
                        <a:pt x="49" y="300"/>
                      </a:moveTo>
                      <a:cubicBezTo>
                        <a:pt x="65" y="303"/>
                        <a:pt x="81" y="307"/>
                        <a:pt x="97" y="310"/>
                      </a:cubicBezTo>
                      <a:cubicBezTo>
                        <a:pt x="97" y="321"/>
                        <a:pt x="97" y="332"/>
                        <a:pt x="97" y="342"/>
                      </a:cubicBezTo>
                      <a:cubicBezTo>
                        <a:pt x="81" y="340"/>
                        <a:pt x="65" y="337"/>
                        <a:pt x="49" y="334"/>
                      </a:cubicBezTo>
                      <a:cubicBezTo>
                        <a:pt x="49" y="323"/>
                        <a:pt x="49" y="311"/>
                        <a:pt x="49" y="300"/>
                      </a:cubicBezTo>
                      <a:close/>
                      <a:moveTo>
                        <a:pt x="49" y="242"/>
                      </a:moveTo>
                      <a:cubicBezTo>
                        <a:pt x="65" y="246"/>
                        <a:pt x="81" y="250"/>
                        <a:pt x="97" y="254"/>
                      </a:cubicBezTo>
                      <a:cubicBezTo>
                        <a:pt x="97" y="265"/>
                        <a:pt x="97" y="275"/>
                        <a:pt x="97" y="286"/>
                      </a:cubicBezTo>
                      <a:cubicBezTo>
                        <a:pt x="81" y="283"/>
                        <a:pt x="65" y="280"/>
                        <a:pt x="49" y="276"/>
                      </a:cubicBezTo>
                      <a:cubicBezTo>
                        <a:pt x="49" y="265"/>
                        <a:pt x="49" y="254"/>
                        <a:pt x="49" y="242"/>
                      </a:cubicBezTo>
                      <a:close/>
                      <a:moveTo>
                        <a:pt x="49" y="185"/>
                      </a:moveTo>
                      <a:cubicBezTo>
                        <a:pt x="65" y="189"/>
                        <a:pt x="81" y="193"/>
                        <a:pt x="97" y="197"/>
                      </a:cubicBezTo>
                      <a:cubicBezTo>
                        <a:pt x="97" y="208"/>
                        <a:pt x="97" y="219"/>
                        <a:pt x="97" y="229"/>
                      </a:cubicBezTo>
                      <a:cubicBezTo>
                        <a:pt x="81" y="226"/>
                        <a:pt x="65" y="222"/>
                        <a:pt x="49" y="219"/>
                      </a:cubicBezTo>
                      <a:cubicBezTo>
                        <a:pt x="49" y="207"/>
                        <a:pt x="49" y="196"/>
                        <a:pt x="49" y="185"/>
                      </a:cubicBezTo>
                      <a:close/>
                      <a:moveTo>
                        <a:pt x="49" y="127"/>
                      </a:moveTo>
                      <a:cubicBezTo>
                        <a:pt x="65" y="132"/>
                        <a:pt x="81" y="136"/>
                        <a:pt x="97" y="141"/>
                      </a:cubicBezTo>
                      <a:cubicBezTo>
                        <a:pt x="97" y="152"/>
                        <a:pt x="97" y="162"/>
                        <a:pt x="97" y="173"/>
                      </a:cubicBezTo>
                      <a:cubicBezTo>
                        <a:pt x="81" y="169"/>
                        <a:pt x="65" y="165"/>
                        <a:pt x="49" y="161"/>
                      </a:cubicBezTo>
                      <a:cubicBezTo>
                        <a:pt x="49" y="150"/>
                        <a:pt x="49" y="138"/>
                        <a:pt x="49" y="127"/>
                      </a:cubicBezTo>
                      <a:close/>
                      <a:moveTo>
                        <a:pt x="97" y="116"/>
                      </a:moveTo>
                      <a:cubicBezTo>
                        <a:pt x="49" y="104"/>
                        <a:pt x="49" y="104"/>
                        <a:pt x="49" y="104"/>
                      </a:cubicBezTo>
                      <a:cubicBezTo>
                        <a:pt x="49" y="69"/>
                        <a:pt x="49" y="69"/>
                        <a:pt x="49" y="69"/>
                      </a:cubicBezTo>
                      <a:cubicBezTo>
                        <a:pt x="97" y="85"/>
                        <a:pt x="97" y="85"/>
                        <a:pt x="97" y="85"/>
                      </a:cubicBezTo>
                      <a:lnTo>
                        <a:pt x="97" y="116"/>
                      </a:lnTo>
                      <a:close/>
                      <a:moveTo>
                        <a:pt x="159" y="133"/>
                      </a:moveTo>
                      <a:cubicBezTo>
                        <a:pt x="129" y="125"/>
                        <a:pt x="129" y="125"/>
                        <a:pt x="129" y="125"/>
                      </a:cubicBezTo>
                      <a:cubicBezTo>
                        <a:pt x="129" y="94"/>
                        <a:pt x="129" y="94"/>
                        <a:pt x="129" y="94"/>
                      </a:cubicBezTo>
                      <a:cubicBezTo>
                        <a:pt x="159" y="104"/>
                        <a:pt x="159" y="104"/>
                        <a:pt x="159" y="104"/>
                      </a:cubicBezTo>
                      <a:lnTo>
                        <a:pt x="159" y="133"/>
                      </a:lnTo>
                      <a:close/>
                      <a:moveTo>
                        <a:pt x="159" y="188"/>
                      </a:moveTo>
                      <a:cubicBezTo>
                        <a:pt x="149" y="185"/>
                        <a:pt x="139" y="183"/>
                        <a:pt x="129" y="180"/>
                      </a:cubicBezTo>
                      <a:cubicBezTo>
                        <a:pt x="129" y="170"/>
                        <a:pt x="129" y="160"/>
                        <a:pt x="129" y="150"/>
                      </a:cubicBezTo>
                      <a:cubicBezTo>
                        <a:pt x="139" y="153"/>
                        <a:pt x="149" y="156"/>
                        <a:pt x="159" y="159"/>
                      </a:cubicBezTo>
                      <a:cubicBezTo>
                        <a:pt x="159" y="168"/>
                        <a:pt x="159" y="178"/>
                        <a:pt x="159" y="188"/>
                      </a:cubicBezTo>
                      <a:close/>
                      <a:moveTo>
                        <a:pt x="159" y="243"/>
                      </a:moveTo>
                      <a:cubicBezTo>
                        <a:pt x="149" y="240"/>
                        <a:pt x="139" y="238"/>
                        <a:pt x="129" y="236"/>
                      </a:cubicBezTo>
                      <a:cubicBezTo>
                        <a:pt x="129" y="226"/>
                        <a:pt x="129" y="215"/>
                        <a:pt x="129" y="205"/>
                      </a:cubicBezTo>
                      <a:cubicBezTo>
                        <a:pt x="139" y="208"/>
                        <a:pt x="149" y="211"/>
                        <a:pt x="159" y="213"/>
                      </a:cubicBezTo>
                      <a:cubicBezTo>
                        <a:pt x="159" y="223"/>
                        <a:pt x="159" y="233"/>
                        <a:pt x="159" y="243"/>
                      </a:cubicBezTo>
                      <a:close/>
                      <a:moveTo>
                        <a:pt x="159" y="298"/>
                      </a:moveTo>
                      <a:cubicBezTo>
                        <a:pt x="149" y="296"/>
                        <a:pt x="139" y="294"/>
                        <a:pt x="129" y="292"/>
                      </a:cubicBezTo>
                      <a:cubicBezTo>
                        <a:pt x="129" y="281"/>
                        <a:pt x="129" y="271"/>
                        <a:pt x="129" y="261"/>
                      </a:cubicBezTo>
                      <a:cubicBezTo>
                        <a:pt x="139" y="263"/>
                        <a:pt x="149" y="266"/>
                        <a:pt x="159" y="268"/>
                      </a:cubicBezTo>
                      <a:cubicBezTo>
                        <a:pt x="159" y="278"/>
                        <a:pt x="159" y="288"/>
                        <a:pt x="159" y="298"/>
                      </a:cubicBezTo>
                      <a:close/>
                      <a:moveTo>
                        <a:pt x="159" y="353"/>
                      </a:moveTo>
                      <a:cubicBezTo>
                        <a:pt x="149" y="351"/>
                        <a:pt x="139" y="349"/>
                        <a:pt x="129" y="347"/>
                      </a:cubicBezTo>
                      <a:cubicBezTo>
                        <a:pt x="129" y="337"/>
                        <a:pt x="129" y="327"/>
                        <a:pt x="129" y="317"/>
                      </a:cubicBezTo>
                      <a:cubicBezTo>
                        <a:pt x="139" y="319"/>
                        <a:pt x="149" y="321"/>
                        <a:pt x="159" y="323"/>
                      </a:cubicBezTo>
                      <a:cubicBezTo>
                        <a:pt x="159" y="333"/>
                        <a:pt x="159" y="343"/>
                        <a:pt x="159" y="353"/>
                      </a:cubicBezTo>
                      <a:close/>
                      <a:moveTo>
                        <a:pt x="159" y="408"/>
                      </a:moveTo>
                      <a:cubicBezTo>
                        <a:pt x="149" y="406"/>
                        <a:pt x="139" y="405"/>
                        <a:pt x="129" y="403"/>
                      </a:cubicBezTo>
                      <a:cubicBezTo>
                        <a:pt x="129" y="393"/>
                        <a:pt x="129" y="383"/>
                        <a:pt x="129" y="372"/>
                      </a:cubicBezTo>
                      <a:cubicBezTo>
                        <a:pt x="139" y="374"/>
                        <a:pt x="149" y="376"/>
                        <a:pt x="159" y="378"/>
                      </a:cubicBezTo>
                      <a:cubicBezTo>
                        <a:pt x="159" y="388"/>
                        <a:pt x="159" y="398"/>
                        <a:pt x="159" y="408"/>
                      </a:cubicBezTo>
                      <a:close/>
                      <a:moveTo>
                        <a:pt x="160" y="463"/>
                      </a:moveTo>
                      <a:cubicBezTo>
                        <a:pt x="149" y="461"/>
                        <a:pt x="139" y="460"/>
                        <a:pt x="129" y="459"/>
                      </a:cubicBezTo>
                      <a:cubicBezTo>
                        <a:pt x="129" y="448"/>
                        <a:pt x="129" y="438"/>
                        <a:pt x="129" y="428"/>
                      </a:cubicBezTo>
                      <a:cubicBezTo>
                        <a:pt x="139" y="430"/>
                        <a:pt x="149" y="432"/>
                        <a:pt x="160" y="433"/>
                      </a:cubicBezTo>
                      <a:cubicBezTo>
                        <a:pt x="160" y="443"/>
                        <a:pt x="160" y="453"/>
                        <a:pt x="160" y="463"/>
                      </a:cubicBezTo>
                      <a:close/>
                      <a:moveTo>
                        <a:pt x="160" y="518"/>
                      </a:moveTo>
                      <a:cubicBezTo>
                        <a:pt x="149" y="516"/>
                        <a:pt x="139" y="515"/>
                        <a:pt x="129" y="514"/>
                      </a:cubicBezTo>
                      <a:cubicBezTo>
                        <a:pt x="129" y="504"/>
                        <a:pt x="129" y="494"/>
                        <a:pt x="129" y="484"/>
                      </a:cubicBezTo>
                      <a:cubicBezTo>
                        <a:pt x="139" y="485"/>
                        <a:pt x="149" y="487"/>
                        <a:pt x="160" y="488"/>
                      </a:cubicBezTo>
                      <a:cubicBezTo>
                        <a:pt x="160" y="498"/>
                        <a:pt x="160" y="508"/>
                        <a:pt x="160" y="518"/>
                      </a:cubicBezTo>
                      <a:close/>
                      <a:moveTo>
                        <a:pt x="160" y="572"/>
                      </a:moveTo>
                      <a:cubicBezTo>
                        <a:pt x="150" y="572"/>
                        <a:pt x="139" y="571"/>
                        <a:pt x="129" y="570"/>
                      </a:cubicBezTo>
                      <a:cubicBezTo>
                        <a:pt x="129" y="560"/>
                        <a:pt x="129" y="550"/>
                        <a:pt x="129" y="539"/>
                      </a:cubicBezTo>
                      <a:cubicBezTo>
                        <a:pt x="139" y="541"/>
                        <a:pt x="150" y="542"/>
                        <a:pt x="160" y="543"/>
                      </a:cubicBezTo>
                      <a:cubicBezTo>
                        <a:pt x="160" y="553"/>
                        <a:pt x="160" y="563"/>
                        <a:pt x="160" y="572"/>
                      </a:cubicBezTo>
                      <a:close/>
                      <a:moveTo>
                        <a:pt x="160" y="627"/>
                      </a:moveTo>
                      <a:cubicBezTo>
                        <a:pt x="150" y="627"/>
                        <a:pt x="140" y="626"/>
                        <a:pt x="129" y="626"/>
                      </a:cubicBezTo>
                      <a:cubicBezTo>
                        <a:pt x="129" y="616"/>
                        <a:pt x="129" y="605"/>
                        <a:pt x="129" y="595"/>
                      </a:cubicBezTo>
                      <a:cubicBezTo>
                        <a:pt x="140" y="596"/>
                        <a:pt x="150" y="597"/>
                        <a:pt x="160" y="598"/>
                      </a:cubicBezTo>
                      <a:cubicBezTo>
                        <a:pt x="160" y="608"/>
                        <a:pt x="160" y="618"/>
                        <a:pt x="160" y="627"/>
                      </a:cubicBezTo>
                      <a:close/>
                      <a:moveTo>
                        <a:pt x="160" y="682"/>
                      </a:moveTo>
                      <a:cubicBezTo>
                        <a:pt x="150" y="682"/>
                        <a:pt x="140" y="682"/>
                        <a:pt x="130" y="681"/>
                      </a:cubicBezTo>
                      <a:cubicBezTo>
                        <a:pt x="130" y="671"/>
                        <a:pt x="130" y="661"/>
                        <a:pt x="130" y="651"/>
                      </a:cubicBezTo>
                      <a:cubicBezTo>
                        <a:pt x="140" y="652"/>
                        <a:pt x="150" y="652"/>
                        <a:pt x="160" y="653"/>
                      </a:cubicBezTo>
                      <a:cubicBezTo>
                        <a:pt x="160" y="663"/>
                        <a:pt x="160" y="673"/>
                        <a:pt x="160" y="682"/>
                      </a:cubicBezTo>
                      <a:close/>
                      <a:moveTo>
                        <a:pt x="160" y="737"/>
                      </a:moveTo>
                      <a:cubicBezTo>
                        <a:pt x="150" y="737"/>
                        <a:pt x="140" y="737"/>
                        <a:pt x="130" y="737"/>
                      </a:cubicBezTo>
                      <a:cubicBezTo>
                        <a:pt x="130" y="727"/>
                        <a:pt x="130" y="717"/>
                        <a:pt x="130" y="706"/>
                      </a:cubicBezTo>
                      <a:cubicBezTo>
                        <a:pt x="140" y="707"/>
                        <a:pt x="150" y="708"/>
                        <a:pt x="160" y="708"/>
                      </a:cubicBezTo>
                      <a:cubicBezTo>
                        <a:pt x="160" y="718"/>
                        <a:pt x="160" y="728"/>
                        <a:pt x="160" y="737"/>
                      </a:cubicBezTo>
                      <a:close/>
                      <a:moveTo>
                        <a:pt x="160" y="792"/>
                      </a:moveTo>
                      <a:cubicBezTo>
                        <a:pt x="150" y="793"/>
                        <a:pt x="140" y="793"/>
                        <a:pt x="130" y="793"/>
                      </a:cubicBezTo>
                      <a:cubicBezTo>
                        <a:pt x="130" y="783"/>
                        <a:pt x="130" y="772"/>
                        <a:pt x="130" y="762"/>
                      </a:cubicBezTo>
                      <a:cubicBezTo>
                        <a:pt x="140" y="762"/>
                        <a:pt x="150" y="763"/>
                        <a:pt x="160" y="763"/>
                      </a:cubicBezTo>
                      <a:cubicBezTo>
                        <a:pt x="160" y="773"/>
                        <a:pt x="160" y="783"/>
                        <a:pt x="160" y="792"/>
                      </a:cubicBezTo>
                      <a:close/>
                      <a:moveTo>
                        <a:pt x="160" y="847"/>
                      </a:moveTo>
                      <a:cubicBezTo>
                        <a:pt x="150" y="848"/>
                        <a:pt x="140" y="848"/>
                        <a:pt x="130" y="849"/>
                      </a:cubicBezTo>
                      <a:cubicBezTo>
                        <a:pt x="130" y="838"/>
                        <a:pt x="130" y="828"/>
                        <a:pt x="130" y="818"/>
                      </a:cubicBezTo>
                      <a:cubicBezTo>
                        <a:pt x="140" y="818"/>
                        <a:pt x="150" y="818"/>
                        <a:pt x="160" y="818"/>
                      </a:cubicBezTo>
                      <a:cubicBezTo>
                        <a:pt x="160" y="828"/>
                        <a:pt x="160" y="838"/>
                        <a:pt x="160" y="847"/>
                      </a:cubicBezTo>
                      <a:close/>
                      <a:moveTo>
                        <a:pt x="160" y="902"/>
                      </a:moveTo>
                      <a:cubicBezTo>
                        <a:pt x="150" y="903"/>
                        <a:pt x="140" y="904"/>
                        <a:pt x="130" y="904"/>
                      </a:cubicBezTo>
                      <a:cubicBezTo>
                        <a:pt x="130" y="894"/>
                        <a:pt x="130" y="884"/>
                        <a:pt x="130" y="874"/>
                      </a:cubicBezTo>
                      <a:cubicBezTo>
                        <a:pt x="140" y="873"/>
                        <a:pt x="150" y="873"/>
                        <a:pt x="160" y="873"/>
                      </a:cubicBezTo>
                      <a:cubicBezTo>
                        <a:pt x="160" y="883"/>
                        <a:pt x="160" y="893"/>
                        <a:pt x="160" y="902"/>
                      </a:cubicBezTo>
                      <a:close/>
                      <a:moveTo>
                        <a:pt x="160" y="957"/>
                      </a:moveTo>
                      <a:cubicBezTo>
                        <a:pt x="150" y="958"/>
                        <a:pt x="140" y="959"/>
                        <a:pt x="130" y="960"/>
                      </a:cubicBezTo>
                      <a:cubicBezTo>
                        <a:pt x="130" y="950"/>
                        <a:pt x="130" y="939"/>
                        <a:pt x="130" y="929"/>
                      </a:cubicBezTo>
                      <a:cubicBezTo>
                        <a:pt x="140" y="929"/>
                        <a:pt x="150" y="928"/>
                        <a:pt x="160" y="928"/>
                      </a:cubicBezTo>
                      <a:cubicBezTo>
                        <a:pt x="160" y="938"/>
                        <a:pt x="160" y="947"/>
                        <a:pt x="160" y="957"/>
                      </a:cubicBezTo>
                      <a:close/>
                      <a:moveTo>
                        <a:pt x="161" y="1012"/>
                      </a:moveTo>
                      <a:cubicBezTo>
                        <a:pt x="150" y="1013"/>
                        <a:pt x="140" y="1014"/>
                        <a:pt x="130" y="1016"/>
                      </a:cubicBezTo>
                      <a:cubicBezTo>
                        <a:pt x="130" y="1005"/>
                        <a:pt x="130" y="995"/>
                        <a:pt x="130" y="985"/>
                      </a:cubicBezTo>
                      <a:cubicBezTo>
                        <a:pt x="140" y="984"/>
                        <a:pt x="150" y="984"/>
                        <a:pt x="161" y="983"/>
                      </a:cubicBezTo>
                      <a:cubicBezTo>
                        <a:pt x="161" y="993"/>
                        <a:pt x="161" y="1002"/>
                        <a:pt x="161" y="1012"/>
                      </a:cubicBezTo>
                      <a:close/>
                      <a:moveTo>
                        <a:pt x="161" y="1067"/>
                      </a:moveTo>
                      <a:cubicBezTo>
                        <a:pt x="130" y="1071"/>
                        <a:pt x="130" y="1071"/>
                        <a:pt x="130" y="1071"/>
                      </a:cubicBezTo>
                      <a:cubicBezTo>
                        <a:pt x="130" y="1041"/>
                        <a:pt x="130" y="1041"/>
                        <a:pt x="130" y="1041"/>
                      </a:cubicBezTo>
                      <a:cubicBezTo>
                        <a:pt x="161" y="1038"/>
                        <a:pt x="161" y="1038"/>
                        <a:pt x="161" y="1038"/>
                      </a:cubicBezTo>
                      <a:lnTo>
                        <a:pt x="161" y="1067"/>
                      </a:lnTo>
                      <a:close/>
                      <a:moveTo>
                        <a:pt x="186" y="1036"/>
                      </a:moveTo>
                      <a:cubicBezTo>
                        <a:pt x="208" y="1034"/>
                        <a:pt x="208" y="1034"/>
                        <a:pt x="208" y="1034"/>
                      </a:cubicBezTo>
                      <a:cubicBezTo>
                        <a:pt x="208" y="1061"/>
                        <a:pt x="208" y="1061"/>
                        <a:pt x="208" y="1061"/>
                      </a:cubicBezTo>
                      <a:cubicBezTo>
                        <a:pt x="186" y="1065"/>
                        <a:pt x="186" y="1065"/>
                        <a:pt x="186" y="1065"/>
                      </a:cubicBezTo>
                      <a:lnTo>
                        <a:pt x="186" y="1036"/>
                      </a:lnTo>
                      <a:close/>
                      <a:moveTo>
                        <a:pt x="186" y="982"/>
                      </a:moveTo>
                      <a:cubicBezTo>
                        <a:pt x="193" y="981"/>
                        <a:pt x="200" y="981"/>
                        <a:pt x="208" y="980"/>
                      </a:cubicBezTo>
                      <a:cubicBezTo>
                        <a:pt x="208" y="990"/>
                        <a:pt x="208" y="999"/>
                        <a:pt x="208" y="1008"/>
                      </a:cubicBezTo>
                      <a:cubicBezTo>
                        <a:pt x="200" y="1008"/>
                        <a:pt x="193" y="1009"/>
                        <a:pt x="186" y="1010"/>
                      </a:cubicBezTo>
                      <a:cubicBezTo>
                        <a:pt x="186" y="1001"/>
                        <a:pt x="186" y="991"/>
                        <a:pt x="186" y="982"/>
                      </a:cubicBezTo>
                      <a:close/>
                      <a:moveTo>
                        <a:pt x="186" y="956"/>
                      </a:moveTo>
                      <a:cubicBezTo>
                        <a:pt x="186" y="946"/>
                        <a:pt x="186" y="937"/>
                        <a:pt x="186" y="928"/>
                      </a:cubicBezTo>
                      <a:cubicBezTo>
                        <a:pt x="193" y="927"/>
                        <a:pt x="200" y="927"/>
                        <a:pt x="208" y="927"/>
                      </a:cubicBezTo>
                      <a:cubicBezTo>
                        <a:pt x="208" y="936"/>
                        <a:pt x="208" y="945"/>
                        <a:pt x="208" y="954"/>
                      </a:cubicBezTo>
                      <a:cubicBezTo>
                        <a:pt x="200" y="954"/>
                        <a:pt x="193" y="955"/>
                        <a:pt x="186" y="956"/>
                      </a:cubicBezTo>
                      <a:close/>
                      <a:moveTo>
                        <a:pt x="186" y="873"/>
                      </a:moveTo>
                      <a:cubicBezTo>
                        <a:pt x="193" y="873"/>
                        <a:pt x="200" y="873"/>
                        <a:pt x="208" y="873"/>
                      </a:cubicBezTo>
                      <a:cubicBezTo>
                        <a:pt x="208" y="882"/>
                        <a:pt x="208" y="891"/>
                        <a:pt x="208" y="900"/>
                      </a:cubicBezTo>
                      <a:cubicBezTo>
                        <a:pt x="200" y="900"/>
                        <a:pt x="193" y="901"/>
                        <a:pt x="186" y="901"/>
                      </a:cubicBezTo>
                      <a:cubicBezTo>
                        <a:pt x="186" y="892"/>
                        <a:pt x="186" y="883"/>
                        <a:pt x="186" y="873"/>
                      </a:cubicBezTo>
                      <a:close/>
                      <a:moveTo>
                        <a:pt x="186" y="847"/>
                      </a:moveTo>
                      <a:cubicBezTo>
                        <a:pt x="186" y="838"/>
                        <a:pt x="186" y="828"/>
                        <a:pt x="186" y="819"/>
                      </a:cubicBezTo>
                      <a:cubicBezTo>
                        <a:pt x="193" y="819"/>
                        <a:pt x="200" y="819"/>
                        <a:pt x="208" y="819"/>
                      </a:cubicBezTo>
                      <a:cubicBezTo>
                        <a:pt x="208" y="828"/>
                        <a:pt x="208" y="837"/>
                        <a:pt x="208" y="846"/>
                      </a:cubicBezTo>
                      <a:cubicBezTo>
                        <a:pt x="200" y="846"/>
                        <a:pt x="193" y="847"/>
                        <a:pt x="186" y="847"/>
                      </a:cubicBezTo>
                      <a:close/>
                      <a:moveTo>
                        <a:pt x="186" y="764"/>
                      </a:moveTo>
                      <a:cubicBezTo>
                        <a:pt x="193" y="765"/>
                        <a:pt x="200" y="765"/>
                        <a:pt x="208" y="765"/>
                      </a:cubicBezTo>
                      <a:cubicBezTo>
                        <a:pt x="208" y="774"/>
                        <a:pt x="208" y="783"/>
                        <a:pt x="208" y="792"/>
                      </a:cubicBezTo>
                      <a:cubicBezTo>
                        <a:pt x="200" y="792"/>
                        <a:pt x="193" y="792"/>
                        <a:pt x="186" y="793"/>
                      </a:cubicBezTo>
                      <a:cubicBezTo>
                        <a:pt x="186" y="783"/>
                        <a:pt x="186" y="774"/>
                        <a:pt x="186" y="764"/>
                      </a:cubicBezTo>
                      <a:close/>
                      <a:moveTo>
                        <a:pt x="186" y="738"/>
                      </a:moveTo>
                      <a:cubicBezTo>
                        <a:pt x="186" y="729"/>
                        <a:pt x="186" y="719"/>
                        <a:pt x="186" y="710"/>
                      </a:cubicBezTo>
                      <a:cubicBezTo>
                        <a:pt x="193" y="710"/>
                        <a:pt x="200" y="711"/>
                        <a:pt x="208" y="711"/>
                      </a:cubicBezTo>
                      <a:cubicBezTo>
                        <a:pt x="208" y="720"/>
                        <a:pt x="208" y="729"/>
                        <a:pt x="208" y="738"/>
                      </a:cubicBezTo>
                      <a:cubicBezTo>
                        <a:pt x="200" y="738"/>
                        <a:pt x="193" y="738"/>
                        <a:pt x="186" y="738"/>
                      </a:cubicBezTo>
                      <a:close/>
                      <a:moveTo>
                        <a:pt x="186" y="656"/>
                      </a:moveTo>
                      <a:cubicBezTo>
                        <a:pt x="193" y="656"/>
                        <a:pt x="200" y="657"/>
                        <a:pt x="208" y="657"/>
                      </a:cubicBezTo>
                      <a:cubicBezTo>
                        <a:pt x="208" y="666"/>
                        <a:pt x="208" y="675"/>
                        <a:pt x="208" y="685"/>
                      </a:cubicBezTo>
                      <a:cubicBezTo>
                        <a:pt x="200" y="684"/>
                        <a:pt x="193" y="684"/>
                        <a:pt x="186" y="684"/>
                      </a:cubicBezTo>
                      <a:cubicBezTo>
                        <a:pt x="186" y="674"/>
                        <a:pt x="186" y="665"/>
                        <a:pt x="186" y="656"/>
                      </a:cubicBezTo>
                      <a:close/>
                      <a:moveTo>
                        <a:pt x="186" y="601"/>
                      </a:moveTo>
                      <a:cubicBezTo>
                        <a:pt x="193" y="602"/>
                        <a:pt x="200" y="603"/>
                        <a:pt x="208" y="604"/>
                      </a:cubicBezTo>
                      <a:cubicBezTo>
                        <a:pt x="208" y="613"/>
                        <a:pt x="208" y="622"/>
                        <a:pt x="208" y="631"/>
                      </a:cubicBezTo>
                      <a:cubicBezTo>
                        <a:pt x="200" y="630"/>
                        <a:pt x="193" y="630"/>
                        <a:pt x="186" y="629"/>
                      </a:cubicBezTo>
                      <a:cubicBezTo>
                        <a:pt x="186" y="620"/>
                        <a:pt x="186" y="611"/>
                        <a:pt x="186" y="601"/>
                      </a:cubicBezTo>
                      <a:close/>
                      <a:moveTo>
                        <a:pt x="186" y="547"/>
                      </a:moveTo>
                      <a:cubicBezTo>
                        <a:pt x="193" y="548"/>
                        <a:pt x="200" y="549"/>
                        <a:pt x="208" y="550"/>
                      </a:cubicBezTo>
                      <a:cubicBezTo>
                        <a:pt x="208" y="559"/>
                        <a:pt x="208" y="568"/>
                        <a:pt x="208" y="577"/>
                      </a:cubicBezTo>
                      <a:cubicBezTo>
                        <a:pt x="200" y="576"/>
                        <a:pt x="193" y="576"/>
                        <a:pt x="186" y="575"/>
                      </a:cubicBezTo>
                      <a:cubicBezTo>
                        <a:pt x="186" y="566"/>
                        <a:pt x="186" y="556"/>
                        <a:pt x="186" y="547"/>
                      </a:cubicBezTo>
                      <a:close/>
                      <a:moveTo>
                        <a:pt x="186" y="492"/>
                      </a:moveTo>
                      <a:cubicBezTo>
                        <a:pt x="193" y="494"/>
                        <a:pt x="200" y="495"/>
                        <a:pt x="208" y="496"/>
                      </a:cubicBezTo>
                      <a:cubicBezTo>
                        <a:pt x="208" y="505"/>
                        <a:pt x="208" y="514"/>
                        <a:pt x="208" y="523"/>
                      </a:cubicBezTo>
                      <a:cubicBezTo>
                        <a:pt x="200" y="522"/>
                        <a:pt x="193" y="521"/>
                        <a:pt x="186" y="521"/>
                      </a:cubicBezTo>
                      <a:cubicBezTo>
                        <a:pt x="186" y="511"/>
                        <a:pt x="186" y="502"/>
                        <a:pt x="186" y="492"/>
                      </a:cubicBezTo>
                      <a:close/>
                      <a:moveTo>
                        <a:pt x="186" y="438"/>
                      </a:moveTo>
                      <a:cubicBezTo>
                        <a:pt x="193" y="439"/>
                        <a:pt x="200" y="441"/>
                        <a:pt x="208" y="442"/>
                      </a:cubicBezTo>
                      <a:cubicBezTo>
                        <a:pt x="208" y="451"/>
                        <a:pt x="208" y="460"/>
                        <a:pt x="208" y="469"/>
                      </a:cubicBezTo>
                      <a:cubicBezTo>
                        <a:pt x="200" y="468"/>
                        <a:pt x="193" y="467"/>
                        <a:pt x="186" y="466"/>
                      </a:cubicBezTo>
                      <a:cubicBezTo>
                        <a:pt x="186" y="457"/>
                        <a:pt x="186" y="448"/>
                        <a:pt x="186" y="438"/>
                      </a:cubicBezTo>
                      <a:close/>
                      <a:moveTo>
                        <a:pt x="186" y="384"/>
                      </a:moveTo>
                      <a:cubicBezTo>
                        <a:pt x="193" y="385"/>
                        <a:pt x="200" y="387"/>
                        <a:pt x="208" y="388"/>
                      </a:cubicBezTo>
                      <a:cubicBezTo>
                        <a:pt x="208" y="397"/>
                        <a:pt x="208" y="406"/>
                        <a:pt x="208" y="415"/>
                      </a:cubicBezTo>
                      <a:cubicBezTo>
                        <a:pt x="200" y="414"/>
                        <a:pt x="193" y="413"/>
                        <a:pt x="186" y="412"/>
                      </a:cubicBezTo>
                      <a:cubicBezTo>
                        <a:pt x="186" y="403"/>
                        <a:pt x="186" y="393"/>
                        <a:pt x="186" y="384"/>
                      </a:cubicBezTo>
                      <a:close/>
                      <a:moveTo>
                        <a:pt x="186" y="329"/>
                      </a:moveTo>
                      <a:cubicBezTo>
                        <a:pt x="193" y="331"/>
                        <a:pt x="200" y="333"/>
                        <a:pt x="208" y="334"/>
                      </a:cubicBezTo>
                      <a:cubicBezTo>
                        <a:pt x="208" y="343"/>
                        <a:pt x="208" y="352"/>
                        <a:pt x="208" y="361"/>
                      </a:cubicBezTo>
                      <a:cubicBezTo>
                        <a:pt x="200" y="360"/>
                        <a:pt x="193" y="359"/>
                        <a:pt x="186" y="358"/>
                      </a:cubicBezTo>
                      <a:cubicBezTo>
                        <a:pt x="186" y="348"/>
                        <a:pt x="186" y="339"/>
                        <a:pt x="186" y="329"/>
                      </a:cubicBezTo>
                      <a:close/>
                      <a:moveTo>
                        <a:pt x="186" y="275"/>
                      </a:moveTo>
                      <a:cubicBezTo>
                        <a:pt x="193" y="277"/>
                        <a:pt x="200" y="279"/>
                        <a:pt x="208" y="280"/>
                      </a:cubicBezTo>
                      <a:cubicBezTo>
                        <a:pt x="208" y="289"/>
                        <a:pt x="208" y="299"/>
                        <a:pt x="208" y="308"/>
                      </a:cubicBezTo>
                      <a:cubicBezTo>
                        <a:pt x="200" y="306"/>
                        <a:pt x="193" y="305"/>
                        <a:pt x="186" y="303"/>
                      </a:cubicBezTo>
                      <a:cubicBezTo>
                        <a:pt x="186" y="294"/>
                        <a:pt x="186" y="284"/>
                        <a:pt x="186" y="275"/>
                      </a:cubicBezTo>
                      <a:close/>
                      <a:moveTo>
                        <a:pt x="186" y="249"/>
                      </a:moveTo>
                      <a:cubicBezTo>
                        <a:pt x="186" y="239"/>
                        <a:pt x="186" y="230"/>
                        <a:pt x="186" y="221"/>
                      </a:cubicBezTo>
                      <a:cubicBezTo>
                        <a:pt x="193" y="223"/>
                        <a:pt x="200" y="225"/>
                        <a:pt x="208" y="227"/>
                      </a:cubicBezTo>
                      <a:cubicBezTo>
                        <a:pt x="208" y="236"/>
                        <a:pt x="208" y="245"/>
                        <a:pt x="208" y="254"/>
                      </a:cubicBezTo>
                      <a:cubicBezTo>
                        <a:pt x="200" y="252"/>
                        <a:pt x="193" y="250"/>
                        <a:pt x="186" y="249"/>
                      </a:cubicBezTo>
                      <a:close/>
                      <a:moveTo>
                        <a:pt x="186" y="166"/>
                      </a:moveTo>
                      <a:cubicBezTo>
                        <a:pt x="193" y="168"/>
                        <a:pt x="200" y="171"/>
                        <a:pt x="208" y="173"/>
                      </a:cubicBezTo>
                      <a:cubicBezTo>
                        <a:pt x="208" y="182"/>
                        <a:pt x="208" y="191"/>
                        <a:pt x="208" y="200"/>
                      </a:cubicBezTo>
                      <a:cubicBezTo>
                        <a:pt x="200" y="198"/>
                        <a:pt x="193" y="196"/>
                        <a:pt x="186" y="194"/>
                      </a:cubicBezTo>
                      <a:cubicBezTo>
                        <a:pt x="186" y="185"/>
                        <a:pt x="186" y="176"/>
                        <a:pt x="186" y="166"/>
                      </a:cubicBezTo>
                      <a:close/>
                      <a:moveTo>
                        <a:pt x="208" y="146"/>
                      </a:moveTo>
                      <a:cubicBezTo>
                        <a:pt x="186" y="140"/>
                        <a:pt x="186" y="140"/>
                        <a:pt x="186" y="140"/>
                      </a:cubicBezTo>
                      <a:cubicBezTo>
                        <a:pt x="186" y="112"/>
                        <a:pt x="186" y="112"/>
                        <a:pt x="186" y="112"/>
                      </a:cubicBezTo>
                      <a:cubicBezTo>
                        <a:pt x="208" y="119"/>
                        <a:pt x="208" y="119"/>
                        <a:pt x="208" y="119"/>
                      </a:cubicBezTo>
                      <a:lnTo>
                        <a:pt x="208" y="146"/>
                      </a:lnTo>
                      <a:close/>
                      <a:moveTo>
                        <a:pt x="228" y="1033"/>
                      </a:moveTo>
                      <a:cubicBezTo>
                        <a:pt x="247" y="1031"/>
                        <a:pt x="247" y="1031"/>
                        <a:pt x="247" y="1031"/>
                      </a:cubicBezTo>
                      <a:cubicBezTo>
                        <a:pt x="247" y="1057"/>
                        <a:pt x="247" y="1057"/>
                        <a:pt x="247" y="1057"/>
                      </a:cubicBezTo>
                      <a:cubicBezTo>
                        <a:pt x="228" y="1060"/>
                        <a:pt x="228" y="1060"/>
                        <a:pt x="228" y="1060"/>
                      </a:cubicBezTo>
                      <a:lnTo>
                        <a:pt x="228" y="1033"/>
                      </a:lnTo>
                      <a:close/>
                      <a:moveTo>
                        <a:pt x="228" y="980"/>
                      </a:moveTo>
                      <a:cubicBezTo>
                        <a:pt x="234" y="979"/>
                        <a:pt x="241" y="979"/>
                        <a:pt x="247" y="978"/>
                      </a:cubicBezTo>
                      <a:cubicBezTo>
                        <a:pt x="247" y="987"/>
                        <a:pt x="247" y="995"/>
                        <a:pt x="247" y="1004"/>
                      </a:cubicBezTo>
                      <a:cubicBezTo>
                        <a:pt x="241" y="1005"/>
                        <a:pt x="234" y="1005"/>
                        <a:pt x="228" y="1006"/>
                      </a:cubicBezTo>
                      <a:cubicBezTo>
                        <a:pt x="228" y="997"/>
                        <a:pt x="228" y="989"/>
                        <a:pt x="228" y="980"/>
                      </a:cubicBezTo>
                      <a:close/>
                      <a:moveTo>
                        <a:pt x="228" y="926"/>
                      </a:moveTo>
                      <a:cubicBezTo>
                        <a:pt x="234" y="926"/>
                        <a:pt x="241" y="926"/>
                        <a:pt x="247" y="926"/>
                      </a:cubicBezTo>
                      <a:cubicBezTo>
                        <a:pt x="247" y="934"/>
                        <a:pt x="247" y="943"/>
                        <a:pt x="247" y="951"/>
                      </a:cubicBezTo>
                      <a:cubicBezTo>
                        <a:pt x="241" y="952"/>
                        <a:pt x="234" y="952"/>
                        <a:pt x="228" y="953"/>
                      </a:cubicBezTo>
                      <a:cubicBezTo>
                        <a:pt x="228" y="944"/>
                        <a:pt x="228" y="935"/>
                        <a:pt x="228" y="926"/>
                      </a:cubicBezTo>
                      <a:close/>
                      <a:moveTo>
                        <a:pt x="228" y="873"/>
                      </a:moveTo>
                      <a:cubicBezTo>
                        <a:pt x="235" y="873"/>
                        <a:pt x="241" y="873"/>
                        <a:pt x="247" y="873"/>
                      </a:cubicBezTo>
                      <a:cubicBezTo>
                        <a:pt x="247" y="881"/>
                        <a:pt x="247" y="890"/>
                        <a:pt x="247" y="898"/>
                      </a:cubicBezTo>
                      <a:cubicBezTo>
                        <a:pt x="241" y="899"/>
                        <a:pt x="235" y="899"/>
                        <a:pt x="228" y="899"/>
                      </a:cubicBezTo>
                      <a:cubicBezTo>
                        <a:pt x="228" y="891"/>
                        <a:pt x="228" y="882"/>
                        <a:pt x="228" y="873"/>
                      </a:cubicBezTo>
                      <a:close/>
                      <a:moveTo>
                        <a:pt x="228" y="820"/>
                      </a:moveTo>
                      <a:cubicBezTo>
                        <a:pt x="235" y="820"/>
                        <a:pt x="241" y="820"/>
                        <a:pt x="247" y="820"/>
                      </a:cubicBezTo>
                      <a:cubicBezTo>
                        <a:pt x="247" y="828"/>
                        <a:pt x="247" y="837"/>
                        <a:pt x="247" y="845"/>
                      </a:cubicBezTo>
                      <a:cubicBezTo>
                        <a:pt x="241" y="845"/>
                        <a:pt x="235" y="846"/>
                        <a:pt x="228" y="846"/>
                      </a:cubicBezTo>
                      <a:cubicBezTo>
                        <a:pt x="228" y="837"/>
                        <a:pt x="228" y="828"/>
                        <a:pt x="228" y="820"/>
                      </a:cubicBezTo>
                      <a:close/>
                      <a:moveTo>
                        <a:pt x="228" y="766"/>
                      </a:moveTo>
                      <a:cubicBezTo>
                        <a:pt x="235" y="766"/>
                        <a:pt x="241" y="767"/>
                        <a:pt x="248" y="767"/>
                      </a:cubicBezTo>
                      <a:cubicBezTo>
                        <a:pt x="248" y="775"/>
                        <a:pt x="248" y="784"/>
                        <a:pt x="248" y="792"/>
                      </a:cubicBezTo>
                      <a:cubicBezTo>
                        <a:pt x="241" y="792"/>
                        <a:pt x="235" y="792"/>
                        <a:pt x="228" y="793"/>
                      </a:cubicBezTo>
                      <a:cubicBezTo>
                        <a:pt x="228" y="784"/>
                        <a:pt x="228" y="775"/>
                        <a:pt x="228" y="766"/>
                      </a:cubicBezTo>
                      <a:close/>
                      <a:moveTo>
                        <a:pt x="229" y="713"/>
                      </a:moveTo>
                      <a:cubicBezTo>
                        <a:pt x="235" y="713"/>
                        <a:pt x="241" y="714"/>
                        <a:pt x="248" y="714"/>
                      </a:cubicBezTo>
                      <a:cubicBezTo>
                        <a:pt x="248" y="722"/>
                        <a:pt x="248" y="731"/>
                        <a:pt x="248" y="739"/>
                      </a:cubicBezTo>
                      <a:cubicBezTo>
                        <a:pt x="241" y="739"/>
                        <a:pt x="235" y="739"/>
                        <a:pt x="229" y="739"/>
                      </a:cubicBezTo>
                      <a:cubicBezTo>
                        <a:pt x="229" y="730"/>
                        <a:pt x="229" y="722"/>
                        <a:pt x="229" y="713"/>
                      </a:cubicBezTo>
                      <a:close/>
                      <a:moveTo>
                        <a:pt x="229" y="659"/>
                      </a:moveTo>
                      <a:cubicBezTo>
                        <a:pt x="235" y="660"/>
                        <a:pt x="241" y="660"/>
                        <a:pt x="248" y="661"/>
                      </a:cubicBezTo>
                      <a:cubicBezTo>
                        <a:pt x="248" y="669"/>
                        <a:pt x="248" y="678"/>
                        <a:pt x="248" y="686"/>
                      </a:cubicBezTo>
                      <a:cubicBezTo>
                        <a:pt x="241" y="686"/>
                        <a:pt x="235" y="686"/>
                        <a:pt x="229" y="686"/>
                      </a:cubicBezTo>
                      <a:cubicBezTo>
                        <a:pt x="229" y="677"/>
                        <a:pt x="229" y="668"/>
                        <a:pt x="229" y="659"/>
                      </a:cubicBezTo>
                      <a:close/>
                      <a:moveTo>
                        <a:pt x="229" y="606"/>
                      </a:moveTo>
                      <a:cubicBezTo>
                        <a:pt x="235" y="607"/>
                        <a:pt x="242" y="607"/>
                        <a:pt x="248" y="608"/>
                      </a:cubicBezTo>
                      <a:cubicBezTo>
                        <a:pt x="248" y="617"/>
                        <a:pt x="248" y="625"/>
                        <a:pt x="248" y="634"/>
                      </a:cubicBezTo>
                      <a:cubicBezTo>
                        <a:pt x="242" y="633"/>
                        <a:pt x="235" y="633"/>
                        <a:pt x="229" y="632"/>
                      </a:cubicBezTo>
                      <a:cubicBezTo>
                        <a:pt x="229" y="624"/>
                        <a:pt x="229" y="615"/>
                        <a:pt x="229" y="606"/>
                      </a:cubicBezTo>
                      <a:close/>
                      <a:moveTo>
                        <a:pt x="229" y="553"/>
                      </a:moveTo>
                      <a:cubicBezTo>
                        <a:pt x="235" y="553"/>
                        <a:pt x="242" y="554"/>
                        <a:pt x="248" y="555"/>
                      </a:cubicBezTo>
                      <a:cubicBezTo>
                        <a:pt x="248" y="564"/>
                        <a:pt x="248" y="572"/>
                        <a:pt x="248" y="581"/>
                      </a:cubicBezTo>
                      <a:cubicBezTo>
                        <a:pt x="242" y="580"/>
                        <a:pt x="235" y="580"/>
                        <a:pt x="229" y="579"/>
                      </a:cubicBezTo>
                      <a:cubicBezTo>
                        <a:pt x="229" y="570"/>
                        <a:pt x="229" y="561"/>
                        <a:pt x="229" y="553"/>
                      </a:cubicBezTo>
                      <a:close/>
                      <a:moveTo>
                        <a:pt x="229" y="499"/>
                      </a:moveTo>
                      <a:cubicBezTo>
                        <a:pt x="236" y="500"/>
                        <a:pt x="242" y="501"/>
                        <a:pt x="248" y="502"/>
                      </a:cubicBezTo>
                      <a:cubicBezTo>
                        <a:pt x="248" y="511"/>
                        <a:pt x="248" y="519"/>
                        <a:pt x="248" y="528"/>
                      </a:cubicBezTo>
                      <a:cubicBezTo>
                        <a:pt x="242" y="527"/>
                        <a:pt x="236" y="526"/>
                        <a:pt x="229" y="526"/>
                      </a:cubicBezTo>
                      <a:cubicBezTo>
                        <a:pt x="229" y="517"/>
                        <a:pt x="229" y="508"/>
                        <a:pt x="229" y="499"/>
                      </a:cubicBezTo>
                      <a:close/>
                      <a:moveTo>
                        <a:pt x="229" y="446"/>
                      </a:moveTo>
                      <a:cubicBezTo>
                        <a:pt x="236" y="447"/>
                        <a:pt x="242" y="448"/>
                        <a:pt x="248" y="449"/>
                      </a:cubicBezTo>
                      <a:cubicBezTo>
                        <a:pt x="248" y="458"/>
                        <a:pt x="248" y="466"/>
                        <a:pt x="248" y="475"/>
                      </a:cubicBezTo>
                      <a:cubicBezTo>
                        <a:pt x="242" y="474"/>
                        <a:pt x="236" y="473"/>
                        <a:pt x="229" y="472"/>
                      </a:cubicBezTo>
                      <a:cubicBezTo>
                        <a:pt x="229" y="464"/>
                        <a:pt x="229" y="455"/>
                        <a:pt x="229" y="446"/>
                      </a:cubicBezTo>
                      <a:close/>
                      <a:moveTo>
                        <a:pt x="230" y="393"/>
                      </a:moveTo>
                      <a:cubicBezTo>
                        <a:pt x="236" y="394"/>
                        <a:pt x="242" y="395"/>
                        <a:pt x="249" y="396"/>
                      </a:cubicBezTo>
                      <a:cubicBezTo>
                        <a:pt x="249" y="405"/>
                        <a:pt x="249" y="413"/>
                        <a:pt x="249" y="422"/>
                      </a:cubicBezTo>
                      <a:cubicBezTo>
                        <a:pt x="242" y="421"/>
                        <a:pt x="236" y="420"/>
                        <a:pt x="230" y="419"/>
                      </a:cubicBezTo>
                      <a:cubicBezTo>
                        <a:pt x="230" y="410"/>
                        <a:pt x="230" y="401"/>
                        <a:pt x="230" y="393"/>
                      </a:cubicBezTo>
                      <a:close/>
                      <a:moveTo>
                        <a:pt x="230" y="339"/>
                      </a:moveTo>
                      <a:cubicBezTo>
                        <a:pt x="236" y="341"/>
                        <a:pt x="242" y="342"/>
                        <a:pt x="249" y="343"/>
                      </a:cubicBezTo>
                      <a:cubicBezTo>
                        <a:pt x="249" y="352"/>
                        <a:pt x="249" y="360"/>
                        <a:pt x="249" y="369"/>
                      </a:cubicBezTo>
                      <a:cubicBezTo>
                        <a:pt x="242" y="368"/>
                        <a:pt x="236" y="367"/>
                        <a:pt x="230" y="366"/>
                      </a:cubicBezTo>
                      <a:cubicBezTo>
                        <a:pt x="230" y="357"/>
                        <a:pt x="230" y="348"/>
                        <a:pt x="230" y="339"/>
                      </a:cubicBezTo>
                      <a:close/>
                      <a:moveTo>
                        <a:pt x="230" y="286"/>
                      </a:moveTo>
                      <a:cubicBezTo>
                        <a:pt x="236" y="287"/>
                        <a:pt x="242" y="289"/>
                        <a:pt x="249" y="291"/>
                      </a:cubicBezTo>
                      <a:cubicBezTo>
                        <a:pt x="249" y="299"/>
                        <a:pt x="249" y="307"/>
                        <a:pt x="249" y="316"/>
                      </a:cubicBezTo>
                      <a:cubicBezTo>
                        <a:pt x="242" y="315"/>
                        <a:pt x="236" y="313"/>
                        <a:pt x="230" y="312"/>
                      </a:cubicBezTo>
                      <a:cubicBezTo>
                        <a:pt x="230" y="303"/>
                        <a:pt x="230" y="295"/>
                        <a:pt x="230" y="286"/>
                      </a:cubicBezTo>
                      <a:close/>
                      <a:moveTo>
                        <a:pt x="230" y="232"/>
                      </a:moveTo>
                      <a:cubicBezTo>
                        <a:pt x="236" y="234"/>
                        <a:pt x="243" y="236"/>
                        <a:pt x="249" y="238"/>
                      </a:cubicBezTo>
                      <a:cubicBezTo>
                        <a:pt x="249" y="246"/>
                        <a:pt x="249" y="255"/>
                        <a:pt x="249" y="263"/>
                      </a:cubicBezTo>
                      <a:cubicBezTo>
                        <a:pt x="243" y="262"/>
                        <a:pt x="236" y="260"/>
                        <a:pt x="230" y="259"/>
                      </a:cubicBezTo>
                      <a:cubicBezTo>
                        <a:pt x="230" y="250"/>
                        <a:pt x="230" y="241"/>
                        <a:pt x="230" y="232"/>
                      </a:cubicBezTo>
                      <a:close/>
                      <a:moveTo>
                        <a:pt x="230" y="179"/>
                      </a:moveTo>
                      <a:cubicBezTo>
                        <a:pt x="236" y="181"/>
                        <a:pt x="243" y="183"/>
                        <a:pt x="249" y="185"/>
                      </a:cubicBezTo>
                      <a:cubicBezTo>
                        <a:pt x="249" y="193"/>
                        <a:pt x="249" y="202"/>
                        <a:pt x="249" y="210"/>
                      </a:cubicBezTo>
                      <a:cubicBezTo>
                        <a:pt x="243" y="209"/>
                        <a:pt x="236" y="207"/>
                        <a:pt x="230" y="205"/>
                      </a:cubicBezTo>
                      <a:cubicBezTo>
                        <a:pt x="230" y="197"/>
                        <a:pt x="230" y="188"/>
                        <a:pt x="230" y="179"/>
                      </a:cubicBezTo>
                      <a:close/>
                      <a:moveTo>
                        <a:pt x="249" y="157"/>
                      </a:moveTo>
                      <a:cubicBezTo>
                        <a:pt x="230" y="152"/>
                        <a:pt x="230" y="152"/>
                        <a:pt x="230" y="152"/>
                      </a:cubicBezTo>
                      <a:cubicBezTo>
                        <a:pt x="230" y="126"/>
                        <a:pt x="230" y="126"/>
                        <a:pt x="230" y="126"/>
                      </a:cubicBezTo>
                      <a:cubicBezTo>
                        <a:pt x="249" y="132"/>
                        <a:pt x="249" y="132"/>
                        <a:pt x="249" y="132"/>
                      </a:cubicBezTo>
                      <a:lnTo>
                        <a:pt x="249" y="157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Freeform: Shape 67">
                  <a:extLst>
                    <a:ext uri="{FF2B5EF4-FFF2-40B4-BE49-F238E27FC236}">
                      <a16:creationId xmlns:a16="http://schemas.microsoft.com/office/drawing/2014/main" id="{D9098BD0-1BE1-4231-9C8D-8FDA20C226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91471" y="3637200"/>
                  <a:ext cx="211494" cy="1631898"/>
                </a:xfrm>
                <a:custGeom>
                  <a:avLst/>
                  <a:gdLst>
                    <a:gd name="T0" fmla="*/ 0 w 111"/>
                    <a:gd name="T1" fmla="*/ 854 h 854"/>
                    <a:gd name="T2" fmla="*/ 111 w 111"/>
                    <a:gd name="T3" fmla="*/ 36 h 854"/>
                    <a:gd name="T4" fmla="*/ 97 w 111"/>
                    <a:gd name="T5" fmla="*/ 791 h 854"/>
                    <a:gd name="T6" fmla="*/ 16 w 111"/>
                    <a:gd name="T7" fmla="*/ 791 h 854"/>
                    <a:gd name="T8" fmla="*/ 97 w 111"/>
                    <a:gd name="T9" fmla="*/ 791 h 854"/>
                    <a:gd name="T10" fmla="*/ 16 w 111"/>
                    <a:gd name="T11" fmla="*/ 756 h 854"/>
                    <a:gd name="T12" fmla="*/ 97 w 111"/>
                    <a:gd name="T13" fmla="*/ 719 h 854"/>
                    <a:gd name="T14" fmla="*/ 97 w 111"/>
                    <a:gd name="T15" fmla="*/ 684 h 854"/>
                    <a:gd name="T16" fmla="*/ 16 w 111"/>
                    <a:gd name="T17" fmla="*/ 677 h 854"/>
                    <a:gd name="T18" fmla="*/ 97 w 111"/>
                    <a:gd name="T19" fmla="*/ 684 h 854"/>
                    <a:gd name="T20" fmla="*/ 16 w 111"/>
                    <a:gd name="T21" fmla="*/ 642 h 854"/>
                    <a:gd name="T22" fmla="*/ 97 w 111"/>
                    <a:gd name="T23" fmla="*/ 612 h 854"/>
                    <a:gd name="T24" fmla="*/ 97 w 111"/>
                    <a:gd name="T25" fmla="*/ 577 h 854"/>
                    <a:gd name="T26" fmla="*/ 16 w 111"/>
                    <a:gd name="T27" fmla="*/ 563 h 854"/>
                    <a:gd name="T28" fmla="*/ 97 w 111"/>
                    <a:gd name="T29" fmla="*/ 577 h 854"/>
                    <a:gd name="T30" fmla="*/ 16 w 111"/>
                    <a:gd name="T31" fmla="*/ 528 h 854"/>
                    <a:gd name="T32" fmla="*/ 97 w 111"/>
                    <a:gd name="T33" fmla="*/ 505 h 854"/>
                    <a:gd name="T34" fmla="*/ 97 w 111"/>
                    <a:gd name="T35" fmla="*/ 470 h 854"/>
                    <a:gd name="T36" fmla="*/ 16 w 111"/>
                    <a:gd name="T37" fmla="*/ 449 h 854"/>
                    <a:gd name="T38" fmla="*/ 97 w 111"/>
                    <a:gd name="T39" fmla="*/ 470 h 854"/>
                    <a:gd name="T40" fmla="*/ 16 w 111"/>
                    <a:gd name="T41" fmla="*/ 414 h 854"/>
                    <a:gd name="T42" fmla="*/ 97 w 111"/>
                    <a:gd name="T43" fmla="*/ 397 h 854"/>
                    <a:gd name="T44" fmla="*/ 97 w 111"/>
                    <a:gd name="T45" fmla="*/ 363 h 854"/>
                    <a:gd name="T46" fmla="*/ 16 w 111"/>
                    <a:gd name="T47" fmla="*/ 335 h 854"/>
                    <a:gd name="T48" fmla="*/ 97 w 111"/>
                    <a:gd name="T49" fmla="*/ 363 h 854"/>
                    <a:gd name="T50" fmla="*/ 16 w 111"/>
                    <a:gd name="T51" fmla="*/ 300 h 854"/>
                    <a:gd name="T52" fmla="*/ 97 w 111"/>
                    <a:gd name="T53" fmla="*/ 290 h 854"/>
                    <a:gd name="T54" fmla="*/ 97 w 111"/>
                    <a:gd name="T55" fmla="*/ 256 h 854"/>
                    <a:gd name="T56" fmla="*/ 16 w 111"/>
                    <a:gd name="T57" fmla="*/ 221 h 854"/>
                    <a:gd name="T58" fmla="*/ 97 w 111"/>
                    <a:gd name="T59" fmla="*/ 256 h 854"/>
                    <a:gd name="T60" fmla="*/ 16 w 111"/>
                    <a:gd name="T61" fmla="*/ 186 h 854"/>
                    <a:gd name="T62" fmla="*/ 97 w 111"/>
                    <a:gd name="T63" fmla="*/ 183 h 854"/>
                    <a:gd name="T64" fmla="*/ 97 w 111"/>
                    <a:gd name="T65" fmla="*/ 149 h 854"/>
                    <a:gd name="T66" fmla="*/ 16 w 111"/>
                    <a:gd name="T67" fmla="*/ 107 h 854"/>
                    <a:gd name="T68" fmla="*/ 97 w 111"/>
                    <a:gd name="T69" fmla="*/ 149 h 854"/>
                    <a:gd name="T70" fmla="*/ 16 w 111"/>
                    <a:gd name="T71" fmla="*/ 73 h 854"/>
                    <a:gd name="T72" fmla="*/ 97 w 111"/>
                    <a:gd name="T73" fmla="*/ 76 h 8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11" h="854">
                      <a:moveTo>
                        <a:pt x="0" y="0"/>
                      </a:moveTo>
                      <a:cubicBezTo>
                        <a:pt x="0" y="854"/>
                        <a:pt x="0" y="854"/>
                        <a:pt x="0" y="854"/>
                      </a:cubicBezTo>
                      <a:cubicBezTo>
                        <a:pt x="111" y="827"/>
                        <a:pt x="111" y="827"/>
                        <a:pt x="111" y="827"/>
                      </a:cubicBezTo>
                      <a:cubicBezTo>
                        <a:pt x="111" y="36"/>
                        <a:pt x="111" y="36"/>
                        <a:pt x="111" y="36"/>
                      </a:cubicBezTo>
                      <a:lnTo>
                        <a:pt x="0" y="0"/>
                      </a:lnTo>
                      <a:close/>
                      <a:moveTo>
                        <a:pt x="97" y="791"/>
                      </a:moveTo>
                      <a:cubicBezTo>
                        <a:pt x="16" y="813"/>
                        <a:pt x="16" y="813"/>
                        <a:pt x="16" y="813"/>
                      </a:cubicBezTo>
                      <a:cubicBezTo>
                        <a:pt x="16" y="791"/>
                        <a:pt x="16" y="791"/>
                        <a:pt x="16" y="791"/>
                      </a:cubicBezTo>
                      <a:cubicBezTo>
                        <a:pt x="97" y="773"/>
                        <a:pt x="97" y="773"/>
                        <a:pt x="97" y="773"/>
                      </a:cubicBezTo>
                      <a:lnTo>
                        <a:pt x="97" y="791"/>
                      </a:lnTo>
                      <a:close/>
                      <a:moveTo>
                        <a:pt x="97" y="737"/>
                      </a:moveTo>
                      <a:cubicBezTo>
                        <a:pt x="70" y="743"/>
                        <a:pt x="43" y="750"/>
                        <a:pt x="16" y="756"/>
                      </a:cubicBezTo>
                      <a:cubicBezTo>
                        <a:pt x="16" y="748"/>
                        <a:pt x="16" y="741"/>
                        <a:pt x="16" y="734"/>
                      </a:cubicBezTo>
                      <a:cubicBezTo>
                        <a:pt x="43" y="729"/>
                        <a:pt x="70" y="724"/>
                        <a:pt x="97" y="719"/>
                      </a:cubicBezTo>
                      <a:cubicBezTo>
                        <a:pt x="97" y="725"/>
                        <a:pt x="97" y="731"/>
                        <a:pt x="97" y="737"/>
                      </a:cubicBezTo>
                      <a:close/>
                      <a:moveTo>
                        <a:pt x="97" y="684"/>
                      </a:moveTo>
                      <a:cubicBezTo>
                        <a:pt x="70" y="689"/>
                        <a:pt x="43" y="694"/>
                        <a:pt x="16" y="699"/>
                      </a:cubicBezTo>
                      <a:cubicBezTo>
                        <a:pt x="16" y="691"/>
                        <a:pt x="16" y="684"/>
                        <a:pt x="16" y="677"/>
                      </a:cubicBezTo>
                      <a:cubicBezTo>
                        <a:pt x="43" y="673"/>
                        <a:pt x="70" y="669"/>
                        <a:pt x="97" y="666"/>
                      </a:cubicBezTo>
                      <a:cubicBezTo>
                        <a:pt x="97" y="672"/>
                        <a:pt x="97" y="678"/>
                        <a:pt x="97" y="684"/>
                      </a:cubicBezTo>
                      <a:close/>
                      <a:moveTo>
                        <a:pt x="97" y="630"/>
                      </a:moveTo>
                      <a:cubicBezTo>
                        <a:pt x="70" y="634"/>
                        <a:pt x="43" y="638"/>
                        <a:pt x="16" y="642"/>
                      </a:cubicBezTo>
                      <a:cubicBezTo>
                        <a:pt x="16" y="635"/>
                        <a:pt x="16" y="627"/>
                        <a:pt x="16" y="620"/>
                      </a:cubicBezTo>
                      <a:cubicBezTo>
                        <a:pt x="43" y="617"/>
                        <a:pt x="70" y="615"/>
                        <a:pt x="97" y="612"/>
                      </a:cubicBezTo>
                      <a:cubicBezTo>
                        <a:pt x="97" y="618"/>
                        <a:pt x="97" y="624"/>
                        <a:pt x="97" y="630"/>
                      </a:cubicBezTo>
                      <a:close/>
                      <a:moveTo>
                        <a:pt x="97" y="577"/>
                      </a:moveTo>
                      <a:cubicBezTo>
                        <a:pt x="70" y="580"/>
                        <a:pt x="43" y="582"/>
                        <a:pt x="16" y="585"/>
                      </a:cubicBezTo>
                      <a:cubicBezTo>
                        <a:pt x="16" y="578"/>
                        <a:pt x="16" y="570"/>
                        <a:pt x="16" y="563"/>
                      </a:cubicBezTo>
                      <a:cubicBezTo>
                        <a:pt x="43" y="561"/>
                        <a:pt x="70" y="560"/>
                        <a:pt x="97" y="558"/>
                      </a:cubicBezTo>
                      <a:cubicBezTo>
                        <a:pt x="97" y="564"/>
                        <a:pt x="97" y="571"/>
                        <a:pt x="97" y="577"/>
                      </a:cubicBezTo>
                      <a:close/>
                      <a:moveTo>
                        <a:pt x="97" y="523"/>
                      </a:moveTo>
                      <a:cubicBezTo>
                        <a:pt x="70" y="525"/>
                        <a:pt x="43" y="526"/>
                        <a:pt x="16" y="528"/>
                      </a:cubicBezTo>
                      <a:cubicBezTo>
                        <a:pt x="16" y="521"/>
                        <a:pt x="16" y="513"/>
                        <a:pt x="16" y="506"/>
                      </a:cubicBezTo>
                      <a:cubicBezTo>
                        <a:pt x="43" y="505"/>
                        <a:pt x="70" y="505"/>
                        <a:pt x="97" y="505"/>
                      </a:cubicBezTo>
                      <a:cubicBezTo>
                        <a:pt x="97" y="511"/>
                        <a:pt x="97" y="517"/>
                        <a:pt x="97" y="523"/>
                      </a:cubicBezTo>
                      <a:close/>
                      <a:moveTo>
                        <a:pt x="97" y="470"/>
                      </a:moveTo>
                      <a:cubicBezTo>
                        <a:pt x="70" y="470"/>
                        <a:pt x="43" y="471"/>
                        <a:pt x="16" y="471"/>
                      </a:cubicBezTo>
                      <a:cubicBezTo>
                        <a:pt x="16" y="464"/>
                        <a:pt x="16" y="456"/>
                        <a:pt x="16" y="449"/>
                      </a:cubicBezTo>
                      <a:cubicBezTo>
                        <a:pt x="43" y="450"/>
                        <a:pt x="70" y="450"/>
                        <a:pt x="97" y="451"/>
                      </a:cubicBezTo>
                      <a:cubicBezTo>
                        <a:pt x="97" y="457"/>
                        <a:pt x="97" y="464"/>
                        <a:pt x="97" y="470"/>
                      </a:cubicBezTo>
                      <a:close/>
                      <a:moveTo>
                        <a:pt x="97" y="417"/>
                      </a:moveTo>
                      <a:cubicBezTo>
                        <a:pt x="70" y="416"/>
                        <a:pt x="43" y="415"/>
                        <a:pt x="16" y="414"/>
                      </a:cubicBezTo>
                      <a:cubicBezTo>
                        <a:pt x="16" y="407"/>
                        <a:pt x="16" y="399"/>
                        <a:pt x="16" y="392"/>
                      </a:cubicBezTo>
                      <a:cubicBezTo>
                        <a:pt x="43" y="394"/>
                        <a:pt x="70" y="396"/>
                        <a:pt x="97" y="397"/>
                      </a:cubicBezTo>
                      <a:cubicBezTo>
                        <a:pt x="97" y="404"/>
                        <a:pt x="97" y="410"/>
                        <a:pt x="97" y="417"/>
                      </a:cubicBezTo>
                      <a:close/>
                      <a:moveTo>
                        <a:pt x="97" y="363"/>
                      </a:moveTo>
                      <a:cubicBezTo>
                        <a:pt x="70" y="361"/>
                        <a:pt x="43" y="359"/>
                        <a:pt x="16" y="357"/>
                      </a:cubicBezTo>
                      <a:cubicBezTo>
                        <a:pt x="16" y="350"/>
                        <a:pt x="16" y="342"/>
                        <a:pt x="16" y="335"/>
                      </a:cubicBezTo>
                      <a:cubicBezTo>
                        <a:pt x="43" y="338"/>
                        <a:pt x="70" y="341"/>
                        <a:pt x="97" y="344"/>
                      </a:cubicBezTo>
                      <a:cubicBezTo>
                        <a:pt x="97" y="350"/>
                        <a:pt x="97" y="357"/>
                        <a:pt x="97" y="363"/>
                      </a:cubicBezTo>
                      <a:close/>
                      <a:moveTo>
                        <a:pt x="97" y="310"/>
                      </a:moveTo>
                      <a:cubicBezTo>
                        <a:pt x="70" y="307"/>
                        <a:pt x="43" y="303"/>
                        <a:pt x="16" y="300"/>
                      </a:cubicBezTo>
                      <a:cubicBezTo>
                        <a:pt x="16" y="293"/>
                        <a:pt x="16" y="286"/>
                        <a:pt x="16" y="278"/>
                      </a:cubicBezTo>
                      <a:cubicBezTo>
                        <a:pt x="43" y="282"/>
                        <a:pt x="70" y="286"/>
                        <a:pt x="97" y="290"/>
                      </a:cubicBezTo>
                      <a:cubicBezTo>
                        <a:pt x="97" y="297"/>
                        <a:pt x="97" y="303"/>
                        <a:pt x="97" y="310"/>
                      </a:cubicBezTo>
                      <a:close/>
                      <a:moveTo>
                        <a:pt x="97" y="256"/>
                      </a:moveTo>
                      <a:cubicBezTo>
                        <a:pt x="70" y="252"/>
                        <a:pt x="43" y="248"/>
                        <a:pt x="16" y="243"/>
                      </a:cubicBezTo>
                      <a:cubicBezTo>
                        <a:pt x="16" y="236"/>
                        <a:pt x="16" y="229"/>
                        <a:pt x="16" y="221"/>
                      </a:cubicBezTo>
                      <a:cubicBezTo>
                        <a:pt x="43" y="226"/>
                        <a:pt x="70" y="231"/>
                        <a:pt x="97" y="237"/>
                      </a:cubicBezTo>
                      <a:cubicBezTo>
                        <a:pt x="97" y="243"/>
                        <a:pt x="97" y="250"/>
                        <a:pt x="97" y="256"/>
                      </a:cubicBezTo>
                      <a:close/>
                      <a:moveTo>
                        <a:pt x="97" y="203"/>
                      </a:moveTo>
                      <a:cubicBezTo>
                        <a:pt x="70" y="197"/>
                        <a:pt x="43" y="192"/>
                        <a:pt x="16" y="186"/>
                      </a:cubicBezTo>
                      <a:cubicBezTo>
                        <a:pt x="16" y="179"/>
                        <a:pt x="16" y="172"/>
                        <a:pt x="16" y="164"/>
                      </a:cubicBezTo>
                      <a:cubicBezTo>
                        <a:pt x="43" y="171"/>
                        <a:pt x="70" y="177"/>
                        <a:pt x="97" y="183"/>
                      </a:cubicBezTo>
                      <a:cubicBezTo>
                        <a:pt x="97" y="190"/>
                        <a:pt x="97" y="196"/>
                        <a:pt x="97" y="203"/>
                      </a:cubicBezTo>
                      <a:close/>
                      <a:moveTo>
                        <a:pt x="97" y="149"/>
                      </a:moveTo>
                      <a:cubicBezTo>
                        <a:pt x="70" y="143"/>
                        <a:pt x="43" y="136"/>
                        <a:pt x="16" y="129"/>
                      </a:cubicBezTo>
                      <a:cubicBezTo>
                        <a:pt x="16" y="122"/>
                        <a:pt x="16" y="115"/>
                        <a:pt x="16" y="107"/>
                      </a:cubicBezTo>
                      <a:cubicBezTo>
                        <a:pt x="43" y="115"/>
                        <a:pt x="70" y="122"/>
                        <a:pt x="97" y="129"/>
                      </a:cubicBezTo>
                      <a:cubicBezTo>
                        <a:pt x="97" y="136"/>
                        <a:pt x="97" y="143"/>
                        <a:pt x="97" y="149"/>
                      </a:cubicBezTo>
                      <a:close/>
                      <a:moveTo>
                        <a:pt x="97" y="96"/>
                      </a:moveTo>
                      <a:cubicBezTo>
                        <a:pt x="16" y="73"/>
                        <a:pt x="16" y="73"/>
                        <a:pt x="16" y="73"/>
                      </a:cubicBezTo>
                      <a:cubicBezTo>
                        <a:pt x="16" y="50"/>
                        <a:pt x="16" y="50"/>
                        <a:pt x="16" y="50"/>
                      </a:cubicBezTo>
                      <a:cubicBezTo>
                        <a:pt x="97" y="76"/>
                        <a:pt x="97" y="76"/>
                        <a:pt x="97" y="76"/>
                      </a:cubicBezTo>
                      <a:lnTo>
                        <a:pt x="97" y="96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Freeform: Shape 68">
                  <a:extLst>
                    <a:ext uri="{FF2B5EF4-FFF2-40B4-BE49-F238E27FC236}">
                      <a16:creationId xmlns:a16="http://schemas.microsoft.com/office/drawing/2014/main" id="{1F1DA236-877C-45FD-A8DA-886EDB3E51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67178" y="3639812"/>
                  <a:ext cx="407322" cy="1629287"/>
                </a:xfrm>
                <a:custGeom>
                  <a:avLst/>
                  <a:gdLst>
                    <a:gd name="T0" fmla="*/ 176 w 213"/>
                    <a:gd name="T1" fmla="*/ 810 h 853"/>
                    <a:gd name="T2" fmla="*/ 141 w 213"/>
                    <a:gd name="T3" fmla="*/ 763 h 853"/>
                    <a:gd name="T4" fmla="*/ 141 w 213"/>
                    <a:gd name="T5" fmla="*/ 697 h 853"/>
                    <a:gd name="T6" fmla="*/ 176 w 213"/>
                    <a:gd name="T7" fmla="*/ 655 h 853"/>
                    <a:gd name="T8" fmla="*/ 176 w 213"/>
                    <a:gd name="T9" fmla="*/ 638 h 853"/>
                    <a:gd name="T10" fmla="*/ 176 w 213"/>
                    <a:gd name="T11" fmla="*/ 552 h 853"/>
                    <a:gd name="T12" fmla="*/ 141 w 213"/>
                    <a:gd name="T13" fmla="*/ 510 h 853"/>
                    <a:gd name="T14" fmla="*/ 141 w 213"/>
                    <a:gd name="T15" fmla="*/ 444 h 853"/>
                    <a:gd name="T16" fmla="*/ 176 w 213"/>
                    <a:gd name="T17" fmla="*/ 397 h 853"/>
                    <a:gd name="T18" fmla="*/ 176 w 213"/>
                    <a:gd name="T19" fmla="*/ 379 h 853"/>
                    <a:gd name="T20" fmla="*/ 176 w 213"/>
                    <a:gd name="T21" fmla="*/ 336 h 853"/>
                    <a:gd name="T22" fmla="*/ 141 w 213"/>
                    <a:gd name="T23" fmla="*/ 256 h 853"/>
                    <a:gd name="T24" fmla="*/ 141 w 213"/>
                    <a:gd name="T25" fmla="*/ 190 h 853"/>
                    <a:gd name="T26" fmla="*/ 176 w 213"/>
                    <a:gd name="T27" fmla="*/ 138 h 853"/>
                    <a:gd name="T28" fmla="*/ 176 w 213"/>
                    <a:gd name="T29" fmla="*/ 121 h 853"/>
                    <a:gd name="T30" fmla="*/ 94 w 213"/>
                    <a:gd name="T31" fmla="*/ 78 h 853"/>
                    <a:gd name="T32" fmla="*/ 117 w 213"/>
                    <a:gd name="T33" fmla="*/ 112 h 853"/>
                    <a:gd name="T34" fmla="*/ 117 w 213"/>
                    <a:gd name="T35" fmla="*/ 177 h 853"/>
                    <a:gd name="T36" fmla="*/ 94 w 213"/>
                    <a:gd name="T37" fmla="*/ 223 h 853"/>
                    <a:gd name="T38" fmla="*/ 94 w 213"/>
                    <a:gd name="T39" fmla="*/ 242 h 853"/>
                    <a:gd name="T40" fmla="*/ 94 w 213"/>
                    <a:gd name="T41" fmla="*/ 324 h 853"/>
                    <a:gd name="T42" fmla="*/ 116 w 213"/>
                    <a:gd name="T43" fmla="*/ 362 h 853"/>
                    <a:gd name="T44" fmla="*/ 116 w 213"/>
                    <a:gd name="T45" fmla="*/ 427 h 853"/>
                    <a:gd name="T46" fmla="*/ 94 w 213"/>
                    <a:gd name="T47" fmla="*/ 469 h 853"/>
                    <a:gd name="T48" fmla="*/ 94 w 213"/>
                    <a:gd name="T49" fmla="*/ 489 h 853"/>
                    <a:gd name="T50" fmla="*/ 93 w 213"/>
                    <a:gd name="T51" fmla="*/ 571 h 853"/>
                    <a:gd name="T52" fmla="*/ 116 w 213"/>
                    <a:gd name="T53" fmla="*/ 612 h 853"/>
                    <a:gd name="T54" fmla="*/ 116 w 213"/>
                    <a:gd name="T55" fmla="*/ 676 h 853"/>
                    <a:gd name="T56" fmla="*/ 93 w 213"/>
                    <a:gd name="T57" fmla="*/ 716 h 853"/>
                    <a:gd name="T58" fmla="*/ 93 w 213"/>
                    <a:gd name="T59" fmla="*/ 735 h 853"/>
                    <a:gd name="T60" fmla="*/ 74 w 213"/>
                    <a:gd name="T61" fmla="*/ 796 h 853"/>
                    <a:gd name="T62" fmla="*/ 58 w 213"/>
                    <a:gd name="T63" fmla="*/ 754 h 853"/>
                    <a:gd name="T64" fmla="*/ 74 w 213"/>
                    <a:gd name="T65" fmla="*/ 694 h 853"/>
                    <a:gd name="T66" fmla="*/ 74 w 213"/>
                    <a:gd name="T67" fmla="*/ 653 h 853"/>
                    <a:gd name="T68" fmla="*/ 58 w 213"/>
                    <a:gd name="T69" fmla="*/ 633 h 853"/>
                    <a:gd name="T70" fmla="*/ 58 w 213"/>
                    <a:gd name="T71" fmla="*/ 552 h 853"/>
                    <a:gd name="T72" fmla="*/ 58 w 213"/>
                    <a:gd name="T73" fmla="*/ 512 h 853"/>
                    <a:gd name="T74" fmla="*/ 58 w 213"/>
                    <a:gd name="T75" fmla="*/ 452 h 853"/>
                    <a:gd name="T76" fmla="*/ 74 w 213"/>
                    <a:gd name="T77" fmla="*/ 409 h 853"/>
                    <a:gd name="T78" fmla="*/ 74 w 213"/>
                    <a:gd name="T79" fmla="*/ 390 h 853"/>
                    <a:gd name="T80" fmla="*/ 74 w 213"/>
                    <a:gd name="T81" fmla="*/ 308 h 853"/>
                    <a:gd name="T82" fmla="*/ 58 w 213"/>
                    <a:gd name="T83" fmla="*/ 271 h 853"/>
                    <a:gd name="T84" fmla="*/ 58 w 213"/>
                    <a:gd name="T85" fmla="*/ 210 h 853"/>
                    <a:gd name="T86" fmla="*/ 74 w 213"/>
                    <a:gd name="T87" fmla="*/ 186 h 853"/>
                    <a:gd name="T88" fmla="*/ 74 w 213"/>
                    <a:gd name="T89" fmla="*/ 146 h 853"/>
                    <a:gd name="T90" fmla="*/ 43 w 213"/>
                    <a:gd name="T91" fmla="*/ 793 h 853"/>
                    <a:gd name="T92" fmla="*/ 28 w 213"/>
                    <a:gd name="T93" fmla="*/ 751 h 853"/>
                    <a:gd name="T94" fmla="*/ 28 w 213"/>
                    <a:gd name="T95" fmla="*/ 692 h 853"/>
                    <a:gd name="T96" fmla="*/ 43 w 213"/>
                    <a:gd name="T97" fmla="*/ 653 h 853"/>
                    <a:gd name="T98" fmla="*/ 42 w 213"/>
                    <a:gd name="T99" fmla="*/ 633 h 853"/>
                    <a:gd name="T100" fmla="*/ 42 w 213"/>
                    <a:gd name="T101" fmla="*/ 553 h 853"/>
                    <a:gd name="T102" fmla="*/ 28 w 213"/>
                    <a:gd name="T103" fmla="*/ 514 h 853"/>
                    <a:gd name="T104" fmla="*/ 28 w 213"/>
                    <a:gd name="T105" fmla="*/ 455 h 853"/>
                    <a:gd name="T106" fmla="*/ 42 w 213"/>
                    <a:gd name="T107" fmla="*/ 414 h 853"/>
                    <a:gd name="T108" fmla="*/ 42 w 213"/>
                    <a:gd name="T109" fmla="*/ 393 h 853"/>
                    <a:gd name="T110" fmla="*/ 42 w 213"/>
                    <a:gd name="T111" fmla="*/ 314 h 853"/>
                    <a:gd name="T112" fmla="*/ 27 w 213"/>
                    <a:gd name="T113" fmla="*/ 276 h 853"/>
                    <a:gd name="T114" fmla="*/ 27 w 213"/>
                    <a:gd name="T115" fmla="*/ 218 h 853"/>
                    <a:gd name="T116" fmla="*/ 41 w 213"/>
                    <a:gd name="T117" fmla="*/ 174 h 853"/>
                    <a:gd name="T118" fmla="*/ 41 w 213"/>
                    <a:gd name="T119" fmla="*/ 154 h 8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13" h="853">
                      <a:moveTo>
                        <a:pt x="0" y="820"/>
                      </a:moveTo>
                      <a:cubicBezTo>
                        <a:pt x="213" y="853"/>
                        <a:pt x="213" y="853"/>
                        <a:pt x="213" y="853"/>
                      </a:cubicBezTo>
                      <a:cubicBezTo>
                        <a:pt x="213" y="0"/>
                        <a:pt x="213" y="0"/>
                        <a:pt x="213" y="0"/>
                      </a:cubicBezTo>
                      <a:cubicBezTo>
                        <a:pt x="0" y="73"/>
                        <a:pt x="0" y="73"/>
                        <a:pt x="0" y="73"/>
                      </a:cubicBezTo>
                      <a:lnTo>
                        <a:pt x="0" y="820"/>
                      </a:lnTo>
                      <a:close/>
                      <a:moveTo>
                        <a:pt x="176" y="810"/>
                      </a:moveTo>
                      <a:cubicBezTo>
                        <a:pt x="141" y="805"/>
                        <a:pt x="141" y="805"/>
                        <a:pt x="141" y="805"/>
                      </a:cubicBezTo>
                      <a:cubicBezTo>
                        <a:pt x="141" y="781"/>
                        <a:pt x="141" y="781"/>
                        <a:pt x="141" y="781"/>
                      </a:cubicBezTo>
                      <a:cubicBezTo>
                        <a:pt x="176" y="785"/>
                        <a:pt x="176" y="785"/>
                        <a:pt x="176" y="785"/>
                      </a:cubicBezTo>
                      <a:lnTo>
                        <a:pt x="176" y="810"/>
                      </a:lnTo>
                      <a:close/>
                      <a:moveTo>
                        <a:pt x="176" y="767"/>
                      </a:moveTo>
                      <a:cubicBezTo>
                        <a:pt x="164" y="766"/>
                        <a:pt x="152" y="764"/>
                        <a:pt x="141" y="763"/>
                      </a:cubicBezTo>
                      <a:cubicBezTo>
                        <a:pt x="141" y="755"/>
                        <a:pt x="141" y="747"/>
                        <a:pt x="141" y="739"/>
                      </a:cubicBezTo>
                      <a:cubicBezTo>
                        <a:pt x="152" y="740"/>
                        <a:pt x="164" y="741"/>
                        <a:pt x="176" y="741"/>
                      </a:cubicBezTo>
                      <a:cubicBezTo>
                        <a:pt x="176" y="750"/>
                        <a:pt x="176" y="759"/>
                        <a:pt x="176" y="767"/>
                      </a:cubicBezTo>
                      <a:close/>
                      <a:moveTo>
                        <a:pt x="176" y="724"/>
                      </a:moveTo>
                      <a:cubicBezTo>
                        <a:pt x="164" y="723"/>
                        <a:pt x="152" y="722"/>
                        <a:pt x="141" y="721"/>
                      </a:cubicBezTo>
                      <a:cubicBezTo>
                        <a:pt x="141" y="713"/>
                        <a:pt x="141" y="705"/>
                        <a:pt x="141" y="697"/>
                      </a:cubicBezTo>
                      <a:cubicBezTo>
                        <a:pt x="152" y="697"/>
                        <a:pt x="164" y="698"/>
                        <a:pt x="176" y="698"/>
                      </a:cubicBezTo>
                      <a:cubicBezTo>
                        <a:pt x="176" y="707"/>
                        <a:pt x="176" y="715"/>
                        <a:pt x="176" y="724"/>
                      </a:cubicBezTo>
                      <a:close/>
                      <a:moveTo>
                        <a:pt x="176" y="681"/>
                      </a:moveTo>
                      <a:cubicBezTo>
                        <a:pt x="164" y="680"/>
                        <a:pt x="152" y="679"/>
                        <a:pt x="141" y="679"/>
                      </a:cubicBezTo>
                      <a:cubicBezTo>
                        <a:pt x="141" y="671"/>
                        <a:pt x="141" y="663"/>
                        <a:pt x="141" y="655"/>
                      </a:cubicBezTo>
                      <a:cubicBezTo>
                        <a:pt x="152" y="655"/>
                        <a:pt x="164" y="655"/>
                        <a:pt x="176" y="655"/>
                      </a:cubicBezTo>
                      <a:cubicBezTo>
                        <a:pt x="176" y="664"/>
                        <a:pt x="176" y="672"/>
                        <a:pt x="176" y="681"/>
                      </a:cubicBezTo>
                      <a:close/>
                      <a:moveTo>
                        <a:pt x="176" y="638"/>
                      </a:moveTo>
                      <a:cubicBezTo>
                        <a:pt x="164" y="637"/>
                        <a:pt x="152" y="637"/>
                        <a:pt x="141" y="636"/>
                      </a:cubicBezTo>
                      <a:cubicBezTo>
                        <a:pt x="141" y="628"/>
                        <a:pt x="141" y="620"/>
                        <a:pt x="141" y="613"/>
                      </a:cubicBezTo>
                      <a:cubicBezTo>
                        <a:pt x="152" y="612"/>
                        <a:pt x="164" y="612"/>
                        <a:pt x="176" y="612"/>
                      </a:cubicBezTo>
                      <a:cubicBezTo>
                        <a:pt x="176" y="621"/>
                        <a:pt x="176" y="629"/>
                        <a:pt x="176" y="638"/>
                      </a:cubicBezTo>
                      <a:close/>
                      <a:moveTo>
                        <a:pt x="176" y="595"/>
                      </a:moveTo>
                      <a:cubicBezTo>
                        <a:pt x="164" y="595"/>
                        <a:pt x="152" y="594"/>
                        <a:pt x="141" y="594"/>
                      </a:cubicBezTo>
                      <a:cubicBezTo>
                        <a:pt x="141" y="586"/>
                        <a:pt x="141" y="578"/>
                        <a:pt x="141" y="570"/>
                      </a:cubicBezTo>
                      <a:cubicBezTo>
                        <a:pt x="152" y="570"/>
                        <a:pt x="164" y="570"/>
                        <a:pt x="176" y="569"/>
                      </a:cubicBezTo>
                      <a:cubicBezTo>
                        <a:pt x="176" y="578"/>
                        <a:pt x="176" y="586"/>
                        <a:pt x="176" y="595"/>
                      </a:cubicBezTo>
                      <a:close/>
                      <a:moveTo>
                        <a:pt x="176" y="552"/>
                      </a:moveTo>
                      <a:cubicBezTo>
                        <a:pt x="164" y="552"/>
                        <a:pt x="152" y="552"/>
                        <a:pt x="141" y="552"/>
                      </a:cubicBezTo>
                      <a:cubicBezTo>
                        <a:pt x="141" y="544"/>
                        <a:pt x="141" y="536"/>
                        <a:pt x="141" y="528"/>
                      </a:cubicBezTo>
                      <a:cubicBezTo>
                        <a:pt x="152" y="527"/>
                        <a:pt x="164" y="527"/>
                        <a:pt x="176" y="526"/>
                      </a:cubicBezTo>
                      <a:cubicBezTo>
                        <a:pt x="176" y="535"/>
                        <a:pt x="176" y="543"/>
                        <a:pt x="176" y="552"/>
                      </a:cubicBezTo>
                      <a:close/>
                      <a:moveTo>
                        <a:pt x="176" y="509"/>
                      </a:moveTo>
                      <a:cubicBezTo>
                        <a:pt x="164" y="509"/>
                        <a:pt x="152" y="509"/>
                        <a:pt x="141" y="510"/>
                      </a:cubicBezTo>
                      <a:cubicBezTo>
                        <a:pt x="141" y="502"/>
                        <a:pt x="141" y="494"/>
                        <a:pt x="141" y="486"/>
                      </a:cubicBezTo>
                      <a:cubicBezTo>
                        <a:pt x="152" y="485"/>
                        <a:pt x="164" y="484"/>
                        <a:pt x="176" y="483"/>
                      </a:cubicBezTo>
                      <a:cubicBezTo>
                        <a:pt x="176" y="492"/>
                        <a:pt x="176" y="500"/>
                        <a:pt x="176" y="509"/>
                      </a:cubicBezTo>
                      <a:close/>
                      <a:moveTo>
                        <a:pt x="176" y="466"/>
                      </a:moveTo>
                      <a:cubicBezTo>
                        <a:pt x="164" y="466"/>
                        <a:pt x="152" y="467"/>
                        <a:pt x="141" y="467"/>
                      </a:cubicBezTo>
                      <a:cubicBezTo>
                        <a:pt x="141" y="460"/>
                        <a:pt x="141" y="452"/>
                        <a:pt x="141" y="444"/>
                      </a:cubicBezTo>
                      <a:cubicBezTo>
                        <a:pt x="152" y="442"/>
                        <a:pt x="164" y="441"/>
                        <a:pt x="176" y="440"/>
                      </a:cubicBezTo>
                      <a:cubicBezTo>
                        <a:pt x="176" y="448"/>
                        <a:pt x="176" y="457"/>
                        <a:pt x="176" y="466"/>
                      </a:cubicBezTo>
                      <a:close/>
                      <a:moveTo>
                        <a:pt x="176" y="422"/>
                      </a:moveTo>
                      <a:cubicBezTo>
                        <a:pt x="164" y="423"/>
                        <a:pt x="152" y="424"/>
                        <a:pt x="141" y="425"/>
                      </a:cubicBezTo>
                      <a:cubicBezTo>
                        <a:pt x="141" y="417"/>
                        <a:pt x="141" y="409"/>
                        <a:pt x="141" y="401"/>
                      </a:cubicBezTo>
                      <a:cubicBezTo>
                        <a:pt x="152" y="400"/>
                        <a:pt x="164" y="398"/>
                        <a:pt x="176" y="397"/>
                      </a:cubicBezTo>
                      <a:cubicBezTo>
                        <a:pt x="176" y="405"/>
                        <a:pt x="176" y="414"/>
                        <a:pt x="176" y="422"/>
                      </a:cubicBezTo>
                      <a:close/>
                      <a:moveTo>
                        <a:pt x="176" y="379"/>
                      </a:moveTo>
                      <a:cubicBezTo>
                        <a:pt x="164" y="381"/>
                        <a:pt x="152" y="382"/>
                        <a:pt x="141" y="383"/>
                      </a:cubicBezTo>
                      <a:cubicBezTo>
                        <a:pt x="141" y="375"/>
                        <a:pt x="141" y="367"/>
                        <a:pt x="141" y="359"/>
                      </a:cubicBezTo>
                      <a:cubicBezTo>
                        <a:pt x="152" y="357"/>
                        <a:pt x="164" y="356"/>
                        <a:pt x="176" y="354"/>
                      </a:cubicBezTo>
                      <a:cubicBezTo>
                        <a:pt x="176" y="362"/>
                        <a:pt x="176" y="371"/>
                        <a:pt x="176" y="379"/>
                      </a:cubicBezTo>
                      <a:close/>
                      <a:moveTo>
                        <a:pt x="141" y="299"/>
                      </a:moveTo>
                      <a:cubicBezTo>
                        <a:pt x="141" y="291"/>
                        <a:pt x="141" y="283"/>
                        <a:pt x="141" y="275"/>
                      </a:cubicBezTo>
                      <a:cubicBezTo>
                        <a:pt x="152" y="272"/>
                        <a:pt x="164" y="270"/>
                        <a:pt x="176" y="268"/>
                      </a:cubicBezTo>
                      <a:cubicBezTo>
                        <a:pt x="176" y="276"/>
                        <a:pt x="176" y="285"/>
                        <a:pt x="176" y="293"/>
                      </a:cubicBezTo>
                      <a:cubicBezTo>
                        <a:pt x="164" y="295"/>
                        <a:pt x="152" y="297"/>
                        <a:pt x="141" y="299"/>
                      </a:cubicBezTo>
                      <a:close/>
                      <a:moveTo>
                        <a:pt x="176" y="336"/>
                      </a:moveTo>
                      <a:cubicBezTo>
                        <a:pt x="164" y="338"/>
                        <a:pt x="152" y="339"/>
                        <a:pt x="141" y="341"/>
                      </a:cubicBezTo>
                      <a:cubicBezTo>
                        <a:pt x="141" y="333"/>
                        <a:pt x="141" y="325"/>
                        <a:pt x="141" y="317"/>
                      </a:cubicBezTo>
                      <a:cubicBezTo>
                        <a:pt x="152" y="315"/>
                        <a:pt x="164" y="313"/>
                        <a:pt x="176" y="311"/>
                      </a:cubicBezTo>
                      <a:cubicBezTo>
                        <a:pt x="176" y="319"/>
                        <a:pt x="176" y="328"/>
                        <a:pt x="176" y="336"/>
                      </a:cubicBezTo>
                      <a:close/>
                      <a:moveTo>
                        <a:pt x="176" y="250"/>
                      </a:moveTo>
                      <a:cubicBezTo>
                        <a:pt x="164" y="252"/>
                        <a:pt x="152" y="254"/>
                        <a:pt x="141" y="256"/>
                      </a:cubicBezTo>
                      <a:cubicBezTo>
                        <a:pt x="141" y="248"/>
                        <a:pt x="141" y="240"/>
                        <a:pt x="141" y="232"/>
                      </a:cubicBezTo>
                      <a:cubicBezTo>
                        <a:pt x="152" y="230"/>
                        <a:pt x="164" y="227"/>
                        <a:pt x="176" y="224"/>
                      </a:cubicBezTo>
                      <a:cubicBezTo>
                        <a:pt x="176" y="233"/>
                        <a:pt x="176" y="242"/>
                        <a:pt x="176" y="250"/>
                      </a:cubicBezTo>
                      <a:close/>
                      <a:moveTo>
                        <a:pt x="176" y="207"/>
                      </a:moveTo>
                      <a:cubicBezTo>
                        <a:pt x="164" y="209"/>
                        <a:pt x="152" y="212"/>
                        <a:pt x="141" y="214"/>
                      </a:cubicBezTo>
                      <a:cubicBezTo>
                        <a:pt x="141" y="206"/>
                        <a:pt x="141" y="198"/>
                        <a:pt x="141" y="190"/>
                      </a:cubicBezTo>
                      <a:cubicBezTo>
                        <a:pt x="152" y="187"/>
                        <a:pt x="164" y="184"/>
                        <a:pt x="176" y="181"/>
                      </a:cubicBezTo>
                      <a:cubicBezTo>
                        <a:pt x="176" y="190"/>
                        <a:pt x="176" y="198"/>
                        <a:pt x="176" y="207"/>
                      </a:cubicBezTo>
                      <a:close/>
                      <a:moveTo>
                        <a:pt x="176" y="164"/>
                      </a:moveTo>
                      <a:cubicBezTo>
                        <a:pt x="164" y="167"/>
                        <a:pt x="152" y="169"/>
                        <a:pt x="141" y="172"/>
                      </a:cubicBezTo>
                      <a:cubicBezTo>
                        <a:pt x="141" y="164"/>
                        <a:pt x="141" y="156"/>
                        <a:pt x="141" y="148"/>
                      </a:cubicBezTo>
                      <a:cubicBezTo>
                        <a:pt x="152" y="145"/>
                        <a:pt x="164" y="142"/>
                        <a:pt x="176" y="138"/>
                      </a:cubicBezTo>
                      <a:cubicBezTo>
                        <a:pt x="176" y="147"/>
                        <a:pt x="176" y="155"/>
                        <a:pt x="176" y="164"/>
                      </a:cubicBezTo>
                      <a:close/>
                      <a:moveTo>
                        <a:pt x="176" y="121"/>
                      </a:moveTo>
                      <a:cubicBezTo>
                        <a:pt x="164" y="124"/>
                        <a:pt x="152" y="127"/>
                        <a:pt x="141" y="130"/>
                      </a:cubicBezTo>
                      <a:cubicBezTo>
                        <a:pt x="141" y="122"/>
                        <a:pt x="141" y="114"/>
                        <a:pt x="141" y="106"/>
                      </a:cubicBezTo>
                      <a:cubicBezTo>
                        <a:pt x="152" y="102"/>
                        <a:pt x="164" y="99"/>
                        <a:pt x="176" y="95"/>
                      </a:cubicBezTo>
                      <a:cubicBezTo>
                        <a:pt x="176" y="104"/>
                        <a:pt x="176" y="112"/>
                        <a:pt x="176" y="121"/>
                      </a:cubicBezTo>
                      <a:close/>
                      <a:moveTo>
                        <a:pt x="141" y="64"/>
                      </a:moveTo>
                      <a:cubicBezTo>
                        <a:pt x="176" y="52"/>
                        <a:pt x="176" y="52"/>
                        <a:pt x="176" y="52"/>
                      </a:cubicBezTo>
                      <a:cubicBezTo>
                        <a:pt x="176" y="78"/>
                        <a:pt x="176" y="78"/>
                        <a:pt x="176" y="78"/>
                      </a:cubicBezTo>
                      <a:cubicBezTo>
                        <a:pt x="141" y="87"/>
                        <a:pt x="141" y="87"/>
                        <a:pt x="141" y="87"/>
                      </a:cubicBezTo>
                      <a:lnTo>
                        <a:pt x="141" y="64"/>
                      </a:lnTo>
                      <a:close/>
                      <a:moveTo>
                        <a:pt x="94" y="78"/>
                      </a:moveTo>
                      <a:cubicBezTo>
                        <a:pt x="117" y="71"/>
                        <a:pt x="117" y="71"/>
                        <a:pt x="117" y="71"/>
                      </a:cubicBezTo>
                      <a:cubicBezTo>
                        <a:pt x="117" y="94"/>
                        <a:pt x="117" y="94"/>
                        <a:pt x="117" y="94"/>
                      </a:cubicBezTo>
                      <a:cubicBezTo>
                        <a:pt x="94" y="100"/>
                        <a:pt x="94" y="100"/>
                        <a:pt x="94" y="100"/>
                      </a:cubicBezTo>
                      <a:lnTo>
                        <a:pt x="94" y="78"/>
                      </a:lnTo>
                      <a:close/>
                      <a:moveTo>
                        <a:pt x="94" y="119"/>
                      </a:moveTo>
                      <a:cubicBezTo>
                        <a:pt x="102" y="117"/>
                        <a:pt x="109" y="114"/>
                        <a:pt x="117" y="112"/>
                      </a:cubicBezTo>
                      <a:cubicBezTo>
                        <a:pt x="117" y="120"/>
                        <a:pt x="117" y="127"/>
                        <a:pt x="117" y="135"/>
                      </a:cubicBezTo>
                      <a:cubicBezTo>
                        <a:pt x="109" y="137"/>
                        <a:pt x="102" y="139"/>
                        <a:pt x="94" y="141"/>
                      </a:cubicBezTo>
                      <a:cubicBezTo>
                        <a:pt x="94" y="133"/>
                        <a:pt x="94" y="126"/>
                        <a:pt x="94" y="119"/>
                      </a:cubicBezTo>
                      <a:close/>
                      <a:moveTo>
                        <a:pt x="94" y="160"/>
                      </a:moveTo>
                      <a:cubicBezTo>
                        <a:pt x="102" y="158"/>
                        <a:pt x="109" y="156"/>
                        <a:pt x="117" y="154"/>
                      </a:cubicBezTo>
                      <a:cubicBezTo>
                        <a:pt x="117" y="161"/>
                        <a:pt x="117" y="169"/>
                        <a:pt x="117" y="177"/>
                      </a:cubicBezTo>
                      <a:cubicBezTo>
                        <a:pt x="109" y="178"/>
                        <a:pt x="102" y="180"/>
                        <a:pt x="94" y="182"/>
                      </a:cubicBezTo>
                      <a:cubicBezTo>
                        <a:pt x="94" y="175"/>
                        <a:pt x="94" y="167"/>
                        <a:pt x="94" y="160"/>
                      </a:cubicBezTo>
                      <a:close/>
                      <a:moveTo>
                        <a:pt x="94" y="201"/>
                      </a:moveTo>
                      <a:cubicBezTo>
                        <a:pt x="102" y="199"/>
                        <a:pt x="109" y="197"/>
                        <a:pt x="117" y="195"/>
                      </a:cubicBezTo>
                      <a:cubicBezTo>
                        <a:pt x="117" y="203"/>
                        <a:pt x="117" y="211"/>
                        <a:pt x="117" y="218"/>
                      </a:cubicBezTo>
                      <a:cubicBezTo>
                        <a:pt x="109" y="220"/>
                        <a:pt x="102" y="221"/>
                        <a:pt x="94" y="223"/>
                      </a:cubicBezTo>
                      <a:cubicBezTo>
                        <a:pt x="94" y="216"/>
                        <a:pt x="94" y="208"/>
                        <a:pt x="94" y="201"/>
                      </a:cubicBezTo>
                      <a:close/>
                      <a:moveTo>
                        <a:pt x="94" y="242"/>
                      </a:moveTo>
                      <a:cubicBezTo>
                        <a:pt x="102" y="241"/>
                        <a:pt x="109" y="239"/>
                        <a:pt x="117" y="237"/>
                      </a:cubicBezTo>
                      <a:cubicBezTo>
                        <a:pt x="117" y="245"/>
                        <a:pt x="117" y="252"/>
                        <a:pt x="117" y="260"/>
                      </a:cubicBezTo>
                      <a:cubicBezTo>
                        <a:pt x="109" y="261"/>
                        <a:pt x="102" y="263"/>
                        <a:pt x="94" y="264"/>
                      </a:cubicBezTo>
                      <a:cubicBezTo>
                        <a:pt x="94" y="257"/>
                        <a:pt x="94" y="249"/>
                        <a:pt x="94" y="242"/>
                      </a:cubicBezTo>
                      <a:close/>
                      <a:moveTo>
                        <a:pt x="94" y="283"/>
                      </a:moveTo>
                      <a:cubicBezTo>
                        <a:pt x="101" y="282"/>
                        <a:pt x="109" y="280"/>
                        <a:pt x="117" y="279"/>
                      </a:cubicBezTo>
                      <a:cubicBezTo>
                        <a:pt x="117" y="286"/>
                        <a:pt x="117" y="294"/>
                        <a:pt x="117" y="302"/>
                      </a:cubicBezTo>
                      <a:cubicBezTo>
                        <a:pt x="109" y="303"/>
                        <a:pt x="101" y="304"/>
                        <a:pt x="94" y="305"/>
                      </a:cubicBezTo>
                      <a:cubicBezTo>
                        <a:pt x="94" y="298"/>
                        <a:pt x="94" y="291"/>
                        <a:pt x="94" y="283"/>
                      </a:cubicBezTo>
                      <a:close/>
                      <a:moveTo>
                        <a:pt x="94" y="324"/>
                      </a:moveTo>
                      <a:cubicBezTo>
                        <a:pt x="101" y="323"/>
                        <a:pt x="109" y="322"/>
                        <a:pt x="117" y="320"/>
                      </a:cubicBezTo>
                      <a:cubicBezTo>
                        <a:pt x="117" y="328"/>
                        <a:pt x="117" y="336"/>
                        <a:pt x="117" y="343"/>
                      </a:cubicBezTo>
                      <a:cubicBezTo>
                        <a:pt x="109" y="344"/>
                        <a:pt x="101" y="345"/>
                        <a:pt x="94" y="346"/>
                      </a:cubicBezTo>
                      <a:cubicBezTo>
                        <a:pt x="94" y="339"/>
                        <a:pt x="94" y="332"/>
                        <a:pt x="94" y="324"/>
                      </a:cubicBezTo>
                      <a:close/>
                      <a:moveTo>
                        <a:pt x="94" y="365"/>
                      </a:moveTo>
                      <a:cubicBezTo>
                        <a:pt x="101" y="364"/>
                        <a:pt x="109" y="363"/>
                        <a:pt x="116" y="362"/>
                      </a:cubicBezTo>
                      <a:cubicBezTo>
                        <a:pt x="116" y="370"/>
                        <a:pt x="116" y="377"/>
                        <a:pt x="116" y="385"/>
                      </a:cubicBezTo>
                      <a:cubicBezTo>
                        <a:pt x="109" y="386"/>
                        <a:pt x="101" y="387"/>
                        <a:pt x="94" y="387"/>
                      </a:cubicBezTo>
                      <a:cubicBezTo>
                        <a:pt x="94" y="380"/>
                        <a:pt x="94" y="373"/>
                        <a:pt x="94" y="365"/>
                      </a:cubicBezTo>
                      <a:close/>
                      <a:moveTo>
                        <a:pt x="94" y="407"/>
                      </a:moveTo>
                      <a:cubicBezTo>
                        <a:pt x="101" y="406"/>
                        <a:pt x="109" y="405"/>
                        <a:pt x="116" y="404"/>
                      </a:cubicBezTo>
                      <a:cubicBezTo>
                        <a:pt x="116" y="411"/>
                        <a:pt x="116" y="419"/>
                        <a:pt x="116" y="427"/>
                      </a:cubicBezTo>
                      <a:cubicBezTo>
                        <a:pt x="109" y="427"/>
                        <a:pt x="101" y="428"/>
                        <a:pt x="94" y="428"/>
                      </a:cubicBezTo>
                      <a:cubicBezTo>
                        <a:pt x="94" y="421"/>
                        <a:pt x="94" y="414"/>
                        <a:pt x="94" y="407"/>
                      </a:cubicBezTo>
                      <a:close/>
                      <a:moveTo>
                        <a:pt x="94" y="448"/>
                      </a:moveTo>
                      <a:cubicBezTo>
                        <a:pt x="101" y="447"/>
                        <a:pt x="109" y="446"/>
                        <a:pt x="116" y="445"/>
                      </a:cubicBezTo>
                      <a:cubicBezTo>
                        <a:pt x="116" y="453"/>
                        <a:pt x="116" y="461"/>
                        <a:pt x="116" y="468"/>
                      </a:cubicBezTo>
                      <a:cubicBezTo>
                        <a:pt x="109" y="469"/>
                        <a:pt x="101" y="469"/>
                        <a:pt x="94" y="469"/>
                      </a:cubicBezTo>
                      <a:cubicBezTo>
                        <a:pt x="94" y="462"/>
                        <a:pt x="94" y="455"/>
                        <a:pt x="94" y="448"/>
                      </a:cubicBezTo>
                      <a:close/>
                      <a:moveTo>
                        <a:pt x="94" y="489"/>
                      </a:moveTo>
                      <a:cubicBezTo>
                        <a:pt x="101" y="488"/>
                        <a:pt x="109" y="488"/>
                        <a:pt x="116" y="487"/>
                      </a:cubicBezTo>
                      <a:cubicBezTo>
                        <a:pt x="116" y="495"/>
                        <a:pt x="116" y="502"/>
                        <a:pt x="116" y="510"/>
                      </a:cubicBezTo>
                      <a:cubicBezTo>
                        <a:pt x="109" y="510"/>
                        <a:pt x="101" y="510"/>
                        <a:pt x="94" y="511"/>
                      </a:cubicBezTo>
                      <a:cubicBezTo>
                        <a:pt x="94" y="503"/>
                        <a:pt x="94" y="496"/>
                        <a:pt x="94" y="489"/>
                      </a:cubicBezTo>
                      <a:close/>
                      <a:moveTo>
                        <a:pt x="93" y="530"/>
                      </a:moveTo>
                      <a:cubicBezTo>
                        <a:pt x="101" y="529"/>
                        <a:pt x="109" y="529"/>
                        <a:pt x="116" y="529"/>
                      </a:cubicBezTo>
                      <a:cubicBezTo>
                        <a:pt x="116" y="536"/>
                        <a:pt x="116" y="544"/>
                        <a:pt x="116" y="552"/>
                      </a:cubicBezTo>
                      <a:cubicBezTo>
                        <a:pt x="109" y="552"/>
                        <a:pt x="101" y="552"/>
                        <a:pt x="93" y="552"/>
                      </a:cubicBezTo>
                      <a:cubicBezTo>
                        <a:pt x="93" y="544"/>
                        <a:pt x="93" y="537"/>
                        <a:pt x="93" y="530"/>
                      </a:cubicBezTo>
                      <a:close/>
                      <a:moveTo>
                        <a:pt x="93" y="571"/>
                      </a:moveTo>
                      <a:cubicBezTo>
                        <a:pt x="101" y="571"/>
                        <a:pt x="109" y="570"/>
                        <a:pt x="116" y="570"/>
                      </a:cubicBezTo>
                      <a:cubicBezTo>
                        <a:pt x="116" y="578"/>
                        <a:pt x="116" y="586"/>
                        <a:pt x="116" y="593"/>
                      </a:cubicBezTo>
                      <a:cubicBezTo>
                        <a:pt x="109" y="593"/>
                        <a:pt x="101" y="593"/>
                        <a:pt x="93" y="593"/>
                      </a:cubicBezTo>
                      <a:cubicBezTo>
                        <a:pt x="93" y="585"/>
                        <a:pt x="93" y="578"/>
                        <a:pt x="93" y="571"/>
                      </a:cubicBezTo>
                      <a:close/>
                      <a:moveTo>
                        <a:pt x="93" y="612"/>
                      </a:moveTo>
                      <a:cubicBezTo>
                        <a:pt x="101" y="612"/>
                        <a:pt x="108" y="612"/>
                        <a:pt x="116" y="612"/>
                      </a:cubicBezTo>
                      <a:cubicBezTo>
                        <a:pt x="116" y="620"/>
                        <a:pt x="116" y="627"/>
                        <a:pt x="116" y="635"/>
                      </a:cubicBezTo>
                      <a:cubicBezTo>
                        <a:pt x="108" y="635"/>
                        <a:pt x="101" y="634"/>
                        <a:pt x="93" y="634"/>
                      </a:cubicBezTo>
                      <a:cubicBezTo>
                        <a:pt x="93" y="627"/>
                        <a:pt x="93" y="619"/>
                        <a:pt x="93" y="612"/>
                      </a:cubicBezTo>
                      <a:close/>
                      <a:moveTo>
                        <a:pt x="93" y="653"/>
                      </a:moveTo>
                      <a:cubicBezTo>
                        <a:pt x="101" y="653"/>
                        <a:pt x="108" y="653"/>
                        <a:pt x="116" y="654"/>
                      </a:cubicBezTo>
                      <a:cubicBezTo>
                        <a:pt x="116" y="661"/>
                        <a:pt x="116" y="669"/>
                        <a:pt x="116" y="676"/>
                      </a:cubicBezTo>
                      <a:cubicBezTo>
                        <a:pt x="108" y="676"/>
                        <a:pt x="101" y="675"/>
                        <a:pt x="93" y="675"/>
                      </a:cubicBezTo>
                      <a:cubicBezTo>
                        <a:pt x="93" y="668"/>
                        <a:pt x="93" y="660"/>
                        <a:pt x="93" y="653"/>
                      </a:cubicBezTo>
                      <a:close/>
                      <a:moveTo>
                        <a:pt x="93" y="694"/>
                      </a:moveTo>
                      <a:cubicBezTo>
                        <a:pt x="101" y="695"/>
                        <a:pt x="108" y="695"/>
                        <a:pt x="116" y="695"/>
                      </a:cubicBezTo>
                      <a:cubicBezTo>
                        <a:pt x="116" y="703"/>
                        <a:pt x="116" y="710"/>
                        <a:pt x="116" y="718"/>
                      </a:cubicBezTo>
                      <a:cubicBezTo>
                        <a:pt x="108" y="717"/>
                        <a:pt x="101" y="717"/>
                        <a:pt x="93" y="716"/>
                      </a:cubicBezTo>
                      <a:cubicBezTo>
                        <a:pt x="93" y="709"/>
                        <a:pt x="93" y="702"/>
                        <a:pt x="93" y="694"/>
                      </a:cubicBezTo>
                      <a:close/>
                      <a:moveTo>
                        <a:pt x="93" y="735"/>
                      </a:moveTo>
                      <a:cubicBezTo>
                        <a:pt x="101" y="736"/>
                        <a:pt x="108" y="736"/>
                        <a:pt x="116" y="737"/>
                      </a:cubicBezTo>
                      <a:cubicBezTo>
                        <a:pt x="116" y="744"/>
                        <a:pt x="116" y="752"/>
                        <a:pt x="116" y="760"/>
                      </a:cubicBezTo>
                      <a:cubicBezTo>
                        <a:pt x="108" y="759"/>
                        <a:pt x="101" y="758"/>
                        <a:pt x="93" y="757"/>
                      </a:cubicBezTo>
                      <a:cubicBezTo>
                        <a:pt x="93" y="750"/>
                        <a:pt x="93" y="743"/>
                        <a:pt x="93" y="735"/>
                      </a:cubicBezTo>
                      <a:close/>
                      <a:moveTo>
                        <a:pt x="93" y="776"/>
                      </a:moveTo>
                      <a:cubicBezTo>
                        <a:pt x="116" y="778"/>
                        <a:pt x="116" y="778"/>
                        <a:pt x="116" y="778"/>
                      </a:cubicBezTo>
                      <a:cubicBezTo>
                        <a:pt x="116" y="801"/>
                        <a:pt x="116" y="801"/>
                        <a:pt x="116" y="801"/>
                      </a:cubicBezTo>
                      <a:cubicBezTo>
                        <a:pt x="93" y="798"/>
                        <a:pt x="93" y="798"/>
                        <a:pt x="93" y="798"/>
                      </a:cubicBezTo>
                      <a:lnTo>
                        <a:pt x="93" y="776"/>
                      </a:lnTo>
                      <a:close/>
                      <a:moveTo>
                        <a:pt x="74" y="796"/>
                      </a:moveTo>
                      <a:cubicBezTo>
                        <a:pt x="58" y="794"/>
                        <a:pt x="58" y="794"/>
                        <a:pt x="58" y="794"/>
                      </a:cubicBezTo>
                      <a:cubicBezTo>
                        <a:pt x="58" y="774"/>
                        <a:pt x="58" y="774"/>
                        <a:pt x="58" y="774"/>
                      </a:cubicBezTo>
                      <a:cubicBezTo>
                        <a:pt x="74" y="775"/>
                        <a:pt x="74" y="775"/>
                        <a:pt x="74" y="775"/>
                      </a:cubicBezTo>
                      <a:lnTo>
                        <a:pt x="74" y="796"/>
                      </a:lnTo>
                      <a:close/>
                      <a:moveTo>
                        <a:pt x="74" y="756"/>
                      </a:moveTo>
                      <a:cubicBezTo>
                        <a:pt x="69" y="755"/>
                        <a:pt x="63" y="754"/>
                        <a:pt x="58" y="754"/>
                      </a:cubicBezTo>
                      <a:cubicBezTo>
                        <a:pt x="58" y="747"/>
                        <a:pt x="58" y="740"/>
                        <a:pt x="58" y="733"/>
                      </a:cubicBezTo>
                      <a:cubicBezTo>
                        <a:pt x="63" y="734"/>
                        <a:pt x="69" y="734"/>
                        <a:pt x="74" y="735"/>
                      </a:cubicBezTo>
                      <a:cubicBezTo>
                        <a:pt x="74" y="742"/>
                        <a:pt x="74" y="749"/>
                        <a:pt x="74" y="756"/>
                      </a:cubicBezTo>
                      <a:close/>
                      <a:moveTo>
                        <a:pt x="58" y="713"/>
                      </a:moveTo>
                      <a:cubicBezTo>
                        <a:pt x="58" y="707"/>
                        <a:pt x="58" y="700"/>
                        <a:pt x="58" y="693"/>
                      </a:cubicBezTo>
                      <a:cubicBezTo>
                        <a:pt x="63" y="693"/>
                        <a:pt x="69" y="694"/>
                        <a:pt x="74" y="694"/>
                      </a:cubicBezTo>
                      <a:cubicBezTo>
                        <a:pt x="74" y="701"/>
                        <a:pt x="74" y="708"/>
                        <a:pt x="74" y="715"/>
                      </a:cubicBezTo>
                      <a:cubicBezTo>
                        <a:pt x="69" y="714"/>
                        <a:pt x="63" y="714"/>
                        <a:pt x="58" y="713"/>
                      </a:cubicBezTo>
                      <a:close/>
                      <a:moveTo>
                        <a:pt x="74" y="674"/>
                      </a:moveTo>
                      <a:cubicBezTo>
                        <a:pt x="69" y="674"/>
                        <a:pt x="63" y="674"/>
                        <a:pt x="58" y="673"/>
                      </a:cubicBezTo>
                      <a:cubicBezTo>
                        <a:pt x="58" y="666"/>
                        <a:pt x="58" y="660"/>
                        <a:pt x="58" y="653"/>
                      </a:cubicBezTo>
                      <a:cubicBezTo>
                        <a:pt x="63" y="653"/>
                        <a:pt x="69" y="653"/>
                        <a:pt x="74" y="653"/>
                      </a:cubicBezTo>
                      <a:cubicBezTo>
                        <a:pt x="74" y="660"/>
                        <a:pt x="74" y="667"/>
                        <a:pt x="74" y="674"/>
                      </a:cubicBezTo>
                      <a:close/>
                      <a:moveTo>
                        <a:pt x="58" y="633"/>
                      </a:moveTo>
                      <a:cubicBezTo>
                        <a:pt x="58" y="626"/>
                        <a:pt x="58" y="619"/>
                        <a:pt x="58" y="613"/>
                      </a:cubicBezTo>
                      <a:cubicBezTo>
                        <a:pt x="63" y="613"/>
                        <a:pt x="69" y="613"/>
                        <a:pt x="74" y="613"/>
                      </a:cubicBezTo>
                      <a:cubicBezTo>
                        <a:pt x="74" y="620"/>
                        <a:pt x="74" y="627"/>
                        <a:pt x="74" y="634"/>
                      </a:cubicBezTo>
                      <a:cubicBezTo>
                        <a:pt x="69" y="633"/>
                        <a:pt x="63" y="633"/>
                        <a:pt x="58" y="633"/>
                      </a:cubicBezTo>
                      <a:close/>
                      <a:moveTo>
                        <a:pt x="74" y="593"/>
                      </a:moveTo>
                      <a:cubicBezTo>
                        <a:pt x="69" y="593"/>
                        <a:pt x="63" y="593"/>
                        <a:pt x="58" y="593"/>
                      </a:cubicBezTo>
                      <a:cubicBezTo>
                        <a:pt x="58" y="586"/>
                        <a:pt x="58" y="579"/>
                        <a:pt x="58" y="572"/>
                      </a:cubicBezTo>
                      <a:cubicBezTo>
                        <a:pt x="63" y="572"/>
                        <a:pt x="69" y="572"/>
                        <a:pt x="74" y="572"/>
                      </a:cubicBezTo>
                      <a:cubicBezTo>
                        <a:pt x="74" y="579"/>
                        <a:pt x="74" y="586"/>
                        <a:pt x="74" y="593"/>
                      </a:cubicBezTo>
                      <a:close/>
                      <a:moveTo>
                        <a:pt x="58" y="552"/>
                      </a:moveTo>
                      <a:cubicBezTo>
                        <a:pt x="58" y="546"/>
                        <a:pt x="58" y="539"/>
                        <a:pt x="58" y="532"/>
                      </a:cubicBezTo>
                      <a:cubicBezTo>
                        <a:pt x="63" y="532"/>
                        <a:pt x="69" y="532"/>
                        <a:pt x="74" y="531"/>
                      </a:cubicBezTo>
                      <a:cubicBezTo>
                        <a:pt x="74" y="538"/>
                        <a:pt x="74" y="545"/>
                        <a:pt x="74" y="552"/>
                      </a:cubicBezTo>
                      <a:cubicBezTo>
                        <a:pt x="69" y="552"/>
                        <a:pt x="63" y="552"/>
                        <a:pt x="58" y="552"/>
                      </a:cubicBezTo>
                      <a:close/>
                      <a:moveTo>
                        <a:pt x="74" y="512"/>
                      </a:moveTo>
                      <a:cubicBezTo>
                        <a:pt x="69" y="512"/>
                        <a:pt x="63" y="512"/>
                        <a:pt x="58" y="512"/>
                      </a:cubicBezTo>
                      <a:cubicBezTo>
                        <a:pt x="58" y="505"/>
                        <a:pt x="58" y="499"/>
                        <a:pt x="58" y="492"/>
                      </a:cubicBezTo>
                      <a:cubicBezTo>
                        <a:pt x="63" y="491"/>
                        <a:pt x="69" y="491"/>
                        <a:pt x="74" y="491"/>
                      </a:cubicBezTo>
                      <a:cubicBezTo>
                        <a:pt x="74" y="498"/>
                        <a:pt x="74" y="505"/>
                        <a:pt x="74" y="512"/>
                      </a:cubicBezTo>
                      <a:close/>
                      <a:moveTo>
                        <a:pt x="74" y="471"/>
                      </a:moveTo>
                      <a:cubicBezTo>
                        <a:pt x="69" y="471"/>
                        <a:pt x="63" y="472"/>
                        <a:pt x="58" y="472"/>
                      </a:cubicBezTo>
                      <a:cubicBezTo>
                        <a:pt x="58" y="465"/>
                        <a:pt x="58" y="458"/>
                        <a:pt x="58" y="452"/>
                      </a:cubicBezTo>
                      <a:cubicBezTo>
                        <a:pt x="63" y="451"/>
                        <a:pt x="69" y="450"/>
                        <a:pt x="74" y="450"/>
                      </a:cubicBezTo>
                      <a:cubicBezTo>
                        <a:pt x="74" y="457"/>
                        <a:pt x="74" y="464"/>
                        <a:pt x="74" y="471"/>
                      </a:cubicBezTo>
                      <a:close/>
                      <a:moveTo>
                        <a:pt x="74" y="430"/>
                      </a:moveTo>
                      <a:cubicBezTo>
                        <a:pt x="69" y="431"/>
                        <a:pt x="63" y="431"/>
                        <a:pt x="58" y="432"/>
                      </a:cubicBezTo>
                      <a:cubicBezTo>
                        <a:pt x="58" y="425"/>
                        <a:pt x="58" y="418"/>
                        <a:pt x="58" y="411"/>
                      </a:cubicBezTo>
                      <a:cubicBezTo>
                        <a:pt x="63" y="411"/>
                        <a:pt x="69" y="410"/>
                        <a:pt x="74" y="409"/>
                      </a:cubicBezTo>
                      <a:cubicBezTo>
                        <a:pt x="74" y="416"/>
                        <a:pt x="74" y="423"/>
                        <a:pt x="74" y="430"/>
                      </a:cubicBezTo>
                      <a:close/>
                      <a:moveTo>
                        <a:pt x="74" y="390"/>
                      </a:moveTo>
                      <a:cubicBezTo>
                        <a:pt x="69" y="390"/>
                        <a:pt x="63" y="391"/>
                        <a:pt x="58" y="391"/>
                      </a:cubicBezTo>
                      <a:cubicBezTo>
                        <a:pt x="58" y="385"/>
                        <a:pt x="58" y="378"/>
                        <a:pt x="58" y="371"/>
                      </a:cubicBezTo>
                      <a:cubicBezTo>
                        <a:pt x="63" y="370"/>
                        <a:pt x="69" y="369"/>
                        <a:pt x="74" y="369"/>
                      </a:cubicBezTo>
                      <a:cubicBezTo>
                        <a:pt x="74" y="376"/>
                        <a:pt x="74" y="383"/>
                        <a:pt x="74" y="390"/>
                      </a:cubicBezTo>
                      <a:close/>
                      <a:moveTo>
                        <a:pt x="74" y="349"/>
                      </a:moveTo>
                      <a:cubicBezTo>
                        <a:pt x="69" y="350"/>
                        <a:pt x="63" y="350"/>
                        <a:pt x="58" y="351"/>
                      </a:cubicBezTo>
                      <a:cubicBezTo>
                        <a:pt x="58" y="344"/>
                        <a:pt x="58" y="338"/>
                        <a:pt x="58" y="331"/>
                      </a:cubicBezTo>
                      <a:cubicBezTo>
                        <a:pt x="63" y="330"/>
                        <a:pt x="69" y="329"/>
                        <a:pt x="74" y="328"/>
                      </a:cubicBezTo>
                      <a:cubicBezTo>
                        <a:pt x="74" y="335"/>
                        <a:pt x="74" y="342"/>
                        <a:pt x="74" y="349"/>
                      </a:cubicBezTo>
                      <a:close/>
                      <a:moveTo>
                        <a:pt x="74" y="308"/>
                      </a:moveTo>
                      <a:cubicBezTo>
                        <a:pt x="69" y="309"/>
                        <a:pt x="63" y="310"/>
                        <a:pt x="58" y="311"/>
                      </a:cubicBezTo>
                      <a:cubicBezTo>
                        <a:pt x="58" y="304"/>
                        <a:pt x="58" y="297"/>
                        <a:pt x="58" y="291"/>
                      </a:cubicBezTo>
                      <a:cubicBezTo>
                        <a:pt x="63" y="289"/>
                        <a:pt x="69" y="288"/>
                        <a:pt x="74" y="287"/>
                      </a:cubicBezTo>
                      <a:cubicBezTo>
                        <a:pt x="74" y="294"/>
                        <a:pt x="74" y="301"/>
                        <a:pt x="74" y="308"/>
                      </a:cubicBezTo>
                      <a:close/>
                      <a:moveTo>
                        <a:pt x="74" y="268"/>
                      </a:moveTo>
                      <a:cubicBezTo>
                        <a:pt x="69" y="269"/>
                        <a:pt x="63" y="270"/>
                        <a:pt x="58" y="271"/>
                      </a:cubicBezTo>
                      <a:cubicBezTo>
                        <a:pt x="58" y="264"/>
                        <a:pt x="58" y="257"/>
                        <a:pt x="58" y="250"/>
                      </a:cubicBezTo>
                      <a:cubicBezTo>
                        <a:pt x="63" y="249"/>
                        <a:pt x="69" y="248"/>
                        <a:pt x="74" y="247"/>
                      </a:cubicBezTo>
                      <a:cubicBezTo>
                        <a:pt x="74" y="254"/>
                        <a:pt x="74" y="261"/>
                        <a:pt x="74" y="268"/>
                      </a:cubicBezTo>
                      <a:close/>
                      <a:moveTo>
                        <a:pt x="74" y="227"/>
                      </a:moveTo>
                      <a:cubicBezTo>
                        <a:pt x="69" y="228"/>
                        <a:pt x="63" y="229"/>
                        <a:pt x="58" y="230"/>
                      </a:cubicBezTo>
                      <a:cubicBezTo>
                        <a:pt x="58" y="224"/>
                        <a:pt x="58" y="217"/>
                        <a:pt x="58" y="210"/>
                      </a:cubicBezTo>
                      <a:cubicBezTo>
                        <a:pt x="63" y="209"/>
                        <a:pt x="69" y="207"/>
                        <a:pt x="74" y="206"/>
                      </a:cubicBezTo>
                      <a:cubicBezTo>
                        <a:pt x="74" y="213"/>
                        <a:pt x="74" y="220"/>
                        <a:pt x="74" y="227"/>
                      </a:cubicBezTo>
                      <a:close/>
                      <a:moveTo>
                        <a:pt x="58" y="190"/>
                      </a:moveTo>
                      <a:cubicBezTo>
                        <a:pt x="58" y="183"/>
                        <a:pt x="58" y="177"/>
                        <a:pt x="58" y="170"/>
                      </a:cubicBezTo>
                      <a:cubicBezTo>
                        <a:pt x="63" y="168"/>
                        <a:pt x="69" y="167"/>
                        <a:pt x="74" y="165"/>
                      </a:cubicBezTo>
                      <a:cubicBezTo>
                        <a:pt x="74" y="172"/>
                        <a:pt x="74" y="179"/>
                        <a:pt x="74" y="186"/>
                      </a:cubicBezTo>
                      <a:cubicBezTo>
                        <a:pt x="69" y="188"/>
                        <a:pt x="63" y="189"/>
                        <a:pt x="58" y="190"/>
                      </a:cubicBezTo>
                      <a:close/>
                      <a:moveTo>
                        <a:pt x="74" y="146"/>
                      </a:moveTo>
                      <a:cubicBezTo>
                        <a:pt x="69" y="147"/>
                        <a:pt x="63" y="148"/>
                        <a:pt x="58" y="150"/>
                      </a:cubicBezTo>
                      <a:cubicBezTo>
                        <a:pt x="58" y="143"/>
                        <a:pt x="58" y="136"/>
                        <a:pt x="58" y="130"/>
                      </a:cubicBezTo>
                      <a:cubicBezTo>
                        <a:pt x="63" y="128"/>
                        <a:pt x="69" y="126"/>
                        <a:pt x="74" y="125"/>
                      </a:cubicBezTo>
                      <a:cubicBezTo>
                        <a:pt x="74" y="132"/>
                        <a:pt x="74" y="139"/>
                        <a:pt x="74" y="146"/>
                      </a:cubicBezTo>
                      <a:close/>
                      <a:moveTo>
                        <a:pt x="58" y="89"/>
                      </a:moveTo>
                      <a:cubicBezTo>
                        <a:pt x="74" y="84"/>
                        <a:pt x="74" y="84"/>
                        <a:pt x="74" y="84"/>
                      </a:cubicBezTo>
                      <a:cubicBezTo>
                        <a:pt x="74" y="105"/>
                        <a:pt x="74" y="105"/>
                        <a:pt x="74" y="105"/>
                      </a:cubicBezTo>
                      <a:cubicBezTo>
                        <a:pt x="58" y="110"/>
                        <a:pt x="58" y="110"/>
                        <a:pt x="58" y="110"/>
                      </a:cubicBezTo>
                      <a:lnTo>
                        <a:pt x="58" y="89"/>
                      </a:lnTo>
                      <a:close/>
                      <a:moveTo>
                        <a:pt x="43" y="793"/>
                      </a:moveTo>
                      <a:cubicBezTo>
                        <a:pt x="29" y="791"/>
                        <a:pt x="29" y="791"/>
                        <a:pt x="29" y="791"/>
                      </a:cubicBezTo>
                      <a:cubicBezTo>
                        <a:pt x="29" y="772"/>
                        <a:pt x="29" y="772"/>
                        <a:pt x="29" y="772"/>
                      </a:cubicBezTo>
                      <a:cubicBezTo>
                        <a:pt x="43" y="773"/>
                        <a:pt x="43" y="773"/>
                        <a:pt x="43" y="773"/>
                      </a:cubicBezTo>
                      <a:lnTo>
                        <a:pt x="43" y="793"/>
                      </a:lnTo>
                      <a:close/>
                      <a:moveTo>
                        <a:pt x="43" y="753"/>
                      </a:moveTo>
                      <a:cubicBezTo>
                        <a:pt x="38" y="752"/>
                        <a:pt x="33" y="752"/>
                        <a:pt x="28" y="751"/>
                      </a:cubicBezTo>
                      <a:cubicBezTo>
                        <a:pt x="28" y="745"/>
                        <a:pt x="28" y="738"/>
                        <a:pt x="28" y="732"/>
                      </a:cubicBezTo>
                      <a:cubicBezTo>
                        <a:pt x="33" y="732"/>
                        <a:pt x="38" y="733"/>
                        <a:pt x="43" y="733"/>
                      </a:cubicBezTo>
                      <a:cubicBezTo>
                        <a:pt x="43" y="739"/>
                        <a:pt x="43" y="746"/>
                        <a:pt x="43" y="753"/>
                      </a:cubicBezTo>
                      <a:close/>
                      <a:moveTo>
                        <a:pt x="43" y="713"/>
                      </a:moveTo>
                      <a:cubicBezTo>
                        <a:pt x="38" y="712"/>
                        <a:pt x="33" y="712"/>
                        <a:pt x="28" y="711"/>
                      </a:cubicBezTo>
                      <a:cubicBezTo>
                        <a:pt x="28" y="705"/>
                        <a:pt x="28" y="699"/>
                        <a:pt x="28" y="692"/>
                      </a:cubicBezTo>
                      <a:cubicBezTo>
                        <a:pt x="33" y="693"/>
                        <a:pt x="38" y="693"/>
                        <a:pt x="43" y="693"/>
                      </a:cubicBezTo>
                      <a:cubicBezTo>
                        <a:pt x="43" y="700"/>
                        <a:pt x="43" y="706"/>
                        <a:pt x="43" y="713"/>
                      </a:cubicBezTo>
                      <a:close/>
                      <a:moveTo>
                        <a:pt x="43" y="673"/>
                      </a:moveTo>
                      <a:cubicBezTo>
                        <a:pt x="38" y="673"/>
                        <a:pt x="33" y="672"/>
                        <a:pt x="28" y="672"/>
                      </a:cubicBezTo>
                      <a:cubicBezTo>
                        <a:pt x="28" y="666"/>
                        <a:pt x="28" y="659"/>
                        <a:pt x="28" y="653"/>
                      </a:cubicBezTo>
                      <a:cubicBezTo>
                        <a:pt x="33" y="653"/>
                        <a:pt x="38" y="653"/>
                        <a:pt x="43" y="653"/>
                      </a:cubicBezTo>
                      <a:cubicBezTo>
                        <a:pt x="43" y="660"/>
                        <a:pt x="43" y="666"/>
                        <a:pt x="43" y="673"/>
                      </a:cubicBezTo>
                      <a:close/>
                      <a:moveTo>
                        <a:pt x="42" y="633"/>
                      </a:moveTo>
                      <a:cubicBezTo>
                        <a:pt x="38" y="633"/>
                        <a:pt x="33" y="633"/>
                        <a:pt x="28" y="632"/>
                      </a:cubicBezTo>
                      <a:cubicBezTo>
                        <a:pt x="28" y="626"/>
                        <a:pt x="28" y="620"/>
                        <a:pt x="28" y="613"/>
                      </a:cubicBezTo>
                      <a:cubicBezTo>
                        <a:pt x="33" y="613"/>
                        <a:pt x="38" y="613"/>
                        <a:pt x="42" y="613"/>
                      </a:cubicBezTo>
                      <a:cubicBezTo>
                        <a:pt x="42" y="620"/>
                        <a:pt x="42" y="626"/>
                        <a:pt x="42" y="633"/>
                      </a:cubicBezTo>
                      <a:close/>
                      <a:moveTo>
                        <a:pt x="42" y="593"/>
                      </a:moveTo>
                      <a:cubicBezTo>
                        <a:pt x="38" y="593"/>
                        <a:pt x="33" y="593"/>
                        <a:pt x="28" y="593"/>
                      </a:cubicBezTo>
                      <a:cubicBezTo>
                        <a:pt x="28" y="586"/>
                        <a:pt x="28" y="580"/>
                        <a:pt x="28" y="574"/>
                      </a:cubicBezTo>
                      <a:cubicBezTo>
                        <a:pt x="33" y="574"/>
                        <a:pt x="38" y="573"/>
                        <a:pt x="42" y="573"/>
                      </a:cubicBezTo>
                      <a:cubicBezTo>
                        <a:pt x="42" y="580"/>
                        <a:pt x="42" y="586"/>
                        <a:pt x="42" y="593"/>
                      </a:cubicBezTo>
                      <a:close/>
                      <a:moveTo>
                        <a:pt x="42" y="553"/>
                      </a:moveTo>
                      <a:cubicBezTo>
                        <a:pt x="37" y="553"/>
                        <a:pt x="33" y="553"/>
                        <a:pt x="28" y="553"/>
                      </a:cubicBezTo>
                      <a:cubicBezTo>
                        <a:pt x="28" y="547"/>
                        <a:pt x="28" y="540"/>
                        <a:pt x="28" y="534"/>
                      </a:cubicBezTo>
                      <a:cubicBezTo>
                        <a:pt x="33" y="534"/>
                        <a:pt x="37" y="534"/>
                        <a:pt x="42" y="533"/>
                      </a:cubicBezTo>
                      <a:cubicBezTo>
                        <a:pt x="42" y="540"/>
                        <a:pt x="42" y="546"/>
                        <a:pt x="42" y="553"/>
                      </a:cubicBezTo>
                      <a:close/>
                      <a:moveTo>
                        <a:pt x="42" y="513"/>
                      </a:moveTo>
                      <a:cubicBezTo>
                        <a:pt x="37" y="513"/>
                        <a:pt x="33" y="513"/>
                        <a:pt x="28" y="514"/>
                      </a:cubicBezTo>
                      <a:cubicBezTo>
                        <a:pt x="28" y="507"/>
                        <a:pt x="28" y="501"/>
                        <a:pt x="28" y="495"/>
                      </a:cubicBezTo>
                      <a:cubicBezTo>
                        <a:pt x="33" y="494"/>
                        <a:pt x="37" y="494"/>
                        <a:pt x="42" y="493"/>
                      </a:cubicBezTo>
                      <a:cubicBezTo>
                        <a:pt x="42" y="500"/>
                        <a:pt x="42" y="507"/>
                        <a:pt x="42" y="513"/>
                      </a:cubicBezTo>
                      <a:close/>
                      <a:moveTo>
                        <a:pt x="42" y="473"/>
                      </a:moveTo>
                      <a:cubicBezTo>
                        <a:pt x="37" y="474"/>
                        <a:pt x="32" y="474"/>
                        <a:pt x="28" y="474"/>
                      </a:cubicBezTo>
                      <a:cubicBezTo>
                        <a:pt x="28" y="468"/>
                        <a:pt x="28" y="461"/>
                        <a:pt x="28" y="455"/>
                      </a:cubicBezTo>
                      <a:cubicBezTo>
                        <a:pt x="32" y="454"/>
                        <a:pt x="37" y="454"/>
                        <a:pt x="42" y="454"/>
                      </a:cubicBezTo>
                      <a:cubicBezTo>
                        <a:pt x="42" y="460"/>
                        <a:pt x="42" y="467"/>
                        <a:pt x="42" y="473"/>
                      </a:cubicBezTo>
                      <a:close/>
                      <a:moveTo>
                        <a:pt x="42" y="433"/>
                      </a:moveTo>
                      <a:cubicBezTo>
                        <a:pt x="37" y="434"/>
                        <a:pt x="32" y="434"/>
                        <a:pt x="28" y="434"/>
                      </a:cubicBezTo>
                      <a:cubicBezTo>
                        <a:pt x="28" y="428"/>
                        <a:pt x="28" y="422"/>
                        <a:pt x="28" y="415"/>
                      </a:cubicBezTo>
                      <a:cubicBezTo>
                        <a:pt x="32" y="415"/>
                        <a:pt x="37" y="414"/>
                        <a:pt x="42" y="414"/>
                      </a:cubicBezTo>
                      <a:cubicBezTo>
                        <a:pt x="42" y="420"/>
                        <a:pt x="42" y="427"/>
                        <a:pt x="42" y="433"/>
                      </a:cubicBezTo>
                      <a:close/>
                      <a:moveTo>
                        <a:pt x="42" y="393"/>
                      </a:moveTo>
                      <a:cubicBezTo>
                        <a:pt x="37" y="394"/>
                        <a:pt x="32" y="394"/>
                        <a:pt x="28" y="395"/>
                      </a:cubicBezTo>
                      <a:cubicBezTo>
                        <a:pt x="28" y="389"/>
                        <a:pt x="28" y="382"/>
                        <a:pt x="28" y="376"/>
                      </a:cubicBezTo>
                      <a:cubicBezTo>
                        <a:pt x="32" y="375"/>
                        <a:pt x="37" y="374"/>
                        <a:pt x="42" y="374"/>
                      </a:cubicBezTo>
                      <a:cubicBezTo>
                        <a:pt x="42" y="380"/>
                        <a:pt x="42" y="387"/>
                        <a:pt x="42" y="393"/>
                      </a:cubicBezTo>
                      <a:close/>
                      <a:moveTo>
                        <a:pt x="42" y="354"/>
                      </a:moveTo>
                      <a:cubicBezTo>
                        <a:pt x="37" y="354"/>
                        <a:pt x="32" y="355"/>
                        <a:pt x="27" y="355"/>
                      </a:cubicBezTo>
                      <a:cubicBezTo>
                        <a:pt x="27" y="349"/>
                        <a:pt x="27" y="343"/>
                        <a:pt x="27" y="336"/>
                      </a:cubicBezTo>
                      <a:cubicBezTo>
                        <a:pt x="32" y="335"/>
                        <a:pt x="37" y="335"/>
                        <a:pt x="42" y="334"/>
                      </a:cubicBezTo>
                      <a:cubicBezTo>
                        <a:pt x="42" y="340"/>
                        <a:pt x="42" y="347"/>
                        <a:pt x="42" y="354"/>
                      </a:cubicBezTo>
                      <a:close/>
                      <a:moveTo>
                        <a:pt x="42" y="314"/>
                      </a:moveTo>
                      <a:cubicBezTo>
                        <a:pt x="37" y="314"/>
                        <a:pt x="32" y="315"/>
                        <a:pt x="27" y="316"/>
                      </a:cubicBezTo>
                      <a:cubicBezTo>
                        <a:pt x="27" y="309"/>
                        <a:pt x="27" y="303"/>
                        <a:pt x="27" y="297"/>
                      </a:cubicBezTo>
                      <a:cubicBezTo>
                        <a:pt x="32" y="296"/>
                        <a:pt x="37" y="295"/>
                        <a:pt x="42" y="294"/>
                      </a:cubicBezTo>
                      <a:cubicBezTo>
                        <a:pt x="42" y="300"/>
                        <a:pt x="42" y="307"/>
                        <a:pt x="42" y="314"/>
                      </a:cubicBezTo>
                      <a:close/>
                      <a:moveTo>
                        <a:pt x="41" y="274"/>
                      </a:moveTo>
                      <a:cubicBezTo>
                        <a:pt x="37" y="275"/>
                        <a:pt x="32" y="275"/>
                        <a:pt x="27" y="276"/>
                      </a:cubicBezTo>
                      <a:cubicBezTo>
                        <a:pt x="27" y="270"/>
                        <a:pt x="27" y="263"/>
                        <a:pt x="27" y="257"/>
                      </a:cubicBezTo>
                      <a:cubicBezTo>
                        <a:pt x="32" y="256"/>
                        <a:pt x="37" y="255"/>
                        <a:pt x="41" y="254"/>
                      </a:cubicBezTo>
                      <a:cubicBezTo>
                        <a:pt x="41" y="261"/>
                        <a:pt x="41" y="267"/>
                        <a:pt x="41" y="274"/>
                      </a:cubicBezTo>
                      <a:close/>
                      <a:moveTo>
                        <a:pt x="41" y="234"/>
                      </a:moveTo>
                      <a:cubicBezTo>
                        <a:pt x="37" y="235"/>
                        <a:pt x="32" y="236"/>
                        <a:pt x="27" y="237"/>
                      </a:cubicBezTo>
                      <a:cubicBezTo>
                        <a:pt x="27" y="230"/>
                        <a:pt x="27" y="224"/>
                        <a:pt x="27" y="218"/>
                      </a:cubicBezTo>
                      <a:cubicBezTo>
                        <a:pt x="32" y="216"/>
                        <a:pt x="37" y="215"/>
                        <a:pt x="41" y="214"/>
                      </a:cubicBezTo>
                      <a:cubicBezTo>
                        <a:pt x="41" y="221"/>
                        <a:pt x="41" y="227"/>
                        <a:pt x="41" y="234"/>
                      </a:cubicBezTo>
                      <a:close/>
                      <a:moveTo>
                        <a:pt x="41" y="194"/>
                      </a:moveTo>
                      <a:cubicBezTo>
                        <a:pt x="36" y="195"/>
                        <a:pt x="32" y="196"/>
                        <a:pt x="27" y="197"/>
                      </a:cubicBezTo>
                      <a:cubicBezTo>
                        <a:pt x="27" y="191"/>
                        <a:pt x="27" y="184"/>
                        <a:pt x="27" y="178"/>
                      </a:cubicBezTo>
                      <a:cubicBezTo>
                        <a:pt x="32" y="177"/>
                        <a:pt x="36" y="175"/>
                        <a:pt x="41" y="174"/>
                      </a:cubicBezTo>
                      <a:cubicBezTo>
                        <a:pt x="41" y="181"/>
                        <a:pt x="41" y="187"/>
                        <a:pt x="41" y="194"/>
                      </a:cubicBezTo>
                      <a:close/>
                      <a:moveTo>
                        <a:pt x="41" y="154"/>
                      </a:moveTo>
                      <a:cubicBezTo>
                        <a:pt x="36" y="155"/>
                        <a:pt x="32" y="156"/>
                        <a:pt x="27" y="157"/>
                      </a:cubicBezTo>
                      <a:cubicBezTo>
                        <a:pt x="27" y="151"/>
                        <a:pt x="27" y="145"/>
                        <a:pt x="27" y="138"/>
                      </a:cubicBezTo>
                      <a:cubicBezTo>
                        <a:pt x="32" y="137"/>
                        <a:pt x="36" y="136"/>
                        <a:pt x="41" y="134"/>
                      </a:cubicBezTo>
                      <a:cubicBezTo>
                        <a:pt x="41" y="141"/>
                        <a:pt x="41" y="147"/>
                        <a:pt x="41" y="154"/>
                      </a:cubicBezTo>
                      <a:close/>
                      <a:moveTo>
                        <a:pt x="27" y="99"/>
                      </a:move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41" y="114"/>
                        <a:pt x="41" y="114"/>
                        <a:pt x="41" y="114"/>
                      </a:cubicBezTo>
                      <a:cubicBezTo>
                        <a:pt x="27" y="118"/>
                        <a:pt x="27" y="118"/>
                        <a:pt x="27" y="118"/>
                      </a:cubicBezTo>
                      <a:lnTo>
                        <a:pt x="27" y="99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0" name="Freeform: Shape 60">
                <a:extLst>
                  <a:ext uri="{FF2B5EF4-FFF2-40B4-BE49-F238E27FC236}">
                    <a16:creationId xmlns:a16="http://schemas.microsoft.com/office/drawing/2014/main" id="{326B8D1A-4B44-4264-BADD-9B4761EB72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8282" y="5267848"/>
                <a:ext cx="4872767" cy="789783"/>
              </a:xfrm>
              <a:custGeom>
                <a:avLst/>
                <a:gdLst>
                  <a:gd name="T0" fmla="*/ 0 w 3903"/>
                  <a:gd name="T1" fmla="*/ 91 h 664"/>
                  <a:gd name="T2" fmla="*/ 2253 w 3903"/>
                  <a:gd name="T3" fmla="*/ 664 h 664"/>
                  <a:gd name="T4" fmla="*/ 3903 w 3903"/>
                  <a:gd name="T5" fmla="*/ 3 h 664"/>
                  <a:gd name="T6" fmla="*/ 3506 w 3903"/>
                  <a:gd name="T7" fmla="*/ 0 h 664"/>
                  <a:gd name="T8" fmla="*/ 3092 w 3903"/>
                  <a:gd name="T9" fmla="*/ 107 h 664"/>
                  <a:gd name="T10" fmla="*/ 2762 w 3903"/>
                  <a:gd name="T11" fmla="*/ 59 h 664"/>
                  <a:gd name="T12" fmla="*/ 2424 w 3903"/>
                  <a:gd name="T13" fmla="*/ 157 h 664"/>
                  <a:gd name="T14" fmla="*/ 2204 w 3903"/>
                  <a:gd name="T15" fmla="*/ 126 h 664"/>
                  <a:gd name="T16" fmla="*/ 1885 w 3903"/>
                  <a:gd name="T17" fmla="*/ 208 h 664"/>
                  <a:gd name="T18" fmla="*/ 1278 w 3903"/>
                  <a:gd name="T19" fmla="*/ 110 h 664"/>
                  <a:gd name="T20" fmla="*/ 848 w 3903"/>
                  <a:gd name="T21" fmla="*/ 173 h 664"/>
                  <a:gd name="T22" fmla="*/ 529 w 3903"/>
                  <a:gd name="T23" fmla="*/ 91 h 664"/>
                  <a:gd name="T24" fmla="*/ 0 w 3903"/>
                  <a:gd name="T25" fmla="*/ 91 h 664"/>
                  <a:gd name="connsiteX0" fmla="*/ 0 w 10000"/>
                  <a:gd name="connsiteY0" fmla="*/ 1325 h 9955"/>
                  <a:gd name="connsiteX1" fmla="*/ 5772 w 10000"/>
                  <a:gd name="connsiteY1" fmla="*/ 9955 h 9955"/>
                  <a:gd name="connsiteX2" fmla="*/ 10000 w 10000"/>
                  <a:gd name="connsiteY2" fmla="*/ 0 h 9955"/>
                  <a:gd name="connsiteX3" fmla="*/ 8877 w 10000"/>
                  <a:gd name="connsiteY3" fmla="*/ 1073 h 9955"/>
                  <a:gd name="connsiteX4" fmla="*/ 7922 w 10000"/>
                  <a:gd name="connsiteY4" fmla="*/ 1566 h 9955"/>
                  <a:gd name="connsiteX5" fmla="*/ 7077 w 10000"/>
                  <a:gd name="connsiteY5" fmla="*/ 844 h 9955"/>
                  <a:gd name="connsiteX6" fmla="*/ 6211 w 10000"/>
                  <a:gd name="connsiteY6" fmla="*/ 2319 h 9955"/>
                  <a:gd name="connsiteX7" fmla="*/ 5647 w 10000"/>
                  <a:gd name="connsiteY7" fmla="*/ 1853 h 9955"/>
                  <a:gd name="connsiteX8" fmla="*/ 4830 w 10000"/>
                  <a:gd name="connsiteY8" fmla="*/ 3088 h 9955"/>
                  <a:gd name="connsiteX9" fmla="*/ 3274 w 10000"/>
                  <a:gd name="connsiteY9" fmla="*/ 1612 h 9955"/>
                  <a:gd name="connsiteX10" fmla="*/ 2173 w 10000"/>
                  <a:gd name="connsiteY10" fmla="*/ 2560 h 9955"/>
                  <a:gd name="connsiteX11" fmla="*/ 1355 w 10000"/>
                  <a:gd name="connsiteY11" fmla="*/ 1325 h 9955"/>
                  <a:gd name="connsiteX12" fmla="*/ 0 w 10000"/>
                  <a:gd name="connsiteY12" fmla="*/ 1325 h 9955"/>
                  <a:gd name="connsiteX0" fmla="*/ 0 w 9563"/>
                  <a:gd name="connsiteY0" fmla="*/ 483 h 9152"/>
                  <a:gd name="connsiteX1" fmla="*/ 5772 w 9563"/>
                  <a:gd name="connsiteY1" fmla="*/ 9152 h 9152"/>
                  <a:gd name="connsiteX2" fmla="*/ 9563 w 9563"/>
                  <a:gd name="connsiteY2" fmla="*/ 358 h 9152"/>
                  <a:gd name="connsiteX3" fmla="*/ 8877 w 9563"/>
                  <a:gd name="connsiteY3" fmla="*/ 230 h 9152"/>
                  <a:gd name="connsiteX4" fmla="*/ 7922 w 9563"/>
                  <a:gd name="connsiteY4" fmla="*/ 725 h 9152"/>
                  <a:gd name="connsiteX5" fmla="*/ 7077 w 9563"/>
                  <a:gd name="connsiteY5" fmla="*/ 0 h 9152"/>
                  <a:gd name="connsiteX6" fmla="*/ 6211 w 9563"/>
                  <a:gd name="connsiteY6" fmla="*/ 1481 h 9152"/>
                  <a:gd name="connsiteX7" fmla="*/ 5647 w 9563"/>
                  <a:gd name="connsiteY7" fmla="*/ 1013 h 9152"/>
                  <a:gd name="connsiteX8" fmla="*/ 4830 w 9563"/>
                  <a:gd name="connsiteY8" fmla="*/ 2254 h 9152"/>
                  <a:gd name="connsiteX9" fmla="*/ 3274 w 9563"/>
                  <a:gd name="connsiteY9" fmla="*/ 771 h 9152"/>
                  <a:gd name="connsiteX10" fmla="*/ 2173 w 9563"/>
                  <a:gd name="connsiteY10" fmla="*/ 1724 h 9152"/>
                  <a:gd name="connsiteX11" fmla="*/ 1355 w 9563"/>
                  <a:gd name="connsiteY11" fmla="*/ 483 h 9152"/>
                  <a:gd name="connsiteX12" fmla="*/ 0 w 9563"/>
                  <a:gd name="connsiteY12" fmla="*/ 483 h 9152"/>
                  <a:gd name="connsiteX0" fmla="*/ 0 w 10000"/>
                  <a:gd name="connsiteY0" fmla="*/ 528 h 10000"/>
                  <a:gd name="connsiteX1" fmla="*/ 6036 w 10000"/>
                  <a:gd name="connsiteY1" fmla="*/ 10000 h 10000"/>
                  <a:gd name="connsiteX2" fmla="*/ 10000 w 10000"/>
                  <a:gd name="connsiteY2" fmla="*/ 391 h 10000"/>
                  <a:gd name="connsiteX3" fmla="*/ 9180 w 10000"/>
                  <a:gd name="connsiteY3" fmla="*/ 433 h 10000"/>
                  <a:gd name="connsiteX4" fmla="*/ 8284 w 10000"/>
                  <a:gd name="connsiteY4" fmla="*/ 792 h 10000"/>
                  <a:gd name="connsiteX5" fmla="*/ 7400 w 10000"/>
                  <a:gd name="connsiteY5" fmla="*/ 0 h 10000"/>
                  <a:gd name="connsiteX6" fmla="*/ 6495 w 10000"/>
                  <a:gd name="connsiteY6" fmla="*/ 1618 h 10000"/>
                  <a:gd name="connsiteX7" fmla="*/ 5905 w 10000"/>
                  <a:gd name="connsiteY7" fmla="*/ 1107 h 10000"/>
                  <a:gd name="connsiteX8" fmla="*/ 5051 w 10000"/>
                  <a:gd name="connsiteY8" fmla="*/ 2463 h 10000"/>
                  <a:gd name="connsiteX9" fmla="*/ 3424 w 10000"/>
                  <a:gd name="connsiteY9" fmla="*/ 842 h 10000"/>
                  <a:gd name="connsiteX10" fmla="*/ 2272 w 10000"/>
                  <a:gd name="connsiteY10" fmla="*/ 1884 h 10000"/>
                  <a:gd name="connsiteX11" fmla="*/ 1417 w 10000"/>
                  <a:gd name="connsiteY11" fmla="*/ 528 h 10000"/>
                  <a:gd name="connsiteX12" fmla="*/ 0 w 10000"/>
                  <a:gd name="connsiteY12" fmla="*/ 528 h 10000"/>
                  <a:gd name="connsiteX0" fmla="*/ 0 w 10000"/>
                  <a:gd name="connsiteY0" fmla="*/ 528 h 10000"/>
                  <a:gd name="connsiteX1" fmla="*/ 6036 w 10000"/>
                  <a:gd name="connsiteY1" fmla="*/ 10000 h 10000"/>
                  <a:gd name="connsiteX2" fmla="*/ 10000 w 10000"/>
                  <a:gd name="connsiteY2" fmla="*/ 391 h 10000"/>
                  <a:gd name="connsiteX3" fmla="*/ 8981 w 10000"/>
                  <a:gd name="connsiteY3" fmla="*/ 388 h 10000"/>
                  <a:gd name="connsiteX4" fmla="*/ 8284 w 10000"/>
                  <a:gd name="connsiteY4" fmla="*/ 792 h 10000"/>
                  <a:gd name="connsiteX5" fmla="*/ 7400 w 10000"/>
                  <a:gd name="connsiteY5" fmla="*/ 0 h 10000"/>
                  <a:gd name="connsiteX6" fmla="*/ 6495 w 10000"/>
                  <a:gd name="connsiteY6" fmla="*/ 1618 h 10000"/>
                  <a:gd name="connsiteX7" fmla="*/ 5905 w 10000"/>
                  <a:gd name="connsiteY7" fmla="*/ 1107 h 10000"/>
                  <a:gd name="connsiteX8" fmla="*/ 5051 w 10000"/>
                  <a:gd name="connsiteY8" fmla="*/ 2463 h 10000"/>
                  <a:gd name="connsiteX9" fmla="*/ 3424 w 10000"/>
                  <a:gd name="connsiteY9" fmla="*/ 842 h 10000"/>
                  <a:gd name="connsiteX10" fmla="*/ 2272 w 10000"/>
                  <a:gd name="connsiteY10" fmla="*/ 1884 h 10000"/>
                  <a:gd name="connsiteX11" fmla="*/ 1417 w 10000"/>
                  <a:gd name="connsiteY11" fmla="*/ 528 h 10000"/>
                  <a:gd name="connsiteX12" fmla="*/ 0 w 10000"/>
                  <a:gd name="connsiteY12" fmla="*/ 528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000" h="10000">
                    <a:moveTo>
                      <a:pt x="0" y="528"/>
                    </a:moveTo>
                    <a:lnTo>
                      <a:pt x="6036" y="10000"/>
                    </a:lnTo>
                    <a:lnTo>
                      <a:pt x="10000" y="391"/>
                    </a:lnTo>
                    <a:lnTo>
                      <a:pt x="8981" y="388"/>
                    </a:lnTo>
                    <a:lnTo>
                      <a:pt x="8284" y="792"/>
                    </a:lnTo>
                    <a:lnTo>
                      <a:pt x="7400" y="0"/>
                    </a:lnTo>
                    <a:lnTo>
                      <a:pt x="6495" y="1618"/>
                    </a:lnTo>
                    <a:lnTo>
                      <a:pt x="5905" y="1107"/>
                    </a:lnTo>
                    <a:lnTo>
                      <a:pt x="5051" y="2463"/>
                    </a:lnTo>
                    <a:lnTo>
                      <a:pt x="3424" y="842"/>
                    </a:lnTo>
                    <a:lnTo>
                      <a:pt x="2272" y="1884"/>
                    </a:lnTo>
                    <a:lnTo>
                      <a:pt x="1417" y="528"/>
                    </a:lnTo>
                    <a:lnTo>
                      <a:pt x="0" y="528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70" name="千图PPT彼岸天：ID 8661124库_组合 69">
            <a:extLst>
              <a:ext uri="{FF2B5EF4-FFF2-40B4-BE49-F238E27FC236}">
                <a16:creationId xmlns:a16="http://schemas.microsoft.com/office/drawing/2014/main" id="{7D88A4A3-E70D-40B4-B248-0ABA32AA8B2A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8359675" y="3841700"/>
            <a:ext cx="3208442" cy="828656"/>
            <a:chOff x="8359675" y="3841700"/>
            <a:chExt cx="3208442" cy="828656"/>
          </a:xfrm>
        </p:grpSpPr>
        <p:sp>
          <p:nvSpPr>
            <p:cNvPr id="11" name="Oval 21">
              <a:extLst>
                <a:ext uri="{FF2B5EF4-FFF2-40B4-BE49-F238E27FC236}">
                  <a16:creationId xmlns:a16="http://schemas.microsoft.com/office/drawing/2014/main" id="{555D06AC-9768-478E-8A33-2F9B222C02B9}"/>
                </a:ext>
              </a:extLst>
            </p:cNvPr>
            <p:cNvSpPr/>
            <p:nvPr/>
          </p:nvSpPr>
          <p:spPr>
            <a:xfrm>
              <a:off x="8359675" y="3919188"/>
              <a:ext cx="751168" cy="7511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Group 35">
              <a:extLst>
                <a:ext uri="{FF2B5EF4-FFF2-40B4-BE49-F238E27FC236}">
                  <a16:creationId xmlns:a16="http://schemas.microsoft.com/office/drawing/2014/main" id="{1EAA6A22-55C1-4216-920D-2D243FC32B67}"/>
                </a:ext>
              </a:extLst>
            </p:cNvPr>
            <p:cNvGrpSpPr/>
            <p:nvPr/>
          </p:nvGrpSpPr>
          <p:grpSpPr>
            <a:xfrm>
              <a:off x="8405236" y="3959691"/>
              <a:ext cx="670163" cy="670163"/>
              <a:chOff x="8052323" y="4169373"/>
              <a:chExt cx="558800" cy="558800"/>
            </a:xfrm>
          </p:grpSpPr>
          <p:sp>
            <p:nvSpPr>
              <p:cNvPr id="41" name="Oval 36">
                <a:extLst>
                  <a:ext uri="{FF2B5EF4-FFF2-40B4-BE49-F238E27FC236}">
                    <a16:creationId xmlns:a16="http://schemas.microsoft.com/office/drawing/2014/main" id="{0D98072D-E48C-40B7-9D05-1B18A1D24A62}"/>
                  </a:ext>
                </a:extLst>
              </p:cNvPr>
              <p:cNvSpPr/>
              <p:nvPr/>
            </p:nvSpPr>
            <p:spPr>
              <a:xfrm>
                <a:off x="8052323" y="4169373"/>
                <a:ext cx="558800" cy="55880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37">
                <a:extLst>
                  <a:ext uri="{FF2B5EF4-FFF2-40B4-BE49-F238E27FC236}">
                    <a16:creationId xmlns:a16="http://schemas.microsoft.com/office/drawing/2014/main" id="{7F9E047A-9FC8-4EA5-A7E5-A43CEA4894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9059" y="4304822"/>
                <a:ext cx="245327" cy="279503"/>
              </a:xfrm>
              <a:custGeom>
                <a:avLst/>
                <a:gdLst>
                  <a:gd name="T0" fmla="*/ 152 w 304"/>
                  <a:gd name="T1" fmla="*/ 0 h 347"/>
                  <a:gd name="T2" fmla="*/ 0 w 304"/>
                  <a:gd name="T3" fmla="*/ 71 h 347"/>
                  <a:gd name="T4" fmla="*/ 0 w 304"/>
                  <a:gd name="T5" fmla="*/ 277 h 347"/>
                  <a:gd name="T6" fmla="*/ 152 w 304"/>
                  <a:gd name="T7" fmla="*/ 347 h 347"/>
                  <a:gd name="T8" fmla="*/ 304 w 304"/>
                  <a:gd name="T9" fmla="*/ 277 h 347"/>
                  <a:gd name="T10" fmla="*/ 304 w 304"/>
                  <a:gd name="T11" fmla="*/ 71 h 347"/>
                  <a:gd name="T12" fmla="*/ 152 w 304"/>
                  <a:gd name="T13" fmla="*/ 0 h 347"/>
                  <a:gd name="T14" fmla="*/ 282 w 304"/>
                  <a:gd name="T15" fmla="*/ 277 h 347"/>
                  <a:gd name="T16" fmla="*/ 152 w 304"/>
                  <a:gd name="T17" fmla="*/ 326 h 347"/>
                  <a:gd name="T18" fmla="*/ 22 w 304"/>
                  <a:gd name="T19" fmla="*/ 277 h 347"/>
                  <a:gd name="T20" fmla="*/ 22 w 304"/>
                  <a:gd name="T21" fmla="*/ 236 h 347"/>
                  <a:gd name="T22" fmla="*/ 152 w 304"/>
                  <a:gd name="T23" fmla="*/ 271 h 347"/>
                  <a:gd name="T24" fmla="*/ 282 w 304"/>
                  <a:gd name="T25" fmla="*/ 236 h 347"/>
                  <a:gd name="T26" fmla="*/ 282 w 304"/>
                  <a:gd name="T27" fmla="*/ 277 h 347"/>
                  <a:gd name="T28" fmla="*/ 282 w 304"/>
                  <a:gd name="T29" fmla="*/ 212 h 347"/>
                  <a:gd name="T30" fmla="*/ 282 w 304"/>
                  <a:gd name="T31" fmla="*/ 212 h 347"/>
                  <a:gd name="T32" fmla="*/ 282 w 304"/>
                  <a:gd name="T33" fmla="*/ 212 h 347"/>
                  <a:gd name="T34" fmla="*/ 152 w 304"/>
                  <a:gd name="T35" fmla="*/ 261 h 347"/>
                  <a:gd name="T36" fmla="*/ 22 w 304"/>
                  <a:gd name="T37" fmla="*/ 212 h 347"/>
                  <a:gd name="T38" fmla="*/ 22 w 304"/>
                  <a:gd name="T39" fmla="*/ 212 h 347"/>
                  <a:gd name="T40" fmla="*/ 22 w 304"/>
                  <a:gd name="T41" fmla="*/ 212 h 347"/>
                  <a:gd name="T42" fmla="*/ 22 w 304"/>
                  <a:gd name="T43" fmla="*/ 171 h 347"/>
                  <a:gd name="T44" fmla="*/ 152 w 304"/>
                  <a:gd name="T45" fmla="*/ 206 h 347"/>
                  <a:gd name="T46" fmla="*/ 282 w 304"/>
                  <a:gd name="T47" fmla="*/ 171 h 347"/>
                  <a:gd name="T48" fmla="*/ 282 w 304"/>
                  <a:gd name="T49" fmla="*/ 212 h 347"/>
                  <a:gd name="T50" fmla="*/ 282 w 304"/>
                  <a:gd name="T51" fmla="*/ 147 h 347"/>
                  <a:gd name="T52" fmla="*/ 282 w 304"/>
                  <a:gd name="T53" fmla="*/ 147 h 347"/>
                  <a:gd name="T54" fmla="*/ 282 w 304"/>
                  <a:gd name="T55" fmla="*/ 147 h 347"/>
                  <a:gd name="T56" fmla="*/ 152 w 304"/>
                  <a:gd name="T57" fmla="*/ 195 h 347"/>
                  <a:gd name="T58" fmla="*/ 22 w 304"/>
                  <a:gd name="T59" fmla="*/ 147 h 347"/>
                  <a:gd name="T60" fmla="*/ 22 w 304"/>
                  <a:gd name="T61" fmla="*/ 147 h 347"/>
                  <a:gd name="T62" fmla="*/ 22 w 304"/>
                  <a:gd name="T63" fmla="*/ 147 h 347"/>
                  <a:gd name="T64" fmla="*/ 22 w 304"/>
                  <a:gd name="T65" fmla="*/ 109 h 347"/>
                  <a:gd name="T66" fmla="*/ 152 w 304"/>
                  <a:gd name="T67" fmla="*/ 141 h 347"/>
                  <a:gd name="T68" fmla="*/ 282 w 304"/>
                  <a:gd name="T69" fmla="*/ 109 h 347"/>
                  <a:gd name="T70" fmla="*/ 282 w 304"/>
                  <a:gd name="T71" fmla="*/ 147 h 347"/>
                  <a:gd name="T72" fmla="*/ 152 w 304"/>
                  <a:gd name="T73" fmla="*/ 119 h 347"/>
                  <a:gd name="T74" fmla="*/ 22 w 304"/>
                  <a:gd name="T75" fmla="*/ 71 h 347"/>
                  <a:gd name="T76" fmla="*/ 152 w 304"/>
                  <a:gd name="T77" fmla="*/ 22 h 347"/>
                  <a:gd name="T78" fmla="*/ 282 w 304"/>
                  <a:gd name="T79" fmla="*/ 71 h 347"/>
                  <a:gd name="T80" fmla="*/ 152 w 304"/>
                  <a:gd name="T81" fmla="*/ 119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4" h="347">
                    <a:moveTo>
                      <a:pt x="152" y="0"/>
                    </a:moveTo>
                    <a:cubicBezTo>
                      <a:pt x="79" y="0"/>
                      <a:pt x="0" y="22"/>
                      <a:pt x="0" y="71"/>
                    </a:cubicBezTo>
                    <a:cubicBezTo>
                      <a:pt x="0" y="277"/>
                      <a:pt x="0" y="277"/>
                      <a:pt x="0" y="277"/>
                    </a:cubicBezTo>
                    <a:cubicBezTo>
                      <a:pt x="0" y="325"/>
                      <a:pt x="79" y="347"/>
                      <a:pt x="152" y="347"/>
                    </a:cubicBezTo>
                    <a:cubicBezTo>
                      <a:pt x="225" y="347"/>
                      <a:pt x="304" y="325"/>
                      <a:pt x="304" y="277"/>
                    </a:cubicBezTo>
                    <a:cubicBezTo>
                      <a:pt x="304" y="71"/>
                      <a:pt x="304" y="71"/>
                      <a:pt x="304" y="71"/>
                    </a:cubicBezTo>
                    <a:cubicBezTo>
                      <a:pt x="304" y="22"/>
                      <a:pt x="225" y="0"/>
                      <a:pt x="152" y="0"/>
                    </a:cubicBezTo>
                    <a:close/>
                    <a:moveTo>
                      <a:pt x="282" y="277"/>
                    </a:moveTo>
                    <a:cubicBezTo>
                      <a:pt x="282" y="304"/>
                      <a:pt x="224" y="326"/>
                      <a:pt x="152" y="326"/>
                    </a:cubicBezTo>
                    <a:cubicBezTo>
                      <a:pt x="80" y="326"/>
                      <a:pt x="22" y="304"/>
                      <a:pt x="22" y="277"/>
                    </a:cubicBezTo>
                    <a:cubicBezTo>
                      <a:pt x="22" y="236"/>
                      <a:pt x="22" y="236"/>
                      <a:pt x="22" y="236"/>
                    </a:cubicBezTo>
                    <a:cubicBezTo>
                      <a:pt x="44" y="259"/>
                      <a:pt x="98" y="271"/>
                      <a:pt x="152" y="271"/>
                    </a:cubicBezTo>
                    <a:cubicBezTo>
                      <a:pt x="206" y="271"/>
                      <a:pt x="260" y="259"/>
                      <a:pt x="282" y="236"/>
                    </a:cubicBezTo>
                    <a:lnTo>
                      <a:pt x="282" y="277"/>
                    </a:lnTo>
                    <a:close/>
                    <a:moveTo>
                      <a:pt x="282" y="212"/>
                    </a:moveTo>
                    <a:cubicBezTo>
                      <a:pt x="282" y="212"/>
                      <a:pt x="282" y="212"/>
                      <a:pt x="282" y="212"/>
                    </a:cubicBezTo>
                    <a:cubicBezTo>
                      <a:pt x="282" y="212"/>
                      <a:pt x="282" y="212"/>
                      <a:pt x="282" y="212"/>
                    </a:cubicBezTo>
                    <a:cubicBezTo>
                      <a:pt x="282" y="239"/>
                      <a:pt x="224" y="261"/>
                      <a:pt x="152" y="261"/>
                    </a:cubicBezTo>
                    <a:cubicBezTo>
                      <a:pt x="80" y="261"/>
                      <a:pt x="22" y="239"/>
                      <a:pt x="22" y="212"/>
                    </a:cubicBezTo>
                    <a:cubicBezTo>
                      <a:pt x="22" y="212"/>
                      <a:pt x="22" y="212"/>
                      <a:pt x="22" y="212"/>
                    </a:cubicBezTo>
                    <a:cubicBezTo>
                      <a:pt x="22" y="212"/>
                      <a:pt x="22" y="212"/>
                      <a:pt x="22" y="212"/>
                    </a:cubicBezTo>
                    <a:cubicBezTo>
                      <a:pt x="22" y="171"/>
                      <a:pt x="22" y="171"/>
                      <a:pt x="22" y="171"/>
                    </a:cubicBezTo>
                    <a:cubicBezTo>
                      <a:pt x="44" y="194"/>
                      <a:pt x="98" y="206"/>
                      <a:pt x="152" y="206"/>
                    </a:cubicBezTo>
                    <a:cubicBezTo>
                      <a:pt x="206" y="206"/>
                      <a:pt x="260" y="194"/>
                      <a:pt x="282" y="171"/>
                    </a:cubicBezTo>
                    <a:lnTo>
                      <a:pt x="282" y="212"/>
                    </a:lnTo>
                    <a:close/>
                    <a:moveTo>
                      <a:pt x="282" y="147"/>
                    </a:moveTo>
                    <a:cubicBezTo>
                      <a:pt x="282" y="147"/>
                      <a:pt x="282" y="147"/>
                      <a:pt x="282" y="147"/>
                    </a:cubicBezTo>
                    <a:cubicBezTo>
                      <a:pt x="282" y="147"/>
                      <a:pt x="282" y="147"/>
                      <a:pt x="282" y="147"/>
                    </a:cubicBezTo>
                    <a:cubicBezTo>
                      <a:pt x="282" y="174"/>
                      <a:pt x="224" y="195"/>
                      <a:pt x="152" y="195"/>
                    </a:cubicBezTo>
                    <a:cubicBezTo>
                      <a:pt x="80" y="195"/>
                      <a:pt x="22" y="174"/>
                      <a:pt x="22" y="147"/>
                    </a:cubicBezTo>
                    <a:cubicBezTo>
                      <a:pt x="22" y="147"/>
                      <a:pt x="22" y="147"/>
                      <a:pt x="22" y="147"/>
                    </a:cubicBezTo>
                    <a:cubicBezTo>
                      <a:pt x="22" y="147"/>
                      <a:pt x="22" y="147"/>
                      <a:pt x="22" y="147"/>
                    </a:cubicBezTo>
                    <a:cubicBezTo>
                      <a:pt x="22" y="109"/>
                      <a:pt x="22" y="109"/>
                      <a:pt x="22" y="109"/>
                    </a:cubicBezTo>
                    <a:cubicBezTo>
                      <a:pt x="50" y="131"/>
                      <a:pt x="102" y="141"/>
                      <a:pt x="152" y="141"/>
                    </a:cubicBezTo>
                    <a:cubicBezTo>
                      <a:pt x="202" y="141"/>
                      <a:pt x="254" y="131"/>
                      <a:pt x="282" y="109"/>
                    </a:cubicBezTo>
                    <a:lnTo>
                      <a:pt x="282" y="147"/>
                    </a:lnTo>
                    <a:close/>
                    <a:moveTo>
                      <a:pt x="152" y="119"/>
                    </a:moveTo>
                    <a:cubicBezTo>
                      <a:pt x="80" y="119"/>
                      <a:pt x="22" y="98"/>
                      <a:pt x="22" y="71"/>
                    </a:cubicBezTo>
                    <a:cubicBezTo>
                      <a:pt x="22" y="44"/>
                      <a:pt x="80" y="22"/>
                      <a:pt x="152" y="22"/>
                    </a:cubicBezTo>
                    <a:cubicBezTo>
                      <a:pt x="224" y="22"/>
                      <a:pt x="282" y="44"/>
                      <a:pt x="282" y="71"/>
                    </a:cubicBezTo>
                    <a:cubicBezTo>
                      <a:pt x="282" y="98"/>
                      <a:pt x="224" y="119"/>
                      <a:pt x="152" y="1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8" name="TextBox 43">
              <a:extLst>
                <a:ext uri="{FF2B5EF4-FFF2-40B4-BE49-F238E27FC236}">
                  <a16:creationId xmlns:a16="http://schemas.microsoft.com/office/drawing/2014/main" id="{0DE09628-23C9-4537-A552-3BDD0C464A82}"/>
                </a:ext>
              </a:extLst>
            </p:cNvPr>
            <p:cNvSpPr txBox="1"/>
            <p:nvPr/>
          </p:nvSpPr>
          <p:spPr>
            <a:xfrm>
              <a:off x="9232989" y="3841700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400" b="1" dirty="0">
                  <a:solidFill>
                    <a:schemeClr val="accent5"/>
                  </a:solidFill>
                </a:rPr>
                <a:t>输入标题文本</a:t>
              </a:r>
            </a:p>
          </p:txBody>
        </p:sp>
        <p:sp>
          <p:nvSpPr>
            <p:cNvPr id="19" name="TextBox 44">
              <a:extLst>
                <a:ext uri="{FF2B5EF4-FFF2-40B4-BE49-F238E27FC236}">
                  <a16:creationId xmlns:a16="http://schemas.microsoft.com/office/drawing/2014/main" id="{0146CF24-3E74-4135-9A1D-4EC14FE117A4}"/>
                </a:ext>
              </a:extLst>
            </p:cNvPr>
            <p:cNvSpPr txBox="1"/>
            <p:nvPr/>
          </p:nvSpPr>
          <p:spPr>
            <a:xfrm>
              <a:off x="9232990" y="4063426"/>
              <a:ext cx="2335127" cy="577466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1" dirty="0"/>
                <a:t>请替换文字内容复制你的内容到此</a:t>
              </a:r>
              <a:br>
                <a:rPr lang="zh-CN" altLang="en-US" sz="1051" dirty="0"/>
              </a:br>
              <a:r>
                <a:rPr lang="zh-CN" altLang="en-US" sz="1051" dirty="0"/>
                <a:t>千图网</a:t>
              </a:r>
              <a:r>
                <a:rPr lang="en-US" altLang="zh-CN" sz="1051" dirty="0"/>
                <a:t>58PIC.COM</a:t>
              </a:r>
              <a:r>
                <a:rPr lang="zh-CN" altLang="en-US" sz="1051" dirty="0"/>
                <a:t>。</a:t>
              </a:r>
            </a:p>
          </p:txBody>
        </p:sp>
      </p:grpSp>
      <p:grpSp>
        <p:nvGrpSpPr>
          <p:cNvPr id="69" name="千图PPT彼岸天：ID 8661124库_组合 68">
            <a:extLst>
              <a:ext uri="{FF2B5EF4-FFF2-40B4-BE49-F238E27FC236}">
                <a16:creationId xmlns:a16="http://schemas.microsoft.com/office/drawing/2014/main" id="{2A1CD592-036A-49B6-9AD0-98D5E2C2A521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7207857" y="2681285"/>
            <a:ext cx="3318992" cy="951774"/>
            <a:chOff x="7207857" y="2681285"/>
            <a:chExt cx="3318992" cy="951774"/>
          </a:xfrm>
        </p:grpSpPr>
        <p:sp>
          <p:nvSpPr>
            <p:cNvPr id="10" name="Oval 20">
              <a:extLst>
                <a:ext uri="{FF2B5EF4-FFF2-40B4-BE49-F238E27FC236}">
                  <a16:creationId xmlns:a16="http://schemas.microsoft.com/office/drawing/2014/main" id="{F7818D11-7B63-44B7-B945-78494DBCDEEB}"/>
                </a:ext>
              </a:extLst>
            </p:cNvPr>
            <p:cNvSpPr/>
            <p:nvPr/>
          </p:nvSpPr>
          <p:spPr>
            <a:xfrm>
              <a:off x="7207857" y="2881891"/>
              <a:ext cx="751168" cy="7511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Group 32">
              <a:extLst>
                <a:ext uri="{FF2B5EF4-FFF2-40B4-BE49-F238E27FC236}">
                  <a16:creationId xmlns:a16="http://schemas.microsoft.com/office/drawing/2014/main" id="{99E55231-B417-4F41-B9DC-6ED2C130CC29}"/>
                </a:ext>
              </a:extLst>
            </p:cNvPr>
            <p:cNvGrpSpPr/>
            <p:nvPr/>
          </p:nvGrpSpPr>
          <p:grpSpPr>
            <a:xfrm>
              <a:off x="7248361" y="2922393"/>
              <a:ext cx="670163" cy="670163"/>
              <a:chOff x="7103113" y="3293102"/>
              <a:chExt cx="558800" cy="558800"/>
            </a:xfrm>
          </p:grpSpPr>
          <p:sp>
            <p:nvSpPr>
              <p:cNvPr id="43" name="Oval 33">
                <a:extLst>
                  <a:ext uri="{FF2B5EF4-FFF2-40B4-BE49-F238E27FC236}">
                    <a16:creationId xmlns:a16="http://schemas.microsoft.com/office/drawing/2014/main" id="{6A529EF5-164A-4293-8B20-C0DDB67948E4}"/>
                  </a:ext>
                </a:extLst>
              </p:cNvPr>
              <p:cNvSpPr/>
              <p:nvPr/>
            </p:nvSpPr>
            <p:spPr>
              <a:xfrm>
                <a:off x="7103113" y="3293102"/>
                <a:ext cx="558800" cy="5588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34">
                <a:extLst>
                  <a:ext uri="{FF2B5EF4-FFF2-40B4-BE49-F238E27FC236}">
                    <a16:creationId xmlns:a16="http://schemas.microsoft.com/office/drawing/2014/main" id="{7036F0AA-C062-49D1-BDAB-53E5DC7E8B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48606" y="3438595"/>
                <a:ext cx="267815" cy="267815"/>
              </a:xfrm>
              <a:custGeom>
                <a:avLst/>
                <a:gdLst>
                  <a:gd name="T0" fmla="*/ 88 w 176"/>
                  <a:gd name="T1" fmla="*/ 110 h 176"/>
                  <a:gd name="T2" fmla="*/ 51 w 176"/>
                  <a:gd name="T3" fmla="*/ 73 h 176"/>
                  <a:gd name="T4" fmla="*/ 48 w 176"/>
                  <a:gd name="T5" fmla="*/ 72 h 176"/>
                  <a:gd name="T6" fmla="*/ 44 w 176"/>
                  <a:gd name="T7" fmla="*/ 76 h 176"/>
                  <a:gd name="T8" fmla="*/ 45 w 176"/>
                  <a:gd name="T9" fmla="*/ 79 h 176"/>
                  <a:gd name="T10" fmla="*/ 85 w 176"/>
                  <a:gd name="T11" fmla="*/ 119 h 176"/>
                  <a:gd name="T12" fmla="*/ 88 w 176"/>
                  <a:gd name="T13" fmla="*/ 120 h 176"/>
                  <a:gd name="T14" fmla="*/ 91 w 176"/>
                  <a:gd name="T15" fmla="*/ 119 h 176"/>
                  <a:gd name="T16" fmla="*/ 91 w 176"/>
                  <a:gd name="T17" fmla="*/ 119 h 176"/>
                  <a:gd name="T18" fmla="*/ 158 w 176"/>
                  <a:gd name="T19" fmla="*/ 49 h 176"/>
                  <a:gd name="T20" fmla="*/ 158 w 176"/>
                  <a:gd name="T21" fmla="*/ 49 h 176"/>
                  <a:gd name="T22" fmla="*/ 163 w 176"/>
                  <a:gd name="T23" fmla="*/ 43 h 176"/>
                  <a:gd name="T24" fmla="*/ 163 w 176"/>
                  <a:gd name="T25" fmla="*/ 43 h 176"/>
                  <a:gd name="T26" fmla="*/ 175 w 176"/>
                  <a:gd name="T27" fmla="*/ 31 h 176"/>
                  <a:gd name="T28" fmla="*/ 175 w 176"/>
                  <a:gd name="T29" fmla="*/ 31 h 176"/>
                  <a:gd name="T30" fmla="*/ 176 w 176"/>
                  <a:gd name="T31" fmla="*/ 28 h 176"/>
                  <a:gd name="T32" fmla="*/ 172 w 176"/>
                  <a:gd name="T33" fmla="*/ 24 h 176"/>
                  <a:gd name="T34" fmla="*/ 169 w 176"/>
                  <a:gd name="T35" fmla="*/ 25 h 176"/>
                  <a:gd name="T36" fmla="*/ 169 w 176"/>
                  <a:gd name="T37" fmla="*/ 25 h 176"/>
                  <a:gd name="T38" fmla="*/ 159 w 176"/>
                  <a:gd name="T39" fmla="*/ 36 h 176"/>
                  <a:gd name="T40" fmla="*/ 159 w 176"/>
                  <a:gd name="T41" fmla="*/ 36 h 176"/>
                  <a:gd name="T42" fmla="*/ 153 w 176"/>
                  <a:gd name="T43" fmla="*/ 42 h 176"/>
                  <a:gd name="T44" fmla="*/ 153 w 176"/>
                  <a:gd name="T45" fmla="*/ 42 h 176"/>
                  <a:gd name="T46" fmla="*/ 88 w 176"/>
                  <a:gd name="T47" fmla="*/ 110 h 176"/>
                  <a:gd name="T48" fmla="*/ 169 w 176"/>
                  <a:gd name="T49" fmla="*/ 54 h 176"/>
                  <a:gd name="T50" fmla="*/ 163 w 176"/>
                  <a:gd name="T51" fmla="*/ 54 h 176"/>
                  <a:gd name="T52" fmla="*/ 162 w 176"/>
                  <a:gd name="T53" fmla="*/ 58 h 176"/>
                  <a:gd name="T54" fmla="*/ 162 w 176"/>
                  <a:gd name="T55" fmla="*/ 58 h 176"/>
                  <a:gd name="T56" fmla="*/ 168 w 176"/>
                  <a:gd name="T57" fmla="*/ 88 h 176"/>
                  <a:gd name="T58" fmla="*/ 88 w 176"/>
                  <a:gd name="T59" fmla="*/ 168 h 176"/>
                  <a:gd name="T60" fmla="*/ 8 w 176"/>
                  <a:gd name="T61" fmla="*/ 88 h 176"/>
                  <a:gd name="T62" fmla="*/ 88 w 176"/>
                  <a:gd name="T63" fmla="*/ 8 h 176"/>
                  <a:gd name="T64" fmla="*/ 146 w 176"/>
                  <a:gd name="T65" fmla="*/ 33 h 176"/>
                  <a:gd name="T66" fmla="*/ 146 w 176"/>
                  <a:gd name="T67" fmla="*/ 32 h 176"/>
                  <a:gd name="T68" fmla="*/ 151 w 176"/>
                  <a:gd name="T69" fmla="*/ 32 h 176"/>
                  <a:gd name="T70" fmla="*/ 151 w 176"/>
                  <a:gd name="T71" fmla="*/ 27 h 176"/>
                  <a:gd name="T72" fmla="*/ 151 w 176"/>
                  <a:gd name="T73" fmla="*/ 26 h 176"/>
                  <a:gd name="T74" fmla="*/ 88 w 176"/>
                  <a:gd name="T75" fmla="*/ 0 h 176"/>
                  <a:gd name="T76" fmla="*/ 0 w 176"/>
                  <a:gd name="T77" fmla="*/ 88 h 176"/>
                  <a:gd name="T78" fmla="*/ 88 w 176"/>
                  <a:gd name="T79" fmla="*/ 176 h 176"/>
                  <a:gd name="T80" fmla="*/ 176 w 176"/>
                  <a:gd name="T81" fmla="*/ 88 h 176"/>
                  <a:gd name="T82" fmla="*/ 170 w 176"/>
                  <a:gd name="T83" fmla="*/ 56 h 176"/>
                  <a:gd name="T84" fmla="*/ 169 w 176"/>
                  <a:gd name="T85" fmla="*/ 54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6" h="176">
                    <a:moveTo>
                      <a:pt x="88" y="110"/>
                    </a:moveTo>
                    <a:cubicBezTo>
                      <a:pt x="51" y="73"/>
                      <a:pt x="51" y="73"/>
                      <a:pt x="51" y="73"/>
                    </a:cubicBezTo>
                    <a:cubicBezTo>
                      <a:pt x="50" y="72"/>
                      <a:pt x="49" y="72"/>
                      <a:pt x="48" y="72"/>
                    </a:cubicBezTo>
                    <a:cubicBezTo>
                      <a:pt x="46" y="72"/>
                      <a:pt x="44" y="74"/>
                      <a:pt x="44" y="76"/>
                    </a:cubicBezTo>
                    <a:cubicBezTo>
                      <a:pt x="44" y="77"/>
                      <a:pt x="44" y="78"/>
                      <a:pt x="45" y="79"/>
                    </a:cubicBezTo>
                    <a:cubicBezTo>
                      <a:pt x="85" y="119"/>
                      <a:pt x="85" y="119"/>
                      <a:pt x="85" y="119"/>
                    </a:cubicBezTo>
                    <a:cubicBezTo>
                      <a:pt x="86" y="120"/>
                      <a:pt x="87" y="120"/>
                      <a:pt x="88" y="120"/>
                    </a:cubicBezTo>
                    <a:cubicBezTo>
                      <a:pt x="89" y="120"/>
                      <a:pt x="90" y="120"/>
                      <a:pt x="91" y="119"/>
                    </a:cubicBezTo>
                    <a:cubicBezTo>
                      <a:pt x="91" y="119"/>
                      <a:pt x="91" y="119"/>
                      <a:pt x="91" y="119"/>
                    </a:cubicBezTo>
                    <a:cubicBezTo>
                      <a:pt x="158" y="49"/>
                      <a:pt x="158" y="49"/>
                      <a:pt x="158" y="49"/>
                    </a:cubicBezTo>
                    <a:cubicBezTo>
                      <a:pt x="158" y="49"/>
                      <a:pt x="158" y="49"/>
                      <a:pt x="158" y="49"/>
                    </a:cubicBezTo>
                    <a:cubicBezTo>
                      <a:pt x="163" y="43"/>
                      <a:pt x="163" y="43"/>
                      <a:pt x="163" y="43"/>
                    </a:cubicBezTo>
                    <a:cubicBezTo>
                      <a:pt x="163" y="43"/>
                      <a:pt x="163" y="43"/>
                      <a:pt x="163" y="43"/>
                    </a:cubicBezTo>
                    <a:cubicBezTo>
                      <a:pt x="175" y="31"/>
                      <a:pt x="175" y="31"/>
                      <a:pt x="175" y="31"/>
                    </a:cubicBezTo>
                    <a:cubicBezTo>
                      <a:pt x="175" y="31"/>
                      <a:pt x="175" y="31"/>
                      <a:pt x="175" y="31"/>
                    </a:cubicBezTo>
                    <a:cubicBezTo>
                      <a:pt x="176" y="30"/>
                      <a:pt x="176" y="29"/>
                      <a:pt x="176" y="28"/>
                    </a:cubicBezTo>
                    <a:cubicBezTo>
                      <a:pt x="176" y="26"/>
                      <a:pt x="174" y="24"/>
                      <a:pt x="172" y="24"/>
                    </a:cubicBezTo>
                    <a:cubicBezTo>
                      <a:pt x="171" y="24"/>
                      <a:pt x="170" y="24"/>
                      <a:pt x="169" y="25"/>
                    </a:cubicBezTo>
                    <a:cubicBezTo>
                      <a:pt x="169" y="25"/>
                      <a:pt x="169" y="25"/>
                      <a:pt x="169" y="25"/>
                    </a:cubicBezTo>
                    <a:cubicBezTo>
                      <a:pt x="159" y="36"/>
                      <a:pt x="159" y="36"/>
                      <a:pt x="159" y="36"/>
                    </a:cubicBezTo>
                    <a:cubicBezTo>
                      <a:pt x="159" y="36"/>
                      <a:pt x="159" y="36"/>
                      <a:pt x="159" y="36"/>
                    </a:cubicBezTo>
                    <a:cubicBezTo>
                      <a:pt x="153" y="42"/>
                      <a:pt x="153" y="42"/>
                      <a:pt x="153" y="42"/>
                    </a:cubicBezTo>
                    <a:cubicBezTo>
                      <a:pt x="153" y="42"/>
                      <a:pt x="153" y="42"/>
                      <a:pt x="153" y="42"/>
                    </a:cubicBezTo>
                    <a:lnTo>
                      <a:pt x="88" y="110"/>
                    </a:lnTo>
                    <a:close/>
                    <a:moveTo>
                      <a:pt x="169" y="54"/>
                    </a:moveTo>
                    <a:cubicBezTo>
                      <a:pt x="167" y="53"/>
                      <a:pt x="165" y="53"/>
                      <a:pt x="163" y="54"/>
                    </a:cubicBezTo>
                    <a:cubicBezTo>
                      <a:pt x="162" y="55"/>
                      <a:pt x="162" y="57"/>
                      <a:pt x="162" y="58"/>
                    </a:cubicBezTo>
                    <a:cubicBezTo>
                      <a:pt x="162" y="58"/>
                      <a:pt x="162" y="58"/>
                      <a:pt x="162" y="58"/>
                    </a:cubicBezTo>
                    <a:cubicBezTo>
                      <a:pt x="166" y="68"/>
                      <a:pt x="168" y="78"/>
                      <a:pt x="168" y="88"/>
                    </a:cubicBezTo>
                    <a:cubicBezTo>
                      <a:pt x="168" y="132"/>
                      <a:pt x="132" y="168"/>
                      <a:pt x="88" y="168"/>
                    </a:cubicBezTo>
                    <a:cubicBezTo>
                      <a:pt x="44" y="168"/>
                      <a:pt x="8" y="132"/>
                      <a:pt x="8" y="88"/>
                    </a:cubicBezTo>
                    <a:cubicBezTo>
                      <a:pt x="8" y="44"/>
                      <a:pt x="44" y="8"/>
                      <a:pt x="88" y="8"/>
                    </a:cubicBezTo>
                    <a:cubicBezTo>
                      <a:pt x="111" y="8"/>
                      <a:pt x="131" y="17"/>
                      <a:pt x="146" y="33"/>
                    </a:cubicBezTo>
                    <a:cubicBezTo>
                      <a:pt x="146" y="32"/>
                      <a:pt x="146" y="32"/>
                      <a:pt x="146" y="32"/>
                    </a:cubicBezTo>
                    <a:cubicBezTo>
                      <a:pt x="147" y="34"/>
                      <a:pt x="150" y="34"/>
                      <a:pt x="151" y="32"/>
                    </a:cubicBezTo>
                    <a:cubicBezTo>
                      <a:pt x="153" y="31"/>
                      <a:pt x="153" y="28"/>
                      <a:pt x="151" y="27"/>
                    </a:cubicBezTo>
                    <a:cubicBezTo>
                      <a:pt x="151" y="27"/>
                      <a:pt x="151" y="26"/>
                      <a:pt x="151" y="26"/>
                    </a:cubicBezTo>
                    <a:cubicBezTo>
                      <a:pt x="135" y="10"/>
                      <a:pt x="113" y="0"/>
                      <a:pt x="88" y="0"/>
                    </a:cubicBezTo>
                    <a:cubicBezTo>
                      <a:pt x="39" y="0"/>
                      <a:pt x="0" y="39"/>
                      <a:pt x="0" y="88"/>
                    </a:cubicBezTo>
                    <a:cubicBezTo>
                      <a:pt x="0" y="137"/>
                      <a:pt x="39" y="176"/>
                      <a:pt x="88" y="176"/>
                    </a:cubicBezTo>
                    <a:cubicBezTo>
                      <a:pt x="137" y="176"/>
                      <a:pt x="176" y="137"/>
                      <a:pt x="176" y="88"/>
                    </a:cubicBezTo>
                    <a:cubicBezTo>
                      <a:pt x="176" y="77"/>
                      <a:pt x="174" y="66"/>
                      <a:pt x="170" y="56"/>
                    </a:cubicBezTo>
                    <a:cubicBezTo>
                      <a:pt x="170" y="55"/>
                      <a:pt x="169" y="55"/>
                      <a:pt x="169" y="5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0" name="TextBox 46">
              <a:extLst>
                <a:ext uri="{FF2B5EF4-FFF2-40B4-BE49-F238E27FC236}">
                  <a16:creationId xmlns:a16="http://schemas.microsoft.com/office/drawing/2014/main" id="{CD580464-A331-4124-AE8F-8F1D51DFF9E2}"/>
                </a:ext>
              </a:extLst>
            </p:cNvPr>
            <p:cNvSpPr txBox="1"/>
            <p:nvPr/>
          </p:nvSpPr>
          <p:spPr>
            <a:xfrm>
              <a:off x="8191721" y="2681285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400" b="1" dirty="0">
                  <a:solidFill>
                    <a:schemeClr val="accent4"/>
                  </a:solidFill>
                </a:rPr>
                <a:t>输入标题文本</a:t>
              </a:r>
            </a:p>
          </p:txBody>
        </p:sp>
        <p:sp>
          <p:nvSpPr>
            <p:cNvPr id="21" name="TextBox 47">
              <a:extLst>
                <a:ext uri="{FF2B5EF4-FFF2-40B4-BE49-F238E27FC236}">
                  <a16:creationId xmlns:a16="http://schemas.microsoft.com/office/drawing/2014/main" id="{DBF072D2-8685-4F90-A02E-CBC5A3A61EE3}"/>
                </a:ext>
              </a:extLst>
            </p:cNvPr>
            <p:cNvSpPr txBox="1"/>
            <p:nvPr/>
          </p:nvSpPr>
          <p:spPr>
            <a:xfrm>
              <a:off x="8191722" y="2903013"/>
              <a:ext cx="2335127" cy="577466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1" dirty="0"/>
                <a:t>请替换文字内容复制你的内容到此</a:t>
              </a:r>
              <a:br>
                <a:rPr lang="zh-CN" altLang="en-US" sz="1051" dirty="0"/>
              </a:br>
              <a:r>
                <a:rPr lang="zh-CN" altLang="en-US" sz="1051" dirty="0"/>
                <a:t>千图网</a:t>
              </a:r>
              <a:r>
                <a:rPr lang="en-US" altLang="zh-CN" sz="1051" dirty="0"/>
                <a:t>58PIC.COM</a:t>
              </a:r>
              <a:r>
                <a:rPr lang="zh-CN" altLang="en-US" sz="1051" dirty="0"/>
                <a:t>。</a:t>
              </a:r>
            </a:p>
          </p:txBody>
        </p: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680C1785-734A-4477-A793-F8EAFFB5252C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02477" y="3919188"/>
            <a:ext cx="3064891" cy="804808"/>
            <a:chOff x="802477" y="3919188"/>
            <a:chExt cx="3064891" cy="804808"/>
          </a:xfrm>
        </p:grpSpPr>
        <p:grpSp>
          <p:nvGrpSpPr>
            <p:cNvPr id="12" name="Group 22">
              <a:extLst>
                <a:ext uri="{FF2B5EF4-FFF2-40B4-BE49-F238E27FC236}">
                  <a16:creationId xmlns:a16="http://schemas.microsoft.com/office/drawing/2014/main" id="{CC5A62D7-8566-4A37-8BCC-1B04A3AF9BC9}"/>
                </a:ext>
              </a:extLst>
            </p:cNvPr>
            <p:cNvGrpSpPr/>
            <p:nvPr/>
          </p:nvGrpSpPr>
          <p:grpSpPr>
            <a:xfrm>
              <a:off x="3116200" y="3919188"/>
              <a:ext cx="751168" cy="751168"/>
              <a:chOff x="3116200" y="4089802"/>
              <a:chExt cx="751168" cy="751168"/>
            </a:xfrm>
          </p:grpSpPr>
          <p:sp>
            <p:nvSpPr>
              <p:cNvPr id="49" name="Oval 23">
                <a:extLst>
                  <a:ext uri="{FF2B5EF4-FFF2-40B4-BE49-F238E27FC236}">
                    <a16:creationId xmlns:a16="http://schemas.microsoft.com/office/drawing/2014/main" id="{71B1DDA0-C944-4A8E-B4F7-E3DD6B14249A}"/>
                  </a:ext>
                </a:extLst>
              </p:cNvPr>
              <p:cNvSpPr/>
              <p:nvPr/>
            </p:nvSpPr>
            <p:spPr>
              <a:xfrm>
                <a:off x="3116200" y="4089802"/>
                <a:ext cx="751168" cy="7511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0" name="Group 24">
                <a:extLst>
                  <a:ext uri="{FF2B5EF4-FFF2-40B4-BE49-F238E27FC236}">
                    <a16:creationId xmlns:a16="http://schemas.microsoft.com/office/drawing/2014/main" id="{DAC5FF33-ABD2-417B-9ED2-C1230C6BC565}"/>
                  </a:ext>
                </a:extLst>
              </p:cNvPr>
              <p:cNvGrpSpPr/>
              <p:nvPr/>
            </p:nvGrpSpPr>
            <p:grpSpPr>
              <a:xfrm>
                <a:off x="3156702" y="4130305"/>
                <a:ext cx="670163" cy="670163"/>
                <a:chOff x="3654456" y="4189619"/>
                <a:chExt cx="558800" cy="558800"/>
              </a:xfrm>
            </p:grpSpPr>
            <p:sp>
              <p:nvSpPr>
                <p:cNvPr id="51" name="Oval 25">
                  <a:extLst>
                    <a:ext uri="{FF2B5EF4-FFF2-40B4-BE49-F238E27FC236}">
                      <a16:creationId xmlns:a16="http://schemas.microsoft.com/office/drawing/2014/main" id="{9D2D420F-04A0-47E3-9ACB-CA8E3E8E37C2}"/>
                    </a:ext>
                  </a:extLst>
                </p:cNvPr>
                <p:cNvSpPr/>
                <p:nvPr/>
              </p:nvSpPr>
              <p:spPr>
                <a:xfrm>
                  <a:off x="3654456" y="4189619"/>
                  <a:ext cx="558800" cy="5588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Freeform: Shape 26">
                  <a:extLst>
                    <a:ext uri="{FF2B5EF4-FFF2-40B4-BE49-F238E27FC236}">
                      <a16:creationId xmlns:a16="http://schemas.microsoft.com/office/drawing/2014/main" id="{E3BCF6A0-9EA0-498E-971A-A00519ED93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92664" y="4339529"/>
                  <a:ext cx="305203" cy="305203"/>
                </a:xfrm>
                <a:custGeom>
                  <a:avLst/>
                  <a:gdLst>
                    <a:gd name="T0" fmla="*/ 96 w 176"/>
                    <a:gd name="T1" fmla="*/ 124 h 176"/>
                    <a:gd name="T2" fmla="*/ 92 w 176"/>
                    <a:gd name="T3" fmla="*/ 120 h 176"/>
                    <a:gd name="T4" fmla="*/ 89 w 176"/>
                    <a:gd name="T5" fmla="*/ 121 h 176"/>
                    <a:gd name="T6" fmla="*/ 65 w 176"/>
                    <a:gd name="T7" fmla="*/ 145 h 176"/>
                    <a:gd name="T8" fmla="*/ 64 w 176"/>
                    <a:gd name="T9" fmla="*/ 148 h 176"/>
                    <a:gd name="T10" fmla="*/ 68 w 176"/>
                    <a:gd name="T11" fmla="*/ 152 h 176"/>
                    <a:gd name="T12" fmla="*/ 82 w 176"/>
                    <a:gd name="T13" fmla="*/ 152 h 176"/>
                    <a:gd name="T14" fmla="*/ 65 w 176"/>
                    <a:gd name="T15" fmla="*/ 169 h 176"/>
                    <a:gd name="T16" fmla="*/ 64 w 176"/>
                    <a:gd name="T17" fmla="*/ 172 h 176"/>
                    <a:gd name="T18" fmla="*/ 68 w 176"/>
                    <a:gd name="T19" fmla="*/ 176 h 176"/>
                    <a:gd name="T20" fmla="*/ 71 w 176"/>
                    <a:gd name="T21" fmla="*/ 175 h 176"/>
                    <a:gd name="T22" fmla="*/ 95 w 176"/>
                    <a:gd name="T23" fmla="*/ 151 h 176"/>
                    <a:gd name="T24" fmla="*/ 96 w 176"/>
                    <a:gd name="T25" fmla="*/ 148 h 176"/>
                    <a:gd name="T26" fmla="*/ 92 w 176"/>
                    <a:gd name="T27" fmla="*/ 144 h 176"/>
                    <a:gd name="T28" fmla="*/ 92 w 176"/>
                    <a:gd name="T29" fmla="*/ 144 h 176"/>
                    <a:gd name="T30" fmla="*/ 78 w 176"/>
                    <a:gd name="T31" fmla="*/ 144 h 176"/>
                    <a:gd name="T32" fmla="*/ 95 w 176"/>
                    <a:gd name="T33" fmla="*/ 127 h 176"/>
                    <a:gd name="T34" fmla="*/ 96 w 176"/>
                    <a:gd name="T35" fmla="*/ 124 h 176"/>
                    <a:gd name="T36" fmla="*/ 152 w 176"/>
                    <a:gd name="T37" fmla="*/ 41 h 176"/>
                    <a:gd name="T38" fmla="*/ 152 w 176"/>
                    <a:gd name="T39" fmla="*/ 40 h 176"/>
                    <a:gd name="T40" fmla="*/ 128 w 176"/>
                    <a:gd name="T41" fmla="*/ 16 h 176"/>
                    <a:gd name="T42" fmla="*/ 112 w 176"/>
                    <a:gd name="T43" fmla="*/ 22 h 176"/>
                    <a:gd name="T44" fmla="*/ 72 w 176"/>
                    <a:gd name="T45" fmla="*/ 0 h 176"/>
                    <a:gd name="T46" fmla="*/ 25 w 176"/>
                    <a:gd name="T47" fmla="*/ 41 h 176"/>
                    <a:gd name="T48" fmla="*/ 0 w 176"/>
                    <a:gd name="T49" fmla="*/ 72 h 176"/>
                    <a:gd name="T50" fmla="*/ 32 w 176"/>
                    <a:gd name="T51" fmla="*/ 104 h 176"/>
                    <a:gd name="T52" fmla="*/ 144 w 176"/>
                    <a:gd name="T53" fmla="*/ 104 h 176"/>
                    <a:gd name="T54" fmla="*/ 176 w 176"/>
                    <a:gd name="T55" fmla="*/ 72 h 176"/>
                    <a:gd name="T56" fmla="*/ 152 w 176"/>
                    <a:gd name="T57" fmla="*/ 41 h 176"/>
                    <a:gd name="T58" fmla="*/ 144 w 176"/>
                    <a:gd name="T59" fmla="*/ 96 h 176"/>
                    <a:gd name="T60" fmla="*/ 32 w 176"/>
                    <a:gd name="T61" fmla="*/ 96 h 176"/>
                    <a:gd name="T62" fmla="*/ 8 w 176"/>
                    <a:gd name="T63" fmla="*/ 72 h 176"/>
                    <a:gd name="T64" fmla="*/ 26 w 176"/>
                    <a:gd name="T65" fmla="*/ 49 h 176"/>
                    <a:gd name="T66" fmla="*/ 32 w 176"/>
                    <a:gd name="T67" fmla="*/ 42 h 176"/>
                    <a:gd name="T68" fmla="*/ 72 w 176"/>
                    <a:gd name="T69" fmla="*/ 8 h 176"/>
                    <a:gd name="T70" fmla="*/ 102 w 176"/>
                    <a:gd name="T71" fmla="*/ 22 h 176"/>
                    <a:gd name="T72" fmla="*/ 111 w 176"/>
                    <a:gd name="T73" fmla="*/ 30 h 176"/>
                    <a:gd name="T74" fmla="*/ 112 w 176"/>
                    <a:gd name="T75" fmla="*/ 30 h 176"/>
                    <a:gd name="T76" fmla="*/ 117 w 176"/>
                    <a:gd name="T77" fmla="*/ 28 h 176"/>
                    <a:gd name="T78" fmla="*/ 128 w 176"/>
                    <a:gd name="T79" fmla="*/ 24 h 176"/>
                    <a:gd name="T80" fmla="*/ 144 w 176"/>
                    <a:gd name="T81" fmla="*/ 40 h 176"/>
                    <a:gd name="T82" fmla="*/ 144 w 176"/>
                    <a:gd name="T83" fmla="*/ 41 h 176"/>
                    <a:gd name="T84" fmla="*/ 150 w 176"/>
                    <a:gd name="T85" fmla="*/ 49 h 176"/>
                    <a:gd name="T86" fmla="*/ 168 w 176"/>
                    <a:gd name="T87" fmla="*/ 72 h 176"/>
                    <a:gd name="T88" fmla="*/ 144 w 176"/>
                    <a:gd name="T89" fmla="*/ 96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76" h="176">
                      <a:moveTo>
                        <a:pt x="96" y="124"/>
                      </a:moveTo>
                      <a:cubicBezTo>
                        <a:pt x="96" y="122"/>
                        <a:pt x="94" y="120"/>
                        <a:pt x="92" y="120"/>
                      </a:cubicBezTo>
                      <a:cubicBezTo>
                        <a:pt x="91" y="120"/>
                        <a:pt x="90" y="120"/>
                        <a:pt x="89" y="121"/>
                      </a:cubicBezTo>
                      <a:cubicBezTo>
                        <a:pt x="65" y="145"/>
                        <a:pt x="65" y="145"/>
                        <a:pt x="65" y="145"/>
                      </a:cubicBezTo>
                      <a:cubicBezTo>
                        <a:pt x="64" y="146"/>
                        <a:pt x="64" y="147"/>
                        <a:pt x="64" y="148"/>
                      </a:cubicBezTo>
                      <a:cubicBezTo>
                        <a:pt x="64" y="150"/>
                        <a:pt x="66" y="152"/>
                        <a:pt x="68" y="152"/>
                      </a:cubicBezTo>
                      <a:cubicBezTo>
                        <a:pt x="82" y="152"/>
                        <a:pt x="82" y="152"/>
                        <a:pt x="82" y="152"/>
                      </a:cubicBezTo>
                      <a:cubicBezTo>
                        <a:pt x="65" y="169"/>
                        <a:pt x="65" y="169"/>
                        <a:pt x="65" y="169"/>
                      </a:cubicBezTo>
                      <a:cubicBezTo>
                        <a:pt x="64" y="170"/>
                        <a:pt x="64" y="171"/>
                        <a:pt x="64" y="172"/>
                      </a:cubicBezTo>
                      <a:cubicBezTo>
                        <a:pt x="64" y="174"/>
                        <a:pt x="66" y="176"/>
                        <a:pt x="68" y="176"/>
                      </a:cubicBezTo>
                      <a:cubicBezTo>
                        <a:pt x="69" y="176"/>
                        <a:pt x="70" y="176"/>
                        <a:pt x="71" y="175"/>
                      </a:cubicBezTo>
                      <a:cubicBezTo>
                        <a:pt x="95" y="151"/>
                        <a:pt x="95" y="151"/>
                        <a:pt x="95" y="151"/>
                      </a:cubicBezTo>
                      <a:cubicBezTo>
                        <a:pt x="96" y="150"/>
                        <a:pt x="96" y="149"/>
                        <a:pt x="96" y="148"/>
                      </a:cubicBezTo>
                      <a:cubicBezTo>
                        <a:pt x="96" y="146"/>
                        <a:pt x="94" y="144"/>
                        <a:pt x="92" y="14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8" y="144"/>
                        <a:pt x="78" y="144"/>
                        <a:pt x="78" y="144"/>
                      </a:cubicBezTo>
                      <a:cubicBezTo>
                        <a:pt x="95" y="127"/>
                        <a:pt x="95" y="127"/>
                        <a:pt x="95" y="127"/>
                      </a:cubicBezTo>
                      <a:cubicBezTo>
                        <a:pt x="96" y="126"/>
                        <a:pt x="96" y="125"/>
                        <a:pt x="96" y="124"/>
                      </a:cubicBezTo>
                      <a:moveTo>
                        <a:pt x="152" y="41"/>
                      </a:moveTo>
                      <a:cubicBezTo>
                        <a:pt x="152" y="41"/>
                        <a:pt x="152" y="40"/>
                        <a:pt x="152" y="40"/>
                      </a:cubicBezTo>
                      <a:cubicBezTo>
                        <a:pt x="152" y="27"/>
                        <a:pt x="141" y="16"/>
                        <a:pt x="128" y="16"/>
                      </a:cubicBezTo>
                      <a:cubicBezTo>
                        <a:pt x="122" y="16"/>
                        <a:pt x="116" y="18"/>
                        <a:pt x="112" y="22"/>
                      </a:cubicBezTo>
                      <a:cubicBezTo>
                        <a:pt x="104" y="9"/>
                        <a:pt x="89" y="0"/>
                        <a:pt x="72" y="0"/>
                      </a:cubicBezTo>
                      <a:cubicBezTo>
                        <a:pt x="48" y="0"/>
                        <a:pt x="28" y="18"/>
                        <a:pt x="25" y="41"/>
                      </a:cubicBezTo>
                      <a:cubicBezTo>
                        <a:pt x="10" y="44"/>
                        <a:pt x="0" y="57"/>
                        <a:pt x="0" y="72"/>
                      </a:cubicBezTo>
                      <a:cubicBezTo>
                        <a:pt x="0" y="90"/>
                        <a:pt x="14" y="104"/>
                        <a:pt x="32" y="104"/>
                      </a:cubicBezTo>
                      <a:cubicBezTo>
                        <a:pt x="144" y="104"/>
                        <a:pt x="144" y="104"/>
                        <a:pt x="144" y="104"/>
                      </a:cubicBezTo>
                      <a:cubicBezTo>
                        <a:pt x="162" y="104"/>
                        <a:pt x="176" y="90"/>
                        <a:pt x="176" y="72"/>
                      </a:cubicBezTo>
                      <a:cubicBezTo>
                        <a:pt x="176" y="57"/>
                        <a:pt x="166" y="45"/>
                        <a:pt x="152" y="41"/>
                      </a:cubicBezTo>
                      <a:moveTo>
                        <a:pt x="144" y="96"/>
                      </a:moveTo>
                      <a:cubicBezTo>
                        <a:pt x="32" y="96"/>
                        <a:pt x="32" y="96"/>
                        <a:pt x="32" y="96"/>
                      </a:cubicBezTo>
                      <a:cubicBezTo>
                        <a:pt x="19" y="96"/>
                        <a:pt x="8" y="85"/>
                        <a:pt x="8" y="72"/>
                      </a:cubicBezTo>
                      <a:cubicBezTo>
                        <a:pt x="8" y="61"/>
                        <a:pt x="16" y="51"/>
                        <a:pt x="26" y="49"/>
                      </a:cubicBezTo>
                      <a:cubicBezTo>
                        <a:pt x="30" y="48"/>
                        <a:pt x="32" y="45"/>
                        <a:pt x="32" y="42"/>
                      </a:cubicBezTo>
                      <a:cubicBezTo>
                        <a:pt x="35" y="23"/>
                        <a:pt x="52" y="8"/>
                        <a:pt x="72" y="8"/>
                      </a:cubicBezTo>
                      <a:cubicBezTo>
                        <a:pt x="86" y="8"/>
                        <a:pt x="94" y="11"/>
                        <a:pt x="102" y="22"/>
                      </a:cubicBezTo>
                      <a:cubicBezTo>
                        <a:pt x="103" y="24"/>
                        <a:pt x="109" y="30"/>
                        <a:pt x="111" y="30"/>
                      </a:cubicBezTo>
                      <a:cubicBezTo>
                        <a:pt x="111" y="30"/>
                        <a:pt x="112" y="30"/>
                        <a:pt x="112" y="30"/>
                      </a:cubicBezTo>
                      <a:cubicBezTo>
                        <a:pt x="114" y="30"/>
                        <a:pt x="116" y="29"/>
                        <a:pt x="117" y="28"/>
                      </a:cubicBezTo>
                      <a:cubicBezTo>
                        <a:pt x="120" y="25"/>
                        <a:pt x="124" y="24"/>
                        <a:pt x="128" y="24"/>
                      </a:cubicBezTo>
                      <a:cubicBezTo>
                        <a:pt x="137" y="24"/>
                        <a:pt x="144" y="31"/>
                        <a:pt x="144" y="40"/>
                      </a:cubicBezTo>
                      <a:cubicBezTo>
                        <a:pt x="144" y="41"/>
                        <a:pt x="144" y="41"/>
                        <a:pt x="144" y="41"/>
                      </a:cubicBezTo>
                      <a:cubicBezTo>
                        <a:pt x="144" y="44"/>
                        <a:pt x="146" y="48"/>
                        <a:pt x="150" y="49"/>
                      </a:cubicBezTo>
                      <a:cubicBezTo>
                        <a:pt x="161" y="52"/>
                        <a:pt x="168" y="61"/>
                        <a:pt x="168" y="72"/>
                      </a:cubicBezTo>
                      <a:cubicBezTo>
                        <a:pt x="168" y="85"/>
                        <a:pt x="157" y="96"/>
                        <a:pt x="144" y="96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22" name="TextBox 49">
              <a:extLst>
                <a:ext uri="{FF2B5EF4-FFF2-40B4-BE49-F238E27FC236}">
                  <a16:creationId xmlns:a16="http://schemas.microsoft.com/office/drawing/2014/main" id="{358D5DF8-C9B2-4EB1-8C4F-ABF231C69581}"/>
                </a:ext>
              </a:extLst>
            </p:cNvPr>
            <p:cNvSpPr txBox="1"/>
            <p:nvPr/>
          </p:nvSpPr>
          <p:spPr>
            <a:xfrm>
              <a:off x="1730036" y="3924804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23" name="TextBox 50">
              <a:extLst>
                <a:ext uri="{FF2B5EF4-FFF2-40B4-BE49-F238E27FC236}">
                  <a16:creationId xmlns:a16="http://schemas.microsoft.com/office/drawing/2014/main" id="{775CA284-32DD-47D2-B87F-5AB0E90D9F78}"/>
                </a:ext>
              </a:extLst>
            </p:cNvPr>
            <p:cNvSpPr txBox="1"/>
            <p:nvPr/>
          </p:nvSpPr>
          <p:spPr>
            <a:xfrm>
              <a:off x="802477" y="4146530"/>
              <a:ext cx="2189443" cy="577466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1" dirty="0"/>
                <a:t>请替换文字内容复制你的内容到此</a:t>
              </a:r>
              <a:br>
                <a:rPr lang="zh-CN" altLang="en-US" sz="1051" dirty="0"/>
              </a:br>
              <a:r>
                <a:rPr lang="zh-CN" altLang="en-US" sz="1051" dirty="0"/>
                <a:t>千图网</a:t>
              </a:r>
              <a:r>
                <a:rPr lang="en-US" altLang="zh-CN" sz="1051" dirty="0"/>
                <a:t>58PIC.COM</a:t>
              </a:r>
              <a:r>
                <a:rPr lang="zh-CN" altLang="en-US" sz="1051" dirty="0"/>
                <a:t>。</a:t>
              </a:r>
            </a:p>
          </p:txBody>
        </p:sp>
      </p:grpSp>
      <p:grpSp>
        <p:nvGrpSpPr>
          <p:cNvPr id="66" name="千图PPT彼岸天：ID 8661124库_组合 65">
            <a:extLst>
              <a:ext uri="{FF2B5EF4-FFF2-40B4-BE49-F238E27FC236}">
                <a16:creationId xmlns:a16="http://schemas.microsoft.com/office/drawing/2014/main" id="{82F8D516-63F9-4290-BD90-2B9561760B72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1833905" y="2685010"/>
            <a:ext cx="3160782" cy="948049"/>
            <a:chOff x="1833905" y="2685010"/>
            <a:chExt cx="3160782" cy="948049"/>
          </a:xfrm>
        </p:grpSpPr>
        <p:grpSp>
          <p:nvGrpSpPr>
            <p:cNvPr id="13" name="Group 27">
              <a:extLst>
                <a:ext uri="{FF2B5EF4-FFF2-40B4-BE49-F238E27FC236}">
                  <a16:creationId xmlns:a16="http://schemas.microsoft.com/office/drawing/2014/main" id="{E1153037-024B-4CEF-9161-A53ED8A205F9}"/>
                </a:ext>
              </a:extLst>
            </p:cNvPr>
            <p:cNvGrpSpPr/>
            <p:nvPr/>
          </p:nvGrpSpPr>
          <p:grpSpPr>
            <a:xfrm>
              <a:off x="4243519" y="2881891"/>
              <a:ext cx="751168" cy="751168"/>
              <a:chOff x="4243519" y="3052505"/>
              <a:chExt cx="751168" cy="751168"/>
            </a:xfrm>
          </p:grpSpPr>
          <p:sp>
            <p:nvSpPr>
              <p:cNvPr id="45" name="Oval 28">
                <a:extLst>
                  <a:ext uri="{FF2B5EF4-FFF2-40B4-BE49-F238E27FC236}">
                    <a16:creationId xmlns:a16="http://schemas.microsoft.com/office/drawing/2014/main" id="{2E357BBC-A8E5-4DCE-9E93-8FA64A685EBE}"/>
                  </a:ext>
                </a:extLst>
              </p:cNvPr>
              <p:cNvSpPr/>
              <p:nvPr/>
            </p:nvSpPr>
            <p:spPr>
              <a:xfrm>
                <a:off x="4243519" y="3052505"/>
                <a:ext cx="751168" cy="7511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6" name="Group 29">
                <a:extLst>
                  <a:ext uri="{FF2B5EF4-FFF2-40B4-BE49-F238E27FC236}">
                    <a16:creationId xmlns:a16="http://schemas.microsoft.com/office/drawing/2014/main" id="{0E5BE181-62D3-4B54-A54B-795AC5867042}"/>
                  </a:ext>
                </a:extLst>
              </p:cNvPr>
              <p:cNvGrpSpPr/>
              <p:nvPr/>
            </p:nvGrpSpPr>
            <p:grpSpPr>
              <a:xfrm>
                <a:off x="4284021" y="3093007"/>
                <a:ext cx="670163" cy="670163"/>
                <a:chOff x="4622141" y="3293102"/>
                <a:chExt cx="558800" cy="558800"/>
              </a:xfrm>
            </p:grpSpPr>
            <p:sp>
              <p:nvSpPr>
                <p:cNvPr id="47" name="Oval 30">
                  <a:extLst>
                    <a:ext uri="{FF2B5EF4-FFF2-40B4-BE49-F238E27FC236}">
                      <a16:creationId xmlns:a16="http://schemas.microsoft.com/office/drawing/2014/main" id="{9CCA2221-D7D8-4D9F-8234-135522632FB1}"/>
                    </a:ext>
                  </a:extLst>
                </p:cNvPr>
                <p:cNvSpPr/>
                <p:nvPr/>
              </p:nvSpPr>
              <p:spPr>
                <a:xfrm>
                  <a:off x="4622141" y="3293102"/>
                  <a:ext cx="558800" cy="55880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Freeform: Shape 31">
                  <a:extLst>
                    <a:ext uri="{FF2B5EF4-FFF2-40B4-BE49-F238E27FC236}">
                      <a16:creationId xmlns:a16="http://schemas.microsoft.com/office/drawing/2014/main" id="{725861C5-7E58-469B-9A79-6FD30344DD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62374" y="3429000"/>
                  <a:ext cx="267815" cy="267815"/>
                </a:xfrm>
                <a:custGeom>
                  <a:avLst/>
                  <a:gdLst>
                    <a:gd name="T0" fmla="*/ 156 w 176"/>
                    <a:gd name="T1" fmla="*/ 0 h 176"/>
                    <a:gd name="T2" fmla="*/ 136 w 176"/>
                    <a:gd name="T3" fmla="*/ 20 h 176"/>
                    <a:gd name="T4" fmla="*/ 152 w 176"/>
                    <a:gd name="T5" fmla="*/ 40 h 176"/>
                    <a:gd name="T6" fmla="*/ 152 w 176"/>
                    <a:gd name="T7" fmla="*/ 84 h 176"/>
                    <a:gd name="T8" fmla="*/ 108 w 176"/>
                    <a:gd name="T9" fmla="*/ 84 h 176"/>
                    <a:gd name="T10" fmla="*/ 88 w 176"/>
                    <a:gd name="T11" fmla="*/ 68 h 176"/>
                    <a:gd name="T12" fmla="*/ 68 w 176"/>
                    <a:gd name="T13" fmla="*/ 84 h 176"/>
                    <a:gd name="T14" fmla="*/ 20 w 176"/>
                    <a:gd name="T15" fmla="*/ 84 h 176"/>
                    <a:gd name="T16" fmla="*/ 16 w 176"/>
                    <a:gd name="T17" fmla="*/ 88 h 176"/>
                    <a:gd name="T18" fmla="*/ 16 w 176"/>
                    <a:gd name="T19" fmla="*/ 136 h 176"/>
                    <a:gd name="T20" fmla="*/ 0 w 176"/>
                    <a:gd name="T21" fmla="*/ 156 h 176"/>
                    <a:gd name="T22" fmla="*/ 20 w 176"/>
                    <a:gd name="T23" fmla="*/ 176 h 176"/>
                    <a:gd name="T24" fmla="*/ 40 w 176"/>
                    <a:gd name="T25" fmla="*/ 156 h 176"/>
                    <a:gd name="T26" fmla="*/ 24 w 176"/>
                    <a:gd name="T27" fmla="*/ 136 h 176"/>
                    <a:gd name="T28" fmla="*/ 24 w 176"/>
                    <a:gd name="T29" fmla="*/ 92 h 176"/>
                    <a:gd name="T30" fmla="*/ 68 w 176"/>
                    <a:gd name="T31" fmla="*/ 92 h 176"/>
                    <a:gd name="T32" fmla="*/ 88 w 176"/>
                    <a:gd name="T33" fmla="*/ 108 h 176"/>
                    <a:gd name="T34" fmla="*/ 108 w 176"/>
                    <a:gd name="T35" fmla="*/ 92 h 176"/>
                    <a:gd name="T36" fmla="*/ 156 w 176"/>
                    <a:gd name="T37" fmla="*/ 92 h 176"/>
                    <a:gd name="T38" fmla="*/ 160 w 176"/>
                    <a:gd name="T39" fmla="*/ 88 h 176"/>
                    <a:gd name="T40" fmla="*/ 160 w 176"/>
                    <a:gd name="T41" fmla="*/ 40 h 176"/>
                    <a:gd name="T42" fmla="*/ 176 w 176"/>
                    <a:gd name="T43" fmla="*/ 20 h 176"/>
                    <a:gd name="T44" fmla="*/ 156 w 176"/>
                    <a:gd name="T45" fmla="*/ 0 h 176"/>
                    <a:gd name="T46" fmla="*/ 32 w 176"/>
                    <a:gd name="T47" fmla="*/ 156 h 176"/>
                    <a:gd name="T48" fmla="*/ 20 w 176"/>
                    <a:gd name="T49" fmla="*/ 168 h 176"/>
                    <a:gd name="T50" fmla="*/ 8 w 176"/>
                    <a:gd name="T51" fmla="*/ 156 h 176"/>
                    <a:gd name="T52" fmla="*/ 20 w 176"/>
                    <a:gd name="T53" fmla="*/ 144 h 176"/>
                    <a:gd name="T54" fmla="*/ 32 w 176"/>
                    <a:gd name="T55" fmla="*/ 156 h 176"/>
                    <a:gd name="T56" fmla="*/ 88 w 176"/>
                    <a:gd name="T57" fmla="*/ 100 h 176"/>
                    <a:gd name="T58" fmla="*/ 76 w 176"/>
                    <a:gd name="T59" fmla="*/ 88 h 176"/>
                    <a:gd name="T60" fmla="*/ 88 w 176"/>
                    <a:gd name="T61" fmla="*/ 76 h 176"/>
                    <a:gd name="T62" fmla="*/ 100 w 176"/>
                    <a:gd name="T63" fmla="*/ 88 h 176"/>
                    <a:gd name="T64" fmla="*/ 88 w 176"/>
                    <a:gd name="T65" fmla="*/ 100 h 176"/>
                    <a:gd name="T66" fmla="*/ 156 w 176"/>
                    <a:gd name="T67" fmla="*/ 32 h 176"/>
                    <a:gd name="T68" fmla="*/ 144 w 176"/>
                    <a:gd name="T69" fmla="*/ 20 h 176"/>
                    <a:gd name="T70" fmla="*/ 156 w 176"/>
                    <a:gd name="T71" fmla="*/ 8 h 176"/>
                    <a:gd name="T72" fmla="*/ 168 w 176"/>
                    <a:gd name="T73" fmla="*/ 20 h 176"/>
                    <a:gd name="T74" fmla="*/ 156 w 176"/>
                    <a:gd name="T75" fmla="*/ 32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76" h="176">
                      <a:moveTo>
                        <a:pt x="156" y="0"/>
                      </a:moveTo>
                      <a:cubicBezTo>
                        <a:pt x="145" y="0"/>
                        <a:pt x="136" y="9"/>
                        <a:pt x="136" y="20"/>
                      </a:cubicBezTo>
                      <a:cubicBezTo>
                        <a:pt x="136" y="30"/>
                        <a:pt x="143" y="38"/>
                        <a:pt x="152" y="40"/>
                      </a:cubicBezTo>
                      <a:cubicBezTo>
                        <a:pt x="152" y="84"/>
                        <a:pt x="152" y="84"/>
                        <a:pt x="152" y="84"/>
                      </a:cubicBezTo>
                      <a:cubicBezTo>
                        <a:pt x="108" y="84"/>
                        <a:pt x="108" y="84"/>
                        <a:pt x="108" y="84"/>
                      </a:cubicBezTo>
                      <a:cubicBezTo>
                        <a:pt x="106" y="75"/>
                        <a:pt x="98" y="68"/>
                        <a:pt x="88" y="68"/>
                      </a:cubicBezTo>
                      <a:cubicBezTo>
                        <a:pt x="78" y="68"/>
                        <a:pt x="70" y="75"/>
                        <a:pt x="68" y="84"/>
                      </a:cubicBezTo>
                      <a:cubicBezTo>
                        <a:pt x="20" y="84"/>
                        <a:pt x="20" y="84"/>
                        <a:pt x="20" y="84"/>
                      </a:cubicBezTo>
                      <a:cubicBezTo>
                        <a:pt x="18" y="84"/>
                        <a:pt x="16" y="86"/>
                        <a:pt x="16" y="88"/>
                      </a:cubicBezTo>
                      <a:cubicBezTo>
                        <a:pt x="16" y="136"/>
                        <a:pt x="16" y="136"/>
                        <a:pt x="16" y="136"/>
                      </a:cubicBezTo>
                      <a:cubicBezTo>
                        <a:pt x="7" y="138"/>
                        <a:pt x="0" y="146"/>
                        <a:pt x="0" y="156"/>
                      </a:cubicBezTo>
                      <a:cubicBezTo>
                        <a:pt x="0" y="167"/>
                        <a:pt x="9" y="176"/>
                        <a:pt x="20" y="176"/>
                      </a:cubicBezTo>
                      <a:cubicBezTo>
                        <a:pt x="31" y="176"/>
                        <a:pt x="40" y="167"/>
                        <a:pt x="40" y="156"/>
                      </a:cubicBezTo>
                      <a:cubicBezTo>
                        <a:pt x="40" y="146"/>
                        <a:pt x="33" y="138"/>
                        <a:pt x="24" y="136"/>
                      </a:cubicBezTo>
                      <a:cubicBezTo>
                        <a:pt x="24" y="92"/>
                        <a:pt x="24" y="92"/>
                        <a:pt x="24" y="92"/>
                      </a:cubicBezTo>
                      <a:cubicBezTo>
                        <a:pt x="68" y="92"/>
                        <a:pt x="68" y="92"/>
                        <a:pt x="68" y="92"/>
                      </a:cubicBezTo>
                      <a:cubicBezTo>
                        <a:pt x="70" y="101"/>
                        <a:pt x="78" y="108"/>
                        <a:pt x="88" y="108"/>
                      </a:cubicBezTo>
                      <a:cubicBezTo>
                        <a:pt x="98" y="108"/>
                        <a:pt x="106" y="101"/>
                        <a:pt x="108" y="92"/>
                      </a:cubicBezTo>
                      <a:cubicBezTo>
                        <a:pt x="156" y="92"/>
                        <a:pt x="156" y="92"/>
                        <a:pt x="156" y="92"/>
                      </a:cubicBezTo>
                      <a:cubicBezTo>
                        <a:pt x="158" y="92"/>
                        <a:pt x="160" y="90"/>
                        <a:pt x="160" y="88"/>
                      </a:cubicBezTo>
                      <a:cubicBezTo>
                        <a:pt x="160" y="40"/>
                        <a:pt x="160" y="40"/>
                        <a:pt x="160" y="40"/>
                      </a:cubicBezTo>
                      <a:cubicBezTo>
                        <a:pt x="169" y="38"/>
                        <a:pt x="176" y="30"/>
                        <a:pt x="176" y="20"/>
                      </a:cubicBezTo>
                      <a:cubicBezTo>
                        <a:pt x="176" y="9"/>
                        <a:pt x="167" y="0"/>
                        <a:pt x="156" y="0"/>
                      </a:cubicBezTo>
                      <a:moveTo>
                        <a:pt x="32" y="156"/>
                      </a:moveTo>
                      <a:cubicBezTo>
                        <a:pt x="32" y="163"/>
                        <a:pt x="27" y="168"/>
                        <a:pt x="20" y="168"/>
                      </a:cubicBezTo>
                      <a:cubicBezTo>
                        <a:pt x="13" y="168"/>
                        <a:pt x="8" y="163"/>
                        <a:pt x="8" y="156"/>
                      </a:cubicBezTo>
                      <a:cubicBezTo>
                        <a:pt x="8" y="149"/>
                        <a:pt x="13" y="144"/>
                        <a:pt x="20" y="144"/>
                      </a:cubicBezTo>
                      <a:cubicBezTo>
                        <a:pt x="27" y="144"/>
                        <a:pt x="32" y="149"/>
                        <a:pt x="32" y="156"/>
                      </a:cubicBezTo>
                      <a:moveTo>
                        <a:pt x="88" y="100"/>
                      </a:moveTo>
                      <a:cubicBezTo>
                        <a:pt x="81" y="100"/>
                        <a:pt x="76" y="95"/>
                        <a:pt x="76" y="88"/>
                      </a:cubicBezTo>
                      <a:cubicBezTo>
                        <a:pt x="76" y="81"/>
                        <a:pt x="81" y="76"/>
                        <a:pt x="88" y="76"/>
                      </a:cubicBezTo>
                      <a:cubicBezTo>
                        <a:pt x="95" y="76"/>
                        <a:pt x="100" y="81"/>
                        <a:pt x="100" y="88"/>
                      </a:cubicBezTo>
                      <a:cubicBezTo>
                        <a:pt x="100" y="95"/>
                        <a:pt x="95" y="100"/>
                        <a:pt x="88" y="100"/>
                      </a:cubicBezTo>
                      <a:moveTo>
                        <a:pt x="156" y="32"/>
                      </a:moveTo>
                      <a:cubicBezTo>
                        <a:pt x="149" y="32"/>
                        <a:pt x="144" y="27"/>
                        <a:pt x="144" y="20"/>
                      </a:cubicBezTo>
                      <a:cubicBezTo>
                        <a:pt x="144" y="13"/>
                        <a:pt x="149" y="8"/>
                        <a:pt x="156" y="8"/>
                      </a:cubicBezTo>
                      <a:cubicBezTo>
                        <a:pt x="163" y="8"/>
                        <a:pt x="168" y="13"/>
                        <a:pt x="168" y="20"/>
                      </a:cubicBezTo>
                      <a:cubicBezTo>
                        <a:pt x="168" y="27"/>
                        <a:pt x="163" y="32"/>
                        <a:pt x="156" y="32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24" name="TextBox 52">
              <a:extLst>
                <a:ext uri="{FF2B5EF4-FFF2-40B4-BE49-F238E27FC236}">
                  <a16:creationId xmlns:a16="http://schemas.microsoft.com/office/drawing/2014/main" id="{C74142FC-5C9B-4DB5-B78D-ACD8165AF2DB}"/>
                </a:ext>
              </a:extLst>
            </p:cNvPr>
            <p:cNvSpPr txBox="1"/>
            <p:nvPr/>
          </p:nvSpPr>
          <p:spPr>
            <a:xfrm>
              <a:off x="2761464" y="2685010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  <p:sp>
          <p:nvSpPr>
            <p:cNvPr id="25" name="TextBox 53">
              <a:extLst>
                <a:ext uri="{FF2B5EF4-FFF2-40B4-BE49-F238E27FC236}">
                  <a16:creationId xmlns:a16="http://schemas.microsoft.com/office/drawing/2014/main" id="{FE7B49C3-FD27-4996-8CAC-4B5A34A17799}"/>
                </a:ext>
              </a:extLst>
            </p:cNvPr>
            <p:cNvSpPr txBox="1"/>
            <p:nvPr/>
          </p:nvSpPr>
          <p:spPr>
            <a:xfrm>
              <a:off x="1833905" y="2899156"/>
              <a:ext cx="2189443" cy="577466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1" dirty="0"/>
                <a:t>请替换文字内容复制你的内容到此</a:t>
              </a:r>
              <a:br>
                <a:rPr lang="zh-CN" altLang="en-US" sz="1051" dirty="0"/>
              </a:br>
              <a:r>
                <a:rPr lang="zh-CN" altLang="en-US" sz="1051" dirty="0"/>
                <a:t>千图网</a:t>
              </a:r>
              <a:r>
                <a:rPr lang="en-US" altLang="zh-CN" sz="1051" dirty="0"/>
                <a:t>58PIC.COM</a:t>
              </a:r>
              <a:r>
                <a:rPr lang="zh-CN" altLang="en-US" sz="1051" dirty="0"/>
                <a:t>。</a:t>
              </a:r>
            </a:p>
          </p:txBody>
        </p:sp>
      </p:grpSp>
      <p:grpSp>
        <p:nvGrpSpPr>
          <p:cNvPr id="68" name="千图PPT彼岸天：ID 8661124库_组合 67">
            <a:extLst>
              <a:ext uri="{FF2B5EF4-FFF2-40B4-BE49-F238E27FC236}">
                <a16:creationId xmlns:a16="http://schemas.microsoft.com/office/drawing/2014/main" id="{0554F9BE-4EC5-47F8-BC31-7B0A943EC869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4984473" y="1713365"/>
            <a:ext cx="2189443" cy="1525071"/>
            <a:chOff x="4984473" y="1713365"/>
            <a:chExt cx="2189443" cy="1525071"/>
          </a:xfrm>
        </p:grpSpPr>
        <p:sp>
          <p:nvSpPr>
            <p:cNvPr id="16" name="Oval 38">
              <a:extLst>
                <a:ext uri="{FF2B5EF4-FFF2-40B4-BE49-F238E27FC236}">
                  <a16:creationId xmlns:a16="http://schemas.microsoft.com/office/drawing/2014/main" id="{C3A537BC-49D6-439B-BE3C-643BCD051F6D}"/>
                </a:ext>
              </a:extLst>
            </p:cNvPr>
            <p:cNvSpPr/>
            <p:nvPr/>
          </p:nvSpPr>
          <p:spPr>
            <a:xfrm>
              <a:off x="5681819" y="2487268"/>
              <a:ext cx="751168" cy="7511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Group 39">
              <a:extLst>
                <a:ext uri="{FF2B5EF4-FFF2-40B4-BE49-F238E27FC236}">
                  <a16:creationId xmlns:a16="http://schemas.microsoft.com/office/drawing/2014/main" id="{FF8CAB4A-3AAD-4732-A043-237BE7BE6934}"/>
                </a:ext>
              </a:extLst>
            </p:cNvPr>
            <p:cNvGrpSpPr/>
            <p:nvPr/>
          </p:nvGrpSpPr>
          <p:grpSpPr>
            <a:xfrm>
              <a:off x="5722321" y="2523895"/>
              <a:ext cx="670163" cy="670163"/>
              <a:chOff x="5854236" y="2976687"/>
              <a:chExt cx="558800" cy="558800"/>
            </a:xfrm>
          </p:grpSpPr>
          <p:sp>
            <p:nvSpPr>
              <p:cNvPr id="39" name="Oval 40">
                <a:extLst>
                  <a:ext uri="{FF2B5EF4-FFF2-40B4-BE49-F238E27FC236}">
                    <a16:creationId xmlns:a16="http://schemas.microsoft.com/office/drawing/2014/main" id="{FDC2ED00-45B1-4811-80A0-1EE7C8A72BF2}"/>
                  </a:ext>
                </a:extLst>
              </p:cNvPr>
              <p:cNvSpPr/>
              <p:nvPr/>
            </p:nvSpPr>
            <p:spPr>
              <a:xfrm>
                <a:off x="5854236" y="2976687"/>
                <a:ext cx="558800" cy="5588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41">
                <a:extLst>
                  <a:ext uri="{FF2B5EF4-FFF2-40B4-BE49-F238E27FC236}">
                    <a16:creationId xmlns:a16="http://schemas.microsoft.com/office/drawing/2014/main" id="{2D27DA6E-B052-4DB2-BED0-8BCAC32C80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1782" y="3104233"/>
                <a:ext cx="303709" cy="303709"/>
              </a:xfrm>
              <a:custGeom>
                <a:avLst/>
                <a:gdLst>
                  <a:gd name="T0" fmla="*/ 44 w 176"/>
                  <a:gd name="T1" fmla="*/ 132 h 176"/>
                  <a:gd name="T2" fmla="*/ 78 w 176"/>
                  <a:gd name="T3" fmla="*/ 126 h 176"/>
                  <a:gd name="T4" fmla="*/ 170 w 176"/>
                  <a:gd name="T5" fmla="*/ 34 h 176"/>
                  <a:gd name="T6" fmla="*/ 176 w 176"/>
                  <a:gd name="T7" fmla="*/ 20 h 176"/>
                  <a:gd name="T8" fmla="*/ 156 w 176"/>
                  <a:gd name="T9" fmla="*/ 0 h 176"/>
                  <a:gd name="T10" fmla="*/ 142 w 176"/>
                  <a:gd name="T11" fmla="*/ 6 h 176"/>
                  <a:gd name="T12" fmla="*/ 50 w 176"/>
                  <a:gd name="T13" fmla="*/ 98 h 176"/>
                  <a:gd name="T14" fmla="*/ 44 w 176"/>
                  <a:gd name="T15" fmla="*/ 132 h 176"/>
                  <a:gd name="T16" fmla="*/ 148 w 176"/>
                  <a:gd name="T17" fmla="*/ 12 h 176"/>
                  <a:gd name="T18" fmla="*/ 156 w 176"/>
                  <a:gd name="T19" fmla="*/ 8 h 176"/>
                  <a:gd name="T20" fmla="*/ 168 w 176"/>
                  <a:gd name="T21" fmla="*/ 20 h 176"/>
                  <a:gd name="T22" fmla="*/ 164 w 176"/>
                  <a:gd name="T23" fmla="*/ 28 h 176"/>
                  <a:gd name="T24" fmla="*/ 159 w 176"/>
                  <a:gd name="T25" fmla="*/ 34 h 176"/>
                  <a:gd name="T26" fmla="*/ 142 w 176"/>
                  <a:gd name="T27" fmla="*/ 17 h 176"/>
                  <a:gd name="T28" fmla="*/ 148 w 176"/>
                  <a:gd name="T29" fmla="*/ 12 h 176"/>
                  <a:gd name="T30" fmla="*/ 137 w 176"/>
                  <a:gd name="T31" fmla="*/ 22 h 176"/>
                  <a:gd name="T32" fmla="*/ 154 w 176"/>
                  <a:gd name="T33" fmla="*/ 39 h 176"/>
                  <a:gd name="T34" fmla="*/ 80 w 176"/>
                  <a:gd name="T35" fmla="*/ 113 h 176"/>
                  <a:gd name="T36" fmla="*/ 80 w 176"/>
                  <a:gd name="T37" fmla="*/ 96 h 176"/>
                  <a:gd name="T38" fmla="*/ 63 w 176"/>
                  <a:gd name="T39" fmla="*/ 96 h 176"/>
                  <a:gd name="T40" fmla="*/ 137 w 176"/>
                  <a:gd name="T41" fmla="*/ 22 h 176"/>
                  <a:gd name="T42" fmla="*/ 57 w 176"/>
                  <a:gd name="T43" fmla="*/ 104 h 176"/>
                  <a:gd name="T44" fmla="*/ 72 w 176"/>
                  <a:gd name="T45" fmla="*/ 104 h 176"/>
                  <a:gd name="T46" fmla="*/ 72 w 176"/>
                  <a:gd name="T47" fmla="*/ 119 h 176"/>
                  <a:gd name="T48" fmla="*/ 54 w 176"/>
                  <a:gd name="T49" fmla="*/ 122 h 176"/>
                  <a:gd name="T50" fmla="*/ 57 w 176"/>
                  <a:gd name="T51" fmla="*/ 104 h 176"/>
                  <a:gd name="T52" fmla="*/ 172 w 176"/>
                  <a:gd name="T53" fmla="*/ 60 h 176"/>
                  <a:gd name="T54" fmla="*/ 168 w 176"/>
                  <a:gd name="T55" fmla="*/ 64 h 176"/>
                  <a:gd name="T56" fmla="*/ 168 w 176"/>
                  <a:gd name="T57" fmla="*/ 152 h 176"/>
                  <a:gd name="T58" fmla="*/ 152 w 176"/>
                  <a:gd name="T59" fmla="*/ 168 h 176"/>
                  <a:gd name="T60" fmla="*/ 24 w 176"/>
                  <a:gd name="T61" fmla="*/ 168 h 176"/>
                  <a:gd name="T62" fmla="*/ 8 w 176"/>
                  <a:gd name="T63" fmla="*/ 152 h 176"/>
                  <a:gd name="T64" fmla="*/ 8 w 176"/>
                  <a:gd name="T65" fmla="*/ 24 h 176"/>
                  <a:gd name="T66" fmla="*/ 24 w 176"/>
                  <a:gd name="T67" fmla="*/ 8 h 176"/>
                  <a:gd name="T68" fmla="*/ 112 w 176"/>
                  <a:gd name="T69" fmla="*/ 8 h 176"/>
                  <a:gd name="T70" fmla="*/ 116 w 176"/>
                  <a:gd name="T71" fmla="*/ 4 h 176"/>
                  <a:gd name="T72" fmla="*/ 112 w 176"/>
                  <a:gd name="T73" fmla="*/ 0 h 176"/>
                  <a:gd name="T74" fmla="*/ 24 w 176"/>
                  <a:gd name="T75" fmla="*/ 0 h 176"/>
                  <a:gd name="T76" fmla="*/ 0 w 176"/>
                  <a:gd name="T77" fmla="*/ 24 h 176"/>
                  <a:gd name="T78" fmla="*/ 0 w 176"/>
                  <a:gd name="T79" fmla="*/ 152 h 176"/>
                  <a:gd name="T80" fmla="*/ 24 w 176"/>
                  <a:gd name="T81" fmla="*/ 176 h 176"/>
                  <a:gd name="T82" fmla="*/ 152 w 176"/>
                  <a:gd name="T83" fmla="*/ 176 h 176"/>
                  <a:gd name="T84" fmla="*/ 176 w 176"/>
                  <a:gd name="T85" fmla="*/ 152 h 176"/>
                  <a:gd name="T86" fmla="*/ 176 w 176"/>
                  <a:gd name="T87" fmla="*/ 64 h 176"/>
                  <a:gd name="T88" fmla="*/ 172 w 176"/>
                  <a:gd name="T89" fmla="*/ 6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76" h="176">
                    <a:moveTo>
                      <a:pt x="44" y="132"/>
                    </a:moveTo>
                    <a:cubicBezTo>
                      <a:pt x="78" y="126"/>
                      <a:pt x="78" y="126"/>
                      <a:pt x="78" y="126"/>
                    </a:cubicBezTo>
                    <a:cubicBezTo>
                      <a:pt x="170" y="34"/>
                      <a:pt x="170" y="34"/>
                      <a:pt x="170" y="34"/>
                    </a:cubicBezTo>
                    <a:cubicBezTo>
                      <a:pt x="174" y="31"/>
                      <a:pt x="176" y="26"/>
                      <a:pt x="176" y="20"/>
                    </a:cubicBezTo>
                    <a:cubicBezTo>
                      <a:pt x="176" y="9"/>
                      <a:pt x="167" y="0"/>
                      <a:pt x="156" y="0"/>
                    </a:cubicBezTo>
                    <a:cubicBezTo>
                      <a:pt x="150" y="0"/>
                      <a:pt x="145" y="2"/>
                      <a:pt x="142" y="6"/>
                    </a:cubicBezTo>
                    <a:cubicBezTo>
                      <a:pt x="50" y="98"/>
                      <a:pt x="50" y="98"/>
                      <a:pt x="50" y="98"/>
                    </a:cubicBezTo>
                    <a:lnTo>
                      <a:pt x="44" y="132"/>
                    </a:lnTo>
                    <a:close/>
                    <a:moveTo>
                      <a:pt x="148" y="12"/>
                    </a:moveTo>
                    <a:cubicBezTo>
                      <a:pt x="150" y="9"/>
                      <a:pt x="153" y="8"/>
                      <a:pt x="156" y="8"/>
                    </a:cubicBezTo>
                    <a:cubicBezTo>
                      <a:pt x="163" y="8"/>
                      <a:pt x="168" y="13"/>
                      <a:pt x="168" y="20"/>
                    </a:cubicBezTo>
                    <a:cubicBezTo>
                      <a:pt x="168" y="23"/>
                      <a:pt x="167" y="26"/>
                      <a:pt x="164" y="28"/>
                    </a:cubicBezTo>
                    <a:cubicBezTo>
                      <a:pt x="159" y="34"/>
                      <a:pt x="159" y="34"/>
                      <a:pt x="159" y="34"/>
                    </a:cubicBezTo>
                    <a:cubicBezTo>
                      <a:pt x="142" y="17"/>
                      <a:pt x="142" y="17"/>
                      <a:pt x="142" y="17"/>
                    </a:cubicBezTo>
                    <a:lnTo>
                      <a:pt x="148" y="12"/>
                    </a:lnTo>
                    <a:close/>
                    <a:moveTo>
                      <a:pt x="137" y="22"/>
                    </a:moveTo>
                    <a:cubicBezTo>
                      <a:pt x="154" y="39"/>
                      <a:pt x="154" y="39"/>
                      <a:pt x="154" y="39"/>
                    </a:cubicBezTo>
                    <a:cubicBezTo>
                      <a:pt x="80" y="113"/>
                      <a:pt x="80" y="113"/>
                      <a:pt x="80" y="113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63" y="96"/>
                      <a:pt x="63" y="96"/>
                      <a:pt x="63" y="96"/>
                    </a:cubicBezTo>
                    <a:lnTo>
                      <a:pt x="137" y="22"/>
                    </a:lnTo>
                    <a:close/>
                    <a:moveTo>
                      <a:pt x="57" y="104"/>
                    </a:moveTo>
                    <a:cubicBezTo>
                      <a:pt x="72" y="104"/>
                      <a:pt x="72" y="104"/>
                      <a:pt x="72" y="104"/>
                    </a:cubicBezTo>
                    <a:cubicBezTo>
                      <a:pt x="72" y="119"/>
                      <a:pt x="72" y="119"/>
                      <a:pt x="72" y="119"/>
                    </a:cubicBezTo>
                    <a:cubicBezTo>
                      <a:pt x="54" y="122"/>
                      <a:pt x="54" y="122"/>
                      <a:pt x="54" y="122"/>
                    </a:cubicBezTo>
                    <a:lnTo>
                      <a:pt x="57" y="104"/>
                    </a:lnTo>
                    <a:close/>
                    <a:moveTo>
                      <a:pt x="172" y="60"/>
                    </a:moveTo>
                    <a:cubicBezTo>
                      <a:pt x="170" y="60"/>
                      <a:pt x="168" y="62"/>
                      <a:pt x="168" y="64"/>
                    </a:cubicBezTo>
                    <a:cubicBezTo>
                      <a:pt x="168" y="152"/>
                      <a:pt x="168" y="152"/>
                      <a:pt x="168" y="152"/>
                    </a:cubicBezTo>
                    <a:cubicBezTo>
                      <a:pt x="168" y="161"/>
                      <a:pt x="161" y="168"/>
                      <a:pt x="152" y="168"/>
                    </a:cubicBezTo>
                    <a:cubicBezTo>
                      <a:pt x="24" y="168"/>
                      <a:pt x="24" y="168"/>
                      <a:pt x="24" y="168"/>
                    </a:cubicBezTo>
                    <a:cubicBezTo>
                      <a:pt x="15" y="168"/>
                      <a:pt x="8" y="161"/>
                      <a:pt x="8" y="15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15"/>
                      <a:pt x="15" y="8"/>
                      <a:pt x="24" y="8"/>
                    </a:cubicBezTo>
                    <a:cubicBezTo>
                      <a:pt x="112" y="8"/>
                      <a:pt x="112" y="8"/>
                      <a:pt x="112" y="8"/>
                    </a:cubicBezTo>
                    <a:cubicBezTo>
                      <a:pt x="114" y="8"/>
                      <a:pt x="116" y="6"/>
                      <a:pt x="116" y="4"/>
                    </a:cubicBezTo>
                    <a:cubicBezTo>
                      <a:pt x="116" y="2"/>
                      <a:pt x="114" y="0"/>
                      <a:pt x="11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0" y="165"/>
                      <a:pt x="11" y="176"/>
                      <a:pt x="24" y="176"/>
                    </a:cubicBezTo>
                    <a:cubicBezTo>
                      <a:pt x="152" y="176"/>
                      <a:pt x="152" y="176"/>
                      <a:pt x="152" y="176"/>
                    </a:cubicBezTo>
                    <a:cubicBezTo>
                      <a:pt x="165" y="176"/>
                      <a:pt x="176" y="165"/>
                      <a:pt x="176" y="152"/>
                    </a:cubicBezTo>
                    <a:cubicBezTo>
                      <a:pt x="176" y="64"/>
                      <a:pt x="176" y="64"/>
                      <a:pt x="176" y="64"/>
                    </a:cubicBezTo>
                    <a:cubicBezTo>
                      <a:pt x="176" y="62"/>
                      <a:pt x="174" y="60"/>
                      <a:pt x="172" y="6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6" name="TextBox 55">
              <a:extLst>
                <a:ext uri="{FF2B5EF4-FFF2-40B4-BE49-F238E27FC236}">
                  <a16:creationId xmlns:a16="http://schemas.microsoft.com/office/drawing/2014/main" id="{8CCAADC5-4D45-4A25-9538-714C13989FF4}"/>
                </a:ext>
              </a:extLst>
            </p:cNvPr>
            <p:cNvSpPr txBox="1"/>
            <p:nvPr/>
          </p:nvSpPr>
          <p:spPr>
            <a:xfrm>
              <a:off x="5448254" y="1713365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accent3"/>
                  </a:solidFill>
                </a:rPr>
                <a:t>输入标题文本</a:t>
              </a:r>
            </a:p>
          </p:txBody>
        </p:sp>
        <p:sp>
          <p:nvSpPr>
            <p:cNvPr id="27" name="TextBox 56">
              <a:extLst>
                <a:ext uri="{FF2B5EF4-FFF2-40B4-BE49-F238E27FC236}">
                  <a16:creationId xmlns:a16="http://schemas.microsoft.com/office/drawing/2014/main" id="{E6723733-2CC0-4E9F-8FEB-AAED6B702E8B}"/>
                </a:ext>
              </a:extLst>
            </p:cNvPr>
            <p:cNvSpPr txBox="1"/>
            <p:nvPr/>
          </p:nvSpPr>
          <p:spPr>
            <a:xfrm>
              <a:off x="4984473" y="1935093"/>
              <a:ext cx="2189443" cy="577466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1" dirty="0"/>
                <a:t>请替换文字内容复制你的内容到此</a:t>
              </a:r>
              <a:br>
                <a:rPr lang="zh-CN" altLang="en-US" sz="1051" dirty="0"/>
              </a:br>
              <a:r>
                <a:rPr lang="zh-CN" altLang="en-US" sz="1051" dirty="0"/>
                <a:t>千图网</a:t>
              </a:r>
              <a:r>
                <a:rPr lang="en-US" altLang="zh-CN" sz="1051" dirty="0"/>
                <a:t>58PIC.COM</a:t>
              </a:r>
              <a:r>
                <a:rPr lang="zh-CN" altLang="en-US" sz="1051" dirty="0"/>
                <a:t>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71879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D54B1496-37E9-46AC-A139-ED0FE71E9B56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30329" y="3005745"/>
            <a:ext cx="2313126" cy="2641236"/>
            <a:chOff x="830329" y="3005745"/>
            <a:chExt cx="2313126" cy="2641236"/>
          </a:xfrm>
        </p:grpSpPr>
        <p:sp>
          <p:nvSpPr>
            <p:cNvPr id="14" name="Freeform: Shape 8">
              <a:extLst>
                <a:ext uri="{FF2B5EF4-FFF2-40B4-BE49-F238E27FC236}">
                  <a16:creationId xmlns:a16="http://schemas.microsoft.com/office/drawing/2014/main" id="{D318265E-BF54-4D8C-A204-093BD27298F2}"/>
                </a:ext>
              </a:extLst>
            </p:cNvPr>
            <p:cNvSpPr/>
            <p:nvPr/>
          </p:nvSpPr>
          <p:spPr>
            <a:xfrm>
              <a:off x="830329" y="3005745"/>
              <a:ext cx="2313126" cy="1155338"/>
            </a:xfrm>
            <a:custGeom>
              <a:avLst/>
              <a:gdLst>
                <a:gd name="connsiteX0" fmla="*/ 741947 w 1465538"/>
                <a:gd name="connsiteY0" fmla="*/ 49 h 731993"/>
                <a:gd name="connsiteX1" fmla="*/ 1465538 w 1465538"/>
                <a:gd name="connsiteY1" fmla="*/ 731993 h 731993"/>
                <a:gd name="connsiteX2" fmla="*/ 1305567 w 1465538"/>
                <a:gd name="connsiteY2" fmla="*/ 731993 h 731993"/>
                <a:gd name="connsiteX3" fmla="*/ 740110 w 1465538"/>
                <a:gd name="connsiteY3" fmla="*/ 160009 h 731993"/>
                <a:gd name="connsiteX4" fmla="*/ 175742 w 1465538"/>
                <a:gd name="connsiteY4" fmla="*/ 604759 h 731993"/>
                <a:gd name="connsiteX5" fmla="*/ 162205 w 1465538"/>
                <a:gd name="connsiteY5" fmla="*/ 714561 h 731993"/>
                <a:gd name="connsiteX6" fmla="*/ 163005 w 1465538"/>
                <a:gd name="connsiteY6" fmla="*/ 714619 h 731993"/>
                <a:gd name="connsiteX7" fmla="*/ 162647 w 1465538"/>
                <a:gd name="connsiteY7" fmla="*/ 716915 h 731993"/>
                <a:gd name="connsiteX8" fmla="*/ 0 w 1465538"/>
                <a:gd name="connsiteY8" fmla="*/ 716915 h 731993"/>
                <a:gd name="connsiteX9" fmla="*/ 2188 w 1465538"/>
                <a:gd name="connsiteY9" fmla="*/ 702904 h 731993"/>
                <a:gd name="connsiteX10" fmla="*/ 3253 w 1465538"/>
                <a:gd name="connsiteY10" fmla="*/ 702981 h 731993"/>
                <a:gd name="connsiteX11" fmla="*/ 19749 w 1465538"/>
                <a:gd name="connsiteY11" fmla="*/ 569176 h 731993"/>
                <a:gd name="connsiteX12" fmla="*/ 741947 w 1465538"/>
                <a:gd name="connsiteY12" fmla="*/ 49 h 731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65538" h="731993">
                  <a:moveTo>
                    <a:pt x="741947" y="49"/>
                  </a:moveTo>
                  <a:cubicBezTo>
                    <a:pt x="1142912" y="4651"/>
                    <a:pt x="1465538" y="331002"/>
                    <a:pt x="1465538" y="731993"/>
                  </a:cubicBezTo>
                  <a:lnTo>
                    <a:pt x="1305567" y="731993"/>
                  </a:lnTo>
                  <a:cubicBezTo>
                    <a:pt x="1305567" y="418635"/>
                    <a:pt x="1053448" y="163605"/>
                    <a:pt x="740110" y="160009"/>
                  </a:cubicBezTo>
                  <a:cubicBezTo>
                    <a:pt x="465940" y="156862"/>
                    <a:pt x="234209" y="347243"/>
                    <a:pt x="175742" y="604759"/>
                  </a:cubicBezTo>
                  <a:lnTo>
                    <a:pt x="162205" y="714561"/>
                  </a:lnTo>
                  <a:lnTo>
                    <a:pt x="163005" y="714619"/>
                  </a:lnTo>
                  <a:lnTo>
                    <a:pt x="162647" y="716915"/>
                  </a:lnTo>
                  <a:lnTo>
                    <a:pt x="0" y="716915"/>
                  </a:lnTo>
                  <a:lnTo>
                    <a:pt x="2188" y="702904"/>
                  </a:lnTo>
                  <a:lnTo>
                    <a:pt x="3253" y="702981"/>
                  </a:lnTo>
                  <a:lnTo>
                    <a:pt x="19749" y="569176"/>
                  </a:lnTo>
                  <a:cubicBezTo>
                    <a:pt x="94566" y="239645"/>
                    <a:pt x="391103" y="-3978"/>
                    <a:pt x="741947" y="4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9" name="Group 13">
              <a:extLst>
                <a:ext uri="{FF2B5EF4-FFF2-40B4-BE49-F238E27FC236}">
                  <a16:creationId xmlns:a16="http://schemas.microsoft.com/office/drawing/2014/main" id="{C5C04A61-21FE-4DF3-AF42-AE48EB28094C}"/>
                </a:ext>
              </a:extLst>
            </p:cNvPr>
            <p:cNvGrpSpPr/>
            <p:nvPr/>
          </p:nvGrpSpPr>
          <p:grpSpPr>
            <a:xfrm>
              <a:off x="1472711" y="3485902"/>
              <a:ext cx="922808" cy="922807"/>
              <a:chOff x="1472711" y="3485902"/>
              <a:chExt cx="922808" cy="922807"/>
            </a:xfrm>
          </p:grpSpPr>
          <p:sp>
            <p:nvSpPr>
              <p:cNvPr id="20" name="Teardrop 40">
                <a:extLst>
                  <a:ext uri="{FF2B5EF4-FFF2-40B4-BE49-F238E27FC236}">
                    <a16:creationId xmlns:a16="http://schemas.microsoft.com/office/drawing/2014/main" id="{D8BB9DCC-D138-4FD0-8113-9CEF205562D8}"/>
                  </a:ext>
                </a:extLst>
              </p:cNvPr>
              <p:cNvSpPr/>
              <p:nvPr/>
            </p:nvSpPr>
            <p:spPr>
              <a:xfrm>
                <a:off x="1472711" y="3485902"/>
                <a:ext cx="922808" cy="922807"/>
              </a:xfrm>
              <a:prstGeom prst="teardrop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Freeform: Shape 41">
                <a:extLst>
                  <a:ext uri="{FF2B5EF4-FFF2-40B4-BE49-F238E27FC236}">
                    <a16:creationId xmlns:a16="http://schemas.microsoft.com/office/drawing/2014/main" id="{74576105-F217-4019-A69A-34B8684F2B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72354" y="3672393"/>
                <a:ext cx="520112" cy="516703"/>
              </a:xfrm>
              <a:custGeom>
                <a:avLst/>
                <a:gdLst>
                  <a:gd name="T0" fmla="*/ 125 w 129"/>
                  <a:gd name="T1" fmla="*/ 114 h 128"/>
                  <a:gd name="T2" fmla="*/ 88 w 129"/>
                  <a:gd name="T3" fmla="*/ 99 h 128"/>
                  <a:gd name="T4" fmla="*/ 103 w 129"/>
                  <a:gd name="T5" fmla="*/ 66 h 128"/>
                  <a:gd name="T6" fmla="*/ 93 w 129"/>
                  <a:gd name="T7" fmla="*/ 14 h 128"/>
                  <a:gd name="T8" fmla="*/ 64 w 129"/>
                  <a:gd name="T9" fmla="*/ 0 h 128"/>
                  <a:gd name="T10" fmla="*/ 36 w 129"/>
                  <a:gd name="T11" fmla="*/ 14 h 128"/>
                  <a:gd name="T12" fmla="*/ 26 w 129"/>
                  <a:gd name="T13" fmla="*/ 66 h 128"/>
                  <a:gd name="T14" fmla="*/ 41 w 129"/>
                  <a:gd name="T15" fmla="*/ 99 h 128"/>
                  <a:gd name="T16" fmla="*/ 4 w 129"/>
                  <a:gd name="T17" fmla="*/ 114 h 128"/>
                  <a:gd name="T18" fmla="*/ 1 w 129"/>
                  <a:gd name="T19" fmla="*/ 123 h 128"/>
                  <a:gd name="T20" fmla="*/ 8 w 129"/>
                  <a:gd name="T21" fmla="*/ 128 h 128"/>
                  <a:gd name="T22" fmla="*/ 120 w 129"/>
                  <a:gd name="T23" fmla="*/ 128 h 128"/>
                  <a:gd name="T24" fmla="*/ 128 w 129"/>
                  <a:gd name="T25" fmla="*/ 123 h 128"/>
                  <a:gd name="T26" fmla="*/ 125 w 129"/>
                  <a:gd name="T27" fmla="*/ 114 h 128"/>
                  <a:gd name="T28" fmla="*/ 81 w 129"/>
                  <a:gd name="T29" fmla="*/ 94 h 128"/>
                  <a:gd name="T30" fmla="*/ 80 w 129"/>
                  <a:gd name="T31" fmla="*/ 96 h 128"/>
                  <a:gd name="T32" fmla="*/ 49 w 129"/>
                  <a:gd name="T33" fmla="*/ 96 h 128"/>
                  <a:gd name="T34" fmla="*/ 47 w 129"/>
                  <a:gd name="T35" fmla="*/ 94 h 128"/>
                  <a:gd name="T36" fmla="*/ 33 w 129"/>
                  <a:gd name="T37" fmla="*/ 43 h 128"/>
                  <a:gd name="T38" fmla="*/ 64 w 129"/>
                  <a:gd name="T39" fmla="*/ 8 h 128"/>
                  <a:gd name="T40" fmla="*/ 96 w 129"/>
                  <a:gd name="T41" fmla="*/ 43 h 128"/>
                  <a:gd name="T42" fmla="*/ 81 w 129"/>
                  <a:gd name="T43" fmla="*/ 94 h 128"/>
                  <a:gd name="T44" fmla="*/ 8 w 129"/>
                  <a:gd name="T45" fmla="*/ 120 h 128"/>
                  <a:gd name="T46" fmla="*/ 43 w 129"/>
                  <a:gd name="T47" fmla="*/ 107 h 128"/>
                  <a:gd name="T48" fmla="*/ 53 w 129"/>
                  <a:gd name="T49" fmla="*/ 105 h 128"/>
                  <a:gd name="T50" fmla="*/ 64 w 129"/>
                  <a:gd name="T51" fmla="*/ 108 h 128"/>
                  <a:gd name="T52" fmla="*/ 76 w 129"/>
                  <a:gd name="T53" fmla="*/ 105 h 128"/>
                  <a:gd name="T54" fmla="*/ 86 w 129"/>
                  <a:gd name="T55" fmla="*/ 107 h 128"/>
                  <a:gd name="T56" fmla="*/ 120 w 129"/>
                  <a:gd name="T57" fmla="*/ 120 h 128"/>
                  <a:gd name="T58" fmla="*/ 8 w 129"/>
                  <a:gd name="T59" fmla="*/ 12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9" h="128">
                    <a:moveTo>
                      <a:pt x="125" y="114"/>
                    </a:moveTo>
                    <a:cubicBezTo>
                      <a:pt x="124" y="113"/>
                      <a:pt x="109" y="104"/>
                      <a:pt x="88" y="99"/>
                    </a:cubicBezTo>
                    <a:cubicBezTo>
                      <a:pt x="96" y="89"/>
                      <a:pt x="101" y="75"/>
                      <a:pt x="103" y="66"/>
                    </a:cubicBezTo>
                    <a:cubicBezTo>
                      <a:pt x="106" y="54"/>
                      <a:pt x="105" y="29"/>
                      <a:pt x="93" y="14"/>
                    </a:cubicBezTo>
                    <a:cubicBezTo>
                      <a:pt x="86" y="5"/>
                      <a:pt x="76" y="0"/>
                      <a:pt x="64" y="0"/>
                    </a:cubicBezTo>
                    <a:cubicBezTo>
                      <a:pt x="53" y="0"/>
                      <a:pt x="43" y="5"/>
                      <a:pt x="36" y="14"/>
                    </a:cubicBezTo>
                    <a:cubicBezTo>
                      <a:pt x="24" y="29"/>
                      <a:pt x="23" y="54"/>
                      <a:pt x="26" y="66"/>
                    </a:cubicBezTo>
                    <a:cubicBezTo>
                      <a:pt x="28" y="75"/>
                      <a:pt x="33" y="89"/>
                      <a:pt x="41" y="99"/>
                    </a:cubicBezTo>
                    <a:cubicBezTo>
                      <a:pt x="19" y="104"/>
                      <a:pt x="5" y="113"/>
                      <a:pt x="4" y="114"/>
                    </a:cubicBezTo>
                    <a:cubicBezTo>
                      <a:pt x="1" y="116"/>
                      <a:pt x="0" y="119"/>
                      <a:pt x="1" y="123"/>
                    </a:cubicBezTo>
                    <a:cubicBezTo>
                      <a:pt x="2" y="126"/>
                      <a:pt x="5" y="128"/>
                      <a:pt x="8" y="128"/>
                    </a:cubicBezTo>
                    <a:cubicBezTo>
                      <a:pt x="120" y="128"/>
                      <a:pt x="120" y="128"/>
                      <a:pt x="120" y="128"/>
                    </a:cubicBezTo>
                    <a:cubicBezTo>
                      <a:pt x="124" y="128"/>
                      <a:pt x="127" y="126"/>
                      <a:pt x="128" y="123"/>
                    </a:cubicBezTo>
                    <a:cubicBezTo>
                      <a:pt x="129" y="119"/>
                      <a:pt x="128" y="116"/>
                      <a:pt x="125" y="114"/>
                    </a:cubicBezTo>
                    <a:close/>
                    <a:moveTo>
                      <a:pt x="81" y="94"/>
                    </a:moveTo>
                    <a:cubicBezTo>
                      <a:pt x="80" y="96"/>
                      <a:pt x="80" y="96"/>
                      <a:pt x="80" y="96"/>
                    </a:cubicBezTo>
                    <a:cubicBezTo>
                      <a:pt x="71" y="107"/>
                      <a:pt x="58" y="107"/>
                      <a:pt x="49" y="96"/>
                    </a:cubicBezTo>
                    <a:cubicBezTo>
                      <a:pt x="47" y="94"/>
                      <a:pt x="47" y="94"/>
                      <a:pt x="47" y="94"/>
                    </a:cubicBezTo>
                    <a:cubicBezTo>
                      <a:pt x="36" y="80"/>
                      <a:pt x="31" y="61"/>
                      <a:pt x="33" y="43"/>
                    </a:cubicBezTo>
                    <a:cubicBezTo>
                      <a:pt x="35" y="26"/>
                      <a:pt x="45" y="8"/>
                      <a:pt x="64" y="8"/>
                    </a:cubicBezTo>
                    <a:cubicBezTo>
                      <a:pt x="84" y="8"/>
                      <a:pt x="93" y="26"/>
                      <a:pt x="96" y="43"/>
                    </a:cubicBezTo>
                    <a:cubicBezTo>
                      <a:pt x="98" y="61"/>
                      <a:pt x="93" y="80"/>
                      <a:pt x="81" y="94"/>
                    </a:cubicBezTo>
                    <a:close/>
                    <a:moveTo>
                      <a:pt x="8" y="120"/>
                    </a:moveTo>
                    <a:cubicBezTo>
                      <a:pt x="9" y="120"/>
                      <a:pt x="22" y="111"/>
                      <a:pt x="43" y="107"/>
                    </a:cubicBezTo>
                    <a:cubicBezTo>
                      <a:pt x="53" y="105"/>
                      <a:pt x="53" y="105"/>
                      <a:pt x="53" y="105"/>
                    </a:cubicBezTo>
                    <a:cubicBezTo>
                      <a:pt x="56" y="107"/>
                      <a:pt x="60" y="108"/>
                      <a:pt x="64" y="108"/>
                    </a:cubicBezTo>
                    <a:cubicBezTo>
                      <a:pt x="69" y="108"/>
                      <a:pt x="72" y="107"/>
                      <a:pt x="76" y="105"/>
                    </a:cubicBezTo>
                    <a:cubicBezTo>
                      <a:pt x="86" y="107"/>
                      <a:pt x="86" y="107"/>
                      <a:pt x="86" y="107"/>
                    </a:cubicBezTo>
                    <a:cubicBezTo>
                      <a:pt x="106" y="111"/>
                      <a:pt x="120" y="120"/>
                      <a:pt x="120" y="120"/>
                    </a:cubicBezTo>
                    <a:lnTo>
                      <a:pt x="8" y="1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" name="TextBox 42">
              <a:extLst>
                <a:ext uri="{FF2B5EF4-FFF2-40B4-BE49-F238E27FC236}">
                  <a16:creationId xmlns:a16="http://schemas.microsoft.com/office/drawing/2014/main" id="{4BBE2D8B-D157-429C-A687-3329CE4F8BFB}"/>
                </a:ext>
              </a:extLst>
            </p:cNvPr>
            <p:cNvSpPr txBox="1">
              <a:spLocks/>
            </p:cNvSpPr>
            <p:nvPr/>
          </p:nvSpPr>
          <p:spPr>
            <a:xfrm>
              <a:off x="1029666" y="4546105"/>
              <a:ext cx="1826859" cy="1100876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algn="ctr">
                <a:lnSpc>
                  <a:spcPct val="120000"/>
                </a:lnSpc>
                <a:buNone/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千图网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</p:grpSp>
      <p:grpSp>
        <p:nvGrpSpPr>
          <p:cNvPr id="43" name="千图PPT彼岸天：ID 8661124库_组合 42">
            <a:extLst>
              <a:ext uri="{FF2B5EF4-FFF2-40B4-BE49-F238E27FC236}">
                <a16:creationId xmlns:a16="http://schemas.microsoft.com/office/drawing/2014/main" id="{6314A81C-AF43-47CE-9878-838E4E5224E8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885577" y="2460864"/>
            <a:ext cx="2310673" cy="2726810"/>
            <a:chOff x="2885577" y="2460864"/>
            <a:chExt cx="2310673" cy="2726810"/>
          </a:xfrm>
        </p:grpSpPr>
        <p:sp>
          <p:nvSpPr>
            <p:cNvPr id="13" name="Block Arc 7">
              <a:extLst>
                <a:ext uri="{FF2B5EF4-FFF2-40B4-BE49-F238E27FC236}">
                  <a16:creationId xmlns:a16="http://schemas.microsoft.com/office/drawing/2014/main" id="{354111DB-CA20-41D7-8EE2-65488A974F93}"/>
                </a:ext>
              </a:extLst>
            </p:cNvPr>
            <p:cNvSpPr/>
            <p:nvPr/>
          </p:nvSpPr>
          <p:spPr>
            <a:xfrm flipH="1" flipV="1">
              <a:off x="2885577" y="2877001"/>
              <a:ext cx="2310673" cy="2310673"/>
            </a:xfrm>
            <a:prstGeom prst="blockArc">
              <a:avLst>
                <a:gd name="adj1" fmla="val 10800000"/>
                <a:gd name="adj2" fmla="val 21264368"/>
                <a:gd name="adj3" fmla="val 1093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Group 12">
              <a:extLst>
                <a:ext uri="{FF2B5EF4-FFF2-40B4-BE49-F238E27FC236}">
                  <a16:creationId xmlns:a16="http://schemas.microsoft.com/office/drawing/2014/main" id="{B321E155-1C6B-42AC-ACAE-CE8302A3CCDC}"/>
                </a:ext>
              </a:extLst>
            </p:cNvPr>
            <p:cNvGrpSpPr/>
            <p:nvPr/>
          </p:nvGrpSpPr>
          <p:grpSpPr>
            <a:xfrm>
              <a:off x="3564983" y="3741526"/>
              <a:ext cx="922808" cy="922807"/>
              <a:chOff x="3564983" y="3741526"/>
              <a:chExt cx="922808" cy="922807"/>
            </a:xfrm>
          </p:grpSpPr>
          <p:sp>
            <p:nvSpPr>
              <p:cNvPr id="41" name="Teardrop 14">
                <a:extLst>
                  <a:ext uri="{FF2B5EF4-FFF2-40B4-BE49-F238E27FC236}">
                    <a16:creationId xmlns:a16="http://schemas.microsoft.com/office/drawing/2014/main" id="{5F9F27BC-77D4-465C-94D8-DF77DEDD8F78}"/>
                  </a:ext>
                </a:extLst>
              </p:cNvPr>
              <p:cNvSpPr/>
              <p:nvPr/>
            </p:nvSpPr>
            <p:spPr>
              <a:xfrm>
                <a:off x="3564983" y="3741526"/>
                <a:ext cx="922808" cy="922807"/>
              </a:xfrm>
              <a:prstGeom prst="teardrop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21">
                <a:extLst>
                  <a:ext uri="{FF2B5EF4-FFF2-40B4-BE49-F238E27FC236}">
                    <a16:creationId xmlns:a16="http://schemas.microsoft.com/office/drawing/2014/main" id="{CDE10B87-637A-4FE8-81B6-57390B023B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8036" y="4001346"/>
                <a:ext cx="501355" cy="501355"/>
              </a:xfrm>
              <a:custGeom>
                <a:avLst/>
                <a:gdLst>
                  <a:gd name="T0" fmla="*/ 0 w 124"/>
                  <a:gd name="T1" fmla="*/ 62 h 124"/>
                  <a:gd name="T2" fmla="*/ 124 w 124"/>
                  <a:gd name="T3" fmla="*/ 62 h 124"/>
                  <a:gd name="T4" fmla="*/ 116 w 124"/>
                  <a:gd name="T5" fmla="*/ 60 h 124"/>
                  <a:gd name="T6" fmla="*/ 87 w 124"/>
                  <a:gd name="T7" fmla="*/ 35 h 124"/>
                  <a:gd name="T8" fmla="*/ 116 w 124"/>
                  <a:gd name="T9" fmla="*/ 60 h 124"/>
                  <a:gd name="T10" fmla="*/ 44 w 124"/>
                  <a:gd name="T11" fmla="*/ 95 h 124"/>
                  <a:gd name="T12" fmla="*/ 60 w 124"/>
                  <a:gd name="T13" fmla="*/ 116 h 124"/>
                  <a:gd name="T14" fmla="*/ 64 w 124"/>
                  <a:gd name="T15" fmla="*/ 9 h 124"/>
                  <a:gd name="T16" fmla="*/ 64 w 124"/>
                  <a:gd name="T17" fmla="*/ 36 h 124"/>
                  <a:gd name="T18" fmla="*/ 64 w 124"/>
                  <a:gd name="T19" fmla="*/ 9 h 124"/>
                  <a:gd name="T20" fmla="*/ 100 w 124"/>
                  <a:gd name="T21" fmla="*/ 24 h 124"/>
                  <a:gd name="T22" fmla="*/ 71 w 124"/>
                  <a:gd name="T23" fmla="*/ 9 h 124"/>
                  <a:gd name="T24" fmla="*/ 60 w 124"/>
                  <a:gd name="T25" fmla="*/ 36 h 124"/>
                  <a:gd name="T26" fmla="*/ 60 w 124"/>
                  <a:gd name="T27" fmla="*/ 9 h 124"/>
                  <a:gd name="T28" fmla="*/ 38 w 124"/>
                  <a:gd name="T29" fmla="*/ 32 h 124"/>
                  <a:gd name="T30" fmla="*/ 53 w 124"/>
                  <a:gd name="T31" fmla="*/ 9 h 124"/>
                  <a:gd name="T32" fmla="*/ 41 w 124"/>
                  <a:gd name="T33" fmla="*/ 37 h 124"/>
                  <a:gd name="T34" fmla="*/ 60 w 124"/>
                  <a:gd name="T35" fmla="*/ 60 h 124"/>
                  <a:gd name="T36" fmla="*/ 41 w 124"/>
                  <a:gd name="T37" fmla="*/ 37 h 124"/>
                  <a:gd name="T38" fmla="*/ 60 w 124"/>
                  <a:gd name="T39" fmla="*/ 89 h 124"/>
                  <a:gd name="T40" fmla="*/ 36 w 124"/>
                  <a:gd name="T41" fmla="*/ 64 h 124"/>
                  <a:gd name="T42" fmla="*/ 53 w 124"/>
                  <a:gd name="T43" fmla="*/ 116 h 124"/>
                  <a:gd name="T44" fmla="*/ 40 w 124"/>
                  <a:gd name="T45" fmla="*/ 97 h 124"/>
                  <a:gd name="T46" fmla="*/ 64 w 124"/>
                  <a:gd name="T47" fmla="*/ 116 h 124"/>
                  <a:gd name="T48" fmla="*/ 81 w 124"/>
                  <a:gd name="T49" fmla="*/ 95 h 124"/>
                  <a:gd name="T50" fmla="*/ 64 w 124"/>
                  <a:gd name="T51" fmla="*/ 116 h 124"/>
                  <a:gd name="T52" fmla="*/ 97 w 124"/>
                  <a:gd name="T53" fmla="*/ 103 h 124"/>
                  <a:gd name="T54" fmla="*/ 84 w 124"/>
                  <a:gd name="T55" fmla="*/ 97 h 124"/>
                  <a:gd name="T56" fmla="*/ 64 w 124"/>
                  <a:gd name="T57" fmla="*/ 89 h 124"/>
                  <a:gd name="T58" fmla="*/ 88 w 124"/>
                  <a:gd name="T59" fmla="*/ 64 h 124"/>
                  <a:gd name="T60" fmla="*/ 64 w 124"/>
                  <a:gd name="T61" fmla="*/ 60 h 124"/>
                  <a:gd name="T62" fmla="*/ 84 w 124"/>
                  <a:gd name="T63" fmla="*/ 37 h 124"/>
                  <a:gd name="T64" fmla="*/ 64 w 124"/>
                  <a:gd name="T65" fmla="*/ 60 h 124"/>
                  <a:gd name="T66" fmla="*/ 37 w 124"/>
                  <a:gd name="T67" fmla="*/ 35 h 124"/>
                  <a:gd name="T68" fmla="*/ 8 w 124"/>
                  <a:gd name="T69" fmla="*/ 60 h 124"/>
                  <a:gd name="T70" fmla="*/ 8 w 124"/>
                  <a:gd name="T71" fmla="*/ 64 h 124"/>
                  <a:gd name="T72" fmla="*/ 38 w 124"/>
                  <a:gd name="T73" fmla="*/ 93 h 124"/>
                  <a:gd name="T74" fmla="*/ 8 w 124"/>
                  <a:gd name="T75" fmla="*/ 64 h 124"/>
                  <a:gd name="T76" fmla="*/ 86 w 124"/>
                  <a:gd name="T77" fmla="*/ 93 h 124"/>
                  <a:gd name="T78" fmla="*/ 116 w 124"/>
                  <a:gd name="T79" fmla="*/ 6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4" h="124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7"/>
                      <a:pt x="28" y="124"/>
                      <a:pt x="62" y="124"/>
                    </a:cubicBezTo>
                    <a:cubicBezTo>
                      <a:pt x="96" y="124"/>
                      <a:pt x="124" y="97"/>
                      <a:pt x="124" y="62"/>
                    </a:cubicBezTo>
                    <a:cubicBezTo>
                      <a:pt x="124" y="28"/>
                      <a:pt x="96" y="0"/>
                      <a:pt x="62" y="0"/>
                    </a:cubicBezTo>
                    <a:close/>
                    <a:moveTo>
                      <a:pt x="116" y="60"/>
                    </a:moveTo>
                    <a:cubicBezTo>
                      <a:pt x="92" y="60"/>
                      <a:pt x="92" y="60"/>
                      <a:pt x="92" y="60"/>
                    </a:cubicBezTo>
                    <a:cubicBezTo>
                      <a:pt x="92" y="52"/>
                      <a:pt x="90" y="43"/>
                      <a:pt x="87" y="35"/>
                    </a:cubicBezTo>
                    <a:cubicBezTo>
                      <a:pt x="93" y="33"/>
                      <a:pt x="98" y="30"/>
                      <a:pt x="102" y="27"/>
                    </a:cubicBezTo>
                    <a:cubicBezTo>
                      <a:pt x="111" y="36"/>
                      <a:pt x="116" y="47"/>
                      <a:pt x="116" y="60"/>
                    </a:cubicBezTo>
                    <a:close/>
                    <a:moveTo>
                      <a:pt x="60" y="116"/>
                    </a:moveTo>
                    <a:cubicBezTo>
                      <a:pt x="53" y="111"/>
                      <a:pt x="48" y="104"/>
                      <a:pt x="44" y="95"/>
                    </a:cubicBezTo>
                    <a:cubicBezTo>
                      <a:pt x="49" y="94"/>
                      <a:pt x="54" y="93"/>
                      <a:pt x="60" y="93"/>
                    </a:cubicBezTo>
                    <a:cubicBezTo>
                      <a:pt x="60" y="116"/>
                      <a:pt x="60" y="116"/>
                      <a:pt x="60" y="116"/>
                    </a:cubicBezTo>
                    <a:cubicBezTo>
                      <a:pt x="60" y="116"/>
                      <a:pt x="60" y="116"/>
                      <a:pt x="60" y="116"/>
                    </a:cubicBezTo>
                    <a:close/>
                    <a:moveTo>
                      <a:pt x="64" y="9"/>
                    </a:moveTo>
                    <a:cubicBezTo>
                      <a:pt x="72" y="15"/>
                      <a:pt x="78" y="23"/>
                      <a:pt x="82" y="33"/>
                    </a:cubicBezTo>
                    <a:cubicBezTo>
                      <a:pt x="77" y="35"/>
                      <a:pt x="70" y="36"/>
                      <a:pt x="64" y="36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lose/>
                    <a:moveTo>
                      <a:pt x="71" y="9"/>
                    </a:moveTo>
                    <a:cubicBezTo>
                      <a:pt x="82" y="11"/>
                      <a:pt x="92" y="16"/>
                      <a:pt x="100" y="24"/>
                    </a:cubicBezTo>
                    <a:cubicBezTo>
                      <a:pt x="96" y="27"/>
                      <a:pt x="91" y="30"/>
                      <a:pt x="86" y="32"/>
                    </a:cubicBezTo>
                    <a:cubicBezTo>
                      <a:pt x="82" y="23"/>
                      <a:pt x="77" y="15"/>
                      <a:pt x="71" y="9"/>
                    </a:cubicBezTo>
                    <a:close/>
                    <a:moveTo>
                      <a:pt x="60" y="9"/>
                    </a:moveTo>
                    <a:cubicBezTo>
                      <a:pt x="60" y="36"/>
                      <a:pt x="60" y="36"/>
                      <a:pt x="60" y="36"/>
                    </a:cubicBezTo>
                    <a:cubicBezTo>
                      <a:pt x="54" y="36"/>
                      <a:pt x="48" y="35"/>
                      <a:pt x="42" y="33"/>
                    </a:cubicBezTo>
                    <a:cubicBezTo>
                      <a:pt x="46" y="23"/>
                      <a:pt x="52" y="15"/>
                      <a:pt x="60" y="9"/>
                    </a:cubicBezTo>
                    <a:cubicBezTo>
                      <a:pt x="60" y="9"/>
                      <a:pt x="60" y="9"/>
                      <a:pt x="60" y="9"/>
                    </a:cubicBezTo>
                    <a:close/>
                    <a:moveTo>
                      <a:pt x="38" y="32"/>
                    </a:moveTo>
                    <a:cubicBezTo>
                      <a:pt x="33" y="30"/>
                      <a:pt x="29" y="27"/>
                      <a:pt x="25" y="24"/>
                    </a:cubicBezTo>
                    <a:cubicBezTo>
                      <a:pt x="32" y="16"/>
                      <a:pt x="42" y="11"/>
                      <a:pt x="53" y="9"/>
                    </a:cubicBezTo>
                    <a:cubicBezTo>
                      <a:pt x="47" y="15"/>
                      <a:pt x="42" y="23"/>
                      <a:pt x="38" y="32"/>
                    </a:cubicBezTo>
                    <a:close/>
                    <a:moveTo>
                      <a:pt x="41" y="37"/>
                    </a:moveTo>
                    <a:cubicBezTo>
                      <a:pt x="47" y="39"/>
                      <a:pt x="53" y="40"/>
                      <a:pt x="60" y="4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6" y="52"/>
                      <a:pt x="38" y="44"/>
                      <a:pt x="41" y="37"/>
                    </a:cubicBezTo>
                    <a:close/>
                    <a:moveTo>
                      <a:pt x="60" y="64"/>
                    </a:moveTo>
                    <a:cubicBezTo>
                      <a:pt x="60" y="89"/>
                      <a:pt x="60" y="89"/>
                      <a:pt x="60" y="89"/>
                    </a:cubicBezTo>
                    <a:cubicBezTo>
                      <a:pt x="54" y="89"/>
                      <a:pt x="48" y="90"/>
                      <a:pt x="42" y="92"/>
                    </a:cubicBezTo>
                    <a:cubicBezTo>
                      <a:pt x="39" y="83"/>
                      <a:pt x="37" y="74"/>
                      <a:pt x="36" y="64"/>
                    </a:cubicBezTo>
                    <a:lnTo>
                      <a:pt x="60" y="64"/>
                    </a:lnTo>
                    <a:close/>
                    <a:moveTo>
                      <a:pt x="53" y="116"/>
                    </a:moveTo>
                    <a:cubicBezTo>
                      <a:pt x="43" y="114"/>
                      <a:pt x="34" y="110"/>
                      <a:pt x="27" y="103"/>
                    </a:cubicBezTo>
                    <a:cubicBezTo>
                      <a:pt x="31" y="101"/>
                      <a:pt x="35" y="98"/>
                      <a:pt x="40" y="97"/>
                    </a:cubicBezTo>
                    <a:cubicBezTo>
                      <a:pt x="43" y="104"/>
                      <a:pt x="48" y="110"/>
                      <a:pt x="53" y="116"/>
                    </a:cubicBezTo>
                    <a:close/>
                    <a:moveTo>
                      <a:pt x="64" y="116"/>
                    </a:moveTo>
                    <a:cubicBezTo>
                      <a:pt x="64" y="93"/>
                      <a:pt x="64" y="93"/>
                      <a:pt x="64" y="93"/>
                    </a:cubicBezTo>
                    <a:cubicBezTo>
                      <a:pt x="70" y="93"/>
                      <a:pt x="75" y="94"/>
                      <a:pt x="81" y="95"/>
                    </a:cubicBezTo>
                    <a:cubicBezTo>
                      <a:pt x="77" y="104"/>
                      <a:pt x="71" y="111"/>
                      <a:pt x="64" y="116"/>
                    </a:cubicBezTo>
                    <a:cubicBezTo>
                      <a:pt x="64" y="116"/>
                      <a:pt x="64" y="116"/>
                      <a:pt x="64" y="116"/>
                    </a:cubicBezTo>
                    <a:close/>
                    <a:moveTo>
                      <a:pt x="84" y="97"/>
                    </a:moveTo>
                    <a:cubicBezTo>
                      <a:pt x="89" y="98"/>
                      <a:pt x="93" y="101"/>
                      <a:pt x="97" y="103"/>
                    </a:cubicBezTo>
                    <a:cubicBezTo>
                      <a:pt x="90" y="110"/>
                      <a:pt x="81" y="114"/>
                      <a:pt x="71" y="116"/>
                    </a:cubicBezTo>
                    <a:cubicBezTo>
                      <a:pt x="76" y="110"/>
                      <a:pt x="81" y="104"/>
                      <a:pt x="84" y="97"/>
                    </a:cubicBezTo>
                    <a:close/>
                    <a:moveTo>
                      <a:pt x="82" y="92"/>
                    </a:moveTo>
                    <a:cubicBezTo>
                      <a:pt x="77" y="90"/>
                      <a:pt x="70" y="89"/>
                      <a:pt x="64" y="89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74"/>
                      <a:pt x="86" y="83"/>
                      <a:pt x="82" y="92"/>
                    </a:cubicBezTo>
                    <a:close/>
                    <a:moveTo>
                      <a:pt x="64" y="60"/>
                    </a:moveTo>
                    <a:cubicBezTo>
                      <a:pt x="64" y="40"/>
                      <a:pt x="64" y="40"/>
                      <a:pt x="64" y="40"/>
                    </a:cubicBezTo>
                    <a:cubicBezTo>
                      <a:pt x="71" y="40"/>
                      <a:pt x="78" y="39"/>
                      <a:pt x="84" y="37"/>
                    </a:cubicBezTo>
                    <a:cubicBezTo>
                      <a:pt x="86" y="44"/>
                      <a:pt x="88" y="52"/>
                      <a:pt x="88" y="60"/>
                    </a:cubicBezTo>
                    <a:cubicBezTo>
                      <a:pt x="64" y="60"/>
                      <a:pt x="64" y="60"/>
                      <a:pt x="64" y="60"/>
                    </a:cubicBezTo>
                    <a:close/>
                    <a:moveTo>
                      <a:pt x="22" y="27"/>
                    </a:moveTo>
                    <a:cubicBezTo>
                      <a:pt x="26" y="30"/>
                      <a:pt x="31" y="33"/>
                      <a:pt x="37" y="35"/>
                    </a:cubicBezTo>
                    <a:cubicBezTo>
                      <a:pt x="34" y="43"/>
                      <a:pt x="32" y="52"/>
                      <a:pt x="32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9" y="47"/>
                      <a:pt x="14" y="36"/>
                      <a:pt x="22" y="27"/>
                    </a:cubicBezTo>
                    <a:close/>
                    <a:moveTo>
                      <a:pt x="8" y="64"/>
                    </a:move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75"/>
                      <a:pt x="35" y="84"/>
                      <a:pt x="38" y="93"/>
                    </a:cubicBezTo>
                    <a:cubicBezTo>
                      <a:pt x="33" y="95"/>
                      <a:pt x="28" y="98"/>
                      <a:pt x="24" y="101"/>
                    </a:cubicBezTo>
                    <a:cubicBezTo>
                      <a:pt x="15" y="91"/>
                      <a:pt x="9" y="79"/>
                      <a:pt x="8" y="64"/>
                    </a:cubicBezTo>
                    <a:close/>
                    <a:moveTo>
                      <a:pt x="100" y="101"/>
                    </a:moveTo>
                    <a:cubicBezTo>
                      <a:pt x="96" y="98"/>
                      <a:pt x="91" y="95"/>
                      <a:pt x="86" y="93"/>
                    </a:cubicBezTo>
                    <a:cubicBezTo>
                      <a:pt x="90" y="84"/>
                      <a:pt x="92" y="75"/>
                      <a:pt x="92" y="64"/>
                    </a:cubicBezTo>
                    <a:cubicBezTo>
                      <a:pt x="116" y="64"/>
                      <a:pt x="116" y="64"/>
                      <a:pt x="116" y="64"/>
                    </a:cubicBezTo>
                    <a:cubicBezTo>
                      <a:pt x="116" y="79"/>
                      <a:pt x="110" y="91"/>
                      <a:pt x="100" y="1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" name="TextBox 47">
              <a:extLst>
                <a:ext uri="{FF2B5EF4-FFF2-40B4-BE49-F238E27FC236}">
                  <a16:creationId xmlns:a16="http://schemas.microsoft.com/office/drawing/2014/main" id="{25D1BEFD-078E-45B4-9083-7D8E6D5EAA92}"/>
                </a:ext>
              </a:extLst>
            </p:cNvPr>
            <p:cNvSpPr txBox="1">
              <a:spLocks/>
            </p:cNvSpPr>
            <p:nvPr/>
          </p:nvSpPr>
          <p:spPr>
            <a:xfrm>
              <a:off x="3172507" y="2460864"/>
              <a:ext cx="1826859" cy="1100876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algn="ctr">
                <a:lnSpc>
                  <a:spcPct val="120000"/>
                </a:lnSpc>
                <a:buNone/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千图网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</p:grpSp>
      <p:grpSp>
        <p:nvGrpSpPr>
          <p:cNvPr id="44" name="千图PPT彼岸天：ID 8661124库_组合 43">
            <a:extLst>
              <a:ext uri="{FF2B5EF4-FFF2-40B4-BE49-F238E27FC236}">
                <a16:creationId xmlns:a16="http://schemas.microsoft.com/office/drawing/2014/main" id="{1EEFFDB3-9F78-4B31-90D6-B458A18B8EDD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938569" y="2429180"/>
            <a:ext cx="2310476" cy="2881717"/>
            <a:chOff x="4938569" y="2429180"/>
            <a:chExt cx="2310476" cy="2881717"/>
          </a:xfrm>
        </p:grpSpPr>
        <p:sp>
          <p:nvSpPr>
            <p:cNvPr id="12" name="Freeform: Shape 6">
              <a:extLst>
                <a:ext uri="{FF2B5EF4-FFF2-40B4-BE49-F238E27FC236}">
                  <a16:creationId xmlns:a16="http://schemas.microsoft.com/office/drawing/2014/main" id="{C14CAC71-84D1-4425-9BF0-9532A799C795}"/>
                </a:ext>
              </a:extLst>
            </p:cNvPr>
            <p:cNvSpPr/>
            <p:nvPr/>
          </p:nvSpPr>
          <p:spPr>
            <a:xfrm rot="16200000" flipH="1" flipV="1">
              <a:off x="5283535" y="2084214"/>
              <a:ext cx="1620543" cy="2310476"/>
            </a:xfrm>
            <a:custGeom>
              <a:avLst/>
              <a:gdLst>
                <a:gd name="connsiteX0" fmla="*/ 31 w 1026735"/>
                <a:gd name="connsiteY0" fmla="*/ 725236 h 1463859"/>
                <a:gd name="connsiteX1" fmla="*/ 731992 w 1026735"/>
                <a:gd name="connsiteY1" fmla="*/ 0 h 1463859"/>
                <a:gd name="connsiteX2" fmla="*/ 731992 w 1026735"/>
                <a:gd name="connsiteY2" fmla="*/ 162649 h 1463859"/>
                <a:gd name="connsiteX3" fmla="*/ 162673 w 1026735"/>
                <a:gd name="connsiteY3" fmla="*/ 726737 h 1463859"/>
                <a:gd name="connsiteX4" fmla="*/ 607679 w 1026735"/>
                <a:gd name="connsiteY4" fmla="*/ 1287709 h 1463859"/>
                <a:gd name="connsiteX5" fmla="*/ 720768 w 1026735"/>
                <a:gd name="connsiteY5" fmla="*/ 1301153 h 1463859"/>
                <a:gd name="connsiteX6" fmla="*/ 1026735 w 1026735"/>
                <a:gd name="connsiteY6" fmla="*/ 1301153 h 1463859"/>
                <a:gd name="connsiteX7" fmla="*/ 1026735 w 1026735"/>
                <a:gd name="connsiteY7" fmla="*/ 1461898 h 1463859"/>
                <a:gd name="connsiteX8" fmla="*/ 718517 w 1026735"/>
                <a:gd name="connsiteY8" fmla="*/ 1461898 h 1463859"/>
                <a:gd name="connsiteX9" fmla="*/ 718481 w 1026735"/>
                <a:gd name="connsiteY9" fmla="*/ 1463859 h 1463859"/>
                <a:gd name="connsiteX10" fmla="*/ 31 w 1026735"/>
                <a:gd name="connsiteY10" fmla="*/ 725236 h 1463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26735" h="1463859">
                  <a:moveTo>
                    <a:pt x="31" y="725236"/>
                  </a:moveTo>
                  <a:cubicBezTo>
                    <a:pt x="3738" y="323621"/>
                    <a:pt x="330360" y="0"/>
                    <a:pt x="731992" y="0"/>
                  </a:cubicBezTo>
                  <a:lnTo>
                    <a:pt x="731992" y="162649"/>
                  </a:lnTo>
                  <a:cubicBezTo>
                    <a:pt x="419603" y="162649"/>
                    <a:pt x="165556" y="414361"/>
                    <a:pt x="162673" y="726737"/>
                  </a:cubicBezTo>
                  <a:cubicBezTo>
                    <a:pt x="160150" y="1000066"/>
                    <a:pt x="350749" y="1230507"/>
                    <a:pt x="607679" y="1287709"/>
                  </a:cubicBezTo>
                  <a:lnTo>
                    <a:pt x="720768" y="1301153"/>
                  </a:lnTo>
                  <a:lnTo>
                    <a:pt x="1026735" y="1301153"/>
                  </a:lnTo>
                  <a:lnTo>
                    <a:pt x="1026735" y="1461898"/>
                  </a:lnTo>
                  <a:lnTo>
                    <a:pt x="718517" y="1461898"/>
                  </a:lnTo>
                  <a:lnTo>
                    <a:pt x="718481" y="1463859"/>
                  </a:lnTo>
                  <a:cubicBezTo>
                    <a:pt x="316917" y="1456446"/>
                    <a:pt x="-3676" y="1126851"/>
                    <a:pt x="31" y="72523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Group 10">
              <a:extLst>
                <a:ext uri="{FF2B5EF4-FFF2-40B4-BE49-F238E27FC236}">
                  <a16:creationId xmlns:a16="http://schemas.microsoft.com/office/drawing/2014/main" id="{3DE23498-B69A-4441-9AA4-32F000548CCE}"/>
                </a:ext>
              </a:extLst>
            </p:cNvPr>
            <p:cNvGrpSpPr/>
            <p:nvPr/>
          </p:nvGrpSpPr>
          <p:grpSpPr>
            <a:xfrm>
              <a:off x="5581593" y="2935946"/>
              <a:ext cx="922808" cy="922807"/>
              <a:chOff x="5581593" y="2935946"/>
              <a:chExt cx="922808" cy="922807"/>
            </a:xfrm>
          </p:grpSpPr>
          <p:sp>
            <p:nvSpPr>
              <p:cNvPr id="36" name="Teardrop 20">
                <a:extLst>
                  <a:ext uri="{FF2B5EF4-FFF2-40B4-BE49-F238E27FC236}">
                    <a16:creationId xmlns:a16="http://schemas.microsoft.com/office/drawing/2014/main" id="{CF98EC31-C13A-4324-99C8-323732CF1BAA}"/>
                  </a:ext>
                </a:extLst>
              </p:cNvPr>
              <p:cNvSpPr/>
              <p:nvPr/>
            </p:nvSpPr>
            <p:spPr>
              <a:xfrm>
                <a:off x="5581593" y="2935946"/>
                <a:ext cx="922808" cy="922807"/>
              </a:xfrm>
              <a:prstGeom prst="teardrop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7" name="Group 22">
                <a:extLst>
                  <a:ext uri="{FF2B5EF4-FFF2-40B4-BE49-F238E27FC236}">
                    <a16:creationId xmlns:a16="http://schemas.microsoft.com/office/drawing/2014/main" id="{5C46E5BE-A440-40B6-AB45-6C3D529186BA}"/>
                  </a:ext>
                </a:extLst>
              </p:cNvPr>
              <p:cNvGrpSpPr/>
              <p:nvPr/>
            </p:nvGrpSpPr>
            <p:grpSpPr>
              <a:xfrm>
                <a:off x="5787487" y="3220492"/>
                <a:ext cx="514997" cy="451901"/>
                <a:chOff x="6585548" y="1443285"/>
                <a:chExt cx="479425" cy="420687"/>
              </a:xfrm>
              <a:solidFill>
                <a:srgbClr val="FFFFFF"/>
              </a:solidFill>
            </p:grpSpPr>
            <p:sp>
              <p:nvSpPr>
                <p:cNvPr id="38" name="Freeform: Shape 23">
                  <a:extLst>
                    <a:ext uri="{FF2B5EF4-FFF2-40B4-BE49-F238E27FC236}">
                      <a16:creationId xmlns:a16="http://schemas.microsoft.com/office/drawing/2014/main" id="{4CF196BF-105C-4CAD-845B-F632A3A610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85548" y="1443285"/>
                  <a:ext cx="479425" cy="346075"/>
                </a:xfrm>
                <a:custGeom>
                  <a:avLst/>
                  <a:gdLst>
                    <a:gd name="T0" fmla="*/ 128 w 128"/>
                    <a:gd name="T1" fmla="*/ 24 h 92"/>
                    <a:gd name="T2" fmla="*/ 119 w 128"/>
                    <a:gd name="T3" fmla="*/ 13 h 92"/>
                    <a:gd name="T4" fmla="*/ 66 w 128"/>
                    <a:gd name="T5" fmla="*/ 1 h 92"/>
                    <a:gd name="T6" fmla="*/ 64 w 128"/>
                    <a:gd name="T7" fmla="*/ 0 h 92"/>
                    <a:gd name="T8" fmla="*/ 61 w 128"/>
                    <a:gd name="T9" fmla="*/ 1 h 92"/>
                    <a:gd name="T10" fmla="*/ 9 w 128"/>
                    <a:gd name="T11" fmla="*/ 13 h 92"/>
                    <a:gd name="T12" fmla="*/ 0 w 128"/>
                    <a:gd name="T13" fmla="*/ 24 h 92"/>
                    <a:gd name="T14" fmla="*/ 9 w 128"/>
                    <a:gd name="T15" fmla="*/ 36 h 92"/>
                    <a:gd name="T16" fmla="*/ 20 w 128"/>
                    <a:gd name="T17" fmla="*/ 39 h 92"/>
                    <a:gd name="T18" fmla="*/ 20 w 128"/>
                    <a:gd name="T19" fmla="*/ 72 h 92"/>
                    <a:gd name="T20" fmla="*/ 64 w 128"/>
                    <a:gd name="T21" fmla="*/ 92 h 92"/>
                    <a:gd name="T22" fmla="*/ 108 w 128"/>
                    <a:gd name="T23" fmla="*/ 72 h 92"/>
                    <a:gd name="T24" fmla="*/ 108 w 128"/>
                    <a:gd name="T25" fmla="*/ 39 h 92"/>
                    <a:gd name="T26" fmla="*/ 119 w 128"/>
                    <a:gd name="T27" fmla="*/ 36 h 92"/>
                    <a:gd name="T28" fmla="*/ 128 w 128"/>
                    <a:gd name="T29" fmla="*/ 24 h 92"/>
                    <a:gd name="T30" fmla="*/ 100 w 128"/>
                    <a:gd name="T31" fmla="*/ 72 h 92"/>
                    <a:gd name="T32" fmla="*/ 64 w 128"/>
                    <a:gd name="T33" fmla="*/ 84 h 92"/>
                    <a:gd name="T34" fmla="*/ 28 w 128"/>
                    <a:gd name="T35" fmla="*/ 72 h 92"/>
                    <a:gd name="T36" fmla="*/ 28 w 128"/>
                    <a:gd name="T37" fmla="*/ 40 h 92"/>
                    <a:gd name="T38" fmla="*/ 61 w 128"/>
                    <a:gd name="T39" fmla="*/ 48 h 92"/>
                    <a:gd name="T40" fmla="*/ 64 w 128"/>
                    <a:gd name="T41" fmla="*/ 48 h 92"/>
                    <a:gd name="T42" fmla="*/ 67 w 128"/>
                    <a:gd name="T43" fmla="*/ 48 h 92"/>
                    <a:gd name="T44" fmla="*/ 100 w 128"/>
                    <a:gd name="T45" fmla="*/ 40 h 92"/>
                    <a:gd name="T46" fmla="*/ 100 w 128"/>
                    <a:gd name="T47" fmla="*/ 72 h 92"/>
                    <a:gd name="T48" fmla="*/ 65 w 128"/>
                    <a:gd name="T49" fmla="*/ 40 h 92"/>
                    <a:gd name="T50" fmla="*/ 64 w 128"/>
                    <a:gd name="T51" fmla="*/ 40 h 92"/>
                    <a:gd name="T52" fmla="*/ 63 w 128"/>
                    <a:gd name="T53" fmla="*/ 40 h 92"/>
                    <a:gd name="T54" fmla="*/ 11 w 128"/>
                    <a:gd name="T55" fmla="*/ 28 h 92"/>
                    <a:gd name="T56" fmla="*/ 8 w 128"/>
                    <a:gd name="T57" fmla="*/ 24 h 92"/>
                    <a:gd name="T58" fmla="*/ 11 w 128"/>
                    <a:gd name="T59" fmla="*/ 21 h 92"/>
                    <a:gd name="T60" fmla="*/ 63 w 128"/>
                    <a:gd name="T61" fmla="*/ 9 h 92"/>
                    <a:gd name="T62" fmla="*/ 64 w 128"/>
                    <a:gd name="T63" fmla="*/ 8 h 92"/>
                    <a:gd name="T64" fmla="*/ 65 w 128"/>
                    <a:gd name="T65" fmla="*/ 9 h 92"/>
                    <a:gd name="T66" fmla="*/ 117 w 128"/>
                    <a:gd name="T67" fmla="*/ 21 h 92"/>
                    <a:gd name="T68" fmla="*/ 120 w 128"/>
                    <a:gd name="T69" fmla="*/ 24 h 92"/>
                    <a:gd name="T70" fmla="*/ 117 w 128"/>
                    <a:gd name="T71" fmla="*/ 28 h 92"/>
                    <a:gd name="T72" fmla="*/ 65 w 128"/>
                    <a:gd name="T73" fmla="*/ 4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28" h="92">
                      <a:moveTo>
                        <a:pt x="128" y="24"/>
                      </a:moveTo>
                      <a:cubicBezTo>
                        <a:pt x="128" y="19"/>
                        <a:pt x="124" y="14"/>
                        <a:pt x="119" y="13"/>
                      </a:cubicBezTo>
                      <a:cubicBezTo>
                        <a:pt x="66" y="1"/>
                        <a:pt x="66" y="1"/>
                        <a:pt x="66" y="1"/>
                      </a:cubicBezTo>
                      <a:cubicBezTo>
                        <a:pt x="66" y="0"/>
                        <a:pt x="65" y="0"/>
                        <a:pt x="64" y="0"/>
                      </a:cubicBezTo>
                      <a:cubicBezTo>
                        <a:pt x="63" y="0"/>
                        <a:pt x="62" y="0"/>
                        <a:pt x="61" y="1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4" y="14"/>
                        <a:pt x="0" y="19"/>
                        <a:pt x="0" y="24"/>
                      </a:cubicBezTo>
                      <a:cubicBezTo>
                        <a:pt x="0" y="30"/>
                        <a:pt x="4" y="35"/>
                        <a:pt x="9" y="36"/>
                      </a:cubicBezTo>
                      <a:cubicBezTo>
                        <a:pt x="20" y="39"/>
                        <a:pt x="20" y="39"/>
                        <a:pt x="20" y="39"/>
                      </a:cubicBezTo>
                      <a:cubicBezTo>
                        <a:pt x="20" y="72"/>
                        <a:pt x="20" y="72"/>
                        <a:pt x="20" y="72"/>
                      </a:cubicBezTo>
                      <a:cubicBezTo>
                        <a:pt x="20" y="83"/>
                        <a:pt x="32" y="92"/>
                        <a:pt x="64" y="92"/>
                      </a:cubicBezTo>
                      <a:cubicBezTo>
                        <a:pt x="96" y="92"/>
                        <a:pt x="108" y="83"/>
                        <a:pt x="108" y="72"/>
                      </a:cubicBezTo>
                      <a:cubicBezTo>
                        <a:pt x="108" y="39"/>
                        <a:pt x="108" y="39"/>
                        <a:pt x="108" y="39"/>
                      </a:cubicBezTo>
                      <a:cubicBezTo>
                        <a:pt x="119" y="36"/>
                        <a:pt x="119" y="36"/>
                        <a:pt x="119" y="36"/>
                      </a:cubicBezTo>
                      <a:cubicBezTo>
                        <a:pt x="124" y="35"/>
                        <a:pt x="128" y="30"/>
                        <a:pt x="128" y="24"/>
                      </a:cubicBezTo>
                      <a:close/>
                      <a:moveTo>
                        <a:pt x="100" y="72"/>
                      </a:moveTo>
                      <a:cubicBezTo>
                        <a:pt x="100" y="77"/>
                        <a:pt x="88" y="84"/>
                        <a:pt x="64" y="84"/>
                      </a:cubicBezTo>
                      <a:cubicBezTo>
                        <a:pt x="40" y="84"/>
                        <a:pt x="28" y="77"/>
                        <a:pt x="28" y="72"/>
                      </a:cubicBezTo>
                      <a:cubicBezTo>
                        <a:pt x="28" y="40"/>
                        <a:pt x="28" y="40"/>
                        <a:pt x="28" y="40"/>
                      </a:cubicBezTo>
                      <a:cubicBezTo>
                        <a:pt x="61" y="48"/>
                        <a:pt x="61" y="48"/>
                        <a:pt x="61" y="48"/>
                      </a:cubicBezTo>
                      <a:cubicBezTo>
                        <a:pt x="62" y="48"/>
                        <a:pt x="63" y="48"/>
                        <a:pt x="64" y="48"/>
                      </a:cubicBezTo>
                      <a:cubicBezTo>
                        <a:pt x="65" y="48"/>
                        <a:pt x="66" y="48"/>
                        <a:pt x="67" y="48"/>
                      </a:cubicBezTo>
                      <a:cubicBezTo>
                        <a:pt x="100" y="40"/>
                        <a:pt x="100" y="40"/>
                        <a:pt x="100" y="40"/>
                      </a:cubicBezTo>
                      <a:lnTo>
                        <a:pt x="100" y="72"/>
                      </a:lnTo>
                      <a:close/>
                      <a:moveTo>
                        <a:pt x="65" y="40"/>
                      </a:moveTo>
                      <a:cubicBezTo>
                        <a:pt x="64" y="40"/>
                        <a:pt x="64" y="40"/>
                        <a:pt x="64" y="40"/>
                      </a:cubicBezTo>
                      <a:cubicBezTo>
                        <a:pt x="64" y="40"/>
                        <a:pt x="63" y="40"/>
                        <a:pt x="63" y="40"/>
                      </a:cubicBezTo>
                      <a:cubicBezTo>
                        <a:pt x="11" y="28"/>
                        <a:pt x="11" y="28"/>
                        <a:pt x="11" y="28"/>
                      </a:cubicBezTo>
                      <a:cubicBezTo>
                        <a:pt x="9" y="28"/>
                        <a:pt x="8" y="26"/>
                        <a:pt x="8" y="24"/>
                      </a:cubicBezTo>
                      <a:cubicBezTo>
                        <a:pt x="8" y="23"/>
                        <a:pt x="9" y="21"/>
                        <a:pt x="11" y="21"/>
                      </a:cubicBezTo>
                      <a:cubicBezTo>
                        <a:pt x="63" y="9"/>
                        <a:pt x="63" y="9"/>
                        <a:pt x="63" y="9"/>
                      </a:cubicBezTo>
                      <a:cubicBezTo>
                        <a:pt x="63" y="8"/>
                        <a:pt x="64" y="8"/>
                        <a:pt x="64" y="8"/>
                      </a:cubicBezTo>
                      <a:cubicBezTo>
                        <a:pt x="64" y="8"/>
                        <a:pt x="64" y="8"/>
                        <a:pt x="65" y="9"/>
                      </a:cubicBezTo>
                      <a:cubicBezTo>
                        <a:pt x="117" y="21"/>
                        <a:pt x="117" y="21"/>
                        <a:pt x="117" y="21"/>
                      </a:cubicBezTo>
                      <a:cubicBezTo>
                        <a:pt x="119" y="21"/>
                        <a:pt x="120" y="23"/>
                        <a:pt x="120" y="24"/>
                      </a:cubicBezTo>
                      <a:cubicBezTo>
                        <a:pt x="120" y="26"/>
                        <a:pt x="119" y="28"/>
                        <a:pt x="117" y="28"/>
                      </a:cubicBezTo>
                      <a:lnTo>
                        <a:pt x="65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Freeform: Shape 24">
                  <a:extLst>
                    <a:ext uri="{FF2B5EF4-FFF2-40B4-BE49-F238E27FC236}">
                      <a16:creationId xmlns:a16="http://schemas.microsoft.com/office/drawing/2014/main" id="{E12AA1AB-9E30-419B-8F2A-907D5F1F55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20523" y="1592510"/>
                  <a:ext cx="30163" cy="166687"/>
                </a:xfrm>
                <a:custGeom>
                  <a:avLst/>
                  <a:gdLst>
                    <a:gd name="T0" fmla="*/ 0 w 8"/>
                    <a:gd name="T1" fmla="*/ 4 h 44"/>
                    <a:gd name="T2" fmla="*/ 0 w 8"/>
                    <a:gd name="T3" fmla="*/ 40 h 44"/>
                    <a:gd name="T4" fmla="*/ 4 w 8"/>
                    <a:gd name="T5" fmla="*/ 44 h 44"/>
                    <a:gd name="T6" fmla="*/ 8 w 8"/>
                    <a:gd name="T7" fmla="*/ 40 h 44"/>
                    <a:gd name="T8" fmla="*/ 8 w 8"/>
                    <a:gd name="T9" fmla="*/ 4 h 44"/>
                    <a:gd name="T10" fmla="*/ 4 w 8"/>
                    <a:gd name="T11" fmla="*/ 0 h 44"/>
                    <a:gd name="T12" fmla="*/ 0 w 8"/>
                    <a:gd name="T13" fmla="*/ 4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44">
                      <a:moveTo>
                        <a:pt x="0" y="4"/>
                      </a:move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43"/>
                        <a:pt x="2" y="44"/>
                        <a:pt x="4" y="44"/>
                      </a:cubicBezTo>
                      <a:cubicBezTo>
                        <a:pt x="6" y="44"/>
                        <a:pt x="8" y="43"/>
                        <a:pt x="8" y="40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2"/>
                        <a:pt x="6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Oval 25">
                  <a:extLst>
                    <a:ext uri="{FF2B5EF4-FFF2-40B4-BE49-F238E27FC236}">
                      <a16:creationId xmlns:a16="http://schemas.microsoft.com/office/drawing/2014/main" id="{337778C5-D8B4-4C8D-9FD5-DAA4D743B5F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04648" y="1773485"/>
                  <a:ext cx="60325" cy="9048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7" name="TextBox 48">
              <a:extLst>
                <a:ext uri="{FF2B5EF4-FFF2-40B4-BE49-F238E27FC236}">
                  <a16:creationId xmlns:a16="http://schemas.microsoft.com/office/drawing/2014/main" id="{C97177A7-173A-47DC-A131-E36CCAC94E05}"/>
                </a:ext>
              </a:extLst>
            </p:cNvPr>
            <p:cNvSpPr txBox="1">
              <a:spLocks/>
            </p:cNvSpPr>
            <p:nvPr/>
          </p:nvSpPr>
          <p:spPr>
            <a:xfrm>
              <a:off x="5177773" y="4210021"/>
              <a:ext cx="1826859" cy="1100876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algn="ctr">
                <a:lnSpc>
                  <a:spcPct val="120000"/>
                </a:lnSpc>
                <a:buNone/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千图网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</p:grpSp>
      <p:grpSp>
        <p:nvGrpSpPr>
          <p:cNvPr id="45" name="千图PPT彼岸天：ID 8661124库_组合 44">
            <a:extLst>
              <a:ext uri="{FF2B5EF4-FFF2-40B4-BE49-F238E27FC236}">
                <a16:creationId xmlns:a16="http://schemas.microsoft.com/office/drawing/2014/main" id="{63952329-35B2-4CD7-994F-24E216D707B0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994459" y="1830068"/>
            <a:ext cx="2310673" cy="2847928"/>
            <a:chOff x="6994459" y="1830068"/>
            <a:chExt cx="2310673" cy="2847928"/>
          </a:xfrm>
        </p:grpSpPr>
        <p:sp>
          <p:nvSpPr>
            <p:cNvPr id="11" name="Block Arc 5">
              <a:extLst>
                <a:ext uri="{FF2B5EF4-FFF2-40B4-BE49-F238E27FC236}">
                  <a16:creationId xmlns:a16="http://schemas.microsoft.com/office/drawing/2014/main" id="{8F048B28-45F6-4F0B-8D35-C84DDC02C2D0}"/>
                </a:ext>
              </a:extLst>
            </p:cNvPr>
            <p:cNvSpPr/>
            <p:nvPr/>
          </p:nvSpPr>
          <p:spPr>
            <a:xfrm flipH="1" flipV="1">
              <a:off x="6994459" y="2367323"/>
              <a:ext cx="2310673" cy="2310673"/>
            </a:xfrm>
            <a:prstGeom prst="blockArc">
              <a:avLst>
                <a:gd name="adj1" fmla="val 10744089"/>
                <a:gd name="adj2" fmla="val 21450963"/>
                <a:gd name="adj3" fmla="val 10918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Group 9">
              <a:extLst>
                <a:ext uri="{FF2B5EF4-FFF2-40B4-BE49-F238E27FC236}">
                  <a16:creationId xmlns:a16="http://schemas.microsoft.com/office/drawing/2014/main" id="{B717BB27-056B-408E-B283-3D87A904776E}"/>
                </a:ext>
              </a:extLst>
            </p:cNvPr>
            <p:cNvGrpSpPr/>
            <p:nvPr/>
          </p:nvGrpSpPr>
          <p:grpSpPr>
            <a:xfrm>
              <a:off x="7734255" y="3255576"/>
              <a:ext cx="922808" cy="922807"/>
              <a:chOff x="7734255" y="3255576"/>
              <a:chExt cx="922808" cy="922807"/>
            </a:xfrm>
          </p:grpSpPr>
          <p:sp>
            <p:nvSpPr>
              <p:cNvPr id="34" name="Teardrop 11">
                <a:extLst>
                  <a:ext uri="{FF2B5EF4-FFF2-40B4-BE49-F238E27FC236}">
                    <a16:creationId xmlns:a16="http://schemas.microsoft.com/office/drawing/2014/main" id="{26EA0420-2C61-470C-BFAF-FD52A5412D46}"/>
                  </a:ext>
                </a:extLst>
              </p:cNvPr>
              <p:cNvSpPr/>
              <p:nvPr/>
            </p:nvSpPr>
            <p:spPr>
              <a:xfrm>
                <a:off x="7734255" y="3255576"/>
                <a:ext cx="922808" cy="922807"/>
              </a:xfrm>
              <a:prstGeom prst="teardrop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26">
                <a:extLst>
                  <a:ext uri="{FF2B5EF4-FFF2-40B4-BE49-F238E27FC236}">
                    <a16:creationId xmlns:a16="http://schemas.microsoft.com/office/drawing/2014/main" id="{7FF8AF53-3B24-4078-82DC-2E54BE8F37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37307" y="3474413"/>
                <a:ext cx="516703" cy="518408"/>
              </a:xfrm>
              <a:custGeom>
                <a:avLst/>
                <a:gdLst>
                  <a:gd name="T0" fmla="*/ 126 w 128"/>
                  <a:gd name="T1" fmla="*/ 1 h 128"/>
                  <a:gd name="T2" fmla="*/ 124 w 128"/>
                  <a:gd name="T3" fmla="*/ 0 h 128"/>
                  <a:gd name="T4" fmla="*/ 122 w 128"/>
                  <a:gd name="T5" fmla="*/ 1 h 128"/>
                  <a:gd name="T6" fmla="*/ 2 w 128"/>
                  <a:gd name="T7" fmla="*/ 81 h 128"/>
                  <a:gd name="T8" fmla="*/ 0 w 128"/>
                  <a:gd name="T9" fmla="*/ 84 h 128"/>
                  <a:gd name="T10" fmla="*/ 3 w 128"/>
                  <a:gd name="T11" fmla="*/ 88 h 128"/>
                  <a:gd name="T12" fmla="*/ 34 w 128"/>
                  <a:gd name="T13" fmla="*/ 100 h 128"/>
                  <a:gd name="T14" fmla="*/ 49 w 128"/>
                  <a:gd name="T15" fmla="*/ 126 h 128"/>
                  <a:gd name="T16" fmla="*/ 52 w 128"/>
                  <a:gd name="T17" fmla="*/ 128 h 128"/>
                  <a:gd name="T18" fmla="*/ 52 w 128"/>
                  <a:gd name="T19" fmla="*/ 128 h 128"/>
                  <a:gd name="T20" fmla="*/ 56 w 128"/>
                  <a:gd name="T21" fmla="*/ 126 h 128"/>
                  <a:gd name="T22" fmla="*/ 64 w 128"/>
                  <a:gd name="T23" fmla="*/ 112 h 128"/>
                  <a:gd name="T24" fmla="*/ 103 w 128"/>
                  <a:gd name="T25" fmla="*/ 128 h 128"/>
                  <a:gd name="T26" fmla="*/ 104 w 128"/>
                  <a:gd name="T27" fmla="*/ 128 h 128"/>
                  <a:gd name="T28" fmla="*/ 106 w 128"/>
                  <a:gd name="T29" fmla="*/ 127 h 128"/>
                  <a:gd name="T30" fmla="*/ 108 w 128"/>
                  <a:gd name="T31" fmla="*/ 125 h 128"/>
                  <a:gd name="T32" fmla="*/ 128 w 128"/>
                  <a:gd name="T33" fmla="*/ 5 h 128"/>
                  <a:gd name="T34" fmla="*/ 126 w 128"/>
                  <a:gd name="T35" fmla="*/ 1 h 128"/>
                  <a:gd name="T36" fmla="*/ 13 w 128"/>
                  <a:gd name="T37" fmla="*/ 83 h 128"/>
                  <a:gd name="T38" fmla="*/ 105 w 128"/>
                  <a:gd name="T39" fmla="*/ 21 h 128"/>
                  <a:gd name="T40" fmla="*/ 38 w 128"/>
                  <a:gd name="T41" fmla="*/ 93 h 128"/>
                  <a:gd name="T42" fmla="*/ 37 w 128"/>
                  <a:gd name="T43" fmla="*/ 93 h 128"/>
                  <a:gd name="T44" fmla="*/ 13 w 128"/>
                  <a:gd name="T45" fmla="*/ 83 h 128"/>
                  <a:gd name="T46" fmla="*/ 41 w 128"/>
                  <a:gd name="T47" fmla="*/ 96 h 128"/>
                  <a:gd name="T48" fmla="*/ 41 w 128"/>
                  <a:gd name="T49" fmla="*/ 96 h 128"/>
                  <a:gd name="T50" fmla="*/ 117 w 128"/>
                  <a:gd name="T51" fmla="*/ 15 h 128"/>
                  <a:gd name="T52" fmla="*/ 52 w 128"/>
                  <a:gd name="T53" fmla="*/ 116 h 128"/>
                  <a:gd name="T54" fmla="*/ 41 w 128"/>
                  <a:gd name="T55" fmla="*/ 96 h 128"/>
                  <a:gd name="T56" fmla="*/ 101 w 128"/>
                  <a:gd name="T57" fmla="*/ 118 h 128"/>
                  <a:gd name="T58" fmla="*/ 67 w 128"/>
                  <a:gd name="T59" fmla="*/ 105 h 128"/>
                  <a:gd name="T60" fmla="*/ 64 w 128"/>
                  <a:gd name="T61" fmla="*/ 104 h 128"/>
                  <a:gd name="T62" fmla="*/ 117 w 128"/>
                  <a:gd name="T63" fmla="*/ 23 h 128"/>
                  <a:gd name="T64" fmla="*/ 101 w 128"/>
                  <a:gd name="T65" fmla="*/ 11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8" h="128">
                    <a:moveTo>
                      <a:pt x="126" y="1"/>
                    </a:moveTo>
                    <a:cubicBezTo>
                      <a:pt x="126" y="0"/>
                      <a:pt x="125" y="0"/>
                      <a:pt x="124" y="0"/>
                    </a:cubicBezTo>
                    <a:cubicBezTo>
                      <a:pt x="123" y="0"/>
                      <a:pt x="123" y="0"/>
                      <a:pt x="122" y="1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1" y="81"/>
                      <a:pt x="0" y="83"/>
                      <a:pt x="0" y="84"/>
                    </a:cubicBezTo>
                    <a:cubicBezTo>
                      <a:pt x="0" y="86"/>
                      <a:pt x="1" y="87"/>
                      <a:pt x="3" y="8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49" y="126"/>
                      <a:pt x="49" y="126"/>
                      <a:pt x="49" y="126"/>
                    </a:cubicBezTo>
                    <a:cubicBezTo>
                      <a:pt x="49" y="127"/>
                      <a:pt x="51" y="128"/>
                      <a:pt x="52" y="128"/>
                    </a:cubicBezTo>
                    <a:cubicBezTo>
                      <a:pt x="52" y="128"/>
                      <a:pt x="52" y="128"/>
                      <a:pt x="52" y="128"/>
                    </a:cubicBezTo>
                    <a:cubicBezTo>
                      <a:pt x="54" y="128"/>
                      <a:pt x="55" y="127"/>
                      <a:pt x="56" y="126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103" y="128"/>
                      <a:pt x="103" y="128"/>
                      <a:pt x="103" y="128"/>
                    </a:cubicBezTo>
                    <a:cubicBezTo>
                      <a:pt x="103" y="128"/>
                      <a:pt x="104" y="128"/>
                      <a:pt x="104" y="128"/>
                    </a:cubicBezTo>
                    <a:cubicBezTo>
                      <a:pt x="105" y="128"/>
                      <a:pt x="105" y="128"/>
                      <a:pt x="106" y="127"/>
                    </a:cubicBezTo>
                    <a:cubicBezTo>
                      <a:pt x="107" y="127"/>
                      <a:pt x="108" y="126"/>
                      <a:pt x="108" y="125"/>
                    </a:cubicBezTo>
                    <a:cubicBezTo>
                      <a:pt x="128" y="5"/>
                      <a:pt x="128" y="5"/>
                      <a:pt x="128" y="5"/>
                    </a:cubicBezTo>
                    <a:cubicBezTo>
                      <a:pt x="128" y="3"/>
                      <a:pt x="128" y="1"/>
                      <a:pt x="126" y="1"/>
                    </a:cubicBezTo>
                    <a:close/>
                    <a:moveTo>
                      <a:pt x="13" y="83"/>
                    </a:moveTo>
                    <a:cubicBezTo>
                      <a:pt x="105" y="21"/>
                      <a:pt x="105" y="21"/>
                      <a:pt x="105" y="21"/>
                    </a:cubicBezTo>
                    <a:cubicBezTo>
                      <a:pt x="38" y="93"/>
                      <a:pt x="38" y="93"/>
                      <a:pt x="38" y="93"/>
                    </a:cubicBezTo>
                    <a:cubicBezTo>
                      <a:pt x="38" y="93"/>
                      <a:pt x="37" y="93"/>
                      <a:pt x="37" y="93"/>
                    </a:cubicBezTo>
                    <a:lnTo>
                      <a:pt x="13" y="83"/>
                    </a:lnTo>
                    <a:close/>
                    <a:moveTo>
                      <a:pt x="41" y="96"/>
                    </a:moveTo>
                    <a:cubicBezTo>
                      <a:pt x="41" y="96"/>
                      <a:pt x="41" y="96"/>
                      <a:pt x="41" y="96"/>
                    </a:cubicBezTo>
                    <a:cubicBezTo>
                      <a:pt x="117" y="15"/>
                      <a:pt x="117" y="15"/>
                      <a:pt x="117" y="15"/>
                    </a:cubicBezTo>
                    <a:cubicBezTo>
                      <a:pt x="52" y="116"/>
                      <a:pt x="52" y="116"/>
                      <a:pt x="52" y="116"/>
                    </a:cubicBezTo>
                    <a:lnTo>
                      <a:pt x="41" y="96"/>
                    </a:lnTo>
                    <a:close/>
                    <a:moveTo>
                      <a:pt x="101" y="118"/>
                    </a:moveTo>
                    <a:cubicBezTo>
                      <a:pt x="67" y="105"/>
                      <a:pt x="67" y="105"/>
                      <a:pt x="67" y="105"/>
                    </a:cubicBezTo>
                    <a:cubicBezTo>
                      <a:pt x="66" y="104"/>
                      <a:pt x="65" y="104"/>
                      <a:pt x="64" y="104"/>
                    </a:cubicBezTo>
                    <a:cubicBezTo>
                      <a:pt x="117" y="23"/>
                      <a:pt x="117" y="23"/>
                      <a:pt x="117" y="23"/>
                    </a:cubicBezTo>
                    <a:lnTo>
                      <a:pt x="101" y="1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TextBox 49">
              <a:extLst>
                <a:ext uri="{FF2B5EF4-FFF2-40B4-BE49-F238E27FC236}">
                  <a16:creationId xmlns:a16="http://schemas.microsoft.com/office/drawing/2014/main" id="{0452C589-5262-48E3-9B8E-063B797093A8}"/>
                </a:ext>
              </a:extLst>
            </p:cNvPr>
            <p:cNvSpPr txBox="1">
              <a:spLocks/>
            </p:cNvSpPr>
            <p:nvPr/>
          </p:nvSpPr>
          <p:spPr>
            <a:xfrm>
              <a:off x="7181865" y="1830068"/>
              <a:ext cx="1826859" cy="1100876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algn="ctr">
                <a:lnSpc>
                  <a:spcPct val="120000"/>
                </a:lnSpc>
                <a:buNone/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千图网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</p:grpSp>
      <p:grpSp>
        <p:nvGrpSpPr>
          <p:cNvPr id="46" name="千图PPT彼岸天：ID 8661124库_组合 45">
            <a:extLst>
              <a:ext uri="{FF2B5EF4-FFF2-40B4-BE49-F238E27FC236}">
                <a16:creationId xmlns:a16="http://schemas.microsoft.com/office/drawing/2014/main" id="{80C27265-056B-4CF3-9F4F-C71227CAAB78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9049792" y="1614532"/>
            <a:ext cx="2311880" cy="2878608"/>
            <a:chOff x="9049792" y="1614532"/>
            <a:chExt cx="2311880" cy="2878608"/>
          </a:xfrm>
        </p:grpSpPr>
        <p:sp>
          <p:nvSpPr>
            <p:cNvPr id="10" name="Freeform: Shape 4">
              <a:extLst>
                <a:ext uri="{FF2B5EF4-FFF2-40B4-BE49-F238E27FC236}">
                  <a16:creationId xmlns:a16="http://schemas.microsoft.com/office/drawing/2014/main" id="{E1D29719-3D66-4943-BB4B-7C8C8EB3BF0E}"/>
                </a:ext>
              </a:extLst>
            </p:cNvPr>
            <p:cNvSpPr/>
            <p:nvPr/>
          </p:nvSpPr>
          <p:spPr>
            <a:xfrm rot="16200000" flipH="1" flipV="1">
              <a:off x="9251668" y="1412656"/>
              <a:ext cx="1908127" cy="2311880"/>
            </a:xfrm>
            <a:custGeom>
              <a:avLst/>
              <a:gdLst>
                <a:gd name="connsiteX0" fmla="*/ 92 w 1208941"/>
                <a:gd name="connsiteY0" fmla="*/ 720475 h 1464749"/>
                <a:gd name="connsiteX1" fmla="*/ 741518 w 1208941"/>
                <a:gd name="connsiteY1" fmla="*/ 63 h 1464749"/>
                <a:gd name="connsiteX2" fmla="*/ 739402 w 1208941"/>
                <a:gd name="connsiteY2" fmla="*/ 162698 h 1464749"/>
                <a:gd name="connsiteX3" fmla="*/ 162722 w 1208941"/>
                <a:gd name="connsiteY3" fmla="*/ 723034 h 1464749"/>
                <a:gd name="connsiteX4" fmla="*/ 721485 w 1208941"/>
                <a:gd name="connsiteY4" fmla="*/ 1301239 h 1464749"/>
                <a:gd name="connsiteX5" fmla="*/ 721434 w 1208941"/>
                <a:gd name="connsiteY5" fmla="*/ 1304004 h 1464749"/>
                <a:gd name="connsiteX6" fmla="*/ 1208941 w 1208941"/>
                <a:gd name="connsiteY6" fmla="*/ 1304004 h 1464749"/>
                <a:gd name="connsiteX7" fmla="*/ 1208941 w 1208941"/>
                <a:gd name="connsiteY7" fmla="*/ 1464749 h 1464749"/>
                <a:gd name="connsiteX8" fmla="*/ 711260 w 1208941"/>
                <a:gd name="connsiteY8" fmla="*/ 1464749 h 1464749"/>
                <a:gd name="connsiteX9" fmla="*/ 711260 w 1208941"/>
                <a:gd name="connsiteY9" fmla="*/ 1462999 h 1464749"/>
                <a:gd name="connsiteX10" fmla="*/ 571527 w 1208941"/>
                <a:gd name="connsiteY10" fmla="*/ 1446327 h 1464749"/>
                <a:gd name="connsiteX11" fmla="*/ 92 w 1208941"/>
                <a:gd name="connsiteY11" fmla="*/ 720475 h 1464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08941" h="1464749">
                  <a:moveTo>
                    <a:pt x="92" y="720475"/>
                  </a:moveTo>
                  <a:cubicBezTo>
                    <a:pt x="6441" y="317036"/>
                    <a:pt x="338063" y="-5187"/>
                    <a:pt x="741518" y="63"/>
                  </a:cubicBezTo>
                  <a:lnTo>
                    <a:pt x="739402" y="162698"/>
                  </a:lnTo>
                  <a:cubicBezTo>
                    <a:pt x="425595" y="158614"/>
                    <a:pt x="167660" y="409239"/>
                    <a:pt x="162722" y="723034"/>
                  </a:cubicBezTo>
                  <a:cubicBezTo>
                    <a:pt x="157784" y="1036830"/>
                    <a:pt x="407704" y="1295446"/>
                    <a:pt x="721485" y="1301239"/>
                  </a:cubicBezTo>
                  <a:lnTo>
                    <a:pt x="721434" y="1304004"/>
                  </a:lnTo>
                  <a:lnTo>
                    <a:pt x="1208941" y="1304004"/>
                  </a:lnTo>
                  <a:lnTo>
                    <a:pt x="1208941" y="1464749"/>
                  </a:lnTo>
                  <a:lnTo>
                    <a:pt x="711260" y="1464749"/>
                  </a:lnTo>
                  <a:lnTo>
                    <a:pt x="711260" y="1462999"/>
                  </a:lnTo>
                  <a:lnTo>
                    <a:pt x="571527" y="1446327"/>
                  </a:lnTo>
                  <a:cubicBezTo>
                    <a:pt x="239851" y="1372179"/>
                    <a:pt x="-5463" y="1073485"/>
                    <a:pt x="92" y="72047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Group 1">
              <a:extLst>
                <a:ext uri="{FF2B5EF4-FFF2-40B4-BE49-F238E27FC236}">
                  <a16:creationId xmlns:a16="http://schemas.microsoft.com/office/drawing/2014/main" id="{E92AE049-3A45-445E-9D4B-38BF24E3F586}"/>
                </a:ext>
              </a:extLst>
            </p:cNvPr>
            <p:cNvGrpSpPr/>
            <p:nvPr/>
          </p:nvGrpSpPr>
          <p:grpSpPr>
            <a:xfrm>
              <a:off x="9692720" y="2195939"/>
              <a:ext cx="922808" cy="922807"/>
              <a:chOff x="9692720" y="2195939"/>
              <a:chExt cx="922808" cy="922807"/>
            </a:xfrm>
          </p:grpSpPr>
          <p:sp>
            <p:nvSpPr>
              <p:cNvPr id="22" name="Teardrop 17">
                <a:extLst>
                  <a:ext uri="{FF2B5EF4-FFF2-40B4-BE49-F238E27FC236}">
                    <a16:creationId xmlns:a16="http://schemas.microsoft.com/office/drawing/2014/main" id="{170B35CF-D7C4-402D-B7C5-CD126D16EBDD}"/>
                  </a:ext>
                </a:extLst>
              </p:cNvPr>
              <p:cNvSpPr/>
              <p:nvPr/>
            </p:nvSpPr>
            <p:spPr>
              <a:xfrm>
                <a:off x="9692720" y="2195939"/>
                <a:ext cx="922808" cy="922807"/>
              </a:xfrm>
              <a:prstGeom prst="teardrop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3" name="Group 27">
                <a:extLst>
                  <a:ext uri="{FF2B5EF4-FFF2-40B4-BE49-F238E27FC236}">
                    <a16:creationId xmlns:a16="http://schemas.microsoft.com/office/drawing/2014/main" id="{C2150692-9B14-40C0-B8A9-0163D4B23334}"/>
                  </a:ext>
                </a:extLst>
              </p:cNvPr>
              <p:cNvGrpSpPr/>
              <p:nvPr/>
            </p:nvGrpSpPr>
            <p:grpSpPr>
              <a:xfrm>
                <a:off x="9895772" y="2417333"/>
                <a:ext cx="516703" cy="516703"/>
                <a:chOff x="3467698" y="3762623"/>
                <a:chExt cx="481013" cy="481012"/>
              </a:xfrm>
              <a:solidFill>
                <a:srgbClr val="FFFFFF"/>
              </a:solidFill>
            </p:grpSpPr>
            <p:sp>
              <p:nvSpPr>
                <p:cNvPr id="24" name="Freeform: Shape 28">
                  <a:extLst>
                    <a:ext uri="{FF2B5EF4-FFF2-40B4-BE49-F238E27FC236}">
                      <a16:creationId xmlns:a16="http://schemas.microsoft.com/office/drawing/2014/main" id="{AEA9BB26-5661-48C6-AD2A-CC066EBE96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67698" y="3762623"/>
                  <a:ext cx="481013" cy="481012"/>
                </a:xfrm>
                <a:custGeom>
                  <a:avLst/>
                  <a:gdLst>
                    <a:gd name="T0" fmla="*/ 118 w 128"/>
                    <a:gd name="T1" fmla="*/ 12 h 128"/>
                    <a:gd name="T2" fmla="*/ 100 w 128"/>
                    <a:gd name="T3" fmla="*/ 12 h 128"/>
                    <a:gd name="T4" fmla="*/ 100 w 128"/>
                    <a:gd name="T5" fmla="*/ 4 h 128"/>
                    <a:gd name="T6" fmla="*/ 96 w 128"/>
                    <a:gd name="T7" fmla="*/ 0 h 128"/>
                    <a:gd name="T8" fmla="*/ 92 w 128"/>
                    <a:gd name="T9" fmla="*/ 4 h 128"/>
                    <a:gd name="T10" fmla="*/ 92 w 128"/>
                    <a:gd name="T11" fmla="*/ 12 h 128"/>
                    <a:gd name="T12" fmla="*/ 68 w 128"/>
                    <a:gd name="T13" fmla="*/ 12 h 128"/>
                    <a:gd name="T14" fmla="*/ 68 w 128"/>
                    <a:gd name="T15" fmla="*/ 4 h 128"/>
                    <a:gd name="T16" fmla="*/ 64 w 128"/>
                    <a:gd name="T17" fmla="*/ 0 h 128"/>
                    <a:gd name="T18" fmla="*/ 60 w 128"/>
                    <a:gd name="T19" fmla="*/ 4 h 128"/>
                    <a:gd name="T20" fmla="*/ 60 w 128"/>
                    <a:gd name="T21" fmla="*/ 12 h 128"/>
                    <a:gd name="T22" fmla="*/ 36 w 128"/>
                    <a:gd name="T23" fmla="*/ 12 h 128"/>
                    <a:gd name="T24" fmla="*/ 36 w 128"/>
                    <a:gd name="T25" fmla="*/ 4 h 128"/>
                    <a:gd name="T26" fmla="*/ 32 w 128"/>
                    <a:gd name="T27" fmla="*/ 0 h 128"/>
                    <a:gd name="T28" fmla="*/ 28 w 128"/>
                    <a:gd name="T29" fmla="*/ 4 h 128"/>
                    <a:gd name="T30" fmla="*/ 28 w 128"/>
                    <a:gd name="T31" fmla="*/ 12 h 128"/>
                    <a:gd name="T32" fmla="*/ 11 w 128"/>
                    <a:gd name="T33" fmla="*/ 12 h 128"/>
                    <a:gd name="T34" fmla="*/ 0 w 128"/>
                    <a:gd name="T35" fmla="*/ 22 h 128"/>
                    <a:gd name="T36" fmla="*/ 0 w 128"/>
                    <a:gd name="T37" fmla="*/ 117 h 128"/>
                    <a:gd name="T38" fmla="*/ 11 w 128"/>
                    <a:gd name="T39" fmla="*/ 128 h 128"/>
                    <a:gd name="T40" fmla="*/ 118 w 128"/>
                    <a:gd name="T41" fmla="*/ 128 h 128"/>
                    <a:gd name="T42" fmla="*/ 128 w 128"/>
                    <a:gd name="T43" fmla="*/ 117 h 128"/>
                    <a:gd name="T44" fmla="*/ 128 w 128"/>
                    <a:gd name="T45" fmla="*/ 22 h 128"/>
                    <a:gd name="T46" fmla="*/ 118 w 128"/>
                    <a:gd name="T47" fmla="*/ 12 h 128"/>
                    <a:gd name="T48" fmla="*/ 120 w 128"/>
                    <a:gd name="T49" fmla="*/ 117 h 128"/>
                    <a:gd name="T50" fmla="*/ 118 w 128"/>
                    <a:gd name="T51" fmla="*/ 120 h 128"/>
                    <a:gd name="T52" fmla="*/ 11 w 128"/>
                    <a:gd name="T53" fmla="*/ 120 h 128"/>
                    <a:gd name="T54" fmla="*/ 8 w 128"/>
                    <a:gd name="T55" fmla="*/ 117 h 128"/>
                    <a:gd name="T56" fmla="*/ 8 w 128"/>
                    <a:gd name="T57" fmla="*/ 22 h 128"/>
                    <a:gd name="T58" fmla="*/ 11 w 128"/>
                    <a:gd name="T59" fmla="*/ 20 h 128"/>
                    <a:gd name="T60" fmla="*/ 28 w 128"/>
                    <a:gd name="T61" fmla="*/ 20 h 128"/>
                    <a:gd name="T62" fmla="*/ 28 w 128"/>
                    <a:gd name="T63" fmla="*/ 28 h 128"/>
                    <a:gd name="T64" fmla="*/ 32 w 128"/>
                    <a:gd name="T65" fmla="*/ 32 h 128"/>
                    <a:gd name="T66" fmla="*/ 36 w 128"/>
                    <a:gd name="T67" fmla="*/ 28 h 128"/>
                    <a:gd name="T68" fmla="*/ 36 w 128"/>
                    <a:gd name="T69" fmla="*/ 20 h 128"/>
                    <a:gd name="T70" fmla="*/ 60 w 128"/>
                    <a:gd name="T71" fmla="*/ 20 h 128"/>
                    <a:gd name="T72" fmla="*/ 60 w 128"/>
                    <a:gd name="T73" fmla="*/ 28 h 128"/>
                    <a:gd name="T74" fmla="*/ 64 w 128"/>
                    <a:gd name="T75" fmla="*/ 32 h 128"/>
                    <a:gd name="T76" fmla="*/ 68 w 128"/>
                    <a:gd name="T77" fmla="*/ 28 h 128"/>
                    <a:gd name="T78" fmla="*/ 68 w 128"/>
                    <a:gd name="T79" fmla="*/ 20 h 128"/>
                    <a:gd name="T80" fmla="*/ 92 w 128"/>
                    <a:gd name="T81" fmla="*/ 20 h 128"/>
                    <a:gd name="T82" fmla="*/ 92 w 128"/>
                    <a:gd name="T83" fmla="*/ 28 h 128"/>
                    <a:gd name="T84" fmla="*/ 96 w 128"/>
                    <a:gd name="T85" fmla="*/ 32 h 128"/>
                    <a:gd name="T86" fmla="*/ 100 w 128"/>
                    <a:gd name="T87" fmla="*/ 28 h 128"/>
                    <a:gd name="T88" fmla="*/ 100 w 128"/>
                    <a:gd name="T89" fmla="*/ 20 h 128"/>
                    <a:gd name="T90" fmla="*/ 118 w 128"/>
                    <a:gd name="T91" fmla="*/ 20 h 128"/>
                    <a:gd name="T92" fmla="*/ 120 w 128"/>
                    <a:gd name="T93" fmla="*/ 22 h 128"/>
                    <a:gd name="T94" fmla="*/ 120 w 128"/>
                    <a:gd name="T95" fmla="*/ 117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28" h="128">
                      <a:moveTo>
                        <a:pt x="118" y="12"/>
                      </a:moveTo>
                      <a:cubicBezTo>
                        <a:pt x="100" y="12"/>
                        <a:pt x="100" y="12"/>
                        <a:pt x="100" y="12"/>
                      </a:cubicBezTo>
                      <a:cubicBezTo>
                        <a:pt x="100" y="4"/>
                        <a:pt x="100" y="4"/>
                        <a:pt x="100" y="4"/>
                      </a:cubicBezTo>
                      <a:cubicBezTo>
                        <a:pt x="100" y="2"/>
                        <a:pt x="99" y="0"/>
                        <a:pt x="96" y="0"/>
                      </a:cubicBezTo>
                      <a:cubicBezTo>
                        <a:pt x="94" y="0"/>
                        <a:pt x="92" y="2"/>
                        <a:pt x="92" y="4"/>
                      </a:cubicBezTo>
                      <a:cubicBezTo>
                        <a:pt x="92" y="12"/>
                        <a:pt x="92" y="12"/>
                        <a:pt x="92" y="12"/>
                      </a:cubicBezTo>
                      <a:cubicBezTo>
                        <a:pt x="68" y="12"/>
                        <a:pt x="68" y="12"/>
                        <a:pt x="68" y="12"/>
                      </a:cubicBezTo>
                      <a:cubicBezTo>
                        <a:pt x="68" y="4"/>
                        <a:pt x="68" y="4"/>
                        <a:pt x="68" y="4"/>
                      </a:cubicBezTo>
                      <a:cubicBezTo>
                        <a:pt x="68" y="2"/>
                        <a:pt x="67" y="0"/>
                        <a:pt x="64" y="0"/>
                      </a:cubicBezTo>
                      <a:cubicBezTo>
                        <a:pt x="62" y="0"/>
                        <a:pt x="60" y="2"/>
                        <a:pt x="60" y="4"/>
                      </a:cubicBezTo>
                      <a:cubicBezTo>
                        <a:pt x="60" y="12"/>
                        <a:pt x="60" y="12"/>
                        <a:pt x="60" y="12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ubicBezTo>
                        <a:pt x="36" y="4"/>
                        <a:pt x="36" y="4"/>
                        <a:pt x="36" y="4"/>
                      </a:cubicBezTo>
                      <a:cubicBezTo>
                        <a:pt x="36" y="2"/>
                        <a:pt x="35" y="0"/>
                        <a:pt x="32" y="0"/>
                      </a:cubicBezTo>
                      <a:cubicBezTo>
                        <a:pt x="30" y="0"/>
                        <a:pt x="28" y="2"/>
                        <a:pt x="28" y="4"/>
                      </a:cubicBezTo>
                      <a:cubicBezTo>
                        <a:pt x="28" y="12"/>
                        <a:pt x="28" y="12"/>
                        <a:pt x="28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5" y="12"/>
                        <a:pt x="0" y="17"/>
                        <a:pt x="0" y="22"/>
                      </a:cubicBezTo>
                      <a:cubicBezTo>
                        <a:pt x="0" y="117"/>
                        <a:pt x="0" y="117"/>
                        <a:pt x="0" y="117"/>
                      </a:cubicBezTo>
                      <a:cubicBezTo>
                        <a:pt x="0" y="123"/>
                        <a:pt x="5" y="128"/>
                        <a:pt x="11" y="128"/>
                      </a:cubicBezTo>
                      <a:cubicBezTo>
                        <a:pt x="118" y="128"/>
                        <a:pt x="118" y="128"/>
                        <a:pt x="118" y="128"/>
                      </a:cubicBezTo>
                      <a:cubicBezTo>
                        <a:pt x="124" y="128"/>
                        <a:pt x="128" y="123"/>
                        <a:pt x="128" y="117"/>
                      </a:cubicBezTo>
                      <a:cubicBezTo>
                        <a:pt x="128" y="22"/>
                        <a:pt x="128" y="22"/>
                        <a:pt x="128" y="22"/>
                      </a:cubicBezTo>
                      <a:cubicBezTo>
                        <a:pt x="128" y="17"/>
                        <a:pt x="124" y="12"/>
                        <a:pt x="118" y="12"/>
                      </a:cubicBezTo>
                      <a:close/>
                      <a:moveTo>
                        <a:pt x="120" y="117"/>
                      </a:moveTo>
                      <a:cubicBezTo>
                        <a:pt x="120" y="119"/>
                        <a:pt x="119" y="120"/>
                        <a:pt x="118" y="120"/>
                      </a:cubicBezTo>
                      <a:cubicBezTo>
                        <a:pt x="11" y="120"/>
                        <a:pt x="11" y="120"/>
                        <a:pt x="11" y="120"/>
                      </a:cubicBezTo>
                      <a:cubicBezTo>
                        <a:pt x="9" y="120"/>
                        <a:pt x="8" y="119"/>
                        <a:pt x="8" y="117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8" y="21"/>
                        <a:pt x="9" y="20"/>
                        <a:pt x="11" y="20"/>
                      </a:cubicBezTo>
                      <a:cubicBezTo>
                        <a:pt x="28" y="20"/>
                        <a:pt x="28" y="20"/>
                        <a:pt x="28" y="20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28" y="30"/>
                        <a:pt x="30" y="32"/>
                        <a:pt x="32" y="32"/>
                      </a:cubicBezTo>
                      <a:cubicBezTo>
                        <a:pt x="35" y="32"/>
                        <a:pt x="36" y="30"/>
                        <a:pt x="36" y="28"/>
                      </a:cubicBezTo>
                      <a:cubicBezTo>
                        <a:pt x="36" y="20"/>
                        <a:pt x="36" y="20"/>
                        <a:pt x="36" y="20"/>
                      </a:cubicBezTo>
                      <a:cubicBezTo>
                        <a:pt x="60" y="20"/>
                        <a:pt x="60" y="20"/>
                        <a:pt x="60" y="20"/>
                      </a:cubicBezTo>
                      <a:cubicBezTo>
                        <a:pt x="60" y="28"/>
                        <a:pt x="60" y="28"/>
                        <a:pt x="60" y="28"/>
                      </a:cubicBezTo>
                      <a:cubicBezTo>
                        <a:pt x="60" y="30"/>
                        <a:pt x="62" y="32"/>
                        <a:pt x="64" y="32"/>
                      </a:cubicBezTo>
                      <a:cubicBezTo>
                        <a:pt x="67" y="32"/>
                        <a:pt x="68" y="30"/>
                        <a:pt x="68" y="28"/>
                      </a:cubicBezTo>
                      <a:cubicBezTo>
                        <a:pt x="68" y="20"/>
                        <a:pt x="68" y="20"/>
                        <a:pt x="68" y="20"/>
                      </a:cubicBezTo>
                      <a:cubicBezTo>
                        <a:pt x="92" y="20"/>
                        <a:pt x="92" y="20"/>
                        <a:pt x="92" y="20"/>
                      </a:cubicBezTo>
                      <a:cubicBezTo>
                        <a:pt x="92" y="28"/>
                        <a:pt x="92" y="28"/>
                        <a:pt x="92" y="28"/>
                      </a:cubicBezTo>
                      <a:cubicBezTo>
                        <a:pt x="92" y="30"/>
                        <a:pt x="94" y="32"/>
                        <a:pt x="96" y="32"/>
                      </a:cubicBezTo>
                      <a:cubicBezTo>
                        <a:pt x="99" y="32"/>
                        <a:pt x="100" y="30"/>
                        <a:pt x="100" y="28"/>
                      </a:cubicBezTo>
                      <a:cubicBezTo>
                        <a:pt x="100" y="20"/>
                        <a:pt x="100" y="20"/>
                        <a:pt x="100" y="20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9" y="20"/>
                        <a:pt x="120" y="21"/>
                        <a:pt x="120" y="22"/>
                      </a:cubicBezTo>
                      <a:lnTo>
                        <a:pt x="120" y="11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Rectangle 29">
                  <a:extLst>
                    <a:ext uri="{FF2B5EF4-FFF2-40B4-BE49-F238E27FC236}">
                      <a16:creationId xmlns:a16="http://schemas.microsoft.com/office/drawing/2014/main" id="{0E8D6375-8B47-4897-8D1A-CE2970CCEB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72473" y="3943598"/>
                  <a:ext cx="60325" cy="444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Rectangle 30">
                  <a:extLst>
                    <a:ext uri="{FF2B5EF4-FFF2-40B4-BE49-F238E27FC236}">
                      <a16:creationId xmlns:a16="http://schemas.microsoft.com/office/drawing/2014/main" id="{F0193668-707C-44F8-98EF-CB0FF7714E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72473" y="4018210"/>
                  <a:ext cx="60325" cy="4603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Rectangle 31">
                  <a:extLst>
                    <a:ext uri="{FF2B5EF4-FFF2-40B4-BE49-F238E27FC236}">
                      <a16:creationId xmlns:a16="http://schemas.microsoft.com/office/drawing/2014/main" id="{94A442E0-6C8E-4EE6-8559-1CDEEC41CD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72473" y="4094410"/>
                  <a:ext cx="60325" cy="444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Rectangle 32">
                  <a:extLst>
                    <a:ext uri="{FF2B5EF4-FFF2-40B4-BE49-F238E27FC236}">
                      <a16:creationId xmlns:a16="http://schemas.microsoft.com/office/drawing/2014/main" id="{4F9E0B6F-A90F-4BE8-8D3F-C9BDB5047A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7248" y="4094410"/>
                  <a:ext cx="60325" cy="444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Rectangle 33">
                  <a:extLst>
                    <a:ext uri="{FF2B5EF4-FFF2-40B4-BE49-F238E27FC236}">
                      <a16:creationId xmlns:a16="http://schemas.microsoft.com/office/drawing/2014/main" id="{7C16C475-A045-446F-A1F6-59AC5C308B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7248" y="4018210"/>
                  <a:ext cx="60325" cy="4603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Rectangle 34">
                  <a:extLst>
                    <a:ext uri="{FF2B5EF4-FFF2-40B4-BE49-F238E27FC236}">
                      <a16:creationId xmlns:a16="http://schemas.microsoft.com/office/drawing/2014/main" id="{E180B551-CFA8-459D-9B2E-922776F3C8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7248" y="3943598"/>
                  <a:ext cx="60325" cy="444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Rectangle 35">
                  <a:extLst>
                    <a:ext uri="{FF2B5EF4-FFF2-40B4-BE49-F238E27FC236}">
                      <a16:creationId xmlns:a16="http://schemas.microsoft.com/office/drawing/2014/main" id="{3BCF9735-FFD9-4421-87F5-DB4A0E621E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83611" y="4094410"/>
                  <a:ext cx="58738" cy="444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Rectangle 36">
                  <a:extLst>
                    <a:ext uri="{FF2B5EF4-FFF2-40B4-BE49-F238E27FC236}">
                      <a16:creationId xmlns:a16="http://schemas.microsoft.com/office/drawing/2014/main" id="{B5521F86-AFC9-45B7-93C1-E4C78F9FBE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83611" y="4018210"/>
                  <a:ext cx="58738" cy="4603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Rectangle 37">
                  <a:extLst>
                    <a:ext uri="{FF2B5EF4-FFF2-40B4-BE49-F238E27FC236}">
                      <a16:creationId xmlns:a16="http://schemas.microsoft.com/office/drawing/2014/main" id="{08A62DB9-D5F4-4822-BDAE-73EADCA87D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83611" y="3943598"/>
                  <a:ext cx="58738" cy="444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9" name="TextBox 50">
              <a:extLst>
                <a:ext uri="{FF2B5EF4-FFF2-40B4-BE49-F238E27FC236}">
                  <a16:creationId xmlns:a16="http://schemas.microsoft.com/office/drawing/2014/main" id="{294CAB0A-C0AA-4C86-A8D0-F1388D1A1574}"/>
                </a:ext>
              </a:extLst>
            </p:cNvPr>
            <p:cNvSpPr txBox="1">
              <a:spLocks/>
            </p:cNvSpPr>
            <p:nvPr/>
          </p:nvSpPr>
          <p:spPr>
            <a:xfrm>
              <a:off x="9419972" y="3392264"/>
              <a:ext cx="1826859" cy="1100876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algn="ctr">
                <a:lnSpc>
                  <a:spcPct val="120000"/>
                </a:lnSpc>
                <a:buNone/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千图网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27057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5">
            <a:extLst>
              <a:ext uri="{FF2B5EF4-FFF2-40B4-BE49-F238E27FC236}">
                <a16:creationId xmlns:a16="http://schemas.microsoft.com/office/drawing/2014/main" id="{72E988CA-3B4C-4DF5-8670-9CEE449C41FF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181013" y="1676832"/>
            <a:ext cx="3593407" cy="3561671"/>
            <a:chOff x="4492509" y="1985575"/>
            <a:chExt cx="2970419" cy="2944185"/>
          </a:xfrm>
        </p:grpSpPr>
        <p:sp>
          <p:nvSpPr>
            <p:cNvPr id="20" name="Diamond 4">
              <a:extLst>
                <a:ext uri="{FF2B5EF4-FFF2-40B4-BE49-F238E27FC236}">
                  <a16:creationId xmlns:a16="http://schemas.microsoft.com/office/drawing/2014/main" id="{CA22EF21-F808-446F-BEB0-2AFD68F3A38B}"/>
                </a:ext>
              </a:extLst>
            </p:cNvPr>
            <p:cNvSpPr/>
            <p:nvPr/>
          </p:nvSpPr>
          <p:spPr>
            <a:xfrm>
              <a:off x="5448560" y="1985575"/>
              <a:ext cx="1058318" cy="1456246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Diamond 5">
              <a:extLst>
                <a:ext uri="{FF2B5EF4-FFF2-40B4-BE49-F238E27FC236}">
                  <a16:creationId xmlns:a16="http://schemas.microsoft.com/office/drawing/2014/main" id="{C8E00827-2B38-4805-8122-901BA0E389B5}"/>
                </a:ext>
              </a:extLst>
            </p:cNvPr>
            <p:cNvSpPr/>
            <p:nvPr/>
          </p:nvSpPr>
          <p:spPr>
            <a:xfrm rot="4320000">
              <a:off x="6205647" y="2556268"/>
              <a:ext cx="1058318" cy="1456245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Diamond 6">
              <a:extLst>
                <a:ext uri="{FF2B5EF4-FFF2-40B4-BE49-F238E27FC236}">
                  <a16:creationId xmlns:a16="http://schemas.microsoft.com/office/drawing/2014/main" id="{184F59FA-E90E-4A5D-84B8-3A004EA485BF}"/>
                </a:ext>
              </a:extLst>
            </p:cNvPr>
            <p:cNvSpPr/>
            <p:nvPr/>
          </p:nvSpPr>
          <p:spPr>
            <a:xfrm rot="8640000">
              <a:off x="5921229" y="3464939"/>
              <a:ext cx="1058318" cy="1456246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Diamond 7">
              <a:extLst>
                <a:ext uri="{FF2B5EF4-FFF2-40B4-BE49-F238E27FC236}">
                  <a16:creationId xmlns:a16="http://schemas.microsoft.com/office/drawing/2014/main" id="{A1172BAA-586D-49B0-98D4-73BA197D9669}"/>
                </a:ext>
              </a:extLst>
            </p:cNvPr>
            <p:cNvSpPr/>
            <p:nvPr/>
          </p:nvSpPr>
          <p:spPr>
            <a:xfrm rot="12960000">
              <a:off x="4975891" y="3473514"/>
              <a:ext cx="1058318" cy="1456246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Diamond 8">
              <a:extLst>
                <a:ext uri="{FF2B5EF4-FFF2-40B4-BE49-F238E27FC236}">
                  <a16:creationId xmlns:a16="http://schemas.microsoft.com/office/drawing/2014/main" id="{68DD5629-3981-49AF-AA8E-3C20B07C79AB}"/>
                </a:ext>
              </a:extLst>
            </p:cNvPr>
            <p:cNvSpPr/>
            <p:nvPr/>
          </p:nvSpPr>
          <p:spPr>
            <a:xfrm rot="17280000" flipH="1">
              <a:off x="4691473" y="2564843"/>
              <a:ext cx="1058318" cy="1456245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千图PPT彼岸天：ID 8661124库_组合 16">
            <a:extLst>
              <a:ext uri="{FF2B5EF4-FFF2-40B4-BE49-F238E27FC236}">
                <a16:creationId xmlns:a16="http://schemas.microsoft.com/office/drawing/2014/main" id="{E4A44304-431A-4E3D-A517-4AB126B6E74B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125461" y="1596718"/>
            <a:ext cx="4347401" cy="892552"/>
            <a:chOff x="741799" y="2254541"/>
            <a:chExt cx="2693045" cy="892552"/>
          </a:xfrm>
        </p:grpSpPr>
        <p:sp>
          <p:nvSpPr>
            <p:cNvPr id="18" name="TextBox 9">
              <a:extLst>
                <a:ext uri="{FF2B5EF4-FFF2-40B4-BE49-F238E27FC236}">
                  <a16:creationId xmlns:a16="http://schemas.microsoft.com/office/drawing/2014/main" id="{11A05669-1756-4D4D-8946-873F75A6AD2A}"/>
                </a:ext>
              </a:extLst>
            </p:cNvPr>
            <p:cNvSpPr txBox="1"/>
            <p:nvPr/>
          </p:nvSpPr>
          <p:spPr>
            <a:xfrm>
              <a:off x="741799" y="2254541"/>
              <a:ext cx="2693045" cy="246221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9" name="Rectangle 14">
              <a:extLst>
                <a:ext uri="{FF2B5EF4-FFF2-40B4-BE49-F238E27FC236}">
                  <a16:creationId xmlns:a16="http://schemas.microsoft.com/office/drawing/2014/main" id="{6B0C9A86-7A02-4E7E-97E6-605668F666B4}"/>
                </a:ext>
              </a:extLst>
            </p:cNvPr>
            <p:cNvSpPr/>
            <p:nvPr/>
          </p:nvSpPr>
          <p:spPr>
            <a:xfrm>
              <a:off x="741799" y="2500762"/>
              <a:ext cx="2693045" cy="646331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千图网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</p:grpSp>
      <p:grpSp>
        <p:nvGrpSpPr>
          <p:cNvPr id="6" name="千图PPT彼岸天：ID 8661124库_组合 17">
            <a:extLst>
              <a:ext uri="{FF2B5EF4-FFF2-40B4-BE49-F238E27FC236}">
                <a16:creationId xmlns:a16="http://schemas.microsoft.com/office/drawing/2014/main" id="{00C51FD5-0CF5-4287-A0EF-3570265E760C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755820" y="3017108"/>
            <a:ext cx="3106872" cy="892552"/>
            <a:chOff x="741799" y="2223763"/>
            <a:chExt cx="2693045" cy="892552"/>
          </a:xfrm>
        </p:grpSpPr>
        <p:sp>
          <p:nvSpPr>
            <p:cNvPr id="16" name="TextBox 18">
              <a:extLst>
                <a:ext uri="{FF2B5EF4-FFF2-40B4-BE49-F238E27FC236}">
                  <a16:creationId xmlns:a16="http://schemas.microsoft.com/office/drawing/2014/main" id="{091A5ACC-DFC9-4267-A719-FA1858DB0FF3}"/>
                </a:ext>
              </a:extLst>
            </p:cNvPr>
            <p:cNvSpPr txBox="1"/>
            <p:nvPr/>
          </p:nvSpPr>
          <p:spPr>
            <a:xfrm>
              <a:off x="741799" y="2223763"/>
              <a:ext cx="2693045" cy="246221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5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7" name="Rectangle 19">
              <a:extLst>
                <a:ext uri="{FF2B5EF4-FFF2-40B4-BE49-F238E27FC236}">
                  <a16:creationId xmlns:a16="http://schemas.microsoft.com/office/drawing/2014/main" id="{82B8130F-FB61-43EB-81D6-B9FE9C9C7A54}"/>
                </a:ext>
              </a:extLst>
            </p:cNvPr>
            <p:cNvSpPr/>
            <p:nvPr/>
          </p:nvSpPr>
          <p:spPr>
            <a:xfrm>
              <a:off x="741799" y="2469984"/>
              <a:ext cx="2693045" cy="646331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千图网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</p:grpSp>
      <p:grpSp>
        <p:nvGrpSpPr>
          <p:cNvPr id="7" name="千图PPT彼岸天：ID 8661124库_组合 20">
            <a:extLst>
              <a:ext uri="{FF2B5EF4-FFF2-40B4-BE49-F238E27FC236}">
                <a16:creationId xmlns:a16="http://schemas.microsoft.com/office/drawing/2014/main" id="{D6B9FF52-807D-4D0D-9520-27B21A0D924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184232" y="3047886"/>
            <a:ext cx="3288631" cy="892552"/>
            <a:chOff x="741799" y="2254541"/>
            <a:chExt cx="2693045" cy="892552"/>
          </a:xfrm>
        </p:grpSpPr>
        <p:sp>
          <p:nvSpPr>
            <p:cNvPr id="14" name="TextBox 21">
              <a:extLst>
                <a:ext uri="{FF2B5EF4-FFF2-40B4-BE49-F238E27FC236}">
                  <a16:creationId xmlns:a16="http://schemas.microsoft.com/office/drawing/2014/main" id="{3FCCE010-CB01-45D3-960E-1F981A22B497}"/>
                </a:ext>
              </a:extLst>
            </p:cNvPr>
            <p:cNvSpPr txBox="1"/>
            <p:nvPr/>
          </p:nvSpPr>
          <p:spPr>
            <a:xfrm>
              <a:off x="741799" y="2254541"/>
              <a:ext cx="2693045" cy="246221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5" name="Rectangle 22">
              <a:extLst>
                <a:ext uri="{FF2B5EF4-FFF2-40B4-BE49-F238E27FC236}">
                  <a16:creationId xmlns:a16="http://schemas.microsoft.com/office/drawing/2014/main" id="{9632F014-E25D-4A53-A5E7-ADAD8CC24623}"/>
                </a:ext>
              </a:extLst>
            </p:cNvPr>
            <p:cNvSpPr/>
            <p:nvPr/>
          </p:nvSpPr>
          <p:spPr>
            <a:xfrm>
              <a:off x="741799" y="2500762"/>
              <a:ext cx="2693045" cy="646331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千图网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</p:grpSp>
      <p:grpSp>
        <p:nvGrpSpPr>
          <p:cNvPr id="8" name="千图PPT彼岸天：ID 8661124库_组合 23">
            <a:extLst>
              <a:ext uri="{FF2B5EF4-FFF2-40B4-BE49-F238E27FC236}">
                <a16:creationId xmlns:a16="http://schemas.microsoft.com/office/drawing/2014/main" id="{8121035C-3FA6-4DCA-81AC-76094C2B89ED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585146" y="4880823"/>
            <a:ext cx="3887717" cy="1225812"/>
            <a:chOff x="741799" y="2254541"/>
            <a:chExt cx="3887717" cy="1225812"/>
          </a:xfrm>
        </p:grpSpPr>
        <p:sp>
          <p:nvSpPr>
            <p:cNvPr id="12" name="TextBox 24">
              <a:extLst>
                <a:ext uri="{FF2B5EF4-FFF2-40B4-BE49-F238E27FC236}">
                  <a16:creationId xmlns:a16="http://schemas.microsoft.com/office/drawing/2014/main" id="{D6E3F4E1-2514-4B3F-9580-BAD723F60ECD}"/>
                </a:ext>
              </a:extLst>
            </p:cNvPr>
            <p:cNvSpPr txBox="1"/>
            <p:nvPr/>
          </p:nvSpPr>
          <p:spPr>
            <a:xfrm>
              <a:off x="741799" y="2254541"/>
              <a:ext cx="3887716" cy="246221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3" name="Rectangle 25">
              <a:extLst>
                <a:ext uri="{FF2B5EF4-FFF2-40B4-BE49-F238E27FC236}">
                  <a16:creationId xmlns:a16="http://schemas.microsoft.com/office/drawing/2014/main" id="{60148CB2-877F-4EAE-A408-3EE946C063F7}"/>
                </a:ext>
              </a:extLst>
            </p:cNvPr>
            <p:cNvSpPr/>
            <p:nvPr/>
          </p:nvSpPr>
          <p:spPr>
            <a:xfrm>
              <a:off x="741799" y="2500762"/>
              <a:ext cx="3887717" cy="979591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千图网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</p:grpSp>
      <p:grpSp>
        <p:nvGrpSpPr>
          <p:cNvPr id="9" name="千图PPT彼岸天：ID 8661124库_组合 29">
            <a:extLst>
              <a:ext uri="{FF2B5EF4-FFF2-40B4-BE49-F238E27FC236}">
                <a16:creationId xmlns:a16="http://schemas.microsoft.com/office/drawing/2014/main" id="{F6F1875B-11C8-420F-8096-E4D9651A58FA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755821" y="4947645"/>
            <a:ext cx="3900020" cy="1154929"/>
            <a:chOff x="1294583" y="4947645"/>
            <a:chExt cx="3361257" cy="1154929"/>
          </a:xfrm>
        </p:grpSpPr>
        <p:sp>
          <p:nvSpPr>
            <p:cNvPr id="10" name="TextBox 27">
              <a:extLst>
                <a:ext uri="{FF2B5EF4-FFF2-40B4-BE49-F238E27FC236}">
                  <a16:creationId xmlns:a16="http://schemas.microsoft.com/office/drawing/2014/main" id="{A2F68283-32CE-47DC-8138-7BF3161469B1}"/>
                </a:ext>
              </a:extLst>
            </p:cNvPr>
            <p:cNvSpPr txBox="1"/>
            <p:nvPr/>
          </p:nvSpPr>
          <p:spPr>
            <a:xfrm>
              <a:off x="1294583" y="4947645"/>
              <a:ext cx="3361257" cy="246221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1" name="Rectangle 28">
              <a:extLst>
                <a:ext uri="{FF2B5EF4-FFF2-40B4-BE49-F238E27FC236}">
                  <a16:creationId xmlns:a16="http://schemas.microsoft.com/office/drawing/2014/main" id="{EA5B5544-7D31-4520-9853-E5D0CD6C8C2C}"/>
                </a:ext>
              </a:extLst>
            </p:cNvPr>
            <p:cNvSpPr/>
            <p:nvPr/>
          </p:nvSpPr>
          <p:spPr>
            <a:xfrm>
              <a:off x="1294583" y="5193866"/>
              <a:ext cx="3361257" cy="908708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千图网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420844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6">
            <a:extLst>
              <a:ext uri="{FF2B5EF4-FFF2-40B4-BE49-F238E27FC236}">
                <a16:creationId xmlns:a16="http://schemas.microsoft.com/office/drawing/2014/main" id="{BED30B8D-9619-4934-B58F-525319B9F14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686661" y="1994845"/>
            <a:ext cx="6647974" cy="131465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7200" dirty="0">
                <a:solidFill>
                  <a:srgbClr val="231815"/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</a:rPr>
              <a:t>感谢您的观看！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28A206D-774E-4BDB-B5D3-0949918DEAA2}"/>
              </a:ext>
            </a:extLst>
          </p:cNvPr>
          <p:cNvSpPr/>
          <p:nvPr/>
        </p:nvSpPr>
        <p:spPr>
          <a:xfrm>
            <a:off x="2734161" y="3300108"/>
            <a:ext cx="84926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Lorem ipsum dolor sit amet, consectetuer adipiscing elit.Aenean commodo ligula eget dolor. Aenean massa. Cum sociis natoque penatibus et magnis dis parturient montes,nascetur ridiculus mus. Donec quam felis, ultricies nec.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5FB2A15-144C-42B0-9FBA-33E3B54553A3}"/>
              </a:ext>
            </a:extLst>
          </p:cNvPr>
          <p:cNvSpPr txBox="1"/>
          <p:nvPr/>
        </p:nvSpPr>
        <p:spPr>
          <a:xfrm>
            <a:off x="4714458" y="3980160"/>
            <a:ext cx="3185487" cy="5355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197471"/>
                </a:solidFill>
                <a:latin typeface="汉仪乐喵体简" panose="00020600040101010101" pitchFamily="18" charset="-122"/>
                <a:ea typeface="汉仪乐喵体简" panose="00020600040101010101" pitchFamily="18" charset="-122"/>
              </a:rPr>
              <a:t>    日期：</a:t>
            </a:r>
            <a:r>
              <a:rPr lang="en-US" altLang="zh-CN" sz="2400" dirty="0">
                <a:solidFill>
                  <a:srgbClr val="197471"/>
                </a:solidFill>
                <a:latin typeface="汉仪乐喵体简" panose="00020600040101010101" pitchFamily="18" charset="-122"/>
                <a:ea typeface="汉仪乐喵体简" panose="00020600040101010101" pitchFamily="18" charset="-122"/>
              </a:rPr>
              <a:t>2017/12/30</a:t>
            </a:r>
            <a:endParaRPr lang="zh-CN" altLang="en-US" sz="2400" dirty="0">
              <a:solidFill>
                <a:srgbClr val="197471"/>
              </a:solidFill>
              <a:latin typeface="汉仪乐喵体简" panose="00020600040101010101" pitchFamily="18" charset="-122"/>
              <a:ea typeface="汉仪乐喵体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37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5C8C71C-85FF-48DB-8E3E-8C1676FAB629}"/>
              </a:ext>
            </a:extLst>
          </p:cNvPr>
          <p:cNvSpPr txBox="1"/>
          <p:nvPr/>
        </p:nvSpPr>
        <p:spPr>
          <a:xfrm>
            <a:off x="3499349" y="2084207"/>
            <a:ext cx="1762771" cy="16413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0666" dirty="0">
                <a:solidFill>
                  <a:srgbClr val="226A60"/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  <a:cs typeface="+mn-ea"/>
                <a:sym typeface="Arial" panose="020B0604020202020204" pitchFamily="34" charset="0"/>
              </a:rPr>
              <a:t>01</a:t>
            </a:r>
            <a:endParaRPr lang="zh-CN" altLang="en-US" sz="10666" dirty="0">
              <a:solidFill>
                <a:srgbClr val="226A60"/>
              </a:solidFill>
              <a:latin typeface="方正有猫在_GBK" panose="02000000000000000000" pitchFamily="2" charset="-122"/>
              <a:ea typeface="方正有猫在_GBK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62D56A1-C653-4405-953C-3E0AA3EBD398}"/>
              </a:ext>
            </a:extLst>
          </p:cNvPr>
          <p:cNvSpPr/>
          <p:nvPr/>
        </p:nvSpPr>
        <p:spPr>
          <a:xfrm>
            <a:off x="5210571" y="2265402"/>
            <a:ext cx="4164729" cy="700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551" b="1" dirty="0">
                <a:latin typeface="方正有猫在_GBK" panose="02000000000000000000" pitchFamily="2" charset="-122"/>
                <a:ea typeface="方正有猫在_GBK" panose="02000000000000000000" pitchFamily="2" charset="-122"/>
                <a:cs typeface="+mn-ea"/>
                <a:sym typeface="+mn-lt"/>
              </a:rPr>
              <a:t>文章背景知识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0B6398AD-15E3-4A95-959E-04F8324BDDB5}"/>
              </a:ext>
            </a:extLst>
          </p:cNvPr>
          <p:cNvSpPr txBox="1"/>
          <p:nvPr/>
        </p:nvSpPr>
        <p:spPr>
          <a:xfrm>
            <a:off x="5109938" y="3080005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 dirty="0">
                <a:solidFill>
                  <a:srgbClr val="71533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 dirty="0">
              <a:solidFill>
                <a:srgbClr val="7153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id="{4D22DF88-F13B-46BB-8882-CEA0B9CB6806}"/>
              </a:ext>
            </a:extLst>
          </p:cNvPr>
          <p:cNvSpPr txBox="1"/>
          <p:nvPr/>
        </p:nvSpPr>
        <p:spPr>
          <a:xfrm>
            <a:off x="6986601" y="3080005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 dirty="0">
                <a:solidFill>
                  <a:srgbClr val="71533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 dirty="0">
              <a:solidFill>
                <a:srgbClr val="7153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id="{FF429D38-27BB-4D17-9DF3-9E709F7E090F}"/>
              </a:ext>
            </a:extLst>
          </p:cNvPr>
          <p:cNvSpPr txBox="1"/>
          <p:nvPr/>
        </p:nvSpPr>
        <p:spPr>
          <a:xfrm>
            <a:off x="5109938" y="3429000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 dirty="0">
                <a:solidFill>
                  <a:srgbClr val="71533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 dirty="0">
              <a:solidFill>
                <a:srgbClr val="7153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id="{36679348-B4CA-49ED-BF1E-D02C23C543C4}"/>
              </a:ext>
            </a:extLst>
          </p:cNvPr>
          <p:cNvSpPr txBox="1"/>
          <p:nvPr/>
        </p:nvSpPr>
        <p:spPr>
          <a:xfrm>
            <a:off x="6986601" y="3429000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 dirty="0">
                <a:solidFill>
                  <a:srgbClr val="71533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 dirty="0">
              <a:solidFill>
                <a:srgbClr val="7153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905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DBF0BD49-B94A-45D4-8E2D-FF485C06447D}"/>
              </a:ext>
            </a:extLst>
          </p:cNvPr>
          <p:cNvGrpSpPr/>
          <p:nvPr/>
        </p:nvGrpSpPr>
        <p:grpSpPr>
          <a:xfrm>
            <a:off x="2611985" y="4180638"/>
            <a:ext cx="395484" cy="422173"/>
            <a:chOff x="8342313" y="10972800"/>
            <a:chExt cx="1293813" cy="1381125"/>
          </a:xfrm>
          <a:solidFill>
            <a:schemeClr val="bg1"/>
          </a:solidFill>
        </p:grpSpPr>
        <p:sp>
          <p:nvSpPr>
            <p:cNvPr id="30" name="任意多边形 32">
              <a:extLst>
                <a:ext uri="{FF2B5EF4-FFF2-40B4-BE49-F238E27FC236}">
                  <a16:creationId xmlns:a16="http://schemas.microsoft.com/office/drawing/2014/main" id="{2F8D4414-D556-4DC1-B8C6-0292EA1B85C3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2313" y="10972800"/>
              <a:ext cx="1293813" cy="1381125"/>
            </a:xfrm>
            <a:custGeom>
              <a:avLst/>
              <a:gdLst>
                <a:gd name="T0" fmla="*/ 299 w 345"/>
                <a:gd name="T1" fmla="*/ 0 h 368"/>
                <a:gd name="T2" fmla="*/ 46 w 345"/>
                <a:gd name="T3" fmla="*/ 0 h 368"/>
                <a:gd name="T4" fmla="*/ 0 w 345"/>
                <a:gd name="T5" fmla="*/ 46 h 368"/>
                <a:gd name="T6" fmla="*/ 0 w 345"/>
                <a:gd name="T7" fmla="*/ 322 h 368"/>
                <a:gd name="T8" fmla="*/ 46 w 345"/>
                <a:gd name="T9" fmla="*/ 368 h 368"/>
                <a:gd name="T10" fmla="*/ 299 w 345"/>
                <a:gd name="T11" fmla="*/ 368 h 368"/>
                <a:gd name="T12" fmla="*/ 345 w 345"/>
                <a:gd name="T13" fmla="*/ 322 h 368"/>
                <a:gd name="T14" fmla="*/ 345 w 345"/>
                <a:gd name="T15" fmla="*/ 46 h 368"/>
                <a:gd name="T16" fmla="*/ 299 w 345"/>
                <a:gd name="T17" fmla="*/ 0 h 368"/>
                <a:gd name="T18" fmla="*/ 322 w 345"/>
                <a:gd name="T19" fmla="*/ 322 h 368"/>
                <a:gd name="T20" fmla="*/ 299 w 345"/>
                <a:gd name="T21" fmla="*/ 345 h 368"/>
                <a:gd name="T22" fmla="*/ 46 w 345"/>
                <a:gd name="T23" fmla="*/ 345 h 368"/>
                <a:gd name="T24" fmla="*/ 23 w 345"/>
                <a:gd name="T25" fmla="*/ 322 h 368"/>
                <a:gd name="T26" fmla="*/ 23 w 345"/>
                <a:gd name="T27" fmla="*/ 46 h 368"/>
                <a:gd name="T28" fmla="*/ 46 w 345"/>
                <a:gd name="T29" fmla="*/ 23 h 368"/>
                <a:gd name="T30" fmla="*/ 299 w 345"/>
                <a:gd name="T31" fmla="*/ 23 h 368"/>
                <a:gd name="T32" fmla="*/ 322 w 345"/>
                <a:gd name="T33" fmla="*/ 46 h 368"/>
                <a:gd name="T34" fmla="*/ 322 w 345"/>
                <a:gd name="T35" fmla="*/ 322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5" h="368">
                  <a:moveTo>
                    <a:pt x="299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322"/>
                    <a:pt x="0" y="322"/>
                    <a:pt x="0" y="322"/>
                  </a:cubicBezTo>
                  <a:cubicBezTo>
                    <a:pt x="0" y="348"/>
                    <a:pt x="20" y="368"/>
                    <a:pt x="46" y="368"/>
                  </a:cubicBezTo>
                  <a:cubicBezTo>
                    <a:pt x="299" y="368"/>
                    <a:pt x="299" y="368"/>
                    <a:pt x="299" y="368"/>
                  </a:cubicBezTo>
                  <a:cubicBezTo>
                    <a:pt x="324" y="368"/>
                    <a:pt x="345" y="348"/>
                    <a:pt x="345" y="322"/>
                  </a:cubicBezTo>
                  <a:cubicBezTo>
                    <a:pt x="345" y="46"/>
                    <a:pt x="345" y="46"/>
                    <a:pt x="345" y="46"/>
                  </a:cubicBezTo>
                  <a:cubicBezTo>
                    <a:pt x="345" y="21"/>
                    <a:pt x="324" y="0"/>
                    <a:pt x="299" y="0"/>
                  </a:cubicBezTo>
                  <a:close/>
                  <a:moveTo>
                    <a:pt x="322" y="322"/>
                  </a:moveTo>
                  <a:cubicBezTo>
                    <a:pt x="322" y="335"/>
                    <a:pt x="312" y="345"/>
                    <a:pt x="299" y="345"/>
                  </a:cubicBezTo>
                  <a:cubicBezTo>
                    <a:pt x="46" y="345"/>
                    <a:pt x="46" y="345"/>
                    <a:pt x="46" y="345"/>
                  </a:cubicBezTo>
                  <a:cubicBezTo>
                    <a:pt x="33" y="345"/>
                    <a:pt x="23" y="335"/>
                    <a:pt x="23" y="322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33"/>
                    <a:pt x="33" y="23"/>
                    <a:pt x="46" y="23"/>
                  </a:cubicBezTo>
                  <a:cubicBezTo>
                    <a:pt x="299" y="23"/>
                    <a:pt x="299" y="23"/>
                    <a:pt x="299" y="23"/>
                  </a:cubicBezTo>
                  <a:cubicBezTo>
                    <a:pt x="312" y="23"/>
                    <a:pt x="322" y="33"/>
                    <a:pt x="322" y="46"/>
                  </a:cubicBezTo>
                  <a:lnTo>
                    <a:pt x="322" y="3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任意多边形 33">
              <a:extLst>
                <a:ext uri="{FF2B5EF4-FFF2-40B4-BE49-F238E27FC236}">
                  <a16:creationId xmlns:a16="http://schemas.microsoft.com/office/drawing/2014/main" id="{D4E4128B-CDBE-4B03-B60A-F6C12006D857}"/>
                </a:ext>
              </a:extLst>
            </p:cNvPr>
            <p:cNvSpPr>
              <a:spLocks/>
            </p:cNvSpPr>
            <p:nvPr/>
          </p:nvSpPr>
          <p:spPr bwMode="auto">
            <a:xfrm>
              <a:off x="8513763" y="11145838"/>
              <a:ext cx="949325" cy="863600"/>
            </a:xfrm>
            <a:custGeom>
              <a:avLst/>
              <a:gdLst>
                <a:gd name="T0" fmla="*/ 241 w 253"/>
                <a:gd name="T1" fmla="*/ 0 h 230"/>
                <a:gd name="T2" fmla="*/ 11 w 253"/>
                <a:gd name="T3" fmla="*/ 0 h 230"/>
                <a:gd name="T4" fmla="*/ 0 w 253"/>
                <a:gd name="T5" fmla="*/ 11 h 230"/>
                <a:gd name="T6" fmla="*/ 0 w 253"/>
                <a:gd name="T7" fmla="*/ 219 h 230"/>
                <a:gd name="T8" fmla="*/ 11 w 253"/>
                <a:gd name="T9" fmla="*/ 230 h 230"/>
                <a:gd name="T10" fmla="*/ 241 w 253"/>
                <a:gd name="T11" fmla="*/ 230 h 230"/>
                <a:gd name="T12" fmla="*/ 253 w 253"/>
                <a:gd name="T13" fmla="*/ 219 h 230"/>
                <a:gd name="T14" fmla="*/ 253 w 253"/>
                <a:gd name="T15" fmla="*/ 11 h 230"/>
                <a:gd name="T16" fmla="*/ 241 w 253"/>
                <a:gd name="T17" fmla="*/ 0 h 230"/>
                <a:gd name="T18" fmla="*/ 241 w 253"/>
                <a:gd name="T19" fmla="*/ 11 h 230"/>
                <a:gd name="T20" fmla="*/ 241 w 253"/>
                <a:gd name="T21" fmla="*/ 171 h 230"/>
                <a:gd name="T22" fmla="*/ 204 w 253"/>
                <a:gd name="T23" fmla="*/ 130 h 230"/>
                <a:gd name="T24" fmla="*/ 195 w 253"/>
                <a:gd name="T25" fmla="*/ 127 h 230"/>
                <a:gd name="T26" fmla="*/ 187 w 253"/>
                <a:gd name="T27" fmla="*/ 130 h 230"/>
                <a:gd name="T28" fmla="*/ 157 w 253"/>
                <a:gd name="T29" fmla="*/ 164 h 230"/>
                <a:gd name="T30" fmla="*/ 66 w 253"/>
                <a:gd name="T31" fmla="*/ 61 h 230"/>
                <a:gd name="T32" fmla="*/ 57 w 253"/>
                <a:gd name="T33" fmla="*/ 57 h 230"/>
                <a:gd name="T34" fmla="*/ 49 w 253"/>
                <a:gd name="T35" fmla="*/ 61 h 230"/>
                <a:gd name="T36" fmla="*/ 11 w 253"/>
                <a:gd name="T37" fmla="*/ 105 h 230"/>
                <a:gd name="T38" fmla="*/ 11 w 253"/>
                <a:gd name="T39" fmla="*/ 11 h 230"/>
                <a:gd name="T40" fmla="*/ 241 w 253"/>
                <a:gd name="T41" fmla="*/ 11 h 230"/>
                <a:gd name="T42" fmla="*/ 11 w 253"/>
                <a:gd name="T43" fmla="*/ 122 h 230"/>
                <a:gd name="T44" fmla="*/ 57 w 253"/>
                <a:gd name="T45" fmla="*/ 69 h 230"/>
                <a:gd name="T46" fmla="*/ 150 w 253"/>
                <a:gd name="T47" fmla="*/ 174 h 230"/>
                <a:gd name="T48" fmla="*/ 157 w 253"/>
                <a:gd name="T49" fmla="*/ 182 h 230"/>
                <a:gd name="T50" fmla="*/ 189 w 253"/>
                <a:gd name="T51" fmla="*/ 219 h 230"/>
                <a:gd name="T52" fmla="*/ 11 w 253"/>
                <a:gd name="T53" fmla="*/ 219 h 230"/>
                <a:gd name="T54" fmla="*/ 11 w 253"/>
                <a:gd name="T55" fmla="*/ 122 h 230"/>
                <a:gd name="T56" fmla="*/ 204 w 253"/>
                <a:gd name="T57" fmla="*/ 219 h 230"/>
                <a:gd name="T58" fmla="*/ 165 w 253"/>
                <a:gd name="T59" fmla="*/ 173 h 230"/>
                <a:gd name="T60" fmla="*/ 195 w 253"/>
                <a:gd name="T61" fmla="*/ 138 h 230"/>
                <a:gd name="T62" fmla="*/ 241 w 253"/>
                <a:gd name="T63" fmla="*/ 188 h 230"/>
                <a:gd name="T64" fmla="*/ 241 w 253"/>
                <a:gd name="T65" fmla="*/ 219 h 230"/>
                <a:gd name="T66" fmla="*/ 204 w 253"/>
                <a:gd name="T67" fmla="*/ 21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3" h="230">
                  <a:moveTo>
                    <a:pt x="24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25"/>
                    <a:pt x="5" y="230"/>
                    <a:pt x="11" y="230"/>
                  </a:cubicBezTo>
                  <a:cubicBezTo>
                    <a:pt x="241" y="230"/>
                    <a:pt x="241" y="230"/>
                    <a:pt x="241" y="230"/>
                  </a:cubicBezTo>
                  <a:cubicBezTo>
                    <a:pt x="248" y="230"/>
                    <a:pt x="253" y="225"/>
                    <a:pt x="253" y="219"/>
                  </a:cubicBezTo>
                  <a:cubicBezTo>
                    <a:pt x="253" y="11"/>
                    <a:pt x="253" y="11"/>
                    <a:pt x="253" y="11"/>
                  </a:cubicBezTo>
                  <a:cubicBezTo>
                    <a:pt x="253" y="5"/>
                    <a:pt x="248" y="0"/>
                    <a:pt x="241" y="0"/>
                  </a:cubicBezTo>
                  <a:close/>
                  <a:moveTo>
                    <a:pt x="241" y="11"/>
                  </a:moveTo>
                  <a:cubicBezTo>
                    <a:pt x="241" y="171"/>
                    <a:pt x="241" y="171"/>
                    <a:pt x="241" y="171"/>
                  </a:cubicBezTo>
                  <a:cubicBezTo>
                    <a:pt x="204" y="130"/>
                    <a:pt x="204" y="130"/>
                    <a:pt x="204" y="130"/>
                  </a:cubicBezTo>
                  <a:cubicBezTo>
                    <a:pt x="202" y="128"/>
                    <a:pt x="199" y="127"/>
                    <a:pt x="195" y="127"/>
                  </a:cubicBezTo>
                  <a:cubicBezTo>
                    <a:pt x="192" y="127"/>
                    <a:pt x="189" y="128"/>
                    <a:pt x="187" y="130"/>
                  </a:cubicBezTo>
                  <a:cubicBezTo>
                    <a:pt x="157" y="164"/>
                    <a:pt x="157" y="164"/>
                    <a:pt x="157" y="164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4" y="59"/>
                    <a:pt x="61" y="57"/>
                    <a:pt x="57" y="57"/>
                  </a:cubicBezTo>
                  <a:cubicBezTo>
                    <a:pt x="54" y="57"/>
                    <a:pt x="51" y="59"/>
                    <a:pt x="49" y="61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11" y="11"/>
                    <a:pt x="11" y="11"/>
                    <a:pt x="11" y="11"/>
                  </a:cubicBezTo>
                  <a:lnTo>
                    <a:pt x="241" y="11"/>
                  </a:lnTo>
                  <a:close/>
                  <a:moveTo>
                    <a:pt x="11" y="122"/>
                  </a:moveTo>
                  <a:cubicBezTo>
                    <a:pt x="57" y="69"/>
                    <a:pt x="57" y="69"/>
                    <a:pt x="57" y="69"/>
                  </a:cubicBezTo>
                  <a:cubicBezTo>
                    <a:pt x="150" y="174"/>
                    <a:pt x="150" y="174"/>
                    <a:pt x="150" y="174"/>
                  </a:cubicBezTo>
                  <a:cubicBezTo>
                    <a:pt x="157" y="182"/>
                    <a:pt x="157" y="182"/>
                    <a:pt x="157" y="182"/>
                  </a:cubicBezTo>
                  <a:cubicBezTo>
                    <a:pt x="189" y="219"/>
                    <a:pt x="189" y="219"/>
                    <a:pt x="189" y="219"/>
                  </a:cubicBezTo>
                  <a:cubicBezTo>
                    <a:pt x="11" y="219"/>
                    <a:pt x="11" y="219"/>
                    <a:pt x="11" y="219"/>
                  </a:cubicBezTo>
                  <a:lnTo>
                    <a:pt x="11" y="122"/>
                  </a:lnTo>
                  <a:close/>
                  <a:moveTo>
                    <a:pt x="204" y="219"/>
                  </a:moveTo>
                  <a:cubicBezTo>
                    <a:pt x="165" y="173"/>
                    <a:pt x="165" y="173"/>
                    <a:pt x="165" y="173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241" y="188"/>
                    <a:pt x="241" y="188"/>
                    <a:pt x="241" y="188"/>
                  </a:cubicBezTo>
                  <a:cubicBezTo>
                    <a:pt x="241" y="219"/>
                    <a:pt x="241" y="219"/>
                    <a:pt x="241" y="219"/>
                  </a:cubicBezTo>
                  <a:lnTo>
                    <a:pt x="204" y="2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任意多边形 34">
              <a:extLst>
                <a:ext uri="{FF2B5EF4-FFF2-40B4-BE49-F238E27FC236}">
                  <a16:creationId xmlns:a16="http://schemas.microsoft.com/office/drawing/2014/main" id="{D023C654-8AB1-4B84-944D-550F6A3E92FE}"/>
                </a:ext>
              </a:extLst>
            </p:cNvPr>
            <p:cNvSpPr>
              <a:spLocks/>
            </p:cNvSpPr>
            <p:nvPr/>
          </p:nvSpPr>
          <p:spPr bwMode="auto">
            <a:xfrm>
              <a:off x="9032875" y="11272838"/>
              <a:ext cx="258763" cy="263525"/>
            </a:xfrm>
            <a:custGeom>
              <a:avLst/>
              <a:gdLst>
                <a:gd name="T0" fmla="*/ 34 w 69"/>
                <a:gd name="T1" fmla="*/ 70 h 70"/>
                <a:gd name="T2" fmla="*/ 69 w 69"/>
                <a:gd name="T3" fmla="*/ 35 h 70"/>
                <a:gd name="T4" fmla="*/ 34 w 69"/>
                <a:gd name="T5" fmla="*/ 0 h 70"/>
                <a:gd name="T6" fmla="*/ 0 w 69"/>
                <a:gd name="T7" fmla="*/ 35 h 70"/>
                <a:gd name="T8" fmla="*/ 34 w 69"/>
                <a:gd name="T9" fmla="*/ 70 h 70"/>
                <a:gd name="T10" fmla="*/ 34 w 69"/>
                <a:gd name="T11" fmla="*/ 12 h 70"/>
                <a:gd name="T12" fmla="*/ 57 w 69"/>
                <a:gd name="T13" fmla="*/ 35 h 70"/>
                <a:gd name="T14" fmla="*/ 34 w 69"/>
                <a:gd name="T15" fmla="*/ 58 h 70"/>
                <a:gd name="T16" fmla="*/ 11 w 69"/>
                <a:gd name="T17" fmla="*/ 35 h 70"/>
                <a:gd name="T18" fmla="*/ 34 w 69"/>
                <a:gd name="T19" fmla="*/ 1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70">
                  <a:moveTo>
                    <a:pt x="34" y="70"/>
                  </a:moveTo>
                  <a:cubicBezTo>
                    <a:pt x="53" y="70"/>
                    <a:pt x="69" y="54"/>
                    <a:pt x="69" y="35"/>
                  </a:cubicBezTo>
                  <a:cubicBezTo>
                    <a:pt x="69" y="16"/>
                    <a:pt x="53" y="0"/>
                    <a:pt x="34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54"/>
                    <a:pt x="15" y="70"/>
                    <a:pt x="34" y="70"/>
                  </a:cubicBezTo>
                  <a:close/>
                  <a:moveTo>
                    <a:pt x="34" y="12"/>
                  </a:moveTo>
                  <a:cubicBezTo>
                    <a:pt x="47" y="12"/>
                    <a:pt x="57" y="22"/>
                    <a:pt x="57" y="35"/>
                  </a:cubicBezTo>
                  <a:cubicBezTo>
                    <a:pt x="57" y="48"/>
                    <a:pt x="47" y="58"/>
                    <a:pt x="34" y="58"/>
                  </a:cubicBezTo>
                  <a:cubicBezTo>
                    <a:pt x="22" y="58"/>
                    <a:pt x="11" y="48"/>
                    <a:pt x="11" y="35"/>
                  </a:cubicBezTo>
                  <a:cubicBezTo>
                    <a:pt x="11" y="22"/>
                    <a:pt x="22" y="12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千图PPT彼岸天：ID 8661124库_组合 4">
            <a:extLst>
              <a:ext uri="{FF2B5EF4-FFF2-40B4-BE49-F238E27FC236}">
                <a16:creationId xmlns:a16="http://schemas.microsoft.com/office/drawing/2014/main" id="{E3071721-732E-44E5-8A27-5EEE2917232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989807" y="1448780"/>
            <a:ext cx="2617788" cy="2889249"/>
            <a:chOff x="2528341" y="1448780"/>
            <a:chExt cx="2617788" cy="2889249"/>
          </a:xfrm>
        </p:grpSpPr>
        <p:sp>
          <p:nvSpPr>
            <p:cNvPr id="26" name="任意多边形 4">
              <a:extLst>
                <a:ext uri="{FF2B5EF4-FFF2-40B4-BE49-F238E27FC236}">
                  <a16:creationId xmlns:a16="http://schemas.microsoft.com/office/drawing/2014/main" id="{C183D567-A4F1-4B5A-B0D5-DA177D9158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341" y="1448780"/>
              <a:ext cx="2617788" cy="2889249"/>
            </a:xfrm>
            <a:custGeom>
              <a:avLst/>
              <a:gdLst>
                <a:gd name="T0" fmla="*/ 239 w 697"/>
                <a:gd name="T1" fmla="*/ 767 h 767"/>
                <a:gd name="T2" fmla="*/ 212 w 697"/>
                <a:gd name="T3" fmla="*/ 766 h 767"/>
                <a:gd name="T4" fmla="*/ 4 w 697"/>
                <a:gd name="T5" fmla="*/ 355 h 767"/>
                <a:gd name="T6" fmla="*/ 32 w 697"/>
                <a:gd name="T7" fmla="*/ 315 h 767"/>
                <a:gd name="T8" fmla="*/ 427 w 697"/>
                <a:gd name="T9" fmla="*/ 315 h 767"/>
                <a:gd name="T10" fmla="*/ 544 w 697"/>
                <a:gd name="T11" fmla="*/ 91 h 767"/>
                <a:gd name="T12" fmla="*/ 620 w 697"/>
                <a:gd name="T13" fmla="*/ 78 h 767"/>
                <a:gd name="T14" fmla="*/ 681 w 697"/>
                <a:gd name="T15" fmla="*/ 206 h 767"/>
                <a:gd name="T16" fmla="*/ 639 w 697"/>
                <a:gd name="T17" fmla="*/ 254 h 767"/>
                <a:gd name="T18" fmla="*/ 504 w 697"/>
                <a:gd name="T19" fmla="*/ 256 h 767"/>
                <a:gd name="T20" fmla="*/ 239 w 697"/>
                <a:gd name="T21" fmla="*/ 767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7" h="767">
                  <a:moveTo>
                    <a:pt x="239" y="767"/>
                  </a:moveTo>
                  <a:cubicBezTo>
                    <a:pt x="212" y="766"/>
                    <a:pt x="212" y="766"/>
                    <a:pt x="212" y="766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4" y="355"/>
                    <a:pt x="0" y="319"/>
                    <a:pt x="32" y="315"/>
                  </a:cubicBezTo>
                  <a:cubicBezTo>
                    <a:pt x="427" y="315"/>
                    <a:pt x="427" y="315"/>
                    <a:pt x="427" y="315"/>
                  </a:cubicBezTo>
                  <a:cubicBezTo>
                    <a:pt x="544" y="91"/>
                    <a:pt x="544" y="91"/>
                    <a:pt x="544" y="91"/>
                  </a:cubicBezTo>
                  <a:cubicBezTo>
                    <a:pt x="544" y="91"/>
                    <a:pt x="576" y="0"/>
                    <a:pt x="620" y="78"/>
                  </a:cubicBezTo>
                  <a:cubicBezTo>
                    <a:pt x="681" y="206"/>
                    <a:pt x="681" y="206"/>
                    <a:pt x="681" y="206"/>
                  </a:cubicBezTo>
                  <a:cubicBezTo>
                    <a:pt x="681" y="206"/>
                    <a:pt x="697" y="263"/>
                    <a:pt x="639" y="254"/>
                  </a:cubicBezTo>
                  <a:cubicBezTo>
                    <a:pt x="504" y="256"/>
                    <a:pt x="504" y="256"/>
                    <a:pt x="504" y="256"/>
                  </a:cubicBezTo>
                  <a:lnTo>
                    <a:pt x="239" y="767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任意多边形 5">
              <a:extLst>
                <a:ext uri="{FF2B5EF4-FFF2-40B4-BE49-F238E27FC236}">
                  <a16:creationId xmlns:a16="http://schemas.microsoft.com/office/drawing/2014/main" id="{97028440-61A5-426D-BBA3-175AA24463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2284" y="1960868"/>
              <a:ext cx="305987" cy="262662"/>
            </a:xfrm>
            <a:custGeom>
              <a:avLst/>
              <a:gdLst>
                <a:gd name="T0" fmla="*/ 230 w 497"/>
                <a:gd name="T1" fmla="*/ 231 h 426"/>
                <a:gd name="T2" fmla="*/ 230 w 497"/>
                <a:gd name="T3" fmla="*/ 231 h 426"/>
                <a:gd name="T4" fmla="*/ 274 w 497"/>
                <a:gd name="T5" fmla="*/ 231 h 426"/>
                <a:gd name="T6" fmla="*/ 274 w 497"/>
                <a:gd name="T7" fmla="*/ 275 h 426"/>
                <a:gd name="T8" fmla="*/ 496 w 497"/>
                <a:gd name="T9" fmla="*/ 275 h 426"/>
                <a:gd name="T10" fmla="*/ 487 w 497"/>
                <a:gd name="T11" fmla="*/ 133 h 426"/>
                <a:gd name="T12" fmla="*/ 443 w 497"/>
                <a:gd name="T13" fmla="*/ 80 h 426"/>
                <a:gd name="T14" fmla="*/ 363 w 497"/>
                <a:gd name="T15" fmla="*/ 80 h 426"/>
                <a:gd name="T16" fmla="*/ 337 w 497"/>
                <a:gd name="T17" fmla="*/ 27 h 426"/>
                <a:gd name="T18" fmla="*/ 300 w 497"/>
                <a:gd name="T19" fmla="*/ 0 h 426"/>
                <a:gd name="T20" fmla="*/ 194 w 497"/>
                <a:gd name="T21" fmla="*/ 0 h 426"/>
                <a:gd name="T22" fmla="*/ 168 w 497"/>
                <a:gd name="T23" fmla="*/ 27 h 426"/>
                <a:gd name="T24" fmla="*/ 133 w 497"/>
                <a:gd name="T25" fmla="*/ 80 h 426"/>
                <a:gd name="T26" fmla="*/ 53 w 497"/>
                <a:gd name="T27" fmla="*/ 80 h 426"/>
                <a:gd name="T28" fmla="*/ 9 w 497"/>
                <a:gd name="T29" fmla="*/ 133 h 426"/>
                <a:gd name="T30" fmla="*/ 0 w 497"/>
                <a:gd name="T31" fmla="*/ 275 h 426"/>
                <a:gd name="T32" fmla="*/ 230 w 497"/>
                <a:gd name="T33" fmla="*/ 275 h 426"/>
                <a:gd name="T34" fmla="*/ 230 w 497"/>
                <a:gd name="T35" fmla="*/ 231 h 426"/>
                <a:gd name="T36" fmla="*/ 186 w 497"/>
                <a:gd name="T37" fmla="*/ 53 h 426"/>
                <a:gd name="T38" fmla="*/ 186 w 497"/>
                <a:gd name="T39" fmla="*/ 53 h 426"/>
                <a:gd name="T40" fmla="*/ 212 w 497"/>
                <a:gd name="T41" fmla="*/ 36 h 426"/>
                <a:gd name="T42" fmla="*/ 284 w 497"/>
                <a:gd name="T43" fmla="*/ 36 h 426"/>
                <a:gd name="T44" fmla="*/ 309 w 497"/>
                <a:gd name="T45" fmla="*/ 53 h 426"/>
                <a:gd name="T46" fmla="*/ 319 w 497"/>
                <a:gd name="T47" fmla="*/ 80 h 426"/>
                <a:gd name="T48" fmla="*/ 177 w 497"/>
                <a:gd name="T49" fmla="*/ 80 h 426"/>
                <a:gd name="T50" fmla="*/ 186 w 497"/>
                <a:gd name="T51" fmla="*/ 53 h 426"/>
                <a:gd name="T52" fmla="*/ 274 w 497"/>
                <a:gd name="T53" fmla="*/ 355 h 426"/>
                <a:gd name="T54" fmla="*/ 274 w 497"/>
                <a:gd name="T55" fmla="*/ 355 h 426"/>
                <a:gd name="T56" fmla="*/ 230 w 497"/>
                <a:gd name="T57" fmla="*/ 355 h 426"/>
                <a:gd name="T58" fmla="*/ 230 w 497"/>
                <a:gd name="T59" fmla="*/ 302 h 426"/>
                <a:gd name="T60" fmla="*/ 9 w 497"/>
                <a:gd name="T61" fmla="*/ 302 h 426"/>
                <a:gd name="T62" fmla="*/ 17 w 497"/>
                <a:gd name="T63" fmla="*/ 381 h 426"/>
                <a:gd name="T64" fmla="*/ 62 w 497"/>
                <a:gd name="T65" fmla="*/ 425 h 426"/>
                <a:gd name="T66" fmla="*/ 434 w 497"/>
                <a:gd name="T67" fmla="*/ 425 h 426"/>
                <a:gd name="T68" fmla="*/ 478 w 497"/>
                <a:gd name="T69" fmla="*/ 381 h 426"/>
                <a:gd name="T70" fmla="*/ 487 w 497"/>
                <a:gd name="T71" fmla="*/ 302 h 426"/>
                <a:gd name="T72" fmla="*/ 274 w 497"/>
                <a:gd name="T73" fmla="*/ 302 h 426"/>
                <a:gd name="T74" fmla="*/ 274 w 497"/>
                <a:gd name="T75" fmla="*/ 355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7" h="426">
                  <a:moveTo>
                    <a:pt x="230" y="231"/>
                  </a:moveTo>
                  <a:lnTo>
                    <a:pt x="230" y="231"/>
                  </a:lnTo>
                  <a:cubicBezTo>
                    <a:pt x="274" y="231"/>
                    <a:pt x="274" y="231"/>
                    <a:pt x="274" y="231"/>
                  </a:cubicBezTo>
                  <a:cubicBezTo>
                    <a:pt x="274" y="275"/>
                    <a:pt x="274" y="275"/>
                    <a:pt x="274" y="275"/>
                  </a:cubicBezTo>
                  <a:cubicBezTo>
                    <a:pt x="496" y="275"/>
                    <a:pt x="496" y="275"/>
                    <a:pt x="496" y="275"/>
                  </a:cubicBezTo>
                  <a:cubicBezTo>
                    <a:pt x="496" y="275"/>
                    <a:pt x="496" y="168"/>
                    <a:pt x="487" y="133"/>
                  </a:cubicBezTo>
                  <a:cubicBezTo>
                    <a:pt x="487" y="97"/>
                    <a:pt x="478" y="80"/>
                    <a:pt x="443" y="80"/>
                  </a:cubicBezTo>
                  <a:cubicBezTo>
                    <a:pt x="363" y="80"/>
                    <a:pt x="363" y="80"/>
                    <a:pt x="363" y="80"/>
                  </a:cubicBezTo>
                  <a:cubicBezTo>
                    <a:pt x="345" y="53"/>
                    <a:pt x="337" y="27"/>
                    <a:pt x="337" y="27"/>
                  </a:cubicBezTo>
                  <a:cubicBezTo>
                    <a:pt x="328" y="9"/>
                    <a:pt x="319" y="0"/>
                    <a:pt x="30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77" y="0"/>
                    <a:pt x="168" y="9"/>
                    <a:pt x="168" y="27"/>
                  </a:cubicBezTo>
                  <a:cubicBezTo>
                    <a:pt x="159" y="27"/>
                    <a:pt x="150" y="53"/>
                    <a:pt x="133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17" y="80"/>
                    <a:pt x="9" y="97"/>
                    <a:pt x="9" y="133"/>
                  </a:cubicBezTo>
                  <a:cubicBezTo>
                    <a:pt x="0" y="168"/>
                    <a:pt x="0" y="275"/>
                    <a:pt x="0" y="275"/>
                  </a:cubicBezTo>
                  <a:cubicBezTo>
                    <a:pt x="230" y="275"/>
                    <a:pt x="230" y="275"/>
                    <a:pt x="230" y="275"/>
                  </a:cubicBezTo>
                  <a:lnTo>
                    <a:pt x="230" y="231"/>
                  </a:lnTo>
                  <a:close/>
                  <a:moveTo>
                    <a:pt x="186" y="53"/>
                  </a:moveTo>
                  <a:lnTo>
                    <a:pt x="186" y="53"/>
                  </a:lnTo>
                  <a:cubicBezTo>
                    <a:pt x="194" y="44"/>
                    <a:pt x="194" y="36"/>
                    <a:pt x="212" y="36"/>
                  </a:cubicBezTo>
                  <a:cubicBezTo>
                    <a:pt x="284" y="36"/>
                    <a:pt x="284" y="36"/>
                    <a:pt x="284" y="36"/>
                  </a:cubicBezTo>
                  <a:cubicBezTo>
                    <a:pt x="300" y="36"/>
                    <a:pt x="300" y="44"/>
                    <a:pt x="309" y="53"/>
                  </a:cubicBezTo>
                  <a:cubicBezTo>
                    <a:pt x="309" y="53"/>
                    <a:pt x="319" y="71"/>
                    <a:pt x="319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86" y="71"/>
                    <a:pt x="186" y="53"/>
                    <a:pt x="186" y="53"/>
                  </a:cubicBezTo>
                  <a:close/>
                  <a:moveTo>
                    <a:pt x="274" y="355"/>
                  </a:moveTo>
                  <a:lnTo>
                    <a:pt x="274" y="355"/>
                  </a:lnTo>
                  <a:cubicBezTo>
                    <a:pt x="230" y="355"/>
                    <a:pt x="230" y="355"/>
                    <a:pt x="230" y="355"/>
                  </a:cubicBezTo>
                  <a:cubicBezTo>
                    <a:pt x="230" y="302"/>
                    <a:pt x="230" y="302"/>
                    <a:pt x="230" y="302"/>
                  </a:cubicBezTo>
                  <a:cubicBezTo>
                    <a:pt x="9" y="302"/>
                    <a:pt x="9" y="302"/>
                    <a:pt x="9" y="302"/>
                  </a:cubicBezTo>
                  <a:cubicBezTo>
                    <a:pt x="9" y="302"/>
                    <a:pt x="17" y="346"/>
                    <a:pt x="17" y="381"/>
                  </a:cubicBezTo>
                  <a:cubicBezTo>
                    <a:pt x="17" y="399"/>
                    <a:pt x="26" y="425"/>
                    <a:pt x="62" y="425"/>
                  </a:cubicBezTo>
                  <a:cubicBezTo>
                    <a:pt x="434" y="425"/>
                    <a:pt x="434" y="425"/>
                    <a:pt x="434" y="425"/>
                  </a:cubicBezTo>
                  <a:cubicBezTo>
                    <a:pt x="469" y="425"/>
                    <a:pt x="478" y="399"/>
                    <a:pt x="478" y="381"/>
                  </a:cubicBezTo>
                  <a:cubicBezTo>
                    <a:pt x="478" y="346"/>
                    <a:pt x="487" y="302"/>
                    <a:pt x="487" y="302"/>
                  </a:cubicBezTo>
                  <a:cubicBezTo>
                    <a:pt x="274" y="302"/>
                    <a:pt x="274" y="302"/>
                    <a:pt x="274" y="302"/>
                  </a:cubicBezTo>
                  <a:lnTo>
                    <a:pt x="274" y="3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文本框 6">
              <a:extLst>
                <a:ext uri="{FF2B5EF4-FFF2-40B4-BE49-F238E27FC236}">
                  <a16:creationId xmlns:a16="http://schemas.microsoft.com/office/drawing/2014/main" id="{CE3E4204-1907-485C-BFDA-CDAA49C2997D}"/>
                </a:ext>
              </a:extLst>
            </p:cNvPr>
            <p:cNvSpPr txBox="1"/>
            <p:nvPr/>
          </p:nvSpPr>
          <p:spPr>
            <a:xfrm>
              <a:off x="2727527" y="2718431"/>
              <a:ext cx="1311576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</a:rPr>
                <a:t>输入标题文本 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2D68CD98-F609-490E-A44D-8BB36EC03D6A}"/>
                </a:ext>
              </a:extLst>
            </p:cNvPr>
            <p:cNvSpPr/>
            <p:nvPr/>
          </p:nvSpPr>
          <p:spPr>
            <a:xfrm>
              <a:off x="2931127" y="3044138"/>
              <a:ext cx="883777" cy="715581"/>
            </a:xfrm>
            <a:prstGeom prst="rect">
              <a:avLst/>
            </a:prstGeom>
          </p:spPr>
          <p:txBody>
            <a:bodyPr wrap="square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/>
                  </a:solidFill>
                </a:rPr>
                <a:t>请替换文字内容复制你的内容到此 。</a:t>
              </a:r>
            </a:p>
          </p:txBody>
        </p:sp>
      </p:grpSp>
      <p:grpSp>
        <p:nvGrpSpPr>
          <p:cNvPr id="6" name="千图PPT彼岸天：ID 8661124库_组合 5">
            <a:extLst>
              <a:ext uri="{FF2B5EF4-FFF2-40B4-BE49-F238E27FC236}">
                <a16:creationId xmlns:a16="http://schemas.microsoft.com/office/drawing/2014/main" id="{5ED00A6C-0558-495C-8D5D-0B38FC6F22F7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496509" y="2663839"/>
            <a:ext cx="2617788" cy="2889249"/>
            <a:chOff x="2755605" y="2663839"/>
            <a:chExt cx="2617788" cy="2889249"/>
          </a:xfrm>
        </p:grpSpPr>
        <p:sp>
          <p:nvSpPr>
            <p:cNvPr id="22" name="任意多边形 17">
              <a:extLst>
                <a:ext uri="{FF2B5EF4-FFF2-40B4-BE49-F238E27FC236}">
                  <a16:creationId xmlns:a16="http://schemas.microsoft.com/office/drawing/2014/main" id="{5211D5D7-67CA-4FB1-BCC9-268A298987D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2755605" y="2663839"/>
              <a:ext cx="2617788" cy="2889249"/>
            </a:xfrm>
            <a:custGeom>
              <a:avLst/>
              <a:gdLst>
                <a:gd name="T0" fmla="*/ 239 w 697"/>
                <a:gd name="T1" fmla="*/ 767 h 767"/>
                <a:gd name="T2" fmla="*/ 212 w 697"/>
                <a:gd name="T3" fmla="*/ 766 h 767"/>
                <a:gd name="T4" fmla="*/ 4 w 697"/>
                <a:gd name="T5" fmla="*/ 355 h 767"/>
                <a:gd name="T6" fmla="*/ 32 w 697"/>
                <a:gd name="T7" fmla="*/ 315 h 767"/>
                <a:gd name="T8" fmla="*/ 427 w 697"/>
                <a:gd name="T9" fmla="*/ 315 h 767"/>
                <a:gd name="T10" fmla="*/ 544 w 697"/>
                <a:gd name="T11" fmla="*/ 91 h 767"/>
                <a:gd name="T12" fmla="*/ 620 w 697"/>
                <a:gd name="T13" fmla="*/ 78 h 767"/>
                <a:gd name="T14" fmla="*/ 681 w 697"/>
                <a:gd name="T15" fmla="*/ 206 h 767"/>
                <a:gd name="T16" fmla="*/ 639 w 697"/>
                <a:gd name="T17" fmla="*/ 254 h 767"/>
                <a:gd name="T18" fmla="*/ 504 w 697"/>
                <a:gd name="T19" fmla="*/ 256 h 767"/>
                <a:gd name="T20" fmla="*/ 239 w 697"/>
                <a:gd name="T21" fmla="*/ 767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7" h="767">
                  <a:moveTo>
                    <a:pt x="239" y="767"/>
                  </a:moveTo>
                  <a:cubicBezTo>
                    <a:pt x="212" y="766"/>
                    <a:pt x="212" y="766"/>
                    <a:pt x="212" y="766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4" y="355"/>
                    <a:pt x="0" y="319"/>
                    <a:pt x="32" y="315"/>
                  </a:cubicBezTo>
                  <a:cubicBezTo>
                    <a:pt x="427" y="315"/>
                    <a:pt x="427" y="315"/>
                    <a:pt x="427" y="315"/>
                  </a:cubicBezTo>
                  <a:cubicBezTo>
                    <a:pt x="544" y="91"/>
                    <a:pt x="544" y="91"/>
                    <a:pt x="544" y="91"/>
                  </a:cubicBezTo>
                  <a:cubicBezTo>
                    <a:pt x="544" y="91"/>
                    <a:pt x="576" y="0"/>
                    <a:pt x="620" y="78"/>
                  </a:cubicBezTo>
                  <a:cubicBezTo>
                    <a:pt x="681" y="206"/>
                    <a:pt x="681" y="206"/>
                    <a:pt x="681" y="206"/>
                  </a:cubicBezTo>
                  <a:cubicBezTo>
                    <a:pt x="681" y="206"/>
                    <a:pt x="697" y="263"/>
                    <a:pt x="639" y="254"/>
                  </a:cubicBezTo>
                  <a:cubicBezTo>
                    <a:pt x="504" y="256"/>
                    <a:pt x="504" y="256"/>
                    <a:pt x="504" y="256"/>
                  </a:cubicBezTo>
                  <a:lnTo>
                    <a:pt x="239" y="767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文本框 18">
              <a:extLst>
                <a:ext uri="{FF2B5EF4-FFF2-40B4-BE49-F238E27FC236}">
                  <a16:creationId xmlns:a16="http://schemas.microsoft.com/office/drawing/2014/main" id="{30A7243B-AEE5-4008-9D09-1A9E2BDF9C67}"/>
                </a:ext>
              </a:extLst>
            </p:cNvPr>
            <p:cNvSpPr txBox="1"/>
            <p:nvPr/>
          </p:nvSpPr>
          <p:spPr>
            <a:xfrm>
              <a:off x="3811227" y="3944869"/>
              <a:ext cx="1311578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</a:rPr>
                <a:t>输入标题文本 </a:t>
              </a:r>
            </a:p>
          </p:txBody>
        </p:sp>
        <p:sp>
          <p:nvSpPr>
            <p:cNvPr id="24" name="任意多边形 19">
              <a:extLst>
                <a:ext uri="{FF2B5EF4-FFF2-40B4-BE49-F238E27FC236}">
                  <a16:creationId xmlns:a16="http://schemas.microsoft.com/office/drawing/2014/main" id="{2FDB9C14-1503-40CB-8B99-9942C6AEB1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5015" y="4727495"/>
              <a:ext cx="254537" cy="316075"/>
            </a:xfrm>
            <a:custGeom>
              <a:avLst/>
              <a:gdLst>
                <a:gd name="T0" fmla="*/ 381 w 400"/>
                <a:gd name="T1" fmla="*/ 124 h 498"/>
                <a:gd name="T2" fmla="*/ 381 w 400"/>
                <a:gd name="T3" fmla="*/ 124 h 498"/>
                <a:gd name="T4" fmla="*/ 231 w 400"/>
                <a:gd name="T5" fmla="*/ 9 h 498"/>
                <a:gd name="T6" fmla="*/ 115 w 400"/>
                <a:gd name="T7" fmla="*/ 151 h 498"/>
                <a:gd name="T8" fmla="*/ 133 w 400"/>
                <a:gd name="T9" fmla="*/ 213 h 498"/>
                <a:gd name="T10" fmla="*/ 9 w 400"/>
                <a:gd name="T11" fmla="*/ 407 h 498"/>
                <a:gd name="T12" fmla="*/ 0 w 400"/>
                <a:gd name="T13" fmla="*/ 434 h 498"/>
                <a:gd name="T14" fmla="*/ 9 w 400"/>
                <a:gd name="T15" fmla="*/ 478 h 498"/>
                <a:gd name="T16" fmla="*/ 27 w 400"/>
                <a:gd name="T17" fmla="*/ 497 h 498"/>
                <a:gd name="T18" fmla="*/ 62 w 400"/>
                <a:gd name="T19" fmla="*/ 487 h 498"/>
                <a:gd name="T20" fmla="*/ 89 w 400"/>
                <a:gd name="T21" fmla="*/ 470 h 498"/>
                <a:gd name="T22" fmla="*/ 142 w 400"/>
                <a:gd name="T23" fmla="*/ 390 h 498"/>
                <a:gd name="T24" fmla="*/ 142 w 400"/>
                <a:gd name="T25" fmla="*/ 390 h 498"/>
                <a:gd name="T26" fmla="*/ 177 w 400"/>
                <a:gd name="T27" fmla="*/ 381 h 498"/>
                <a:gd name="T28" fmla="*/ 231 w 400"/>
                <a:gd name="T29" fmla="*/ 284 h 498"/>
                <a:gd name="T30" fmla="*/ 293 w 400"/>
                <a:gd name="T31" fmla="*/ 284 h 498"/>
                <a:gd name="T32" fmla="*/ 381 w 400"/>
                <a:gd name="T33" fmla="*/ 124 h 498"/>
                <a:gd name="T34" fmla="*/ 319 w 400"/>
                <a:gd name="T35" fmla="*/ 159 h 498"/>
                <a:gd name="T36" fmla="*/ 319 w 400"/>
                <a:gd name="T37" fmla="*/ 159 h 498"/>
                <a:gd name="T38" fmla="*/ 256 w 400"/>
                <a:gd name="T39" fmla="*/ 142 h 498"/>
                <a:gd name="T40" fmla="*/ 221 w 400"/>
                <a:gd name="T41" fmla="*/ 80 h 498"/>
                <a:gd name="T42" fmla="*/ 310 w 400"/>
                <a:gd name="T43" fmla="*/ 71 h 498"/>
                <a:gd name="T44" fmla="*/ 319 w 400"/>
                <a:gd name="T45" fmla="*/ 159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0" h="498">
                  <a:moveTo>
                    <a:pt x="381" y="124"/>
                  </a:moveTo>
                  <a:lnTo>
                    <a:pt x="381" y="124"/>
                  </a:lnTo>
                  <a:cubicBezTo>
                    <a:pt x="372" y="44"/>
                    <a:pt x="301" y="0"/>
                    <a:pt x="231" y="9"/>
                  </a:cubicBezTo>
                  <a:cubicBezTo>
                    <a:pt x="159" y="27"/>
                    <a:pt x="106" y="80"/>
                    <a:pt x="115" y="151"/>
                  </a:cubicBezTo>
                  <a:cubicBezTo>
                    <a:pt x="115" y="168"/>
                    <a:pt x="124" y="195"/>
                    <a:pt x="133" y="213"/>
                  </a:cubicBezTo>
                  <a:cubicBezTo>
                    <a:pt x="9" y="407"/>
                    <a:pt x="9" y="407"/>
                    <a:pt x="9" y="407"/>
                  </a:cubicBezTo>
                  <a:cubicBezTo>
                    <a:pt x="0" y="407"/>
                    <a:pt x="0" y="425"/>
                    <a:pt x="0" y="434"/>
                  </a:cubicBezTo>
                  <a:cubicBezTo>
                    <a:pt x="9" y="478"/>
                    <a:pt x="9" y="478"/>
                    <a:pt x="9" y="478"/>
                  </a:cubicBezTo>
                  <a:cubicBezTo>
                    <a:pt x="9" y="487"/>
                    <a:pt x="18" y="497"/>
                    <a:pt x="27" y="497"/>
                  </a:cubicBezTo>
                  <a:cubicBezTo>
                    <a:pt x="62" y="487"/>
                    <a:pt x="62" y="487"/>
                    <a:pt x="62" y="487"/>
                  </a:cubicBezTo>
                  <a:cubicBezTo>
                    <a:pt x="71" y="487"/>
                    <a:pt x="80" y="478"/>
                    <a:pt x="89" y="470"/>
                  </a:cubicBezTo>
                  <a:cubicBezTo>
                    <a:pt x="142" y="390"/>
                    <a:pt x="142" y="390"/>
                    <a:pt x="142" y="390"/>
                  </a:cubicBezTo>
                  <a:lnTo>
                    <a:pt x="142" y="390"/>
                  </a:lnTo>
                  <a:cubicBezTo>
                    <a:pt x="177" y="381"/>
                    <a:pt x="177" y="381"/>
                    <a:pt x="177" y="381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48" y="293"/>
                    <a:pt x="284" y="284"/>
                    <a:pt x="293" y="284"/>
                  </a:cubicBezTo>
                  <a:cubicBezTo>
                    <a:pt x="363" y="275"/>
                    <a:pt x="399" y="195"/>
                    <a:pt x="381" y="124"/>
                  </a:cubicBezTo>
                  <a:close/>
                  <a:moveTo>
                    <a:pt x="319" y="159"/>
                  </a:moveTo>
                  <a:lnTo>
                    <a:pt x="319" y="159"/>
                  </a:lnTo>
                  <a:cubicBezTo>
                    <a:pt x="301" y="187"/>
                    <a:pt x="284" y="168"/>
                    <a:pt x="256" y="142"/>
                  </a:cubicBezTo>
                  <a:cubicBezTo>
                    <a:pt x="231" y="124"/>
                    <a:pt x="203" y="115"/>
                    <a:pt x="221" y="80"/>
                  </a:cubicBezTo>
                  <a:cubicBezTo>
                    <a:pt x="240" y="53"/>
                    <a:pt x="284" y="44"/>
                    <a:pt x="310" y="71"/>
                  </a:cubicBezTo>
                  <a:cubicBezTo>
                    <a:pt x="337" y="89"/>
                    <a:pt x="346" y="133"/>
                    <a:pt x="319" y="1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CD36B3D1-AFAA-47F4-BCB4-F2BBBB98A1DA}"/>
                </a:ext>
              </a:extLst>
            </p:cNvPr>
            <p:cNvSpPr/>
            <p:nvPr/>
          </p:nvSpPr>
          <p:spPr>
            <a:xfrm>
              <a:off x="4078773" y="3044138"/>
              <a:ext cx="880082" cy="715581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>
                  <a:solidFill>
                    <a:schemeClr val="bg1"/>
                  </a:solidFill>
                </a:rPr>
                <a:t>此部分内</a:t>
              </a:r>
              <a:br>
                <a:rPr lang="zh-CN" altLang="en-US" sz="900">
                  <a:solidFill>
                    <a:schemeClr val="bg1"/>
                  </a:solidFill>
                </a:rPr>
              </a:br>
              <a:r>
                <a:rPr lang="zh-CN" altLang="en-US" sz="900">
                  <a:solidFill>
                    <a:schemeClr val="bg1"/>
                  </a:solidFill>
                </a:rPr>
                <a:t>容作为文字排版占位显示 。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千图PPT彼岸天：ID 8661124库_组合 6">
            <a:extLst>
              <a:ext uri="{FF2B5EF4-FFF2-40B4-BE49-F238E27FC236}">
                <a16:creationId xmlns:a16="http://schemas.microsoft.com/office/drawing/2014/main" id="{C6592661-0196-4B50-9258-CD7ADAEED05E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787106" y="1460723"/>
            <a:ext cx="2617788" cy="2889249"/>
            <a:chOff x="4787106" y="1460723"/>
            <a:chExt cx="2617788" cy="2889249"/>
          </a:xfrm>
        </p:grpSpPr>
        <p:sp>
          <p:nvSpPr>
            <p:cNvPr id="18" name="任意多边形 8">
              <a:extLst>
                <a:ext uri="{FF2B5EF4-FFF2-40B4-BE49-F238E27FC236}">
                  <a16:creationId xmlns:a16="http://schemas.microsoft.com/office/drawing/2014/main" id="{3F98BC55-4782-4FF4-838C-1734505885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7106" y="1460723"/>
              <a:ext cx="2617788" cy="2889249"/>
            </a:xfrm>
            <a:custGeom>
              <a:avLst/>
              <a:gdLst>
                <a:gd name="T0" fmla="*/ 239 w 697"/>
                <a:gd name="T1" fmla="*/ 767 h 767"/>
                <a:gd name="T2" fmla="*/ 212 w 697"/>
                <a:gd name="T3" fmla="*/ 766 h 767"/>
                <a:gd name="T4" fmla="*/ 4 w 697"/>
                <a:gd name="T5" fmla="*/ 355 h 767"/>
                <a:gd name="T6" fmla="*/ 32 w 697"/>
                <a:gd name="T7" fmla="*/ 315 h 767"/>
                <a:gd name="T8" fmla="*/ 427 w 697"/>
                <a:gd name="T9" fmla="*/ 315 h 767"/>
                <a:gd name="T10" fmla="*/ 544 w 697"/>
                <a:gd name="T11" fmla="*/ 91 h 767"/>
                <a:gd name="T12" fmla="*/ 620 w 697"/>
                <a:gd name="T13" fmla="*/ 78 h 767"/>
                <a:gd name="T14" fmla="*/ 681 w 697"/>
                <a:gd name="T15" fmla="*/ 206 h 767"/>
                <a:gd name="T16" fmla="*/ 639 w 697"/>
                <a:gd name="T17" fmla="*/ 254 h 767"/>
                <a:gd name="T18" fmla="*/ 504 w 697"/>
                <a:gd name="T19" fmla="*/ 256 h 767"/>
                <a:gd name="T20" fmla="*/ 239 w 697"/>
                <a:gd name="T21" fmla="*/ 767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7" h="767">
                  <a:moveTo>
                    <a:pt x="239" y="767"/>
                  </a:moveTo>
                  <a:cubicBezTo>
                    <a:pt x="212" y="766"/>
                    <a:pt x="212" y="766"/>
                    <a:pt x="212" y="766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4" y="355"/>
                    <a:pt x="0" y="319"/>
                    <a:pt x="32" y="315"/>
                  </a:cubicBezTo>
                  <a:cubicBezTo>
                    <a:pt x="427" y="315"/>
                    <a:pt x="427" y="315"/>
                    <a:pt x="427" y="315"/>
                  </a:cubicBezTo>
                  <a:cubicBezTo>
                    <a:pt x="544" y="91"/>
                    <a:pt x="544" y="91"/>
                    <a:pt x="544" y="91"/>
                  </a:cubicBezTo>
                  <a:cubicBezTo>
                    <a:pt x="544" y="91"/>
                    <a:pt x="576" y="0"/>
                    <a:pt x="620" y="78"/>
                  </a:cubicBezTo>
                  <a:cubicBezTo>
                    <a:pt x="681" y="206"/>
                    <a:pt x="681" y="206"/>
                    <a:pt x="681" y="206"/>
                  </a:cubicBezTo>
                  <a:cubicBezTo>
                    <a:pt x="681" y="206"/>
                    <a:pt x="697" y="263"/>
                    <a:pt x="639" y="254"/>
                  </a:cubicBezTo>
                  <a:cubicBezTo>
                    <a:pt x="504" y="256"/>
                    <a:pt x="504" y="256"/>
                    <a:pt x="504" y="256"/>
                  </a:cubicBezTo>
                  <a:lnTo>
                    <a:pt x="239" y="767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任意多边形 9">
              <a:extLst>
                <a:ext uri="{FF2B5EF4-FFF2-40B4-BE49-F238E27FC236}">
                  <a16:creationId xmlns:a16="http://schemas.microsoft.com/office/drawing/2014/main" id="{FA23F597-5460-4858-9216-E10A96C2F6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2255" y="2004612"/>
              <a:ext cx="282679" cy="252659"/>
            </a:xfrm>
            <a:custGeom>
              <a:avLst/>
              <a:gdLst>
                <a:gd name="T0" fmla="*/ 80 w 498"/>
                <a:gd name="T1" fmla="*/ 151 h 445"/>
                <a:gd name="T2" fmla="*/ 80 w 498"/>
                <a:gd name="T3" fmla="*/ 151 h 445"/>
                <a:gd name="T4" fmla="*/ 142 w 498"/>
                <a:gd name="T5" fmla="*/ 169 h 445"/>
                <a:gd name="T6" fmla="*/ 151 w 498"/>
                <a:gd name="T7" fmla="*/ 169 h 445"/>
                <a:gd name="T8" fmla="*/ 195 w 498"/>
                <a:gd name="T9" fmla="*/ 134 h 445"/>
                <a:gd name="T10" fmla="*/ 195 w 498"/>
                <a:gd name="T11" fmla="*/ 125 h 445"/>
                <a:gd name="T12" fmla="*/ 178 w 498"/>
                <a:gd name="T13" fmla="*/ 107 h 445"/>
                <a:gd name="T14" fmla="*/ 275 w 498"/>
                <a:gd name="T15" fmla="*/ 10 h 445"/>
                <a:gd name="T16" fmla="*/ 195 w 498"/>
                <a:gd name="T17" fmla="*/ 0 h 445"/>
                <a:gd name="T18" fmla="*/ 107 w 498"/>
                <a:gd name="T19" fmla="*/ 54 h 445"/>
                <a:gd name="T20" fmla="*/ 72 w 498"/>
                <a:gd name="T21" fmla="*/ 81 h 445"/>
                <a:gd name="T22" fmla="*/ 53 w 498"/>
                <a:gd name="T23" fmla="*/ 116 h 445"/>
                <a:gd name="T24" fmla="*/ 18 w 498"/>
                <a:gd name="T25" fmla="*/ 125 h 445"/>
                <a:gd name="T26" fmla="*/ 0 w 498"/>
                <a:gd name="T27" fmla="*/ 143 h 445"/>
                <a:gd name="T28" fmla="*/ 0 w 498"/>
                <a:gd name="T29" fmla="*/ 151 h 445"/>
                <a:gd name="T30" fmla="*/ 36 w 498"/>
                <a:gd name="T31" fmla="*/ 187 h 445"/>
                <a:gd name="T32" fmla="*/ 53 w 498"/>
                <a:gd name="T33" fmla="*/ 196 h 445"/>
                <a:gd name="T34" fmla="*/ 72 w 498"/>
                <a:gd name="T35" fmla="*/ 178 h 445"/>
                <a:gd name="T36" fmla="*/ 80 w 498"/>
                <a:gd name="T37" fmla="*/ 151 h 445"/>
                <a:gd name="T38" fmla="*/ 222 w 498"/>
                <a:gd name="T39" fmla="*/ 160 h 445"/>
                <a:gd name="T40" fmla="*/ 222 w 498"/>
                <a:gd name="T41" fmla="*/ 160 h 445"/>
                <a:gd name="T42" fmla="*/ 213 w 498"/>
                <a:gd name="T43" fmla="*/ 160 h 445"/>
                <a:gd name="T44" fmla="*/ 178 w 498"/>
                <a:gd name="T45" fmla="*/ 187 h 445"/>
                <a:gd name="T46" fmla="*/ 169 w 498"/>
                <a:gd name="T47" fmla="*/ 204 h 445"/>
                <a:gd name="T48" fmla="*/ 381 w 498"/>
                <a:gd name="T49" fmla="*/ 435 h 445"/>
                <a:gd name="T50" fmla="*/ 399 w 498"/>
                <a:gd name="T51" fmla="*/ 435 h 445"/>
                <a:gd name="T52" fmla="*/ 426 w 498"/>
                <a:gd name="T53" fmla="*/ 417 h 445"/>
                <a:gd name="T54" fmla="*/ 426 w 498"/>
                <a:gd name="T55" fmla="*/ 400 h 445"/>
                <a:gd name="T56" fmla="*/ 222 w 498"/>
                <a:gd name="T57" fmla="*/ 160 h 445"/>
                <a:gd name="T58" fmla="*/ 497 w 498"/>
                <a:gd name="T59" fmla="*/ 63 h 445"/>
                <a:gd name="T60" fmla="*/ 497 w 498"/>
                <a:gd name="T61" fmla="*/ 63 h 445"/>
                <a:gd name="T62" fmla="*/ 479 w 498"/>
                <a:gd name="T63" fmla="*/ 54 h 445"/>
                <a:gd name="T64" fmla="*/ 461 w 498"/>
                <a:gd name="T65" fmla="*/ 89 h 445"/>
                <a:gd name="T66" fmla="*/ 408 w 498"/>
                <a:gd name="T67" fmla="*/ 107 h 445"/>
                <a:gd name="T68" fmla="*/ 399 w 498"/>
                <a:gd name="T69" fmla="*/ 63 h 445"/>
                <a:gd name="T70" fmla="*/ 417 w 498"/>
                <a:gd name="T71" fmla="*/ 19 h 445"/>
                <a:gd name="T72" fmla="*/ 408 w 498"/>
                <a:gd name="T73" fmla="*/ 10 h 445"/>
                <a:gd name="T74" fmla="*/ 337 w 498"/>
                <a:gd name="T75" fmla="*/ 72 h 445"/>
                <a:gd name="T76" fmla="*/ 319 w 498"/>
                <a:gd name="T77" fmla="*/ 151 h 445"/>
                <a:gd name="T78" fmla="*/ 284 w 498"/>
                <a:gd name="T79" fmla="*/ 187 h 445"/>
                <a:gd name="T80" fmla="*/ 319 w 498"/>
                <a:gd name="T81" fmla="*/ 231 h 445"/>
                <a:gd name="T82" fmla="*/ 364 w 498"/>
                <a:gd name="T83" fmla="*/ 187 h 445"/>
                <a:gd name="T84" fmla="*/ 408 w 498"/>
                <a:gd name="T85" fmla="*/ 178 h 445"/>
                <a:gd name="T86" fmla="*/ 488 w 498"/>
                <a:gd name="T87" fmla="*/ 143 h 445"/>
                <a:gd name="T88" fmla="*/ 497 w 498"/>
                <a:gd name="T89" fmla="*/ 63 h 445"/>
                <a:gd name="T90" fmla="*/ 72 w 498"/>
                <a:gd name="T91" fmla="*/ 400 h 445"/>
                <a:gd name="T92" fmla="*/ 72 w 498"/>
                <a:gd name="T93" fmla="*/ 400 h 445"/>
                <a:gd name="T94" fmla="*/ 72 w 498"/>
                <a:gd name="T95" fmla="*/ 417 h 445"/>
                <a:gd name="T96" fmla="*/ 89 w 498"/>
                <a:gd name="T97" fmla="*/ 444 h 445"/>
                <a:gd name="T98" fmla="*/ 107 w 498"/>
                <a:gd name="T99" fmla="*/ 435 h 445"/>
                <a:gd name="T100" fmla="*/ 231 w 498"/>
                <a:gd name="T101" fmla="*/ 320 h 445"/>
                <a:gd name="T102" fmla="*/ 195 w 498"/>
                <a:gd name="T103" fmla="*/ 275 h 445"/>
                <a:gd name="T104" fmla="*/ 72 w 498"/>
                <a:gd name="T105" fmla="*/ 40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文本框 10">
              <a:extLst>
                <a:ext uri="{FF2B5EF4-FFF2-40B4-BE49-F238E27FC236}">
                  <a16:creationId xmlns:a16="http://schemas.microsoft.com/office/drawing/2014/main" id="{C650A590-33BF-4E16-83C9-2E31FE241F8B}"/>
                </a:ext>
              </a:extLst>
            </p:cNvPr>
            <p:cNvSpPr txBox="1"/>
            <p:nvPr/>
          </p:nvSpPr>
          <p:spPr>
            <a:xfrm>
              <a:off x="4972644" y="2718431"/>
              <a:ext cx="1311576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</a:rPr>
                <a:t>输入标题文本 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D3F67BC-9B7A-4D8F-ABC7-B0881AA84FD8}"/>
                </a:ext>
              </a:extLst>
            </p:cNvPr>
            <p:cNvSpPr/>
            <p:nvPr/>
          </p:nvSpPr>
          <p:spPr>
            <a:xfrm>
              <a:off x="5207066" y="3044138"/>
              <a:ext cx="883777" cy="715581"/>
            </a:xfrm>
            <a:prstGeom prst="rect">
              <a:avLst/>
            </a:prstGeom>
          </p:spPr>
          <p:txBody>
            <a:bodyPr wrap="square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/>
                  </a:solidFill>
                </a:rPr>
                <a:t>请替换文字内容复制你的内容到此 。</a:t>
              </a:r>
            </a:p>
          </p:txBody>
        </p:sp>
      </p:grpSp>
      <p:grpSp>
        <p:nvGrpSpPr>
          <p:cNvPr id="8" name="千图PPT彼岸天：ID 8661124库_组合 7">
            <a:extLst>
              <a:ext uri="{FF2B5EF4-FFF2-40B4-BE49-F238E27FC236}">
                <a16:creationId xmlns:a16="http://schemas.microsoft.com/office/drawing/2014/main" id="{AA9D32BD-A43E-47A3-A512-8312C8E4B56F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584405" y="1468660"/>
            <a:ext cx="2617788" cy="2887662"/>
            <a:chOff x="7045871" y="1468660"/>
            <a:chExt cx="2617788" cy="2887662"/>
          </a:xfrm>
        </p:grpSpPr>
        <p:sp>
          <p:nvSpPr>
            <p:cNvPr id="14" name="任意多边形 11">
              <a:extLst>
                <a:ext uri="{FF2B5EF4-FFF2-40B4-BE49-F238E27FC236}">
                  <a16:creationId xmlns:a16="http://schemas.microsoft.com/office/drawing/2014/main" id="{3E99451C-38FC-476B-9481-F1A4B0466E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5871" y="1468660"/>
              <a:ext cx="2617788" cy="2887662"/>
            </a:xfrm>
            <a:custGeom>
              <a:avLst/>
              <a:gdLst>
                <a:gd name="T0" fmla="*/ 239 w 697"/>
                <a:gd name="T1" fmla="*/ 767 h 767"/>
                <a:gd name="T2" fmla="*/ 212 w 697"/>
                <a:gd name="T3" fmla="*/ 766 h 767"/>
                <a:gd name="T4" fmla="*/ 4 w 697"/>
                <a:gd name="T5" fmla="*/ 355 h 767"/>
                <a:gd name="T6" fmla="*/ 32 w 697"/>
                <a:gd name="T7" fmla="*/ 315 h 767"/>
                <a:gd name="T8" fmla="*/ 427 w 697"/>
                <a:gd name="T9" fmla="*/ 315 h 767"/>
                <a:gd name="T10" fmla="*/ 544 w 697"/>
                <a:gd name="T11" fmla="*/ 91 h 767"/>
                <a:gd name="T12" fmla="*/ 620 w 697"/>
                <a:gd name="T13" fmla="*/ 78 h 767"/>
                <a:gd name="T14" fmla="*/ 681 w 697"/>
                <a:gd name="T15" fmla="*/ 206 h 767"/>
                <a:gd name="T16" fmla="*/ 639 w 697"/>
                <a:gd name="T17" fmla="*/ 254 h 767"/>
                <a:gd name="T18" fmla="*/ 504 w 697"/>
                <a:gd name="T19" fmla="*/ 256 h 767"/>
                <a:gd name="T20" fmla="*/ 239 w 697"/>
                <a:gd name="T21" fmla="*/ 767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7" h="767">
                  <a:moveTo>
                    <a:pt x="239" y="767"/>
                  </a:moveTo>
                  <a:cubicBezTo>
                    <a:pt x="212" y="766"/>
                    <a:pt x="212" y="766"/>
                    <a:pt x="212" y="766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4" y="355"/>
                    <a:pt x="0" y="319"/>
                    <a:pt x="32" y="315"/>
                  </a:cubicBezTo>
                  <a:cubicBezTo>
                    <a:pt x="427" y="315"/>
                    <a:pt x="427" y="315"/>
                    <a:pt x="427" y="315"/>
                  </a:cubicBezTo>
                  <a:cubicBezTo>
                    <a:pt x="544" y="91"/>
                    <a:pt x="544" y="91"/>
                    <a:pt x="544" y="91"/>
                  </a:cubicBezTo>
                  <a:cubicBezTo>
                    <a:pt x="544" y="91"/>
                    <a:pt x="576" y="0"/>
                    <a:pt x="620" y="78"/>
                  </a:cubicBezTo>
                  <a:cubicBezTo>
                    <a:pt x="681" y="206"/>
                    <a:pt x="681" y="206"/>
                    <a:pt x="681" y="206"/>
                  </a:cubicBezTo>
                  <a:cubicBezTo>
                    <a:pt x="681" y="206"/>
                    <a:pt x="697" y="263"/>
                    <a:pt x="639" y="254"/>
                  </a:cubicBezTo>
                  <a:cubicBezTo>
                    <a:pt x="504" y="256"/>
                    <a:pt x="504" y="256"/>
                    <a:pt x="504" y="256"/>
                  </a:cubicBezTo>
                  <a:lnTo>
                    <a:pt x="239" y="767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任意多边形 12">
              <a:extLst>
                <a:ext uri="{FF2B5EF4-FFF2-40B4-BE49-F238E27FC236}">
                  <a16:creationId xmlns:a16="http://schemas.microsoft.com/office/drawing/2014/main" id="{4A32F3D3-C721-49C1-BCE7-11F0902AFB2A}"/>
                </a:ext>
              </a:extLst>
            </p:cNvPr>
            <p:cNvSpPr>
              <a:spLocks/>
            </p:cNvSpPr>
            <p:nvPr/>
          </p:nvSpPr>
          <p:spPr bwMode="auto">
            <a:xfrm>
              <a:off x="9083602" y="1947301"/>
              <a:ext cx="314988" cy="303837"/>
            </a:xfrm>
            <a:custGeom>
              <a:avLst/>
              <a:gdLst>
                <a:gd name="T0" fmla="*/ 425 w 497"/>
                <a:gd name="T1" fmla="*/ 160 h 480"/>
                <a:gd name="T2" fmla="*/ 425 w 497"/>
                <a:gd name="T3" fmla="*/ 160 h 480"/>
                <a:gd name="T4" fmla="*/ 372 w 497"/>
                <a:gd name="T5" fmla="*/ 18 h 480"/>
                <a:gd name="T6" fmla="*/ 346 w 497"/>
                <a:gd name="T7" fmla="*/ 9 h 480"/>
                <a:gd name="T8" fmla="*/ 9 w 497"/>
                <a:gd name="T9" fmla="*/ 134 h 480"/>
                <a:gd name="T10" fmla="*/ 0 w 497"/>
                <a:gd name="T11" fmla="*/ 160 h 480"/>
                <a:gd name="T12" fmla="*/ 53 w 497"/>
                <a:gd name="T13" fmla="*/ 302 h 480"/>
                <a:gd name="T14" fmla="*/ 53 w 497"/>
                <a:gd name="T15" fmla="*/ 222 h 480"/>
                <a:gd name="T16" fmla="*/ 115 w 497"/>
                <a:gd name="T17" fmla="*/ 160 h 480"/>
                <a:gd name="T18" fmla="*/ 203 w 497"/>
                <a:gd name="T19" fmla="*/ 160 h 480"/>
                <a:gd name="T20" fmla="*/ 309 w 497"/>
                <a:gd name="T21" fmla="*/ 89 h 480"/>
                <a:gd name="T22" fmla="*/ 372 w 497"/>
                <a:gd name="T23" fmla="*/ 160 h 480"/>
                <a:gd name="T24" fmla="*/ 425 w 497"/>
                <a:gd name="T25" fmla="*/ 160 h 480"/>
                <a:gd name="T26" fmla="*/ 478 w 497"/>
                <a:gd name="T27" fmla="*/ 204 h 480"/>
                <a:gd name="T28" fmla="*/ 478 w 497"/>
                <a:gd name="T29" fmla="*/ 204 h 480"/>
                <a:gd name="T30" fmla="*/ 115 w 497"/>
                <a:gd name="T31" fmla="*/ 204 h 480"/>
                <a:gd name="T32" fmla="*/ 97 w 497"/>
                <a:gd name="T33" fmla="*/ 222 h 480"/>
                <a:gd name="T34" fmla="*/ 97 w 497"/>
                <a:gd name="T35" fmla="*/ 462 h 480"/>
                <a:gd name="T36" fmla="*/ 115 w 497"/>
                <a:gd name="T37" fmla="*/ 479 h 480"/>
                <a:gd name="T38" fmla="*/ 478 w 497"/>
                <a:gd name="T39" fmla="*/ 479 h 480"/>
                <a:gd name="T40" fmla="*/ 496 w 497"/>
                <a:gd name="T41" fmla="*/ 462 h 480"/>
                <a:gd name="T42" fmla="*/ 496 w 497"/>
                <a:gd name="T43" fmla="*/ 222 h 480"/>
                <a:gd name="T44" fmla="*/ 478 w 497"/>
                <a:gd name="T45" fmla="*/ 204 h 480"/>
                <a:gd name="T46" fmla="*/ 452 w 497"/>
                <a:gd name="T47" fmla="*/ 426 h 480"/>
                <a:gd name="T48" fmla="*/ 452 w 497"/>
                <a:gd name="T49" fmla="*/ 426 h 480"/>
                <a:gd name="T50" fmla="*/ 150 w 497"/>
                <a:gd name="T51" fmla="*/ 426 h 480"/>
                <a:gd name="T52" fmla="*/ 150 w 497"/>
                <a:gd name="T53" fmla="*/ 391 h 480"/>
                <a:gd name="T54" fmla="*/ 195 w 497"/>
                <a:gd name="T55" fmla="*/ 275 h 480"/>
                <a:gd name="T56" fmla="*/ 265 w 497"/>
                <a:gd name="T57" fmla="*/ 364 h 480"/>
                <a:gd name="T58" fmla="*/ 328 w 497"/>
                <a:gd name="T59" fmla="*/ 302 h 480"/>
                <a:gd name="T60" fmla="*/ 416 w 497"/>
                <a:gd name="T61" fmla="*/ 266 h 480"/>
                <a:gd name="T62" fmla="*/ 452 w 497"/>
                <a:gd name="T63" fmla="*/ 347 h 480"/>
                <a:gd name="T64" fmla="*/ 452 w 497"/>
                <a:gd name="T65" fmla="*/ 426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7" h="480">
                  <a:moveTo>
                    <a:pt x="425" y="160"/>
                  </a:moveTo>
                  <a:lnTo>
                    <a:pt x="425" y="160"/>
                  </a:lnTo>
                  <a:cubicBezTo>
                    <a:pt x="372" y="18"/>
                    <a:pt x="372" y="18"/>
                    <a:pt x="372" y="18"/>
                  </a:cubicBezTo>
                  <a:cubicBezTo>
                    <a:pt x="372" y="9"/>
                    <a:pt x="354" y="0"/>
                    <a:pt x="346" y="9"/>
                  </a:cubicBezTo>
                  <a:cubicBezTo>
                    <a:pt x="9" y="134"/>
                    <a:pt x="9" y="134"/>
                    <a:pt x="9" y="134"/>
                  </a:cubicBezTo>
                  <a:cubicBezTo>
                    <a:pt x="0" y="134"/>
                    <a:pt x="0" y="143"/>
                    <a:pt x="0" y="160"/>
                  </a:cubicBezTo>
                  <a:cubicBezTo>
                    <a:pt x="53" y="302"/>
                    <a:pt x="53" y="302"/>
                    <a:pt x="53" y="302"/>
                  </a:cubicBezTo>
                  <a:cubicBezTo>
                    <a:pt x="53" y="222"/>
                    <a:pt x="53" y="222"/>
                    <a:pt x="53" y="222"/>
                  </a:cubicBezTo>
                  <a:cubicBezTo>
                    <a:pt x="53" y="187"/>
                    <a:pt x="80" y="160"/>
                    <a:pt x="115" y="160"/>
                  </a:cubicBezTo>
                  <a:cubicBezTo>
                    <a:pt x="203" y="160"/>
                    <a:pt x="203" y="160"/>
                    <a:pt x="203" y="160"/>
                  </a:cubicBezTo>
                  <a:cubicBezTo>
                    <a:pt x="309" y="89"/>
                    <a:pt x="309" y="89"/>
                    <a:pt x="309" y="89"/>
                  </a:cubicBezTo>
                  <a:cubicBezTo>
                    <a:pt x="372" y="160"/>
                    <a:pt x="372" y="160"/>
                    <a:pt x="372" y="160"/>
                  </a:cubicBezTo>
                  <a:lnTo>
                    <a:pt x="425" y="160"/>
                  </a:lnTo>
                  <a:close/>
                  <a:moveTo>
                    <a:pt x="478" y="204"/>
                  </a:moveTo>
                  <a:lnTo>
                    <a:pt x="478" y="204"/>
                  </a:lnTo>
                  <a:cubicBezTo>
                    <a:pt x="115" y="204"/>
                    <a:pt x="115" y="204"/>
                    <a:pt x="115" y="204"/>
                  </a:cubicBezTo>
                  <a:cubicBezTo>
                    <a:pt x="106" y="204"/>
                    <a:pt x="97" y="213"/>
                    <a:pt x="97" y="222"/>
                  </a:cubicBezTo>
                  <a:cubicBezTo>
                    <a:pt x="97" y="462"/>
                    <a:pt x="97" y="462"/>
                    <a:pt x="97" y="462"/>
                  </a:cubicBezTo>
                  <a:cubicBezTo>
                    <a:pt x="97" y="470"/>
                    <a:pt x="106" y="479"/>
                    <a:pt x="115" y="479"/>
                  </a:cubicBezTo>
                  <a:cubicBezTo>
                    <a:pt x="478" y="479"/>
                    <a:pt x="478" y="479"/>
                    <a:pt x="478" y="479"/>
                  </a:cubicBezTo>
                  <a:cubicBezTo>
                    <a:pt x="487" y="479"/>
                    <a:pt x="496" y="470"/>
                    <a:pt x="496" y="462"/>
                  </a:cubicBezTo>
                  <a:cubicBezTo>
                    <a:pt x="496" y="222"/>
                    <a:pt x="496" y="222"/>
                    <a:pt x="496" y="222"/>
                  </a:cubicBezTo>
                  <a:cubicBezTo>
                    <a:pt x="496" y="213"/>
                    <a:pt x="487" y="204"/>
                    <a:pt x="478" y="204"/>
                  </a:cubicBezTo>
                  <a:close/>
                  <a:moveTo>
                    <a:pt x="452" y="426"/>
                  </a:moveTo>
                  <a:lnTo>
                    <a:pt x="452" y="426"/>
                  </a:lnTo>
                  <a:cubicBezTo>
                    <a:pt x="150" y="426"/>
                    <a:pt x="150" y="426"/>
                    <a:pt x="150" y="426"/>
                  </a:cubicBezTo>
                  <a:cubicBezTo>
                    <a:pt x="150" y="391"/>
                    <a:pt x="150" y="391"/>
                    <a:pt x="150" y="391"/>
                  </a:cubicBezTo>
                  <a:cubicBezTo>
                    <a:pt x="195" y="275"/>
                    <a:pt x="195" y="275"/>
                    <a:pt x="195" y="275"/>
                  </a:cubicBezTo>
                  <a:cubicBezTo>
                    <a:pt x="265" y="364"/>
                    <a:pt x="265" y="364"/>
                    <a:pt x="265" y="364"/>
                  </a:cubicBezTo>
                  <a:cubicBezTo>
                    <a:pt x="328" y="302"/>
                    <a:pt x="328" y="302"/>
                    <a:pt x="328" y="302"/>
                  </a:cubicBezTo>
                  <a:cubicBezTo>
                    <a:pt x="416" y="266"/>
                    <a:pt x="416" y="266"/>
                    <a:pt x="416" y="266"/>
                  </a:cubicBezTo>
                  <a:cubicBezTo>
                    <a:pt x="452" y="347"/>
                    <a:pt x="452" y="347"/>
                    <a:pt x="452" y="347"/>
                  </a:cubicBezTo>
                  <a:lnTo>
                    <a:pt x="452" y="4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文本框 13">
              <a:extLst>
                <a:ext uri="{FF2B5EF4-FFF2-40B4-BE49-F238E27FC236}">
                  <a16:creationId xmlns:a16="http://schemas.microsoft.com/office/drawing/2014/main" id="{7C685BC9-49D3-4F90-877E-C7AA36E92374}"/>
                </a:ext>
              </a:extLst>
            </p:cNvPr>
            <p:cNvSpPr txBox="1"/>
            <p:nvPr/>
          </p:nvSpPr>
          <p:spPr>
            <a:xfrm>
              <a:off x="7222867" y="2718431"/>
              <a:ext cx="1304895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</a:rPr>
                <a:t>输入标题文本 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7AA101FB-29E0-44F2-A8E2-7622516263BE}"/>
                </a:ext>
              </a:extLst>
            </p:cNvPr>
            <p:cNvSpPr/>
            <p:nvPr/>
          </p:nvSpPr>
          <p:spPr>
            <a:xfrm>
              <a:off x="7455391" y="3044138"/>
              <a:ext cx="883777" cy="715581"/>
            </a:xfrm>
            <a:prstGeom prst="rect">
              <a:avLst/>
            </a:prstGeom>
          </p:spPr>
          <p:txBody>
            <a:bodyPr wrap="square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/>
                  </a:solidFill>
                </a:rPr>
                <a:t>请替换文字内容复制你的内容到此 。</a:t>
              </a:r>
            </a:p>
          </p:txBody>
        </p:sp>
      </p:grpSp>
      <p:grpSp>
        <p:nvGrpSpPr>
          <p:cNvPr id="9" name="千图PPT彼岸天：ID 8661124库_组合 8">
            <a:extLst>
              <a:ext uri="{FF2B5EF4-FFF2-40B4-BE49-F238E27FC236}">
                <a16:creationId xmlns:a16="http://schemas.microsoft.com/office/drawing/2014/main" id="{F327F434-7241-44C8-811A-C005514EE97F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5264548" y="2663839"/>
            <a:ext cx="2617788" cy="2889249"/>
            <a:chOff x="5008200" y="2663839"/>
            <a:chExt cx="2617788" cy="2889249"/>
          </a:xfrm>
        </p:grpSpPr>
        <p:sp>
          <p:nvSpPr>
            <p:cNvPr id="10" name="任意多边形 20">
              <a:extLst>
                <a:ext uri="{FF2B5EF4-FFF2-40B4-BE49-F238E27FC236}">
                  <a16:creationId xmlns:a16="http://schemas.microsoft.com/office/drawing/2014/main" id="{07E463DA-1C6C-4A8B-A574-2469BFA59E47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008200" y="2663839"/>
              <a:ext cx="2617788" cy="2889249"/>
            </a:xfrm>
            <a:custGeom>
              <a:avLst/>
              <a:gdLst>
                <a:gd name="T0" fmla="*/ 239 w 697"/>
                <a:gd name="T1" fmla="*/ 767 h 767"/>
                <a:gd name="T2" fmla="*/ 212 w 697"/>
                <a:gd name="T3" fmla="*/ 766 h 767"/>
                <a:gd name="T4" fmla="*/ 4 w 697"/>
                <a:gd name="T5" fmla="*/ 355 h 767"/>
                <a:gd name="T6" fmla="*/ 32 w 697"/>
                <a:gd name="T7" fmla="*/ 315 h 767"/>
                <a:gd name="T8" fmla="*/ 427 w 697"/>
                <a:gd name="T9" fmla="*/ 315 h 767"/>
                <a:gd name="T10" fmla="*/ 544 w 697"/>
                <a:gd name="T11" fmla="*/ 91 h 767"/>
                <a:gd name="T12" fmla="*/ 620 w 697"/>
                <a:gd name="T13" fmla="*/ 78 h 767"/>
                <a:gd name="T14" fmla="*/ 681 w 697"/>
                <a:gd name="T15" fmla="*/ 206 h 767"/>
                <a:gd name="T16" fmla="*/ 639 w 697"/>
                <a:gd name="T17" fmla="*/ 254 h 767"/>
                <a:gd name="T18" fmla="*/ 504 w 697"/>
                <a:gd name="T19" fmla="*/ 256 h 767"/>
                <a:gd name="T20" fmla="*/ 239 w 697"/>
                <a:gd name="T21" fmla="*/ 767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7" h="767">
                  <a:moveTo>
                    <a:pt x="239" y="767"/>
                  </a:moveTo>
                  <a:cubicBezTo>
                    <a:pt x="212" y="766"/>
                    <a:pt x="212" y="766"/>
                    <a:pt x="212" y="766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4" y="355"/>
                    <a:pt x="0" y="319"/>
                    <a:pt x="32" y="315"/>
                  </a:cubicBezTo>
                  <a:cubicBezTo>
                    <a:pt x="427" y="315"/>
                    <a:pt x="427" y="315"/>
                    <a:pt x="427" y="315"/>
                  </a:cubicBezTo>
                  <a:cubicBezTo>
                    <a:pt x="544" y="91"/>
                    <a:pt x="544" y="91"/>
                    <a:pt x="544" y="91"/>
                  </a:cubicBezTo>
                  <a:cubicBezTo>
                    <a:pt x="544" y="91"/>
                    <a:pt x="576" y="0"/>
                    <a:pt x="620" y="78"/>
                  </a:cubicBezTo>
                  <a:cubicBezTo>
                    <a:pt x="681" y="206"/>
                    <a:pt x="681" y="206"/>
                    <a:pt x="681" y="206"/>
                  </a:cubicBezTo>
                  <a:cubicBezTo>
                    <a:pt x="681" y="206"/>
                    <a:pt x="697" y="263"/>
                    <a:pt x="639" y="254"/>
                  </a:cubicBezTo>
                  <a:cubicBezTo>
                    <a:pt x="504" y="256"/>
                    <a:pt x="504" y="256"/>
                    <a:pt x="504" y="256"/>
                  </a:cubicBezTo>
                  <a:lnTo>
                    <a:pt x="239" y="767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文本框 21">
              <a:extLst>
                <a:ext uri="{FF2B5EF4-FFF2-40B4-BE49-F238E27FC236}">
                  <a16:creationId xmlns:a16="http://schemas.microsoft.com/office/drawing/2014/main" id="{471B0914-DA13-4E95-A9C0-A3E934B654D6}"/>
                </a:ext>
              </a:extLst>
            </p:cNvPr>
            <p:cNvSpPr txBox="1"/>
            <p:nvPr/>
          </p:nvSpPr>
          <p:spPr>
            <a:xfrm>
              <a:off x="6097866" y="3944869"/>
              <a:ext cx="1311576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</a:rPr>
                <a:t>输入标题文本 </a:t>
              </a:r>
            </a:p>
          </p:txBody>
        </p:sp>
        <p:sp>
          <p:nvSpPr>
            <p:cNvPr id="12" name="任意多边形 22">
              <a:extLst>
                <a:ext uri="{FF2B5EF4-FFF2-40B4-BE49-F238E27FC236}">
                  <a16:creationId xmlns:a16="http://schemas.microsoft.com/office/drawing/2014/main" id="{90AE0C7D-0894-41F7-80A5-A35517E38D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233" y="4734897"/>
              <a:ext cx="266368" cy="276915"/>
            </a:xfrm>
            <a:custGeom>
              <a:avLst/>
              <a:gdLst>
                <a:gd name="T0" fmla="*/ 400 w 445"/>
                <a:gd name="T1" fmla="*/ 159 h 462"/>
                <a:gd name="T2" fmla="*/ 400 w 445"/>
                <a:gd name="T3" fmla="*/ 159 h 462"/>
                <a:gd name="T4" fmla="*/ 266 w 445"/>
                <a:gd name="T5" fmla="*/ 8 h 462"/>
                <a:gd name="T6" fmla="*/ 36 w 445"/>
                <a:gd name="T7" fmla="*/ 248 h 462"/>
                <a:gd name="T8" fmla="*/ 9 w 445"/>
                <a:gd name="T9" fmla="*/ 319 h 462"/>
                <a:gd name="T10" fmla="*/ 81 w 445"/>
                <a:gd name="T11" fmla="*/ 355 h 462"/>
                <a:gd name="T12" fmla="*/ 98 w 445"/>
                <a:gd name="T13" fmla="*/ 346 h 462"/>
                <a:gd name="T14" fmla="*/ 134 w 445"/>
                <a:gd name="T15" fmla="*/ 372 h 462"/>
                <a:gd name="T16" fmla="*/ 160 w 445"/>
                <a:gd name="T17" fmla="*/ 434 h 462"/>
                <a:gd name="T18" fmla="*/ 187 w 445"/>
                <a:gd name="T19" fmla="*/ 452 h 462"/>
                <a:gd name="T20" fmla="*/ 240 w 445"/>
                <a:gd name="T21" fmla="*/ 434 h 462"/>
                <a:gd name="T22" fmla="*/ 249 w 445"/>
                <a:gd name="T23" fmla="*/ 416 h 462"/>
                <a:gd name="T24" fmla="*/ 231 w 445"/>
                <a:gd name="T25" fmla="*/ 390 h 462"/>
                <a:gd name="T26" fmla="*/ 204 w 445"/>
                <a:gd name="T27" fmla="*/ 337 h 462"/>
                <a:gd name="T28" fmla="*/ 231 w 445"/>
                <a:gd name="T29" fmla="*/ 310 h 462"/>
                <a:gd name="T30" fmla="*/ 417 w 445"/>
                <a:gd name="T31" fmla="*/ 355 h 462"/>
                <a:gd name="T32" fmla="*/ 400 w 445"/>
                <a:gd name="T33" fmla="*/ 159 h 462"/>
                <a:gd name="T34" fmla="*/ 390 w 445"/>
                <a:gd name="T35" fmla="*/ 310 h 462"/>
                <a:gd name="T36" fmla="*/ 390 w 445"/>
                <a:gd name="T37" fmla="*/ 310 h 462"/>
                <a:gd name="T38" fmla="*/ 302 w 445"/>
                <a:gd name="T39" fmla="*/ 204 h 462"/>
                <a:gd name="T40" fmla="*/ 284 w 445"/>
                <a:gd name="T41" fmla="*/ 62 h 462"/>
                <a:gd name="T42" fmla="*/ 364 w 445"/>
                <a:gd name="T43" fmla="*/ 177 h 462"/>
                <a:gd name="T44" fmla="*/ 390 w 445"/>
                <a:gd name="T45" fmla="*/ 31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08736029-2CF6-4003-B4DA-63EDBFB45192}"/>
                </a:ext>
              </a:extLst>
            </p:cNvPr>
            <p:cNvSpPr/>
            <p:nvPr/>
          </p:nvSpPr>
          <p:spPr>
            <a:xfrm>
              <a:off x="6362788" y="3044138"/>
              <a:ext cx="880082" cy="715581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>
                  <a:solidFill>
                    <a:schemeClr val="bg1"/>
                  </a:solidFill>
                </a:rPr>
                <a:t>此部分内</a:t>
              </a:r>
              <a:br>
                <a:rPr lang="zh-CN" altLang="en-US" sz="900">
                  <a:solidFill>
                    <a:schemeClr val="bg1"/>
                  </a:solidFill>
                </a:rPr>
              </a:br>
              <a:r>
                <a:rPr lang="zh-CN" altLang="en-US" sz="900">
                  <a:solidFill>
                    <a:schemeClr val="bg1"/>
                  </a:solidFill>
                </a:rPr>
                <a:t>容作为文字排版占位显示 。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5895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8B918213-D50A-44AF-9D38-81E82A206A7D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724649" y="1232757"/>
            <a:ext cx="4724195" cy="3818250"/>
            <a:chOff x="3724649" y="1232757"/>
            <a:chExt cx="4724195" cy="3818250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E20BCB7D-9606-47FC-B7E5-37F17CCC1F54}"/>
                </a:ext>
              </a:extLst>
            </p:cNvPr>
            <p:cNvGrpSpPr/>
            <p:nvPr/>
          </p:nvGrpSpPr>
          <p:grpSpPr>
            <a:xfrm>
              <a:off x="3936637" y="1232757"/>
              <a:ext cx="4310834" cy="2401915"/>
              <a:chOff x="2906955" y="1127125"/>
              <a:chExt cx="3330090" cy="1855463"/>
            </a:xfrm>
          </p:grpSpPr>
          <p:sp>
            <p:nvSpPr>
              <p:cNvPr id="49" name="Rectangle 4">
                <a:extLst>
                  <a:ext uri="{FF2B5EF4-FFF2-40B4-BE49-F238E27FC236}">
                    <a16:creationId xmlns:a16="http://schemas.microsoft.com/office/drawing/2014/main" id="{1AFF92EC-8529-492A-8228-1A2F4B7CC0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8189" y="1313114"/>
                <a:ext cx="365336" cy="604465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0" name="Group 5">
                <a:extLst>
                  <a:ext uri="{FF2B5EF4-FFF2-40B4-BE49-F238E27FC236}">
                    <a16:creationId xmlns:a16="http://schemas.microsoft.com/office/drawing/2014/main" id="{03C75C0C-A5CB-41C7-8268-3F2B0CD10204}"/>
                  </a:ext>
                </a:extLst>
              </p:cNvPr>
              <p:cNvGrpSpPr/>
              <p:nvPr/>
            </p:nvGrpSpPr>
            <p:grpSpPr>
              <a:xfrm>
                <a:off x="2906955" y="1127125"/>
                <a:ext cx="3330090" cy="1855463"/>
                <a:chOff x="2906955" y="1624214"/>
                <a:chExt cx="3330090" cy="1855463"/>
              </a:xfrm>
            </p:grpSpPr>
            <p:sp>
              <p:nvSpPr>
                <p:cNvPr id="51" name="Freeform: Shape 6">
                  <a:extLst>
                    <a:ext uri="{FF2B5EF4-FFF2-40B4-BE49-F238E27FC236}">
                      <a16:creationId xmlns:a16="http://schemas.microsoft.com/office/drawing/2014/main" id="{41D4FA4C-CE17-4D31-8AD6-C0E53FF08D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06955" y="3138697"/>
                  <a:ext cx="701888" cy="340980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317" y="154"/>
                    </a:cxn>
                    <a:cxn ang="0">
                      <a:pos x="317" y="117"/>
                    </a:cxn>
                    <a:cxn ang="0">
                      <a:pos x="126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317" h="154">
                      <a:moveTo>
                        <a:pt x="0" y="17"/>
                      </a:moveTo>
                      <a:lnTo>
                        <a:pt x="317" y="154"/>
                      </a:lnTo>
                      <a:lnTo>
                        <a:pt x="317" y="117"/>
                      </a:lnTo>
                      <a:lnTo>
                        <a:pt x="12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Freeform: Shape 7">
                  <a:extLst>
                    <a:ext uri="{FF2B5EF4-FFF2-40B4-BE49-F238E27FC236}">
                      <a16:creationId xmlns:a16="http://schemas.microsoft.com/office/drawing/2014/main" id="{AB8A1628-92FE-4D9F-BFC5-1560C796918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46228" y="3182980"/>
                  <a:ext cx="690817" cy="247985"/>
                </a:xfrm>
                <a:custGeom>
                  <a:avLst/>
                  <a:gdLst/>
                  <a:ahLst/>
                  <a:cxnLst>
                    <a:cxn ang="0">
                      <a:pos x="199" y="0"/>
                    </a:cxn>
                    <a:cxn ang="0">
                      <a:pos x="312" y="0"/>
                    </a:cxn>
                    <a:cxn ang="0">
                      <a:pos x="0" y="112"/>
                    </a:cxn>
                    <a:cxn ang="0">
                      <a:pos x="2" y="79"/>
                    </a:cxn>
                    <a:cxn ang="0">
                      <a:pos x="199" y="0"/>
                    </a:cxn>
                  </a:cxnLst>
                  <a:rect l="0" t="0" r="r" b="b"/>
                  <a:pathLst>
                    <a:path w="312" h="112">
                      <a:moveTo>
                        <a:pt x="199" y="0"/>
                      </a:moveTo>
                      <a:lnTo>
                        <a:pt x="312" y="0"/>
                      </a:lnTo>
                      <a:lnTo>
                        <a:pt x="0" y="112"/>
                      </a:lnTo>
                      <a:lnTo>
                        <a:pt x="2" y="79"/>
                      </a:lnTo>
                      <a:lnTo>
                        <a:pt x="199" y="0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Freeform: Shape 8">
                  <a:extLst>
                    <a:ext uri="{FF2B5EF4-FFF2-40B4-BE49-F238E27FC236}">
                      <a16:creationId xmlns:a16="http://schemas.microsoft.com/office/drawing/2014/main" id="{309990C9-E0ED-4F27-A19B-9E241A9EEE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06955" y="1624214"/>
                  <a:ext cx="3330090" cy="1558766"/>
                </a:xfrm>
                <a:custGeom>
                  <a:avLst/>
                  <a:gdLst/>
                  <a:ahLst/>
                  <a:cxnLst>
                    <a:cxn ang="0">
                      <a:pos x="1391" y="704"/>
                    </a:cxn>
                    <a:cxn ang="0">
                      <a:pos x="1504" y="704"/>
                    </a:cxn>
                    <a:cxn ang="0">
                      <a:pos x="746" y="0"/>
                    </a:cxn>
                    <a:cxn ang="0">
                      <a:pos x="0" y="701"/>
                    </a:cxn>
                    <a:cxn ang="0">
                      <a:pos x="118" y="701"/>
                    </a:cxn>
                    <a:cxn ang="0">
                      <a:pos x="753" y="106"/>
                    </a:cxn>
                    <a:cxn ang="0">
                      <a:pos x="1391" y="704"/>
                    </a:cxn>
                  </a:cxnLst>
                  <a:rect l="0" t="0" r="r" b="b"/>
                  <a:pathLst>
                    <a:path w="1504" h="704">
                      <a:moveTo>
                        <a:pt x="1391" y="704"/>
                      </a:moveTo>
                      <a:lnTo>
                        <a:pt x="1504" y="704"/>
                      </a:lnTo>
                      <a:lnTo>
                        <a:pt x="746" y="0"/>
                      </a:lnTo>
                      <a:lnTo>
                        <a:pt x="0" y="701"/>
                      </a:lnTo>
                      <a:lnTo>
                        <a:pt x="118" y="701"/>
                      </a:lnTo>
                      <a:lnTo>
                        <a:pt x="753" y="106"/>
                      </a:lnTo>
                      <a:lnTo>
                        <a:pt x="1391" y="704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Freeform: Shape 9">
                  <a:extLst>
                    <a:ext uri="{FF2B5EF4-FFF2-40B4-BE49-F238E27FC236}">
                      <a16:creationId xmlns:a16="http://schemas.microsoft.com/office/drawing/2014/main" id="{9604A350-185A-41FB-A303-CB83E4CA8C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8225" y="1836773"/>
                  <a:ext cx="2838547" cy="1594192"/>
                </a:xfrm>
                <a:custGeom>
                  <a:avLst/>
                  <a:gdLst/>
                  <a:ahLst/>
                  <a:cxnLst>
                    <a:cxn ang="0">
                      <a:pos x="184" y="720"/>
                    </a:cxn>
                    <a:cxn ang="0">
                      <a:pos x="0" y="607"/>
                    </a:cxn>
                    <a:cxn ang="0">
                      <a:pos x="635" y="0"/>
                    </a:cxn>
                    <a:cxn ang="0">
                      <a:pos x="1282" y="608"/>
                    </a:cxn>
                    <a:cxn ang="0">
                      <a:pos x="1067" y="711"/>
                    </a:cxn>
                    <a:cxn ang="0">
                      <a:pos x="1074" y="607"/>
                    </a:cxn>
                    <a:cxn ang="0">
                      <a:pos x="1179" y="608"/>
                    </a:cxn>
                    <a:cxn ang="0">
                      <a:pos x="632" y="82"/>
                    </a:cxn>
                    <a:cxn ang="0">
                      <a:pos x="85" y="607"/>
                    </a:cxn>
                    <a:cxn ang="0">
                      <a:pos x="189" y="608"/>
                    </a:cxn>
                    <a:cxn ang="0">
                      <a:pos x="184" y="720"/>
                    </a:cxn>
                  </a:cxnLst>
                  <a:rect l="0" t="0" r="r" b="b"/>
                  <a:pathLst>
                    <a:path w="1282" h="720">
                      <a:moveTo>
                        <a:pt x="184" y="720"/>
                      </a:moveTo>
                      <a:lnTo>
                        <a:pt x="0" y="607"/>
                      </a:lnTo>
                      <a:lnTo>
                        <a:pt x="635" y="0"/>
                      </a:lnTo>
                      <a:lnTo>
                        <a:pt x="1282" y="608"/>
                      </a:lnTo>
                      <a:lnTo>
                        <a:pt x="1067" y="711"/>
                      </a:lnTo>
                      <a:lnTo>
                        <a:pt x="1074" y="607"/>
                      </a:lnTo>
                      <a:lnTo>
                        <a:pt x="1179" y="608"/>
                      </a:lnTo>
                      <a:lnTo>
                        <a:pt x="632" y="82"/>
                      </a:lnTo>
                      <a:lnTo>
                        <a:pt x="85" y="607"/>
                      </a:lnTo>
                      <a:lnTo>
                        <a:pt x="189" y="608"/>
                      </a:lnTo>
                      <a:lnTo>
                        <a:pt x="184" y="720"/>
                      </a:ln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5" name="Freeform: Shape 10">
              <a:extLst>
                <a:ext uri="{FF2B5EF4-FFF2-40B4-BE49-F238E27FC236}">
                  <a16:creationId xmlns:a16="http://schemas.microsoft.com/office/drawing/2014/main" id="{485AD9D8-576B-4391-999B-1023B61395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4852" y="1507916"/>
              <a:ext cx="3674524" cy="2063696"/>
            </a:xfrm>
            <a:custGeom>
              <a:avLst/>
              <a:gdLst/>
              <a:ahLst/>
              <a:cxnLst>
                <a:cxn ang="0">
                  <a:pos x="184" y="720"/>
                </a:cxn>
                <a:cxn ang="0">
                  <a:pos x="0" y="607"/>
                </a:cxn>
                <a:cxn ang="0">
                  <a:pos x="635" y="0"/>
                </a:cxn>
                <a:cxn ang="0">
                  <a:pos x="1282" y="608"/>
                </a:cxn>
                <a:cxn ang="0">
                  <a:pos x="1067" y="711"/>
                </a:cxn>
                <a:cxn ang="0">
                  <a:pos x="1074" y="607"/>
                </a:cxn>
                <a:cxn ang="0">
                  <a:pos x="1179" y="608"/>
                </a:cxn>
                <a:cxn ang="0">
                  <a:pos x="632" y="82"/>
                </a:cxn>
                <a:cxn ang="0">
                  <a:pos x="85" y="607"/>
                </a:cxn>
                <a:cxn ang="0">
                  <a:pos x="189" y="608"/>
                </a:cxn>
                <a:cxn ang="0">
                  <a:pos x="184" y="720"/>
                </a:cxn>
              </a:cxnLst>
              <a:rect l="0" t="0" r="r" b="b"/>
              <a:pathLst>
                <a:path w="1282" h="720">
                  <a:moveTo>
                    <a:pt x="184" y="720"/>
                  </a:moveTo>
                  <a:lnTo>
                    <a:pt x="0" y="607"/>
                  </a:lnTo>
                  <a:lnTo>
                    <a:pt x="635" y="0"/>
                  </a:lnTo>
                  <a:lnTo>
                    <a:pt x="1282" y="608"/>
                  </a:lnTo>
                  <a:lnTo>
                    <a:pt x="1067" y="711"/>
                  </a:lnTo>
                  <a:lnTo>
                    <a:pt x="1074" y="607"/>
                  </a:lnTo>
                  <a:lnTo>
                    <a:pt x="1179" y="608"/>
                  </a:lnTo>
                  <a:lnTo>
                    <a:pt x="632" y="82"/>
                  </a:lnTo>
                  <a:lnTo>
                    <a:pt x="85" y="607"/>
                  </a:lnTo>
                  <a:lnTo>
                    <a:pt x="189" y="608"/>
                  </a:lnTo>
                  <a:lnTo>
                    <a:pt x="184" y="72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11">
              <a:extLst>
                <a:ext uri="{FF2B5EF4-FFF2-40B4-BE49-F238E27FC236}">
                  <a16:creationId xmlns:a16="http://schemas.microsoft.com/office/drawing/2014/main" id="{EF50B665-05B9-433D-9E63-4B19AADCE3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8484" y="1737215"/>
              <a:ext cx="1318473" cy="871338"/>
            </a:xfrm>
            <a:custGeom>
              <a:avLst/>
              <a:gdLst/>
              <a:ahLst/>
              <a:cxnLst>
                <a:cxn ang="0">
                  <a:pos x="310" y="142"/>
                </a:cxn>
                <a:cxn ang="0">
                  <a:pos x="158" y="0"/>
                </a:cxn>
                <a:cxn ang="0">
                  <a:pos x="0" y="142"/>
                </a:cxn>
                <a:cxn ang="0">
                  <a:pos x="112" y="142"/>
                </a:cxn>
                <a:cxn ang="0">
                  <a:pos x="110" y="164"/>
                </a:cxn>
                <a:cxn ang="0">
                  <a:pos x="155" y="205"/>
                </a:cxn>
                <a:cxn ang="0">
                  <a:pos x="200" y="164"/>
                </a:cxn>
                <a:cxn ang="0">
                  <a:pos x="197" y="142"/>
                </a:cxn>
                <a:cxn ang="0">
                  <a:pos x="310" y="142"/>
                </a:cxn>
              </a:cxnLst>
              <a:rect l="0" t="0" r="r" b="b"/>
              <a:pathLst>
                <a:path w="310" h="205">
                  <a:moveTo>
                    <a:pt x="310" y="142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112" y="142"/>
                    <a:pt x="112" y="142"/>
                    <a:pt x="112" y="142"/>
                  </a:cubicBezTo>
                  <a:cubicBezTo>
                    <a:pt x="108" y="149"/>
                    <a:pt x="110" y="155"/>
                    <a:pt x="110" y="164"/>
                  </a:cubicBezTo>
                  <a:cubicBezTo>
                    <a:pt x="110" y="188"/>
                    <a:pt x="131" y="205"/>
                    <a:pt x="155" y="205"/>
                  </a:cubicBezTo>
                  <a:cubicBezTo>
                    <a:pt x="179" y="205"/>
                    <a:pt x="200" y="188"/>
                    <a:pt x="200" y="164"/>
                  </a:cubicBezTo>
                  <a:cubicBezTo>
                    <a:pt x="200" y="156"/>
                    <a:pt x="201" y="149"/>
                    <a:pt x="197" y="142"/>
                  </a:cubicBezTo>
                  <a:cubicBezTo>
                    <a:pt x="310" y="142"/>
                    <a:pt x="310" y="142"/>
                    <a:pt x="310" y="142"/>
                  </a:cubicBez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12">
              <a:extLst>
                <a:ext uri="{FF2B5EF4-FFF2-40B4-BE49-F238E27FC236}">
                  <a16:creationId xmlns:a16="http://schemas.microsoft.com/office/drawing/2014/main" id="{05FAA1CA-0697-4942-A30A-84F56D2F30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0014" y="3585944"/>
              <a:ext cx="8599" cy="5732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3" y="2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19131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13">
              <a:extLst>
                <a:ext uri="{FF2B5EF4-FFF2-40B4-BE49-F238E27FC236}">
                  <a16:creationId xmlns:a16="http://schemas.microsoft.com/office/drawing/2014/main" id="{B923E318-0CC7-485D-BC2B-05BC3F8379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4663" y="2362056"/>
              <a:ext cx="1189492" cy="1223887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74" y="108"/>
                </a:cxn>
                <a:cxn ang="0">
                  <a:pos x="65" y="100"/>
                </a:cxn>
                <a:cxn ang="0">
                  <a:pos x="42" y="93"/>
                </a:cxn>
                <a:cxn ang="0">
                  <a:pos x="0" y="134"/>
                </a:cxn>
                <a:cxn ang="0">
                  <a:pos x="41" y="175"/>
                </a:cxn>
                <a:cxn ang="0">
                  <a:pos x="67" y="167"/>
                </a:cxn>
                <a:cxn ang="0">
                  <a:pos x="76" y="158"/>
                </a:cxn>
                <a:cxn ang="0">
                  <a:pos x="81" y="288"/>
                </a:cxn>
                <a:cxn ang="0">
                  <a:pos x="109" y="288"/>
                </a:cxn>
                <a:cxn ang="0">
                  <a:pos x="95" y="256"/>
                </a:cxn>
                <a:cxn ang="0">
                  <a:pos x="140" y="212"/>
                </a:cxn>
                <a:cxn ang="0">
                  <a:pos x="185" y="256"/>
                </a:cxn>
                <a:cxn ang="0">
                  <a:pos x="173" y="288"/>
                </a:cxn>
                <a:cxn ang="0">
                  <a:pos x="210" y="287"/>
                </a:cxn>
                <a:cxn ang="0">
                  <a:pos x="209" y="207"/>
                </a:cxn>
                <a:cxn ang="0">
                  <a:pos x="280" y="210"/>
                </a:cxn>
                <a:cxn ang="0">
                  <a:pos x="70" y="0"/>
                </a:cxn>
              </a:cxnLst>
              <a:rect l="0" t="0" r="r" b="b"/>
              <a:pathLst>
                <a:path w="280" h="288">
                  <a:moveTo>
                    <a:pt x="70" y="0"/>
                  </a:moveTo>
                  <a:cubicBezTo>
                    <a:pt x="74" y="108"/>
                    <a:pt x="74" y="108"/>
                    <a:pt x="74" y="108"/>
                  </a:cubicBezTo>
                  <a:cubicBezTo>
                    <a:pt x="71" y="105"/>
                    <a:pt x="68" y="102"/>
                    <a:pt x="65" y="100"/>
                  </a:cubicBezTo>
                  <a:cubicBezTo>
                    <a:pt x="58" y="96"/>
                    <a:pt x="50" y="93"/>
                    <a:pt x="42" y="93"/>
                  </a:cubicBezTo>
                  <a:cubicBezTo>
                    <a:pt x="19" y="93"/>
                    <a:pt x="0" y="111"/>
                    <a:pt x="0" y="134"/>
                  </a:cubicBezTo>
                  <a:cubicBezTo>
                    <a:pt x="0" y="156"/>
                    <a:pt x="18" y="175"/>
                    <a:pt x="41" y="175"/>
                  </a:cubicBezTo>
                  <a:cubicBezTo>
                    <a:pt x="51" y="175"/>
                    <a:pt x="60" y="172"/>
                    <a:pt x="67" y="167"/>
                  </a:cubicBezTo>
                  <a:cubicBezTo>
                    <a:pt x="70" y="164"/>
                    <a:pt x="73" y="161"/>
                    <a:pt x="76" y="158"/>
                  </a:cubicBezTo>
                  <a:cubicBezTo>
                    <a:pt x="81" y="288"/>
                    <a:pt x="81" y="288"/>
                    <a:pt x="81" y="288"/>
                  </a:cubicBezTo>
                  <a:cubicBezTo>
                    <a:pt x="109" y="288"/>
                    <a:pt x="109" y="288"/>
                    <a:pt x="109" y="288"/>
                  </a:cubicBezTo>
                  <a:cubicBezTo>
                    <a:pt x="103" y="279"/>
                    <a:pt x="95" y="267"/>
                    <a:pt x="95" y="256"/>
                  </a:cubicBezTo>
                  <a:cubicBezTo>
                    <a:pt x="95" y="229"/>
                    <a:pt x="114" y="212"/>
                    <a:pt x="140" y="212"/>
                  </a:cubicBezTo>
                  <a:cubicBezTo>
                    <a:pt x="166" y="212"/>
                    <a:pt x="185" y="230"/>
                    <a:pt x="185" y="256"/>
                  </a:cubicBezTo>
                  <a:cubicBezTo>
                    <a:pt x="185" y="266"/>
                    <a:pt x="178" y="280"/>
                    <a:pt x="173" y="288"/>
                  </a:cubicBezTo>
                  <a:cubicBezTo>
                    <a:pt x="210" y="287"/>
                    <a:pt x="210" y="287"/>
                    <a:pt x="210" y="287"/>
                  </a:cubicBezTo>
                  <a:cubicBezTo>
                    <a:pt x="209" y="207"/>
                    <a:pt x="209" y="207"/>
                    <a:pt x="209" y="207"/>
                  </a:cubicBezTo>
                  <a:cubicBezTo>
                    <a:pt x="280" y="210"/>
                    <a:pt x="280" y="210"/>
                    <a:pt x="280" y="210"/>
                  </a:cubicBez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14">
              <a:extLst>
                <a:ext uri="{FF2B5EF4-FFF2-40B4-BE49-F238E27FC236}">
                  <a16:creationId xmlns:a16="http://schemas.microsoft.com/office/drawing/2014/main" id="{00FBB1DD-F873-4C7D-B682-5C78D42C595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2560" y="3600274"/>
              <a:ext cx="8599" cy="2867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F40B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15">
              <a:extLst>
                <a:ext uri="{FF2B5EF4-FFF2-40B4-BE49-F238E27FC236}">
                  <a16:creationId xmlns:a16="http://schemas.microsoft.com/office/drawing/2014/main" id="{14261692-7079-4F6F-8711-274322FDF1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1286" y="2362056"/>
              <a:ext cx="1198090" cy="1229620"/>
            </a:xfrm>
            <a:custGeom>
              <a:avLst/>
              <a:gdLst/>
              <a:ahLst/>
              <a:cxnLst>
                <a:cxn ang="0">
                  <a:pos x="240" y="95"/>
                </a:cxn>
                <a:cxn ang="0">
                  <a:pos x="217" y="101"/>
                </a:cxn>
                <a:cxn ang="0">
                  <a:pos x="208" y="110"/>
                </a:cxn>
                <a:cxn ang="0">
                  <a:pos x="212" y="0"/>
                </a:cxn>
                <a:cxn ang="0">
                  <a:pos x="0" y="212"/>
                </a:cxn>
                <a:cxn ang="0">
                  <a:pos x="71" y="209"/>
                </a:cxn>
                <a:cxn ang="0">
                  <a:pos x="71" y="286"/>
                </a:cxn>
                <a:cxn ang="0">
                  <a:pos x="110" y="287"/>
                </a:cxn>
                <a:cxn ang="0">
                  <a:pos x="97" y="262"/>
                </a:cxn>
                <a:cxn ang="0">
                  <a:pos x="145" y="212"/>
                </a:cxn>
                <a:cxn ang="0">
                  <a:pos x="188" y="257"/>
                </a:cxn>
                <a:cxn ang="0">
                  <a:pos x="171" y="286"/>
                </a:cxn>
                <a:cxn ang="0">
                  <a:pos x="201" y="289"/>
                </a:cxn>
                <a:cxn ang="0">
                  <a:pos x="206" y="160"/>
                </a:cxn>
                <a:cxn ang="0">
                  <a:pos x="215" y="169"/>
                </a:cxn>
                <a:cxn ang="0">
                  <a:pos x="240" y="177"/>
                </a:cxn>
                <a:cxn ang="0">
                  <a:pos x="282" y="136"/>
                </a:cxn>
                <a:cxn ang="0">
                  <a:pos x="240" y="95"/>
                </a:cxn>
              </a:cxnLst>
              <a:rect l="0" t="0" r="r" b="b"/>
              <a:pathLst>
                <a:path w="282" h="289">
                  <a:moveTo>
                    <a:pt x="240" y="95"/>
                  </a:moveTo>
                  <a:cubicBezTo>
                    <a:pt x="231" y="95"/>
                    <a:pt x="223" y="97"/>
                    <a:pt x="217" y="101"/>
                  </a:cubicBezTo>
                  <a:cubicBezTo>
                    <a:pt x="213" y="104"/>
                    <a:pt x="210" y="106"/>
                    <a:pt x="208" y="110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71" y="209"/>
                    <a:pt x="71" y="209"/>
                    <a:pt x="71" y="209"/>
                  </a:cubicBezTo>
                  <a:cubicBezTo>
                    <a:pt x="71" y="286"/>
                    <a:pt x="71" y="286"/>
                    <a:pt x="71" y="286"/>
                  </a:cubicBezTo>
                  <a:cubicBezTo>
                    <a:pt x="110" y="287"/>
                    <a:pt x="110" y="287"/>
                    <a:pt x="110" y="287"/>
                  </a:cubicBezTo>
                  <a:cubicBezTo>
                    <a:pt x="103" y="281"/>
                    <a:pt x="97" y="271"/>
                    <a:pt x="97" y="262"/>
                  </a:cubicBezTo>
                  <a:cubicBezTo>
                    <a:pt x="97" y="230"/>
                    <a:pt x="118" y="212"/>
                    <a:pt x="145" y="212"/>
                  </a:cubicBezTo>
                  <a:cubicBezTo>
                    <a:pt x="171" y="212"/>
                    <a:pt x="188" y="230"/>
                    <a:pt x="188" y="257"/>
                  </a:cubicBezTo>
                  <a:cubicBezTo>
                    <a:pt x="188" y="267"/>
                    <a:pt x="181" y="280"/>
                    <a:pt x="171" y="286"/>
                  </a:cubicBezTo>
                  <a:cubicBezTo>
                    <a:pt x="201" y="289"/>
                    <a:pt x="201" y="289"/>
                    <a:pt x="201" y="289"/>
                  </a:cubicBezTo>
                  <a:cubicBezTo>
                    <a:pt x="206" y="160"/>
                    <a:pt x="206" y="160"/>
                    <a:pt x="206" y="160"/>
                  </a:cubicBezTo>
                  <a:cubicBezTo>
                    <a:pt x="208" y="163"/>
                    <a:pt x="211" y="166"/>
                    <a:pt x="215" y="169"/>
                  </a:cubicBezTo>
                  <a:cubicBezTo>
                    <a:pt x="222" y="174"/>
                    <a:pt x="231" y="177"/>
                    <a:pt x="240" y="177"/>
                  </a:cubicBezTo>
                  <a:cubicBezTo>
                    <a:pt x="263" y="177"/>
                    <a:pt x="282" y="159"/>
                    <a:pt x="282" y="136"/>
                  </a:cubicBezTo>
                  <a:cubicBezTo>
                    <a:pt x="282" y="113"/>
                    <a:pt x="263" y="95"/>
                    <a:pt x="240" y="95"/>
                  </a:cubicBezTo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16">
              <a:extLst>
                <a:ext uri="{FF2B5EF4-FFF2-40B4-BE49-F238E27FC236}">
                  <a16:creationId xmlns:a16="http://schemas.microsoft.com/office/drawing/2014/main" id="{7E27C8BC-AC69-41DE-A8FD-3F13CA4BCE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1222" y="2350592"/>
              <a:ext cx="1398727" cy="1243951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8" y="9"/>
                </a:cxn>
                <a:cxn ang="0">
                  <a:pos x="5" y="103"/>
                </a:cxn>
                <a:cxn ang="0">
                  <a:pos x="34" y="93"/>
                </a:cxn>
                <a:cxn ang="0">
                  <a:pos x="83" y="140"/>
                </a:cxn>
                <a:cxn ang="0">
                  <a:pos x="34" y="188"/>
                </a:cxn>
                <a:cxn ang="0">
                  <a:pos x="3" y="177"/>
                </a:cxn>
                <a:cxn ang="0">
                  <a:pos x="0" y="289"/>
                </a:cxn>
                <a:cxn ang="0">
                  <a:pos x="122" y="290"/>
                </a:cxn>
                <a:cxn ang="0">
                  <a:pos x="115" y="266"/>
                </a:cxn>
                <a:cxn ang="0">
                  <a:pos x="164" y="219"/>
                </a:cxn>
                <a:cxn ang="0">
                  <a:pos x="213" y="266"/>
                </a:cxn>
                <a:cxn ang="0">
                  <a:pos x="205" y="291"/>
                </a:cxn>
                <a:cxn ang="0">
                  <a:pos x="329" y="293"/>
                </a:cxn>
                <a:cxn ang="0">
                  <a:pos x="326" y="175"/>
                </a:cxn>
                <a:cxn ang="0">
                  <a:pos x="297" y="185"/>
                </a:cxn>
                <a:cxn ang="0">
                  <a:pos x="248" y="138"/>
                </a:cxn>
                <a:cxn ang="0">
                  <a:pos x="297" y="90"/>
                </a:cxn>
                <a:cxn ang="0">
                  <a:pos x="323" y="98"/>
                </a:cxn>
                <a:cxn ang="0">
                  <a:pos x="320" y="5"/>
                </a:cxn>
                <a:cxn ang="0">
                  <a:pos x="316" y="1"/>
                </a:cxn>
                <a:cxn ang="0">
                  <a:pos x="210" y="1"/>
                </a:cxn>
                <a:cxn ang="0">
                  <a:pos x="213" y="17"/>
                </a:cxn>
                <a:cxn ang="0">
                  <a:pos x="164" y="64"/>
                </a:cxn>
                <a:cxn ang="0">
                  <a:pos x="115" y="17"/>
                </a:cxn>
                <a:cxn ang="0">
                  <a:pos x="119" y="0"/>
                </a:cxn>
                <a:cxn ang="0">
                  <a:pos x="17" y="0"/>
                </a:cxn>
              </a:cxnLst>
              <a:rect l="0" t="0" r="r" b="b"/>
              <a:pathLst>
                <a:path w="329" h="293">
                  <a:moveTo>
                    <a:pt x="17" y="0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13" y="97"/>
                    <a:pt x="23" y="93"/>
                    <a:pt x="34" y="93"/>
                  </a:cubicBezTo>
                  <a:cubicBezTo>
                    <a:pt x="61" y="93"/>
                    <a:pt x="83" y="114"/>
                    <a:pt x="83" y="140"/>
                  </a:cubicBezTo>
                  <a:cubicBezTo>
                    <a:pt x="83" y="166"/>
                    <a:pt x="61" y="188"/>
                    <a:pt x="34" y="188"/>
                  </a:cubicBezTo>
                  <a:cubicBezTo>
                    <a:pt x="22" y="188"/>
                    <a:pt x="11" y="183"/>
                    <a:pt x="3" y="177"/>
                  </a:cubicBezTo>
                  <a:cubicBezTo>
                    <a:pt x="0" y="289"/>
                    <a:pt x="0" y="289"/>
                    <a:pt x="0" y="289"/>
                  </a:cubicBezTo>
                  <a:cubicBezTo>
                    <a:pt x="122" y="290"/>
                    <a:pt x="122" y="290"/>
                    <a:pt x="122" y="290"/>
                  </a:cubicBezTo>
                  <a:cubicBezTo>
                    <a:pt x="118" y="283"/>
                    <a:pt x="115" y="275"/>
                    <a:pt x="115" y="266"/>
                  </a:cubicBezTo>
                  <a:cubicBezTo>
                    <a:pt x="115" y="240"/>
                    <a:pt x="137" y="219"/>
                    <a:pt x="164" y="219"/>
                  </a:cubicBezTo>
                  <a:cubicBezTo>
                    <a:pt x="191" y="219"/>
                    <a:pt x="213" y="240"/>
                    <a:pt x="213" y="266"/>
                  </a:cubicBezTo>
                  <a:cubicBezTo>
                    <a:pt x="213" y="275"/>
                    <a:pt x="210" y="284"/>
                    <a:pt x="205" y="291"/>
                  </a:cubicBezTo>
                  <a:cubicBezTo>
                    <a:pt x="329" y="293"/>
                    <a:pt x="329" y="293"/>
                    <a:pt x="329" y="293"/>
                  </a:cubicBezTo>
                  <a:cubicBezTo>
                    <a:pt x="326" y="175"/>
                    <a:pt x="326" y="175"/>
                    <a:pt x="326" y="175"/>
                  </a:cubicBezTo>
                  <a:cubicBezTo>
                    <a:pt x="318" y="181"/>
                    <a:pt x="307" y="185"/>
                    <a:pt x="297" y="185"/>
                  </a:cubicBezTo>
                  <a:cubicBezTo>
                    <a:pt x="270" y="185"/>
                    <a:pt x="248" y="164"/>
                    <a:pt x="248" y="138"/>
                  </a:cubicBezTo>
                  <a:cubicBezTo>
                    <a:pt x="248" y="112"/>
                    <a:pt x="270" y="90"/>
                    <a:pt x="297" y="90"/>
                  </a:cubicBezTo>
                  <a:cubicBezTo>
                    <a:pt x="306" y="90"/>
                    <a:pt x="316" y="93"/>
                    <a:pt x="323" y="98"/>
                  </a:cubicBezTo>
                  <a:cubicBezTo>
                    <a:pt x="320" y="5"/>
                    <a:pt x="320" y="5"/>
                    <a:pt x="320" y="5"/>
                  </a:cubicBezTo>
                  <a:cubicBezTo>
                    <a:pt x="316" y="1"/>
                    <a:pt x="316" y="1"/>
                    <a:pt x="316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6"/>
                    <a:pt x="213" y="11"/>
                    <a:pt x="213" y="17"/>
                  </a:cubicBezTo>
                  <a:cubicBezTo>
                    <a:pt x="213" y="43"/>
                    <a:pt x="191" y="64"/>
                    <a:pt x="164" y="64"/>
                  </a:cubicBezTo>
                  <a:cubicBezTo>
                    <a:pt x="137" y="64"/>
                    <a:pt x="115" y="43"/>
                    <a:pt x="115" y="17"/>
                  </a:cubicBezTo>
                  <a:cubicBezTo>
                    <a:pt x="115" y="11"/>
                    <a:pt x="117" y="6"/>
                    <a:pt x="119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17">
              <a:extLst>
                <a:ext uri="{FF2B5EF4-FFF2-40B4-BE49-F238E27FC236}">
                  <a16:creationId xmlns:a16="http://schemas.microsoft.com/office/drawing/2014/main" id="{D4EA3EA1-2DE6-4ACE-AB4D-B748B0F0F2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5617" y="2350592"/>
              <a:ext cx="1327072" cy="37262"/>
            </a:xfrm>
            <a:custGeom>
              <a:avLst/>
              <a:gdLst/>
              <a:ahLst/>
              <a:cxnLst>
                <a:cxn ang="0">
                  <a:pos x="457" y="1"/>
                </a:cxn>
                <a:cxn ang="0">
                  <a:pos x="463" y="7"/>
                </a:cxn>
                <a:cxn ang="0">
                  <a:pos x="463" y="1"/>
                </a:cxn>
                <a:cxn ang="0">
                  <a:pos x="457" y="1"/>
                </a:cxn>
                <a:cxn ang="0">
                  <a:pos x="0" y="0"/>
                </a:cxn>
                <a:cxn ang="0">
                  <a:pos x="0" y="13"/>
                </a:cxn>
                <a:cxn ang="0">
                  <a:pos x="13" y="0"/>
                </a:cxn>
                <a:cxn ang="0">
                  <a:pos x="0" y="0"/>
                </a:cxn>
              </a:cxnLst>
              <a:rect l="0" t="0" r="r" b="b"/>
              <a:pathLst>
                <a:path w="463" h="13">
                  <a:moveTo>
                    <a:pt x="457" y="1"/>
                  </a:moveTo>
                  <a:lnTo>
                    <a:pt x="463" y="7"/>
                  </a:lnTo>
                  <a:lnTo>
                    <a:pt x="463" y="1"/>
                  </a:lnTo>
                  <a:lnTo>
                    <a:pt x="457" y="1"/>
                  </a:lnTo>
                  <a:close/>
                  <a:moveTo>
                    <a:pt x="0" y="0"/>
                  </a:moveTo>
                  <a:lnTo>
                    <a:pt x="0" y="13"/>
                  </a:lnTo>
                  <a:lnTo>
                    <a:pt x="1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E857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18">
              <a:extLst>
                <a:ext uri="{FF2B5EF4-FFF2-40B4-BE49-F238E27FC236}">
                  <a16:creationId xmlns:a16="http://schemas.microsoft.com/office/drawing/2014/main" id="{7A4D214A-4602-4113-9F39-1F16F6BB99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5617" y="2350592"/>
              <a:ext cx="1327072" cy="37262"/>
            </a:xfrm>
            <a:custGeom>
              <a:avLst/>
              <a:gdLst/>
              <a:ahLst/>
              <a:cxnLst>
                <a:cxn ang="0">
                  <a:pos x="457" y="1"/>
                </a:cxn>
                <a:cxn ang="0">
                  <a:pos x="463" y="7"/>
                </a:cxn>
                <a:cxn ang="0">
                  <a:pos x="463" y="1"/>
                </a:cxn>
                <a:cxn ang="0">
                  <a:pos x="457" y="1"/>
                </a:cxn>
                <a:cxn ang="0">
                  <a:pos x="0" y="0"/>
                </a:cxn>
                <a:cxn ang="0">
                  <a:pos x="0" y="13"/>
                </a:cxn>
                <a:cxn ang="0">
                  <a:pos x="13" y="0"/>
                </a:cxn>
                <a:cxn ang="0">
                  <a:pos x="0" y="0"/>
                </a:cxn>
              </a:cxnLst>
              <a:rect l="0" t="0" r="r" b="b"/>
              <a:pathLst>
                <a:path w="463" h="13">
                  <a:moveTo>
                    <a:pt x="457" y="1"/>
                  </a:moveTo>
                  <a:lnTo>
                    <a:pt x="463" y="7"/>
                  </a:lnTo>
                  <a:lnTo>
                    <a:pt x="463" y="1"/>
                  </a:lnTo>
                  <a:lnTo>
                    <a:pt x="457" y="1"/>
                  </a:lnTo>
                  <a:moveTo>
                    <a:pt x="0" y="0"/>
                  </a:moveTo>
                  <a:lnTo>
                    <a:pt x="0" y="13"/>
                  </a:lnTo>
                  <a:lnTo>
                    <a:pt x="13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Group 19">
              <a:extLst>
                <a:ext uri="{FF2B5EF4-FFF2-40B4-BE49-F238E27FC236}">
                  <a16:creationId xmlns:a16="http://schemas.microsoft.com/office/drawing/2014/main" id="{067DFC56-9E27-47A0-BCA0-0CDE14300FDD}"/>
                </a:ext>
              </a:extLst>
            </p:cNvPr>
            <p:cNvGrpSpPr/>
            <p:nvPr/>
          </p:nvGrpSpPr>
          <p:grpSpPr>
            <a:xfrm>
              <a:off x="5048722" y="3302185"/>
              <a:ext cx="2080886" cy="1553504"/>
              <a:chOff x="3766047" y="2725746"/>
              <a:chExt cx="1607477" cy="1200072"/>
            </a:xfrm>
          </p:grpSpPr>
          <p:sp>
            <p:nvSpPr>
              <p:cNvPr id="45" name="Freeform: Shape 20">
                <a:extLst>
                  <a:ext uri="{FF2B5EF4-FFF2-40B4-BE49-F238E27FC236}">
                    <a16:creationId xmlns:a16="http://schemas.microsoft.com/office/drawing/2014/main" id="{EAAC9FE8-AB58-4919-826D-D550BE84CB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9206" y="3257143"/>
                <a:ext cx="77496" cy="668675"/>
              </a:xfrm>
              <a:custGeom>
                <a:avLst/>
                <a:gdLst/>
                <a:ahLst/>
                <a:cxnLst>
                  <a:cxn ang="0">
                    <a:pos x="3" y="247"/>
                  </a:cxn>
                  <a:cxn ang="0">
                    <a:pos x="35" y="302"/>
                  </a:cxn>
                  <a:cxn ang="0">
                    <a:pos x="34" y="0"/>
                  </a:cxn>
                  <a:cxn ang="0">
                    <a:pos x="0" y="6"/>
                  </a:cxn>
                  <a:cxn ang="0">
                    <a:pos x="3" y="247"/>
                  </a:cxn>
                </a:cxnLst>
                <a:rect l="0" t="0" r="r" b="b"/>
                <a:pathLst>
                  <a:path w="35" h="302">
                    <a:moveTo>
                      <a:pt x="3" y="247"/>
                    </a:moveTo>
                    <a:lnTo>
                      <a:pt x="35" y="302"/>
                    </a:lnTo>
                    <a:lnTo>
                      <a:pt x="34" y="0"/>
                    </a:lnTo>
                    <a:lnTo>
                      <a:pt x="0" y="6"/>
                    </a:lnTo>
                    <a:lnTo>
                      <a:pt x="3" y="247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: Shape 21">
                <a:extLst>
                  <a:ext uri="{FF2B5EF4-FFF2-40B4-BE49-F238E27FC236}">
                    <a16:creationId xmlns:a16="http://schemas.microsoft.com/office/drawing/2014/main" id="{0E9786B1-0B16-4E2B-9C44-4EE2FD35C4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5158" y="3270428"/>
                <a:ext cx="75281" cy="650962"/>
              </a:xfrm>
              <a:custGeom>
                <a:avLst/>
                <a:gdLst/>
                <a:ahLst/>
                <a:cxnLst>
                  <a:cxn ang="0">
                    <a:pos x="0" y="294"/>
                  </a:cxn>
                  <a:cxn ang="0">
                    <a:pos x="34" y="244"/>
                  </a:cxn>
                  <a:cxn ang="0">
                    <a:pos x="34" y="5"/>
                  </a:cxn>
                  <a:cxn ang="0">
                    <a:pos x="0" y="0"/>
                  </a:cxn>
                </a:cxnLst>
                <a:rect l="0" t="0" r="r" b="b"/>
                <a:pathLst>
                  <a:path w="34" h="294">
                    <a:moveTo>
                      <a:pt x="0" y="294"/>
                    </a:moveTo>
                    <a:lnTo>
                      <a:pt x="34" y="244"/>
                    </a:lnTo>
                    <a:lnTo>
                      <a:pt x="34" y="5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Rectangle 22">
                <a:extLst>
                  <a:ext uri="{FF2B5EF4-FFF2-40B4-BE49-F238E27FC236}">
                    <a16:creationId xmlns:a16="http://schemas.microsoft.com/office/drawing/2014/main" id="{2731154E-B335-4DA6-ADA9-52948100A9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0658" y="3283713"/>
                <a:ext cx="480472" cy="75281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23">
                <a:extLst>
                  <a:ext uri="{FF2B5EF4-FFF2-40B4-BE49-F238E27FC236}">
                    <a16:creationId xmlns:a16="http://schemas.microsoft.com/office/drawing/2014/main" id="{231069F4-2595-4883-9BCF-6583FBE40D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6047" y="2725746"/>
                <a:ext cx="1607477" cy="1200072"/>
              </a:xfrm>
              <a:custGeom>
                <a:avLst/>
                <a:gdLst/>
                <a:ahLst/>
                <a:cxnLst>
                  <a:cxn ang="0">
                    <a:pos x="470" y="181"/>
                  </a:cxn>
                  <a:cxn ang="0">
                    <a:pos x="447" y="174"/>
                  </a:cxn>
                  <a:cxn ang="0">
                    <a:pos x="411" y="194"/>
                  </a:cxn>
                  <a:cxn ang="0">
                    <a:pos x="410" y="71"/>
                  </a:cxn>
                  <a:cxn ang="0">
                    <a:pos x="273" y="69"/>
                  </a:cxn>
                  <a:cxn ang="0">
                    <a:pos x="285" y="40"/>
                  </a:cxn>
                  <a:cxn ang="0">
                    <a:pos x="266" y="6"/>
                  </a:cxn>
                  <a:cxn ang="0">
                    <a:pos x="243" y="0"/>
                  </a:cxn>
                  <a:cxn ang="0">
                    <a:pos x="201" y="40"/>
                  </a:cxn>
                  <a:cxn ang="0">
                    <a:pos x="212" y="69"/>
                  </a:cxn>
                  <a:cxn ang="0">
                    <a:pos x="76" y="67"/>
                  </a:cxn>
                  <a:cxn ang="0">
                    <a:pos x="75" y="188"/>
                  </a:cxn>
                  <a:cxn ang="0">
                    <a:pos x="65" y="180"/>
                  </a:cxn>
                  <a:cxn ang="0">
                    <a:pos x="42" y="173"/>
                  </a:cxn>
                  <a:cxn ang="0">
                    <a:pos x="0" y="214"/>
                  </a:cxn>
                  <a:cxn ang="0">
                    <a:pos x="42" y="255"/>
                  </a:cxn>
                  <a:cxn ang="0">
                    <a:pos x="67" y="246"/>
                  </a:cxn>
                  <a:cxn ang="0">
                    <a:pos x="73" y="241"/>
                  </a:cxn>
                  <a:cxn ang="0">
                    <a:pos x="68" y="364"/>
                  </a:cxn>
                  <a:cxn ang="0">
                    <a:pos x="167" y="364"/>
                  </a:cxn>
                  <a:cxn ang="0">
                    <a:pos x="174" y="175"/>
                  </a:cxn>
                  <a:cxn ang="0">
                    <a:pos x="314" y="175"/>
                  </a:cxn>
                  <a:cxn ang="0">
                    <a:pos x="317" y="365"/>
                  </a:cxn>
                  <a:cxn ang="0">
                    <a:pos x="416" y="365"/>
                  </a:cxn>
                  <a:cxn ang="0">
                    <a:pos x="412" y="237"/>
                  </a:cxn>
                  <a:cxn ang="0">
                    <a:pos x="447" y="256"/>
                  </a:cxn>
                  <a:cxn ang="0">
                    <a:pos x="473" y="247"/>
                  </a:cxn>
                  <a:cxn ang="0">
                    <a:pos x="489" y="215"/>
                  </a:cxn>
                  <a:cxn ang="0">
                    <a:pos x="470" y="181"/>
                  </a:cxn>
                </a:cxnLst>
                <a:rect l="0" t="0" r="r" b="b"/>
                <a:pathLst>
                  <a:path w="489" h="365">
                    <a:moveTo>
                      <a:pt x="470" y="181"/>
                    </a:moveTo>
                    <a:cubicBezTo>
                      <a:pt x="464" y="176"/>
                      <a:pt x="456" y="174"/>
                      <a:pt x="447" y="174"/>
                    </a:cubicBezTo>
                    <a:cubicBezTo>
                      <a:pt x="432" y="174"/>
                      <a:pt x="418" y="182"/>
                      <a:pt x="411" y="194"/>
                    </a:cubicBezTo>
                    <a:cubicBezTo>
                      <a:pt x="410" y="71"/>
                      <a:pt x="410" y="71"/>
                      <a:pt x="410" y="71"/>
                    </a:cubicBezTo>
                    <a:cubicBezTo>
                      <a:pt x="273" y="69"/>
                      <a:pt x="273" y="69"/>
                      <a:pt x="273" y="69"/>
                    </a:cubicBezTo>
                    <a:cubicBezTo>
                      <a:pt x="280" y="61"/>
                      <a:pt x="285" y="51"/>
                      <a:pt x="285" y="40"/>
                    </a:cubicBezTo>
                    <a:cubicBezTo>
                      <a:pt x="285" y="26"/>
                      <a:pt x="277" y="14"/>
                      <a:pt x="266" y="6"/>
                    </a:cubicBezTo>
                    <a:cubicBezTo>
                      <a:pt x="259" y="2"/>
                      <a:pt x="251" y="0"/>
                      <a:pt x="243" y="0"/>
                    </a:cubicBezTo>
                    <a:cubicBezTo>
                      <a:pt x="220" y="0"/>
                      <a:pt x="201" y="18"/>
                      <a:pt x="201" y="40"/>
                    </a:cubicBezTo>
                    <a:cubicBezTo>
                      <a:pt x="201" y="51"/>
                      <a:pt x="205" y="61"/>
                      <a:pt x="212" y="69"/>
                    </a:cubicBezTo>
                    <a:cubicBezTo>
                      <a:pt x="76" y="67"/>
                      <a:pt x="76" y="67"/>
                      <a:pt x="76" y="67"/>
                    </a:cubicBezTo>
                    <a:cubicBezTo>
                      <a:pt x="75" y="188"/>
                      <a:pt x="75" y="188"/>
                      <a:pt x="75" y="188"/>
                    </a:cubicBezTo>
                    <a:cubicBezTo>
                      <a:pt x="72" y="185"/>
                      <a:pt x="69" y="182"/>
                      <a:pt x="65" y="180"/>
                    </a:cubicBezTo>
                    <a:cubicBezTo>
                      <a:pt x="58" y="175"/>
                      <a:pt x="50" y="173"/>
                      <a:pt x="42" y="173"/>
                    </a:cubicBezTo>
                    <a:cubicBezTo>
                      <a:pt x="19" y="173"/>
                      <a:pt x="0" y="191"/>
                      <a:pt x="0" y="214"/>
                    </a:cubicBezTo>
                    <a:cubicBezTo>
                      <a:pt x="0" y="236"/>
                      <a:pt x="19" y="255"/>
                      <a:pt x="42" y="255"/>
                    </a:cubicBezTo>
                    <a:cubicBezTo>
                      <a:pt x="51" y="255"/>
                      <a:pt x="60" y="251"/>
                      <a:pt x="67" y="246"/>
                    </a:cubicBezTo>
                    <a:cubicBezTo>
                      <a:pt x="69" y="245"/>
                      <a:pt x="71" y="243"/>
                      <a:pt x="73" y="241"/>
                    </a:cubicBezTo>
                    <a:cubicBezTo>
                      <a:pt x="68" y="364"/>
                      <a:pt x="68" y="364"/>
                      <a:pt x="68" y="364"/>
                    </a:cubicBezTo>
                    <a:cubicBezTo>
                      <a:pt x="167" y="364"/>
                      <a:pt x="167" y="364"/>
                      <a:pt x="167" y="364"/>
                    </a:cubicBezTo>
                    <a:cubicBezTo>
                      <a:pt x="174" y="175"/>
                      <a:pt x="174" y="175"/>
                      <a:pt x="174" y="175"/>
                    </a:cubicBezTo>
                    <a:cubicBezTo>
                      <a:pt x="314" y="175"/>
                      <a:pt x="314" y="175"/>
                      <a:pt x="314" y="175"/>
                    </a:cubicBezTo>
                    <a:cubicBezTo>
                      <a:pt x="317" y="365"/>
                      <a:pt x="317" y="365"/>
                      <a:pt x="317" y="365"/>
                    </a:cubicBezTo>
                    <a:cubicBezTo>
                      <a:pt x="416" y="365"/>
                      <a:pt x="416" y="365"/>
                      <a:pt x="416" y="365"/>
                    </a:cubicBezTo>
                    <a:cubicBezTo>
                      <a:pt x="412" y="237"/>
                      <a:pt x="412" y="237"/>
                      <a:pt x="412" y="237"/>
                    </a:cubicBezTo>
                    <a:cubicBezTo>
                      <a:pt x="420" y="248"/>
                      <a:pt x="433" y="256"/>
                      <a:pt x="447" y="256"/>
                    </a:cubicBezTo>
                    <a:cubicBezTo>
                      <a:pt x="457" y="256"/>
                      <a:pt x="466" y="252"/>
                      <a:pt x="473" y="247"/>
                    </a:cubicBezTo>
                    <a:cubicBezTo>
                      <a:pt x="483" y="240"/>
                      <a:pt x="489" y="228"/>
                      <a:pt x="489" y="215"/>
                    </a:cubicBezTo>
                    <a:cubicBezTo>
                      <a:pt x="489" y="200"/>
                      <a:pt x="482" y="188"/>
                      <a:pt x="470" y="18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5" name="Freeform: Shape 24">
              <a:extLst>
                <a:ext uri="{FF2B5EF4-FFF2-40B4-BE49-F238E27FC236}">
                  <a16:creationId xmlns:a16="http://schemas.microsoft.com/office/drawing/2014/main" id="{85F7030D-4D43-4C90-AA8B-B2B703C565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5746" y="3282122"/>
              <a:ext cx="653503" cy="1567837"/>
            </a:xfrm>
            <a:custGeom>
              <a:avLst/>
              <a:gdLst/>
              <a:ahLst/>
              <a:cxnLst>
                <a:cxn ang="0">
                  <a:pos x="154" y="365"/>
                </a:cxn>
                <a:cxn ang="0">
                  <a:pos x="131" y="74"/>
                </a:cxn>
                <a:cxn ang="0">
                  <a:pos x="86" y="73"/>
                </a:cxn>
                <a:cxn ang="0">
                  <a:pos x="103" y="41"/>
                </a:cxn>
                <a:cxn ang="0">
                  <a:pos x="84" y="6"/>
                </a:cxn>
                <a:cxn ang="0">
                  <a:pos x="61" y="0"/>
                </a:cxn>
                <a:cxn ang="0">
                  <a:pos x="19" y="41"/>
                </a:cxn>
                <a:cxn ang="0">
                  <a:pos x="35" y="73"/>
                </a:cxn>
                <a:cxn ang="0">
                  <a:pos x="1" y="72"/>
                </a:cxn>
                <a:cxn ang="0">
                  <a:pos x="0" y="191"/>
                </a:cxn>
                <a:cxn ang="0">
                  <a:pos x="1" y="194"/>
                </a:cxn>
                <a:cxn ang="0">
                  <a:pos x="34" y="178"/>
                </a:cxn>
                <a:cxn ang="0">
                  <a:pos x="76" y="220"/>
                </a:cxn>
                <a:cxn ang="0">
                  <a:pos x="34" y="263"/>
                </a:cxn>
                <a:cxn ang="0">
                  <a:pos x="3" y="248"/>
                </a:cxn>
                <a:cxn ang="0">
                  <a:pos x="7" y="369"/>
                </a:cxn>
                <a:cxn ang="0">
                  <a:pos x="154" y="365"/>
                </a:cxn>
              </a:cxnLst>
              <a:rect l="0" t="0" r="r" b="b"/>
              <a:pathLst>
                <a:path w="154" h="369">
                  <a:moveTo>
                    <a:pt x="154" y="365"/>
                  </a:moveTo>
                  <a:cubicBezTo>
                    <a:pt x="131" y="74"/>
                    <a:pt x="131" y="74"/>
                    <a:pt x="131" y="74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96" y="66"/>
                    <a:pt x="103" y="54"/>
                    <a:pt x="103" y="41"/>
                  </a:cubicBezTo>
                  <a:cubicBezTo>
                    <a:pt x="103" y="26"/>
                    <a:pt x="95" y="14"/>
                    <a:pt x="84" y="6"/>
                  </a:cubicBezTo>
                  <a:cubicBezTo>
                    <a:pt x="77" y="2"/>
                    <a:pt x="70" y="0"/>
                    <a:pt x="61" y="0"/>
                  </a:cubicBezTo>
                  <a:cubicBezTo>
                    <a:pt x="38" y="0"/>
                    <a:pt x="19" y="18"/>
                    <a:pt x="19" y="41"/>
                  </a:cubicBezTo>
                  <a:cubicBezTo>
                    <a:pt x="19" y="54"/>
                    <a:pt x="25" y="65"/>
                    <a:pt x="35" y="73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1" y="194"/>
                    <a:pt x="1" y="194"/>
                    <a:pt x="1" y="194"/>
                  </a:cubicBezTo>
                  <a:cubicBezTo>
                    <a:pt x="8" y="184"/>
                    <a:pt x="20" y="178"/>
                    <a:pt x="34" y="178"/>
                  </a:cubicBezTo>
                  <a:cubicBezTo>
                    <a:pt x="57" y="178"/>
                    <a:pt x="76" y="197"/>
                    <a:pt x="76" y="220"/>
                  </a:cubicBezTo>
                  <a:cubicBezTo>
                    <a:pt x="76" y="243"/>
                    <a:pt x="57" y="263"/>
                    <a:pt x="34" y="263"/>
                  </a:cubicBezTo>
                  <a:cubicBezTo>
                    <a:pt x="21" y="263"/>
                    <a:pt x="10" y="257"/>
                    <a:pt x="3" y="248"/>
                  </a:cubicBezTo>
                  <a:cubicBezTo>
                    <a:pt x="7" y="369"/>
                    <a:pt x="7" y="369"/>
                    <a:pt x="7" y="369"/>
                  </a:cubicBezTo>
                  <a:lnTo>
                    <a:pt x="154" y="365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25">
              <a:extLst>
                <a:ext uri="{FF2B5EF4-FFF2-40B4-BE49-F238E27FC236}">
                  <a16:creationId xmlns:a16="http://schemas.microsoft.com/office/drawing/2014/main" id="{A44C19D5-7683-4016-ABDE-5B41E33D2B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9121" y="3276390"/>
              <a:ext cx="642039" cy="1570702"/>
            </a:xfrm>
            <a:custGeom>
              <a:avLst/>
              <a:gdLst/>
              <a:ahLst/>
              <a:cxnLst>
                <a:cxn ang="0">
                  <a:pos x="0" y="365"/>
                </a:cxn>
                <a:cxn ang="0">
                  <a:pos x="22" y="73"/>
                </a:cxn>
                <a:cxn ang="0">
                  <a:pos x="66" y="73"/>
                </a:cxn>
                <a:cxn ang="0">
                  <a:pos x="50" y="40"/>
                </a:cxn>
                <a:cxn ang="0">
                  <a:pos x="69" y="6"/>
                </a:cxn>
                <a:cxn ang="0">
                  <a:pos x="91" y="0"/>
                </a:cxn>
                <a:cxn ang="0">
                  <a:pos x="133" y="40"/>
                </a:cxn>
                <a:cxn ang="0">
                  <a:pos x="117" y="73"/>
                </a:cxn>
                <a:cxn ang="0">
                  <a:pos x="150" y="72"/>
                </a:cxn>
                <a:cxn ang="0">
                  <a:pos x="151" y="191"/>
                </a:cxn>
                <a:cxn ang="0">
                  <a:pos x="151" y="194"/>
                </a:cxn>
                <a:cxn ang="0">
                  <a:pos x="118" y="177"/>
                </a:cxn>
                <a:cxn ang="0">
                  <a:pos x="76" y="220"/>
                </a:cxn>
                <a:cxn ang="0">
                  <a:pos x="118" y="262"/>
                </a:cxn>
                <a:cxn ang="0">
                  <a:pos x="149" y="248"/>
                </a:cxn>
                <a:cxn ang="0">
                  <a:pos x="145" y="369"/>
                </a:cxn>
                <a:cxn ang="0">
                  <a:pos x="0" y="365"/>
                </a:cxn>
              </a:cxnLst>
              <a:rect l="0" t="0" r="r" b="b"/>
              <a:pathLst>
                <a:path w="151" h="369">
                  <a:moveTo>
                    <a:pt x="0" y="365"/>
                  </a:moveTo>
                  <a:cubicBezTo>
                    <a:pt x="22" y="73"/>
                    <a:pt x="22" y="73"/>
                    <a:pt x="22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56" y="66"/>
                    <a:pt x="50" y="54"/>
                    <a:pt x="50" y="40"/>
                  </a:cubicBezTo>
                  <a:cubicBezTo>
                    <a:pt x="50" y="26"/>
                    <a:pt x="57" y="14"/>
                    <a:pt x="69" y="6"/>
                  </a:cubicBezTo>
                  <a:cubicBezTo>
                    <a:pt x="75" y="2"/>
                    <a:pt x="83" y="0"/>
                    <a:pt x="91" y="0"/>
                  </a:cubicBezTo>
                  <a:cubicBezTo>
                    <a:pt x="114" y="0"/>
                    <a:pt x="133" y="18"/>
                    <a:pt x="133" y="40"/>
                  </a:cubicBezTo>
                  <a:cubicBezTo>
                    <a:pt x="133" y="54"/>
                    <a:pt x="126" y="65"/>
                    <a:pt x="117" y="73"/>
                  </a:cubicBezTo>
                  <a:cubicBezTo>
                    <a:pt x="150" y="72"/>
                    <a:pt x="150" y="72"/>
                    <a:pt x="150" y="72"/>
                  </a:cubicBezTo>
                  <a:cubicBezTo>
                    <a:pt x="151" y="191"/>
                    <a:pt x="151" y="191"/>
                    <a:pt x="151" y="191"/>
                  </a:cubicBezTo>
                  <a:cubicBezTo>
                    <a:pt x="151" y="194"/>
                    <a:pt x="151" y="194"/>
                    <a:pt x="151" y="194"/>
                  </a:cubicBezTo>
                  <a:cubicBezTo>
                    <a:pt x="143" y="184"/>
                    <a:pt x="132" y="177"/>
                    <a:pt x="118" y="177"/>
                  </a:cubicBezTo>
                  <a:cubicBezTo>
                    <a:pt x="95" y="177"/>
                    <a:pt x="76" y="196"/>
                    <a:pt x="76" y="220"/>
                  </a:cubicBezTo>
                  <a:cubicBezTo>
                    <a:pt x="76" y="243"/>
                    <a:pt x="95" y="262"/>
                    <a:pt x="118" y="262"/>
                  </a:cubicBezTo>
                  <a:cubicBezTo>
                    <a:pt x="130" y="262"/>
                    <a:pt x="141" y="257"/>
                    <a:pt x="149" y="248"/>
                  </a:cubicBezTo>
                  <a:cubicBezTo>
                    <a:pt x="145" y="369"/>
                    <a:pt x="145" y="369"/>
                    <a:pt x="145" y="369"/>
                  </a:cubicBezTo>
                  <a:lnTo>
                    <a:pt x="0" y="365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Group 26">
              <a:extLst>
                <a:ext uri="{FF2B5EF4-FFF2-40B4-BE49-F238E27FC236}">
                  <a16:creationId xmlns:a16="http://schemas.microsoft.com/office/drawing/2014/main" id="{879280CB-A51E-4D41-8666-DE1B94CCDFC4}"/>
                </a:ext>
              </a:extLst>
            </p:cNvPr>
            <p:cNvGrpSpPr/>
            <p:nvPr/>
          </p:nvGrpSpPr>
          <p:grpSpPr>
            <a:xfrm flipH="1">
              <a:off x="7140123" y="2547977"/>
              <a:ext cx="1308721" cy="281888"/>
              <a:chOff x="2546345" y="1459073"/>
              <a:chExt cx="1285390" cy="221445"/>
            </a:xfrm>
          </p:grpSpPr>
          <p:cxnSp>
            <p:nvCxnSpPr>
              <p:cNvPr id="43" name="Straight Connector 27">
                <a:extLst>
                  <a:ext uri="{FF2B5EF4-FFF2-40B4-BE49-F238E27FC236}">
                    <a16:creationId xmlns:a16="http://schemas.microsoft.com/office/drawing/2014/main" id="{28E43786-5685-4101-830C-B8D0BB2D6187}"/>
                  </a:ext>
                </a:extLst>
              </p:cNvPr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chemeClr val="accent3">
                    <a:lumMod val="75000"/>
                  </a:schemeClr>
                </a:solidFill>
                <a:prstDash val="solid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28">
                <a:extLst>
                  <a:ext uri="{FF2B5EF4-FFF2-40B4-BE49-F238E27FC236}">
                    <a16:creationId xmlns:a16="http://schemas.microsoft.com/office/drawing/2014/main" id="{1CEE2C74-F840-4F1A-8BB1-3164F3A8865B}"/>
                  </a:ext>
                </a:extLst>
              </p:cNvPr>
              <p:cNvCxnSpPr/>
              <p:nvPr/>
            </p:nvCxnSpPr>
            <p:spPr>
              <a:xfrm flipH="1" flipV="1">
                <a:off x="2546345" y="1459073"/>
                <a:ext cx="1046336" cy="0"/>
              </a:xfrm>
              <a:prstGeom prst="line">
                <a:avLst/>
              </a:prstGeom>
              <a:ln w="19050" cap="rnd">
                <a:solidFill>
                  <a:schemeClr val="accent3">
                    <a:lumMod val="75000"/>
                  </a:schemeClr>
                </a:solidFill>
                <a:prstDash val="solid"/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Group 29">
              <a:extLst>
                <a:ext uri="{FF2B5EF4-FFF2-40B4-BE49-F238E27FC236}">
                  <a16:creationId xmlns:a16="http://schemas.microsoft.com/office/drawing/2014/main" id="{C9919008-041C-468C-96F4-28008B7A12D9}"/>
                </a:ext>
              </a:extLst>
            </p:cNvPr>
            <p:cNvGrpSpPr/>
            <p:nvPr/>
          </p:nvGrpSpPr>
          <p:grpSpPr>
            <a:xfrm>
              <a:off x="3724649" y="2547977"/>
              <a:ext cx="1308721" cy="281888"/>
              <a:chOff x="2546345" y="1459073"/>
              <a:chExt cx="1285390" cy="221445"/>
            </a:xfrm>
          </p:grpSpPr>
          <p:cxnSp>
            <p:nvCxnSpPr>
              <p:cNvPr id="41" name="Straight Connector 30">
                <a:extLst>
                  <a:ext uri="{FF2B5EF4-FFF2-40B4-BE49-F238E27FC236}">
                    <a16:creationId xmlns:a16="http://schemas.microsoft.com/office/drawing/2014/main" id="{FB831ED4-1DA1-4A80-AF43-B0680F69C665}"/>
                  </a:ext>
                </a:extLst>
              </p:cNvPr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chemeClr val="accent5">
                    <a:lumMod val="75000"/>
                  </a:schemeClr>
                </a:solidFill>
                <a:prstDash val="solid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31">
                <a:extLst>
                  <a:ext uri="{FF2B5EF4-FFF2-40B4-BE49-F238E27FC236}">
                    <a16:creationId xmlns:a16="http://schemas.microsoft.com/office/drawing/2014/main" id="{4F3E0F2A-A21A-4182-93D2-AD97ED74E6AA}"/>
                  </a:ext>
                </a:extLst>
              </p:cNvPr>
              <p:cNvCxnSpPr/>
              <p:nvPr/>
            </p:nvCxnSpPr>
            <p:spPr>
              <a:xfrm flipH="1" flipV="1">
                <a:off x="2546345" y="1459073"/>
                <a:ext cx="1046336" cy="0"/>
              </a:xfrm>
              <a:prstGeom prst="line">
                <a:avLst/>
              </a:prstGeom>
              <a:ln w="19050" cap="rnd">
                <a:solidFill>
                  <a:schemeClr val="accent5">
                    <a:lumMod val="75000"/>
                  </a:schemeClr>
                </a:solidFill>
                <a:prstDash val="solid"/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Group 32">
              <a:extLst>
                <a:ext uri="{FF2B5EF4-FFF2-40B4-BE49-F238E27FC236}">
                  <a16:creationId xmlns:a16="http://schemas.microsoft.com/office/drawing/2014/main" id="{28FC5066-1800-49F7-975B-3E975ED40F88}"/>
                </a:ext>
              </a:extLst>
            </p:cNvPr>
            <p:cNvGrpSpPr/>
            <p:nvPr/>
          </p:nvGrpSpPr>
          <p:grpSpPr>
            <a:xfrm flipH="1">
              <a:off x="7140123" y="4163233"/>
              <a:ext cx="1308721" cy="281888"/>
              <a:chOff x="2546345" y="1459073"/>
              <a:chExt cx="1285390" cy="221445"/>
            </a:xfrm>
          </p:grpSpPr>
          <p:cxnSp>
            <p:nvCxnSpPr>
              <p:cNvPr id="39" name="Straight Connector 33">
                <a:extLst>
                  <a:ext uri="{FF2B5EF4-FFF2-40B4-BE49-F238E27FC236}">
                    <a16:creationId xmlns:a16="http://schemas.microsoft.com/office/drawing/2014/main" id="{F8CBC0FB-800A-40FF-87B3-6DAE59A32E86}"/>
                  </a:ext>
                </a:extLst>
              </p:cNvPr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chemeClr val="accent2">
                    <a:lumMod val="75000"/>
                  </a:schemeClr>
                </a:solidFill>
                <a:prstDash val="solid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4">
                <a:extLst>
                  <a:ext uri="{FF2B5EF4-FFF2-40B4-BE49-F238E27FC236}">
                    <a16:creationId xmlns:a16="http://schemas.microsoft.com/office/drawing/2014/main" id="{6BD1AD42-7C80-4AD7-BECE-FB2E0AE29311}"/>
                  </a:ext>
                </a:extLst>
              </p:cNvPr>
              <p:cNvCxnSpPr/>
              <p:nvPr/>
            </p:nvCxnSpPr>
            <p:spPr>
              <a:xfrm flipH="1" flipV="1">
                <a:off x="2546345" y="1459073"/>
                <a:ext cx="1046336" cy="0"/>
              </a:xfrm>
              <a:prstGeom prst="line">
                <a:avLst/>
              </a:prstGeom>
              <a:ln w="19050" cap="rnd">
                <a:solidFill>
                  <a:schemeClr val="accent2">
                    <a:lumMod val="75000"/>
                  </a:schemeClr>
                </a:solidFill>
                <a:prstDash val="solid"/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Group 35">
              <a:extLst>
                <a:ext uri="{FF2B5EF4-FFF2-40B4-BE49-F238E27FC236}">
                  <a16:creationId xmlns:a16="http://schemas.microsoft.com/office/drawing/2014/main" id="{C0A5CD2C-A068-432E-9EEA-E02AD6D7AFD7}"/>
                </a:ext>
              </a:extLst>
            </p:cNvPr>
            <p:cNvGrpSpPr/>
            <p:nvPr/>
          </p:nvGrpSpPr>
          <p:grpSpPr>
            <a:xfrm>
              <a:off x="3724649" y="4163233"/>
              <a:ext cx="1308721" cy="281888"/>
              <a:chOff x="2546345" y="1459073"/>
              <a:chExt cx="1285390" cy="221445"/>
            </a:xfrm>
          </p:grpSpPr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B539E643-342B-49D6-9050-B773F6608EE2}"/>
                  </a:ext>
                </a:extLst>
              </p:cNvPr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chemeClr val="accent6">
                    <a:lumMod val="75000"/>
                  </a:schemeClr>
                </a:solidFill>
                <a:prstDash val="solid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57A1A8F6-19C9-4CF1-A80E-F892DC136CA8}"/>
                  </a:ext>
                </a:extLst>
              </p:cNvPr>
              <p:cNvCxnSpPr/>
              <p:nvPr/>
            </p:nvCxnSpPr>
            <p:spPr>
              <a:xfrm flipH="1" flipV="1">
                <a:off x="2546345" y="1459073"/>
                <a:ext cx="1046336" cy="0"/>
              </a:xfrm>
              <a:prstGeom prst="line">
                <a:avLst/>
              </a:prstGeom>
              <a:ln w="19050" cap="rnd">
                <a:solidFill>
                  <a:schemeClr val="accent6">
                    <a:lumMod val="75000"/>
                  </a:schemeClr>
                </a:solidFill>
                <a:prstDash val="solid"/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1" name="Straight Connector 38">
              <a:extLst>
                <a:ext uri="{FF2B5EF4-FFF2-40B4-BE49-F238E27FC236}">
                  <a16:creationId xmlns:a16="http://schemas.microsoft.com/office/drawing/2014/main" id="{7A65A1DF-3D88-4970-9683-26E59AC24F81}"/>
                </a:ext>
              </a:extLst>
            </p:cNvPr>
            <p:cNvCxnSpPr/>
            <p:nvPr/>
          </p:nvCxnSpPr>
          <p:spPr>
            <a:xfrm rot="5400000" flipV="1">
              <a:off x="5500202" y="4459158"/>
              <a:ext cx="1183699" cy="0"/>
            </a:xfrm>
            <a:prstGeom prst="line">
              <a:avLst/>
            </a:prstGeom>
            <a:ln w="19050" cap="rnd">
              <a:solidFill>
                <a:schemeClr val="accent1">
                  <a:lumMod val="75000"/>
                </a:schemeClr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千图PPT彼岸天：ID 8661124库_组合 1">
            <a:extLst>
              <a:ext uri="{FF2B5EF4-FFF2-40B4-BE49-F238E27FC236}">
                <a16:creationId xmlns:a16="http://schemas.microsoft.com/office/drawing/2014/main" id="{BA8AC554-4F41-4766-95D8-63CB24A4D4FC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40423" y="2139816"/>
            <a:ext cx="2737626" cy="849689"/>
            <a:chOff x="740423" y="2139816"/>
            <a:chExt cx="2737626" cy="849689"/>
          </a:xfrm>
        </p:grpSpPr>
        <p:sp>
          <p:nvSpPr>
            <p:cNvPr id="35" name="TextBox 40">
              <a:extLst>
                <a:ext uri="{FF2B5EF4-FFF2-40B4-BE49-F238E27FC236}">
                  <a16:creationId xmlns:a16="http://schemas.microsoft.com/office/drawing/2014/main" id="{9A0E1A81-6375-4F83-BA45-E700981B2D98}"/>
                </a:ext>
              </a:extLst>
            </p:cNvPr>
            <p:cNvSpPr txBox="1"/>
            <p:nvPr/>
          </p:nvSpPr>
          <p:spPr>
            <a:xfrm>
              <a:off x="2631663" y="2139816"/>
              <a:ext cx="846386" cy="253916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zh-CN" altLang="en-US" sz="1100" b="1" dirty="0">
                  <a:solidFill>
                    <a:schemeClr val="accent5"/>
                  </a:solidFill>
                </a:rPr>
                <a:t>输入标题文本</a:t>
              </a:r>
            </a:p>
          </p:txBody>
        </p:sp>
        <p:sp>
          <p:nvSpPr>
            <p:cNvPr id="36" name="TextBox 41">
              <a:extLst>
                <a:ext uri="{FF2B5EF4-FFF2-40B4-BE49-F238E27FC236}">
                  <a16:creationId xmlns:a16="http://schemas.microsoft.com/office/drawing/2014/main" id="{D866F67C-5861-493F-9E46-09555620CED1}"/>
                </a:ext>
              </a:extLst>
            </p:cNvPr>
            <p:cNvSpPr txBox="1"/>
            <p:nvPr/>
          </p:nvSpPr>
          <p:spPr>
            <a:xfrm>
              <a:off x="740423" y="2366257"/>
              <a:ext cx="2737626" cy="62324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lvl="0" algn="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请替换文字内容复制你的内容到此 千图网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如需更改请在（设置形状格式）菜单下（文本选项）中调整</a:t>
              </a:r>
            </a:p>
          </p:txBody>
        </p:sp>
      </p:grpSp>
      <p:grpSp>
        <p:nvGrpSpPr>
          <p:cNvPr id="23" name="千图PPT彼岸天：ID 8661124库_组合 74">
            <a:extLst>
              <a:ext uri="{FF2B5EF4-FFF2-40B4-BE49-F238E27FC236}">
                <a16:creationId xmlns:a16="http://schemas.microsoft.com/office/drawing/2014/main" id="{82D7E326-9FED-466D-B9B8-47516ED872C0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723239" y="5166877"/>
            <a:ext cx="2737626" cy="877164"/>
            <a:chOff x="4723239" y="5166877"/>
            <a:chExt cx="2737626" cy="877164"/>
          </a:xfrm>
        </p:grpSpPr>
        <p:sp>
          <p:nvSpPr>
            <p:cNvPr id="33" name="TextBox 52">
              <a:extLst>
                <a:ext uri="{FF2B5EF4-FFF2-40B4-BE49-F238E27FC236}">
                  <a16:creationId xmlns:a16="http://schemas.microsoft.com/office/drawing/2014/main" id="{6F39A7C6-101A-451B-854D-020AFE9D1604}"/>
                </a:ext>
              </a:extLst>
            </p:cNvPr>
            <p:cNvSpPr txBox="1"/>
            <p:nvPr/>
          </p:nvSpPr>
          <p:spPr>
            <a:xfrm>
              <a:off x="4723239" y="5166877"/>
              <a:ext cx="2737626" cy="253916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1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34" name="TextBox 53">
              <a:extLst>
                <a:ext uri="{FF2B5EF4-FFF2-40B4-BE49-F238E27FC236}">
                  <a16:creationId xmlns:a16="http://schemas.microsoft.com/office/drawing/2014/main" id="{8601AD5D-892C-4F63-88FA-22085CCE38A4}"/>
                </a:ext>
              </a:extLst>
            </p:cNvPr>
            <p:cNvSpPr txBox="1"/>
            <p:nvPr/>
          </p:nvSpPr>
          <p:spPr>
            <a:xfrm>
              <a:off x="4723239" y="5420793"/>
              <a:ext cx="2737626" cy="62324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pPr lvl="0" algn="ct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请替换文字内容复制你的内容到此 千图网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如需更改请在（设置形状格式）菜单下（文本选项）中调整</a:t>
              </a:r>
            </a:p>
          </p:txBody>
        </p:sp>
      </p:grpSp>
      <p:grpSp>
        <p:nvGrpSpPr>
          <p:cNvPr id="24" name="千图PPT彼岸天：ID 8661124库_组合 67">
            <a:extLst>
              <a:ext uri="{FF2B5EF4-FFF2-40B4-BE49-F238E27FC236}">
                <a16:creationId xmlns:a16="http://schemas.microsoft.com/office/drawing/2014/main" id="{885EE21A-8A16-4B81-9CA5-7706DE036AC0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40423" y="3837887"/>
            <a:ext cx="2737626" cy="849689"/>
            <a:chOff x="740423" y="3837887"/>
            <a:chExt cx="2737626" cy="849689"/>
          </a:xfrm>
        </p:grpSpPr>
        <p:sp>
          <p:nvSpPr>
            <p:cNvPr id="31" name="TextBox 59">
              <a:extLst>
                <a:ext uri="{FF2B5EF4-FFF2-40B4-BE49-F238E27FC236}">
                  <a16:creationId xmlns:a16="http://schemas.microsoft.com/office/drawing/2014/main" id="{9DEE914A-588C-4A18-BEB3-8685FE0E8A10}"/>
                </a:ext>
              </a:extLst>
            </p:cNvPr>
            <p:cNvSpPr txBox="1"/>
            <p:nvPr/>
          </p:nvSpPr>
          <p:spPr>
            <a:xfrm>
              <a:off x="2631663" y="3837887"/>
              <a:ext cx="846386" cy="253916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zh-CN" altLang="en-US" sz="1100" b="1" dirty="0">
                  <a:solidFill>
                    <a:schemeClr val="accent6"/>
                  </a:solidFill>
                </a:rPr>
                <a:t>输入标题文本</a:t>
              </a:r>
            </a:p>
          </p:txBody>
        </p:sp>
        <p:sp>
          <p:nvSpPr>
            <p:cNvPr id="32" name="TextBox 60">
              <a:extLst>
                <a:ext uri="{FF2B5EF4-FFF2-40B4-BE49-F238E27FC236}">
                  <a16:creationId xmlns:a16="http://schemas.microsoft.com/office/drawing/2014/main" id="{8A046D8C-F90B-4F65-B6A9-61A095F0B93E}"/>
                </a:ext>
              </a:extLst>
            </p:cNvPr>
            <p:cNvSpPr txBox="1"/>
            <p:nvPr/>
          </p:nvSpPr>
          <p:spPr>
            <a:xfrm>
              <a:off x="740423" y="4064328"/>
              <a:ext cx="2737626" cy="62324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lvl="0" algn="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请替换文字内容复制你的内容到此 千图网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如需更改请在（设置形状格式）菜单下（文本选项）中调整</a:t>
              </a:r>
            </a:p>
          </p:txBody>
        </p:sp>
      </p:grpSp>
      <p:grpSp>
        <p:nvGrpSpPr>
          <p:cNvPr id="25" name="千图PPT彼岸天：ID 8661124库_组合 68">
            <a:extLst>
              <a:ext uri="{FF2B5EF4-FFF2-40B4-BE49-F238E27FC236}">
                <a16:creationId xmlns:a16="http://schemas.microsoft.com/office/drawing/2014/main" id="{7AA162CC-1D7B-41E1-9731-D618FD102501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732354" y="2139816"/>
            <a:ext cx="2737626" cy="849689"/>
            <a:chOff x="740423" y="2139816"/>
            <a:chExt cx="2737626" cy="849689"/>
          </a:xfrm>
        </p:grpSpPr>
        <p:sp>
          <p:nvSpPr>
            <p:cNvPr id="29" name="TextBox 69">
              <a:extLst>
                <a:ext uri="{FF2B5EF4-FFF2-40B4-BE49-F238E27FC236}">
                  <a16:creationId xmlns:a16="http://schemas.microsoft.com/office/drawing/2014/main" id="{799EC72A-341B-4AB4-8ED3-41E8664569B3}"/>
                </a:ext>
              </a:extLst>
            </p:cNvPr>
            <p:cNvSpPr txBox="1"/>
            <p:nvPr/>
          </p:nvSpPr>
          <p:spPr>
            <a:xfrm>
              <a:off x="740423" y="2139816"/>
              <a:ext cx="846386" cy="253916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100" b="1" dirty="0">
                  <a:solidFill>
                    <a:schemeClr val="accent3"/>
                  </a:solidFill>
                </a:rPr>
                <a:t>输入标题文本</a:t>
              </a:r>
            </a:p>
          </p:txBody>
        </p:sp>
        <p:sp>
          <p:nvSpPr>
            <p:cNvPr id="30" name="TextBox 70">
              <a:extLst>
                <a:ext uri="{FF2B5EF4-FFF2-40B4-BE49-F238E27FC236}">
                  <a16:creationId xmlns:a16="http://schemas.microsoft.com/office/drawing/2014/main" id="{203471D9-5292-4F82-8BBD-BA59F9359C80}"/>
                </a:ext>
              </a:extLst>
            </p:cNvPr>
            <p:cNvSpPr txBox="1"/>
            <p:nvPr/>
          </p:nvSpPr>
          <p:spPr>
            <a:xfrm>
              <a:off x="740423" y="2366257"/>
              <a:ext cx="2737626" cy="62324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lvl="0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请替换文字内容复制你的内容到此 千图网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如需更改请在（设置形状格式）菜单下（文本选项）中调整</a:t>
              </a:r>
            </a:p>
          </p:txBody>
        </p:sp>
      </p:grpSp>
      <p:grpSp>
        <p:nvGrpSpPr>
          <p:cNvPr id="26" name="千图PPT彼岸天：ID 8661124库_组合 71">
            <a:extLst>
              <a:ext uri="{FF2B5EF4-FFF2-40B4-BE49-F238E27FC236}">
                <a16:creationId xmlns:a16="http://schemas.microsoft.com/office/drawing/2014/main" id="{E4E3CA7A-9455-45DB-AFF9-160199917384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8732354" y="3837887"/>
            <a:ext cx="2737626" cy="849689"/>
            <a:chOff x="740423" y="3837887"/>
            <a:chExt cx="2737626" cy="849689"/>
          </a:xfrm>
        </p:grpSpPr>
        <p:sp>
          <p:nvSpPr>
            <p:cNvPr id="27" name="TextBox 72">
              <a:extLst>
                <a:ext uri="{FF2B5EF4-FFF2-40B4-BE49-F238E27FC236}">
                  <a16:creationId xmlns:a16="http://schemas.microsoft.com/office/drawing/2014/main" id="{7F004982-D93F-4C66-BA1A-96669116285F}"/>
                </a:ext>
              </a:extLst>
            </p:cNvPr>
            <p:cNvSpPr txBox="1"/>
            <p:nvPr/>
          </p:nvSpPr>
          <p:spPr>
            <a:xfrm>
              <a:off x="740423" y="3837887"/>
              <a:ext cx="846386" cy="253916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100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8" name="TextBox 73">
              <a:extLst>
                <a:ext uri="{FF2B5EF4-FFF2-40B4-BE49-F238E27FC236}">
                  <a16:creationId xmlns:a16="http://schemas.microsoft.com/office/drawing/2014/main" id="{525D1A99-1AB1-48B0-9834-DBD34D527065}"/>
                </a:ext>
              </a:extLst>
            </p:cNvPr>
            <p:cNvSpPr txBox="1"/>
            <p:nvPr/>
          </p:nvSpPr>
          <p:spPr>
            <a:xfrm>
              <a:off x="740423" y="4064328"/>
              <a:ext cx="2737626" cy="62324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lvl="0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请替换文字内容复制你的内容到此 千图网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58PIC.COM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如需更改请在（设置形状格式）菜单下（文本选项）中调整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9588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EAF06525-9A71-488E-BB59-05CA4CA2F415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706655" y="2024845"/>
            <a:ext cx="2727325" cy="2611215"/>
            <a:chOff x="4706655" y="2024845"/>
            <a:chExt cx="2727325" cy="2611215"/>
          </a:xfrm>
        </p:grpSpPr>
        <p:grpSp>
          <p:nvGrpSpPr>
            <p:cNvPr id="4" name="Group 32">
              <a:extLst>
                <a:ext uri="{FF2B5EF4-FFF2-40B4-BE49-F238E27FC236}">
                  <a16:creationId xmlns:a16="http://schemas.microsoft.com/office/drawing/2014/main" id="{4D38A79F-853C-4D74-AE58-5BFD42784594}"/>
                </a:ext>
              </a:extLst>
            </p:cNvPr>
            <p:cNvGrpSpPr/>
            <p:nvPr/>
          </p:nvGrpSpPr>
          <p:grpSpPr>
            <a:xfrm>
              <a:off x="5358168" y="3687817"/>
              <a:ext cx="1441071" cy="948243"/>
              <a:chOff x="3851913" y="3203753"/>
              <a:chExt cx="1441071" cy="948243"/>
            </a:xfrm>
          </p:grpSpPr>
          <p:sp>
            <p:nvSpPr>
              <p:cNvPr id="46" name="Rectangle 7">
                <a:extLst>
                  <a:ext uri="{FF2B5EF4-FFF2-40B4-BE49-F238E27FC236}">
                    <a16:creationId xmlns:a16="http://schemas.microsoft.com/office/drawing/2014/main" id="{890E6FEC-8951-47A7-8FCF-44CAEAC7ED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9290" y="3433395"/>
                <a:ext cx="859224" cy="718601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8">
                <a:extLst>
                  <a:ext uri="{FF2B5EF4-FFF2-40B4-BE49-F238E27FC236}">
                    <a16:creationId xmlns:a16="http://schemas.microsoft.com/office/drawing/2014/main" id="{B311F6DD-2ECF-4B41-9BA0-4E71D256DC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88514" y="3433395"/>
                <a:ext cx="304470" cy="718601"/>
              </a:xfrm>
              <a:custGeom>
                <a:avLst/>
                <a:gdLst>
                  <a:gd name="T0" fmla="*/ 0 w 236"/>
                  <a:gd name="T1" fmla="*/ 0 h 557"/>
                  <a:gd name="T2" fmla="*/ 0 w 236"/>
                  <a:gd name="T3" fmla="*/ 557 h 557"/>
                  <a:gd name="T4" fmla="*/ 236 w 236"/>
                  <a:gd name="T5" fmla="*/ 297 h 557"/>
                  <a:gd name="T6" fmla="*/ 0 w 236"/>
                  <a:gd name="T7" fmla="*/ 0 h 5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6" h="557">
                    <a:moveTo>
                      <a:pt x="0" y="0"/>
                    </a:moveTo>
                    <a:lnTo>
                      <a:pt x="0" y="557"/>
                    </a:lnTo>
                    <a:lnTo>
                      <a:pt x="236" y="2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9">
                <a:extLst>
                  <a:ext uri="{FF2B5EF4-FFF2-40B4-BE49-F238E27FC236}">
                    <a16:creationId xmlns:a16="http://schemas.microsoft.com/office/drawing/2014/main" id="{3DCC29FB-916A-4CD6-A7EC-4E4E92837D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1913" y="3433395"/>
                <a:ext cx="277377" cy="718601"/>
              </a:xfrm>
              <a:custGeom>
                <a:avLst/>
                <a:gdLst>
                  <a:gd name="T0" fmla="*/ 215 w 215"/>
                  <a:gd name="T1" fmla="*/ 0 h 557"/>
                  <a:gd name="T2" fmla="*/ 215 w 215"/>
                  <a:gd name="T3" fmla="*/ 557 h 557"/>
                  <a:gd name="T4" fmla="*/ 0 w 215"/>
                  <a:gd name="T5" fmla="*/ 312 h 557"/>
                  <a:gd name="T6" fmla="*/ 215 w 215"/>
                  <a:gd name="T7" fmla="*/ 0 h 5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5" h="557">
                    <a:moveTo>
                      <a:pt x="215" y="0"/>
                    </a:moveTo>
                    <a:lnTo>
                      <a:pt x="215" y="557"/>
                    </a:lnTo>
                    <a:lnTo>
                      <a:pt x="0" y="312"/>
                    </a:lnTo>
                    <a:lnTo>
                      <a:pt x="215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10">
                <a:extLst>
                  <a:ext uri="{FF2B5EF4-FFF2-40B4-BE49-F238E27FC236}">
                    <a16:creationId xmlns:a16="http://schemas.microsoft.com/office/drawing/2014/main" id="{225ED32B-5180-44E4-B79B-A3800982E7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9290" y="3203753"/>
                <a:ext cx="859224" cy="229643"/>
              </a:xfrm>
              <a:custGeom>
                <a:avLst/>
                <a:gdLst>
                  <a:gd name="T0" fmla="*/ 0 w 666"/>
                  <a:gd name="T1" fmla="*/ 178 h 178"/>
                  <a:gd name="T2" fmla="*/ 329 w 666"/>
                  <a:gd name="T3" fmla="*/ 0 h 178"/>
                  <a:gd name="T4" fmla="*/ 666 w 666"/>
                  <a:gd name="T5" fmla="*/ 178 h 178"/>
                  <a:gd name="T6" fmla="*/ 0 w 666"/>
                  <a:gd name="T7" fmla="*/ 178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6" h="178">
                    <a:moveTo>
                      <a:pt x="0" y="178"/>
                    </a:moveTo>
                    <a:lnTo>
                      <a:pt x="329" y="0"/>
                    </a:lnTo>
                    <a:lnTo>
                      <a:pt x="666" y="178"/>
                    </a:lnTo>
                    <a:lnTo>
                      <a:pt x="0" y="178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Group 31">
              <a:extLst>
                <a:ext uri="{FF2B5EF4-FFF2-40B4-BE49-F238E27FC236}">
                  <a16:creationId xmlns:a16="http://schemas.microsoft.com/office/drawing/2014/main" id="{80B4552C-84A7-4256-88BE-FE7B0F4BF93F}"/>
                </a:ext>
              </a:extLst>
            </p:cNvPr>
            <p:cNvGrpSpPr/>
            <p:nvPr/>
          </p:nvGrpSpPr>
          <p:grpSpPr>
            <a:xfrm>
              <a:off x="6403169" y="2961478"/>
              <a:ext cx="1030811" cy="1339151"/>
              <a:chOff x="4896916" y="2477412"/>
              <a:chExt cx="1030810" cy="1339151"/>
            </a:xfrm>
          </p:grpSpPr>
          <p:sp>
            <p:nvSpPr>
              <p:cNvPr id="42" name="Freeform: Shape 11">
                <a:extLst>
                  <a:ext uri="{FF2B5EF4-FFF2-40B4-BE49-F238E27FC236}">
                    <a16:creationId xmlns:a16="http://schemas.microsoft.com/office/drawing/2014/main" id="{C021F9A1-09BA-446D-8E6F-CB5136A4F6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88514" y="3433395"/>
                <a:ext cx="681187" cy="383168"/>
              </a:xfrm>
              <a:custGeom>
                <a:avLst/>
                <a:gdLst>
                  <a:gd name="T0" fmla="*/ 0 w 528"/>
                  <a:gd name="T1" fmla="*/ 0 h 297"/>
                  <a:gd name="T2" fmla="*/ 528 w 528"/>
                  <a:gd name="T3" fmla="*/ 168 h 297"/>
                  <a:gd name="T4" fmla="*/ 236 w 528"/>
                  <a:gd name="T5" fmla="*/ 297 h 297"/>
                  <a:gd name="T6" fmla="*/ 0 w 528"/>
                  <a:gd name="T7" fmla="*/ 0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8" h="297">
                    <a:moveTo>
                      <a:pt x="0" y="0"/>
                    </a:moveTo>
                    <a:lnTo>
                      <a:pt x="528" y="168"/>
                    </a:lnTo>
                    <a:lnTo>
                      <a:pt x="236" y="2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12">
                <a:extLst>
                  <a:ext uri="{FF2B5EF4-FFF2-40B4-BE49-F238E27FC236}">
                    <a16:creationId xmlns:a16="http://schemas.microsoft.com/office/drawing/2014/main" id="{FC02B61C-133F-4296-89AD-FDB793FD02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88514" y="2621906"/>
                <a:ext cx="939212" cy="1028231"/>
              </a:xfrm>
              <a:custGeom>
                <a:avLst/>
                <a:gdLst>
                  <a:gd name="T0" fmla="*/ 528 w 728"/>
                  <a:gd name="T1" fmla="*/ 797 h 797"/>
                  <a:gd name="T2" fmla="*/ 0 w 728"/>
                  <a:gd name="T3" fmla="*/ 629 h 797"/>
                  <a:gd name="T4" fmla="*/ 199 w 728"/>
                  <a:gd name="T5" fmla="*/ 0 h 797"/>
                  <a:gd name="T6" fmla="*/ 728 w 728"/>
                  <a:gd name="T7" fmla="*/ 168 h 797"/>
                  <a:gd name="T8" fmla="*/ 528 w 728"/>
                  <a:gd name="T9" fmla="*/ 797 h 7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8" h="797">
                    <a:moveTo>
                      <a:pt x="528" y="797"/>
                    </a:moveTo>
                    <a:lnTo>
                      <a:pt x="0" y="629"/>
                    </a:lnTo>
                    <a:lnTo>
                      <a:pt x="199" y="0"/>
                    </a:lnTo>
                    <a:lnTo>
                      <a:pt x="728" y="168"/>
                    </a:lnTo>
                    <a:lnTo>
                      <a:pt x="528" y="79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13">
                <a:extLst>
                  <a:ext uri="{FF2B5EF4-FFF2-40B4-BE49-F238E27FC236}">
                    <a16:creationId xmlns:a16="http://schemas.microsoft.com/office/drawing/2014/main" id="{138DF291-0067-40C6-88AF-D004471239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6916" y="2621906"/>
                <a:ext cx="348334" cy="811490"/>
              </a:xfrm>
              <a:custGeom>
                <a:avLst/>
                <a:gdLst>
                  <a:gd name="T0" fmla="*/ 270 w 270"/>
                  <a:gd name="T1" fmla="*/ 0 h 629"/>
                  <a:gd name="T2" fmla="*/ 71 w 270"/>
                  <a:gd name="T3" fmla="*/ 629 h 629"/>
                  <a:gd name="T4" fmla="*/ 0 w 270"/>
                  <a:gd name="T5" fmla="*/ 256 h 629"/>
                  <a:gd name="T6" fmla="*/ 270 w 270"/>
                  <a:gd name="T7" fmla="*/ 0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0" h="629">
                    <a:moveTo>
                      <a:pt x="270" y="0"/>
                    </a:moveTo>
                    <a:lnTo>
                      <a:pt x="71" y="629"/>
                    </a:lnTo>
                    <a:lnTo>
                      <a:pt x="0" y="256"/>
                    </a:lnTo>
                    <a:lnTo>
                      <a:pt x="270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14">
                <a:extLst>
                  <a:ext uri="{FF2B5EF4-FFF2-40B4-BE49-F238E27FC236}">
                    <a16:creationId xmlns:a16="http://schemas.microsoft.com/office/drawing/2014/main" id="{F8CCF3B9-F3EB-4CA1-9BAA-2D1F609DE1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5250" y="2477412"/>
                <a:ext cx="682476" cy="361235"/>
              </a:xfrm>
              <a:custGeom>
                <a:avLst/>
                <a:gdLst>
                  <a:gd name="T0" fmla="*/ 529 w 529"/>
                  <a:gd name="T1" fmla="*/ 280 h 280"/>
                  <a:gd name="T2" fmla="*/ 0 w 529"/>
                  <a:gd name="T3" fmla="*/ 112 h 280"/>
                  <a:gd name="T4" fmla="*/ 362 w 529"/>
                  <a:gd name="T5" fmla="*/ 0 h 280"/>
                  <a:gd name="T6" fmla="*/ 529 w 529"/>
                  <a:gd name="T7" fmla="*/ 280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9" h="280">
                    <a:moveTo>
                      <a:pt x="529" y="280"/>
                    </a:moveTo>
                    <a:lnTo>
                      <a:pt x="0" y="112"/>
                    </a:lnTo>
                    <a:lnTo>
                      <a:pt x="362" y="0"/>
                    </a:lnTo>
                    <a:lnTo>
                      <a:pt x="529" y="28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Group 29">
              <a:extLst>
                <a:ext uri="{FF2B5EF4-FFF2-40B4-BE49-F238E27FC236}">
                  <a16:creationId xmlns:a16="http://schemas.microsoft.com/office/drawing/2014/main" id="{CDA68B08-050B-4A32-9521-F398B97FE2FA}"/>
                </a:ext>
              </a:extLst>
            </p:cNvPr>
            <p:cNvGrpSpPr/>
            <p:nvPr/>
          </p:nvGrpSpPr>
          <p:grpSpPr>
            <a:xfrm>
              <a:off x="6059992" y="2024845"/>
              <a:ext cx="1158534" cy="1081128"/>
              <a:chOff x="4553742" y="1540780"/>
              <a:chExt cx="1158534" cy="1081126"/>
            </a:xfrm>
          </p:grpSpPr>
          <p:sp>
            <p:nvSpPr>
              <p:cNvPr id="37" name="Freeform: Shape 15">
                <a:extLst>
                  <a:ext uri="{FF2B5EF4-FFF2-40B4-BE49-F238E27FC236}">
                    <a16:creationId xmlns:a16="http://schemas.microsoft.com/office/drawing/2014/main" id="{A9C69783-5EDF-4D23-96D1-F3C5962CF5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5250" y="2047799"/>
                <a:ext cx="467026" cy="574107"/>
              </a:xfrm>
              <a:custGeom>
                <a:avLst/>
                <a:gdLst>
                  <a:gd name="T0" fmla="*/ 362 w 362"/>
                  <a:gd name="T1" fmla="*/ 333 h 445"/>
                  <a:gd name="T2" fmla="*/ 0 w 362"/>
                  <a:gd name="T3" fmla="*/ 445 h 445"/>
                  <a:gd name="T4" fmla="*/ 329 w 362"/>
                  <a:gd name="T5" fmla="*/ 0 h 445"/>
                  <a:gd name="T6" fmla="*/ 362 w 362"/>
                  <a:gd name="T7" fmla="*/ 333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2" h="445">
                    <a:moveTo>
                      <a:pt x="362" y="333"/>
                    </a:moveTo>
                    <a:lnTo>
                      <a:pt x="0" y="445"/>
                    </a:lnTo>
                    <a:lnTo>
                      <a:pt x="329" y="0"/>
                    </a:lnTo>
                    <a:lnTo>
                      <a:pt x="362" y="333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16">
                <a:extLst>
                  <a:ext uri="{FF2B5EF4-FFF2-40B4-BE49-F238E27FC236}">
                    <a16:creationId xmlns:a16="http://schemas.microsoft.com/office/drawing/2014/main" id="{544A09FE-89E9-4D6E-ACDC-110256EDD4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4063" y="1540780"/>
                <a:ext cx="1105638" cy="1081126"/>
              </a:xfrm>
              <a:custGeom>
                <a:avLst/>
                <a:gdLst>
                  <a:gd name="T0" fmla="*/ 857 w 857"/>
                  <a:gd name="T1" fmla="*/ 393 h 838"/>
                  <a:gd name="T2" fmla="*/ 329 w 857"/>
                  <a:gd name="T3" fmla="*/ 0 h 838"/>
                  <a:gd name="T4" fmla="*/ 0 w 857"/>
                  <a:gd name="T5" fmla="*/ 441 h 838"/>
                  <a:gd name="T6" fmla="*/ 528 w 857"/>
                  <a:gd name="T7" fmla="*/ 838 h 838"/>
                  <a:gd name="T8" fmla="*/ 857 w 857"/>
                  <a:gd name="T9" fmla="*/ 393 h 8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7" h="838">
                    <a:moveTo>
                      <a:pt x="857" y="393"/>
                    </a:moveTo>
                    <a:lnTo>
                      <a:pt x="329" y="0"/>
                    </a:lnTo>
                    <a:lnTo>
                      <a:pt x="0" y="441"/>
                    </a:lnTo>
                    <a:lnTo>
                      <a:pt x="528" y="838"/>
                    </a:lnTo>
                    <a:lnTo>
                      <a:pt x="857" y="39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17">
                <a:extLst>
                  <a:ext uri="{FF2B5EF4-FFF2-40B4-BE49-F238E27FC236}">
                    <a16:creationId xmlns:a16="http://schemas.microsoft.com/office/drawing/2014/main" id="{9D037112-8EC6-4E94-9253-325A5204D7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4063" y="1540780"/>
                <a:ext cx="1105638" cy="1081126"/>
              </a:xfrm>
              <a:custGeom>
                <a:avLst/>
                <a:gdLst>
                  <a:gd name="T0" fmla="*/ 857 w 857"/>
                  <a:gd name="T1" fmla="*/ 393 h 838"/>
                  <a:gd name="T2" fmla="*/ 329 w 857"/>
                  <a:gd name="T3" fmla="*/ 0 h 838"/>
                  <a:gd name="T4" fmla="*/ 0 w 857"/>
                  <a:gd name="T5" fmla="*/ 441 h 838"/>
                  <a:gd name="T6" fmla="*/ 528 w 857"/>
                  <a:gd name="T7" fmla="*/ 838 h 8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57" h="838">
                    <a:moveTo>
                      <a:pt x="857" y="393"/>
                    </a:moveTo>
                    <a:lnTo>
                      <a:pt x="329" y="0"/>
                    </a:lnTo>
                    <a:lnTo>
                      <a:pt x="0" y="441"/>
                    </a:lnTo>
                    <a:lnTo>
                      <a:pt x="528" y="8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18">
                <a:extLst>
                  <a:ext uri="{FF2B5EF4-FFF2-40B4-BE49-F238E27FC236}">
                    <a16:creationId xmlns:a16="http://schemas.microsoft.com/office/drawing/2014/main" id="{EE812611-3C9D-4029-B44B-DFE42559B5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3742" y="1540780"/>
                <a:ext cx="434772" cy="568946"/>
              </a:xfrm>
              <a:custGeom>
                <a:avLst/>
                <a:gdLst>
                  <a:gd name="T0" fmla="*/ 337 w 337"/>
                  <a:gd name="T1" fmla="*/ 0 h 441"/>
                  <a:gd name="T2" fmla="*/ 8 w 337"/>
                  <a:gd name="T3" fmla="*/ 441 h 441"/>
                  <a:gd name="T4" fmla="*/ 0 w 337"/>
                  <a:gd name="T5" fmla="*/ 62 h 441"/>
                  <a:gd name="T6" fmla="*/ 337 w 337"/>
                  <a:gd name="T7" fmla="*/ 0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7" h="441">
                    <a:moveTo>
                      <a:pt x="337" y="0"/>
                    </a:moveTo>
                    <a:lnTo>
                      <a:pt x="8" y="441"/>
                    </a:lnTo>
                    <a:lnTo>
                      <a:pt x="0" y="62"/>
                    </a:lnTo>
                    <a:lnTo>
                      <a:pt x="337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19">
                <a:extLst>
                  <a:ext uri="{FF2B5EF4-FFF2-40B4-BE49-F238E27FC236}">
                    <a16:creationId xmlns:a16="http://schemas.microsoft.com/office/drawing/2014/main" id="{621E843F-C617-45C9-8B87-D1CA65AA4E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4063" y="2109725"/>
                <a:ext cx="681187" cy="512181"/>
              </a:xfrm>
              <a:custGeom>
                <a:avLst/>
                <a:gdLst>
                  <a:gd name="T0" fmla="*/ 0 w 528"/>
                  <a:gd name="T1" fmla="*/ 0 h 397"/>
                  <a:gd name="T2" fmla="*/ 528 w 528"/>
                  <a:gd name="T3" fmla="*/ 397 h 397"/>
                  <a:gd name="T4" fmla="*/ 161 w 528"/>
                  <a:gd name="T5" fmla="*/ 339 h 397"/>
                  <a:gd name="T6" fmla="*/ 0 w 528"/>
                  <a:gd name="T7" fmla="*/ 0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8" h="397">
                    <a:moveTo>
                      <a:pt x="0" y="0"/>
                    </a:moveTo>
                    <a:lnTo>
                      <a:pt x="528" y="397"/>
                    </a:lnTo>
                    <a:lnTo>
                      <a:pt x="161" y="3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Group 33">
              <a:extLst>
                <a:ext uri="{FF2B5EF4-FFF2-40B4-BE49-F238E27FC236}">
                  <a16:creationId xmlns:a16="http://schemas.microsoft.com/office/drawing/2014/main" id="{5F1A0351-CB52-4C69-A222-0B7A30977865}"/>
                </a:ext>
              </a:extLst>
            </p:cNvPr>
            <p:cNvGrpSpPr/>
            <p:nvPr/>
          </p:nvGrpSpPr>
          <p:grpSpPr>
            <a:xfrm>
              <a:off x="4706655" y="2961474"/>
              <a:ext cx="1025649" cy="1358502"/>
              <a:chOff x="3200400" y="2477412"/>
              <a:chExt cx="1025649" cy="1358502"/>
            </a:xfrm>
          </p:grpSpPr>
          <p:sp>
            <p:nvSpPr>
              <p:cNvPr id="33" name="Freeform: Shape 20">
                <a:extLst>
                  <a:ext uri="{FF2B5EF4-FFF2-40B4-BE49-F238E27FC236}">
                    <a16:creationId xmlns:a16="http://schemas.microsoft.com/office/drawing/2014/main" id="{07706145-C5F2-4FA5-8225-9FA871A823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4554" y="3433395"/>
                <a:ext cx="674736" cy="402519"/>
              </a:xfrm>
              <a:custGeom>
                <a:avLst/>
                <a:gdLst>
                  <a:gd name="T0" fmla="*/ 523 w 523"/>
                  <a:gd name="T1" fmla="*/ 0 h 312"/>
                  <a:gd name="T2" fmla="*/ 308 w 523"/>
                  <a:gd name="T3" fmla="*/ 312 h 312"/>
                  <a:gd name="T4" fmla="*/ 0 w 523"/>
                  <a:gd name="T5" fmla="*/ 168 h 312"/>
                  <a:gd name="T6" fmla="*/ 523 w 523"/>
                  <a:gd name="T7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3" h="312">
                    <a:moveTo>
                      <a:pt x="523" y="0"/>
                    </a:moveTo>
                    <a:lnTo>
                      <a:pt x="308" y="312"/>
                    </a:lnTo>
                    <a:lnTo>
                      <a:pt x="0" y="168"/>
                    </a:lnTo>
                    <a:lnTo>
                      <a:pt x="523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21">
                <a:extLst>
                  <a:ext uri="{FF2B5EF4-FFF2-40B4-BE49-F238E27FC236}">
                    <a16:creationId xmlns:a16="http://schemas.microsoft.com/office/drawing/2014/main" id="{7FEE7237-5039-4EDE-8AF0-A920E5D7C4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0400" y="2621906"/>
                <a:ext cx="928891" cy="1028231"/>
              </a:xfrm>
              <a:custGeom>
                <a:avLst/>
                <a:gdLst>
                  <a:gd name="T0" fmla="*/ 720 w 720"/>
                  <a:gd name="T1" fmla="*/ 629 h 797"/>
                  <a:gd name="T2" fmla="*/ 197 w 720"/>
                  <a:gd name="T3" fmla="*/ 797 h 797"/>
                  <a:gd name="T4" fmla="*/ 0 w 720"/>
                  <a:gd name="T5" fmla="*/ 168 h 797"/>
                  <a:gd name="T6" fmla="*/ 528 w 720"/>
                  <a:gd name="T7" fmla="*/ 0 h 797"/>
                  <a:gd name="T8" fmla="*/ 720 w 720"/>
                  <a:gd name="T9" fmla="*/ 629 h 7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0" h="797">
                    <a:moveTo>
                      <a:pt x="720" y="629"/>
                    </a:moveTo>
                    <a:lnTo>
                      <a:pt x="197" y="797"/>
                    </a:lnTo>
                    <a:lnTo>
                      <a:pt x="0" y="168"/>
                    </a:lnTo>
                    <a:lnTo>
                      <a:pt x="528" y="0"/>
                    </a:lnTo>
                    <a:lnTo>
                      <a:pt x="720" y="629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22">
                <a:extLst>
                  <a:ext uri="{FF2B5EF4-FFF2-40B4-BE49-F238E27FC236}">
                    <a16:creationId xmlns:a16="http://schemas.microsoft.com/office/drawing/2014/main" id="{B0DDB144-EBC8-442F-989B-6FC5EE0202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0400" y="2477412"/>
                <a:ext cx="681187" cy="361235"/>
              </a:xfrm>
              <a:custGeom>
                <a:avLst/>
                <a:gdLst>
                  <a:gd name="T0" fmla="*/ 0 w 528"/>
                  <a:gd name="T1" fmla="*/ 280 h 280"/>
                  <a:gd name="T2" fmla="*/ 528 w 528"/>
                  <a:gd name="T3" fmla="*/ 112 h 280"/>
                  <a:gd name="T4" fmla="*/ 163 w 528"/>
                  <a:gd name="T5" fmla="*/ 0 h 280"/>
                  <a:gd name="T6" fmla="*/ 0 w 528"/>
                  <a:gd name="T7" fmla="*/ 280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8" h="280">
                    <a:moveTo>
                      <a:pt x="0" y="280"/>
                    </a:moveTo>
                    <a:lnTo>
                      <a:pt x="528" y="112"/>
                    </a:lnTo>
                    <a:lnTo>
                      <a:pt x="163" y="0"/>
                    </a:lnTo>
                    <a:lnTo>
                      <a:pt x="0" y="28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23">
                <a:extLst>
                  <a:ext uri="{FF2B5EF4-FFF2-40B4-BE49-F238E27FC236}">
                    <a16:creationId xmlns:a16="http://schemas.microsoft.com/office/drawing/2014/main" id="{D63B8AF9-3D8B-4A67-BB9C-6FB50174E4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1586" y="2621906"/>
                <a:ext cx="344463" cy="811490"/>
              </a:xfrm>
              <a:custGeom>
                <a:avLst/>
                <a:gdLst>
                  <a:gd name="T0" fmla="*/ 192 w 267"/>
                  <a:gd name="T1" fmla="*/ 629 h 629"/>
                  <a:gd name="T2" fmla="*/ 0 w 267"/>
                  <a:gd name="T3" fmla="*/ 0 h 629"/>
                  <a:gd name="T4" fmla="*/ 267 w 267"/>
                  <a:gd name="T5" fmla="*/ 262 h 629"/>
                  <a:gd name="T6" fmla="*/ 192 w 267"/>
                  <a:gd name="T7" fmla="*/ 629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7" h="629">
                    <a:moveTo>
                      <a:pt x="192" y="629"/>
                    </a:moveTo>
                    <a:lnTo>
                      <a:pt x="0" y="0"/>
                    </a:lnTo>
                    <a:lnTo>
                      <a:pt x="267" y="262"/>
                    </a:lnTo>
                    <a:lnTo>
                      <a:pt x="192" y="629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Group 30">
              <a:extLst>
                <a:ext uri="{FF2B5EF4-FFF2-40B4-BE49-F238E27FC236}">
                  <a16:creationId xmlns:a16="http://schemas.microsoft.com/office/drawing/2014/main" id="{C3E2B2C4-7741-45E5-9E1D-4782F16DA0AC}"/>
                </a:ext>
              </a:extLst>
            </p:cNvPr>
            <p:cNvGrpSpPr/>
            <p:nvPr/>
          </p:nvGrpSpPr>
          <p:grpSpPr>
            <a:xfrm>
              <a:off x="4916944" y="2024845"/>
              <a:ext cx="1153373" cy="1081128"/>
              <a:chOff x="3410690" y="1540780"/>
              <a:chExt cx="1153373" cy="1081126"/>
            </a:xfrm>
          </p:grpSpPr>
          <p:sp>
            <p:nvSpPr>
              <p:cNvPr id="29" name="Freeform: Shape 24">
                <a:extLst>
                  <a:ext uri="{FF2B5EF4-FFF2-40B4-BE49-F238E27FC236}">
                    <a16:creationId xmlns:a16="http://schemas.microsoft.com/office/drawing/2014/main" id="{B65F31D9-15A8-4585-A675-EA02846821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9290" y="1540780"/>
                <a:ext cx="434772" cy="568946"/>
              </a:xfrm>
              <a:custGeom>
                <a:avLst/>
                <a:gdLst>
                  <a:gd name="T0" fmla="*/ 329 w 337"/>
                  <a:gd name="T1" fmla="*/ 62 h 441"/>
                  <a:gd name="T2" fmla="*/ 337 w 337"/>
                  <a:gd name="T3" fmla="*/ 441 h 441"/>
                  <a:gd name="T4" fmla="*/ 0 w 337"/>
                  <a:gd name="T5" fmla="*/ 0 h 441"/>
                  <a:gd name="T6" fmla="*/ 329 w 337"/>
                  <a:gd name="T7" fmla="*/ 62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7" h="441">
                    <a:moveTo>
                      <a:pt x="329" y="62"/>
                    </a:moveTo>
                    <a:lnTo>
                      <a:pt x="337" y="441"/>
                    </a:lnTo>
                    <a:lnTo>
                      <a:pt x="0" y="0"/>
                    </a:lnTo>
                    <a:lnTo>
                      <a:pt x="329" y="62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25">
                <a:extLst>
                  <a:ext uri="{FF2B5EF4-FFF2-40B4-BE49-F238E27FC236}">
                    <a16:creationId xmlns:a16="http://schemas.microsoft.com/office/drawing/2014/main" id="{931282C4-5102-4EBD-BD52-9ED035E91F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0690" y="2047799"/>
                <a:ext cx="470896" cy="574107"/>
              </a:xfrm>
              <a:custGeom>
                <a:avLst/>
                <a:gdLst>
                  <a:gd name="T0" fmla="*/ 365 w 365"/>
                  <a:gd name="T1" fmla="*/ 445 h 445"/>
                  <a:gd name="T2" fmla="*/ 0 w 365"/>
                  <a:gd name="T3" fmla="*/ 333 h 445"/>
                  <a:gd name="T4" fmla="*/ 34 w 365"/>
                  <a:gd name="T5" fmla="*/ 0 h 445"/>
                  <a:gd name="T6" fmla="*/ 365 w 365"/>
                  <a:gd name="T7" fmla="*/ 445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5" h="445">
                    <a:moveTo>
                      <a:pt x="365" y="445"/>
                    </a:moveTo>
                    <a:lnTo>
                      <a:pt x="0" y="333"/>
                    </a:lnTo>
                    <a:lnTo>
                      <a:pt x="34" y="0"/>
                    </a:lnTo>
                    <a:lnTo>
                      <a:pt x="365" y="44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26">
                <a:extLst>
                  <a:ext uri="{FF2B5EF4-FFF2-40B4-BE49-F238E27FC236}">
                    <a16:creationId xmlns:a16="http://schemas.microsoft.com/office/drawing/2014/main" id="{9D1F494A-A7C5-4113-A4C5-03CC41A955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4554" y="1540780"/>
                <a:ext cx="1109509" cy="1081126"/>
              </a:xfrm>
              <a:custGeom>
                <a:avLst/>
                <a:gdLst>
                  <a:gd name="T0" fmla="*/ 523 w 860"/>
                  <a:gd name="T1" fmla="*/ 0 h 838"/>
                  <a:gd name="T2" fmla="*/ 0 w 860"/>
                  <a:gd name="T3" fmla="*/ 393 h 838"/>
                  <a:gd name="T4" fmla="*/ 331 w 860"/>
                  <a:gd name="T5" fmla="*/ 838 h 838"/>
                  <a:gd name="T6" fmla="*/ 860 w 860"/>
                  <a:gd name="T7" fmla="*/ 441 h 838"/>
                  <a:gd name="T8" fmla="*/ 523 w 860"/>
                  <a:gd name="T9" fmla="*/ 0 h 8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0" h="838">
                    <a:moveTo>
                      <a:pt x="523" y="0"/>
                    </a:moveTo>
                    <a:lnTo>
                      <a:pt x="0" y="393"/>
                    </a:lnTo>
                    <a:lnTo>
                      <a:pt x="331" y="838"/>
                    </a:lnTo>
                    <a:lnTo>
                      <a:pt x="860" y="441"/>
                    </a:lnTo>
                    <a:lnTo>
                      <a:pt x="523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27">
                <a:extLst>
                  <a:ext uri="{FF2B5EF4-FFF2-40B4-BE49-F238E27FC236}">
                    <a16:creationId xmlns:a16="http://schemas.microsoft.com/office/drawing/2014/main" id="{94538E5E-54E4-4378-A47C-45C1DF5F75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1586" y="2109725"/>
                <a:ext cx="682476" cy="512181"/>
              </a:xfrm>
              <a:custGeom>
                <a:avLst/>
                <a:gdLst>
                  <a:gd name="T0" fmla="*/ 529 w 529"/>
                  <a:gd name="T1" fmla="*/ 0 h 397"/>
                  <a:gd name="T2" fmla="*/ 369 w 529"/>
                  <a:gd name="T3" fmla="*/ 338 h 397"/>
                  <a:gd name="T4" fmla="*/ 0 w 529"/>
                  <a:gd name="T5" fmla="*/ 397 h 397"/>
                  <a:gd name="T6" fmla="*/ 529 w 529"/>
                  <a:gd name="T7" fmla="*/ 0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9" h="397">
                    <a:moveTo>
                      <a:pt x="529" y="0"/>
                    </a:moveTo>
                    <a:lnTo>
                      <a:pt x="369" y="338"/>
                    </a:lnTo>
                    <a:lnTo>
                      <a:pt x="0" y="397"/>
                    </a:lnTo>
                    <a:lnTo>
                      <a:pt x="529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" name="Freeform: Shape 42">
              <a:extLst>
                <a:ext uri="{FF2B5EF4-FFF2-40B4-BE49-F238E27FC236}">
                  <a16:creationId xmlns:a16="http://schemas.microsoft.com/office/drawing/2014/main" id="{45A88F93-A053-4211-B00B-D02E90795B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8892" y="4041912"/>
              <a:ext cx="441232" cy="441232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45">
              <a:extLst>
                <a:ext uri="{FF2B5EF4-FFF2-40B4-BE49-F238E27FC236}">
                  <a16:creationId xmlns:a16="http://schemas.microsoft.com/office/drawing/2014/main" id="{01A3229B-C89C-445D-A48F-DCBF9158A3E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3169" y="2348657"/>
              <a:ext cx="441232" cy="441232"/>
            </a:xfrm>
            <a:custGeom>
              <a:avLst/>
              <a:gdLst>
                <a:gd name="T0" fmla="*/ 74 w 236"/>
                <a:gd name="T1" fmla="*/ 160 h 236"/>
                <a:gd name="T2" fmla="*/ 93 w 236"/>
                <a:gd name="T3" fmla="*/ 160 h 236"/>
                <a:gd name="T4" fmla="*/ 93 w 236"/>
                <a:gd name="T5" fmla="*/ 103 h 236"/>
                <a:gd name="T6" fmla="*/ 74 w 236"/>
                <a:gd name="T7" fmla="*/ 103 h 236"/>
                <a:gd name="T8" fmla="*/ 74 w 236"/>
                <a:gd name="T9" fmla="*/ 160 h 236"/>
                <a:gd name="T10" fmla="*/ 140 w 236"/>
                <a:gd name="T11" fmla="*/ 102 h 236"/>
                <a:gd name="T12" fmla="*/ 122 w 236"/>
                <a:gd name="T13" fmla="*/ 111 h 236"/>
                <a:gd name="T14" fmla="*/ 122 w 236"/>
                <a:gd name="T15" fmla="*/ 103 h 236"/>
                <a:gd name="T16" fmla="*/ 103 w 236"/>
                <a:gd name="T17" fmla="*/ 103 h 236"/>
                <a:gd name="T18" fmla="*/ 103 w 236"/>
                <a:gd name="T19" fmla="*/ 160 h 236"/>
                <a:gd name="T20" fmla="*/ 122 w 236"/>
                <a:gd name="T21" fmla="*/ 160 h 236"/>
                <a:gd name="T22" fmla="*/ 122 w 236"/>
                <a:gd name="T23" fmla="*/ 128 h 236"/>
                <a:gd name="T24" fmla="*/ 123 w 236"/>
                <a:gd name="T25" fmla="*/ 124 h 236"/>
                <a:gd name="T26" fmla="*/ 133 w 236"/>
                <a:gd name="T27" fmla="*/ 117 h 236"/>
                <a:gd name="T28" fmla="*/ 142 w 236"/>
                <a:gd name="T29" fmla="*/ 130 h 236"/>
                <a:gd name="T30" fmla="*/ 142 w 236"/>
                <a:gd name="T31" fmla="*/ 160 h 236"/>
                <a:gd name="T32" fmla="*/ 161 w 236"/>
                <a:gd name="T33" fmla="*/ 160 h 236"/>
                <a:gd name="T34" fmla="*/ 161 w 236"/>
                <a:gd name="T35" fmla="*/ 160 h 236"/>
                <a:gd name="T36" fmla="*/ 161 w 236"/>
                <a:gd name="T37" fmla="*/ 127 h 236"/>
                <a:gd name="T38" fmla="*/ 140 w 236"/>
                <a:gd name="T39" fmla="*/ 102 h 236"/>
                <a:gd name="T40" fmla="*/ 122 w 236"/>
                <a:gd name="T41" fmla="*/ 111 h 236"/>
                <a:gd name="T42" fmla="*/ 122 w 236"/>
                <a:gd name="T43" fmla="*/ 111 h 236"/>
                <a:gd name="T44" fmla="*/ 122 w 236"/>
                <a:gd name="T45" fmla="*/ 111 h 236"/>
                <a:gd name="T46" fmla="*/ 83 w 236"/>
                <a:gd name="T47" fmla="*/ 75 h 236"/>
                <a:gd name="T48" fmla="*/ 73 w 236"/>
                <a:gd name="T49" fmla="*/ 85 h 236"/>
                <a:gd name="T50" fmla="*/ 83 w 236"/>
                <a:gd name="T51" fmla="*/ 95 h 236"/>
                <a:gd name="T52" fmla="*/ 83 w 236"/>
                <a:gd name="T53" fmla="*/ 95 h 236"/>
                <a:gd name="T54" fmla="*/ 94 w 236"/>
                <a:gd name="T55" fmla="*/ 85 h 236"/>
                <a:gd name="T56" fmla="*/ 83 w 236"/>
                <a:gd name="T57" fmla="*/ 75 h 236"/>
                <a:gd name="T58" fmla="*/ 118 w 236"/>
                <a:gd name="T59" fmla="*/ 0 h 236"/>
                <a:gd name="T60" fmla="*/ 0 w 236"/>
                <a:gd name="T61" fmla="*/ 118 h 236"/>
                <a:gd name="T62" fmla="*/ 118 w 236"/>
                <a:gd name="T63" fmla="*/ 236 h 236"/>
                <a:gd name="T64" fmla="*/ 236 w 236"/>
                <a:gd name="T65" fmla="*/ 118 h 236"/>
                <a:gd name="T66" fmla="*/ 118 w 236"/>
                <a:gd name="T67" fmla="*/ 0 h 236"/>
                <a:gd name="T68" fmla="*/ 181 w 236"/>
                <a:gd name="T69" fmla="*/ 172 h 236"/>
                <a:gd name="T70" fmla="*/ 171 w 236"/>
                <a:gd name="T71" fmla="*/ 181 h 236"/>
                <a:gd name="T72" fmla="*/ 64 w 236"/>
                <a:gd name="T73" fmla="*/ 181 h 236"/>
                <a:gd name="T74" fmla="*/ 55 w 236"/>
                <a:gd name="T75" fmla="*/ 172 h 236"/>
                <a:gd name="T76" fmla="*/ 55 w 236"/>
                <a:gd name="T77" fmla="*/ 63 h 236"/>
                <a:gd name="T78" fmla="*/ 64 w 236"/>
                <a:gd name="T79" fmla="*/ 54 h 236"/>
                <a:gd name="T80" fmla="*/ 171 w 236"/>
                <a:gd name="T81" fmla="*/ 54 h 236"/>
                <a:gd name="T82" fmla="*/ 181 w 236"/>
                <a:gd name="T83" fmla="*/ 63 h 236"/>
                <a:gd name="T84" fmla="*/ 181 w 236"/>
                <a:gd name="T85" fmla="*/ 17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6" h="236">
                  <a:moveTo>
                    <a:pt x="74" y="160"/>
                  </a:moveTo>
                  <a:cubicBezTo>
                    <a:pt x="93" y="160"/>
                    <a:pt x="93" y="160"/>
                    <a:pt x="93" y="160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74" y="103"/>
                    <a:pt x="74" y="103"/>
                    <a:pt x="74" y="103"/>
                  </a:cubicBezTo>
                  <a:lnTo>
                    <a:pt x="74" y="160"/>
                  </a:lnTo>
                  <a:close/>
                  <a:moveTo>
                    <a:pt x="140" y="102"/>
                  </a:moveTo>
                  <a:cubicBezTo>
                    <a:pt x="129" y="102"/>
                    <a:pt x="125" y="107"/>
                    <a:pt x="122" y="111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4" y="108"/>
                    <a:pt x="103" y="160"/>
                    <a:pt x="103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28"/>
                    <a:pt x="122" y="128"/>
                    <a:pt x="122" y="128"/>
                  </a:cubicBezTo>
                  <a:cubicBezTo>
                    <a:pt x="122" y="127"/>
                    <a:pt x="123" y="125"/>
                    <a:pt x="123" y="124"/>
                  </a:cubicBezTo>
                  <a:cubicBezTo>
                    <a:pt x="124" y="120"/>
                    <a:pt x="128" y="117"/>
                    <a:pt x="133" y="117"/>
                  </a:cubicBezTo>
                  <a:cubicBezTo>
                    <a:pt x="140" y="117"/>
                    <a:pt x="142" y="122"/>
                    <a:pt x="142" y="13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10"/>
                    <a:pt x="152" y="102"/>
                    <a:pt x="140" y="102"/>
                  </a:cubicBezTo>
                  <a:close/>
                  <a:moveTo>
                    <a:pt x="122" y="111"/>
                  </a:moveTo>
                  <a:cubicBezTo>
                    <a:pt x="122" y="111"/>
                    <a:pt x="122" y="111"/>
                    <a:pt x="122" y="111"/>
                  </a:cubicBezTo>
                  <a:cubicBezTo>
                    <a:pt x="122" y="111"/>
                    <a:pt x="122" y="111"/>
                    <a:pt x="122" y="111"/>
                  </a:cubicBezTo>
                  <a:close/>
                  <a:moveTo>
                    <a:pt x="83" y="75"/>
                  </a:moveTo>
                  <a:cubicBezTo>
                    <a:pt x="77" y="75"/>
                    <a:pt x="73" y="80"/>
                    <a:pt x="73" y="85"/>
                  </a:cubicBezTo>
                  <a:cubicBezTo>
                    <a:pt x="73" y="91"/>
                    <a:pt x="77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0" y="95"/>
                    <a:pt x="94" y="91"/>
                    <a:pt x="94" y="85"/>
                  </a:cubicBezTo>
                  <a:cubicBezTo>
                    <a:pt x="94" y="80"/>
                    <a:pt x="90" y="75"/>
                    <a:pt x="83" y="75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1" y="172"/>
                  </a:moveTo>
                  <a:cubicBezTo>
                    <a:pt x="181" y="177"/>
                    <a:pt x="176" y="181"/>
                    <a:pt x="171" y="181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59" y="181"/>
                    <a:pt x="55" y="177"/>
                    <a:pt x="55" y="172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8"/>
                    <a:pt x="59" y="54"/>
                    <a:pt x="64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6" y="54"/>
                    <a:pt x="181" y="58"/>
                    <a:pt x="181" y="63"/>
                  </a:cubicBezTo>
                  <a:cubicBezTo>
                    <a:pt x="181" y="172"/>
                    <a:pt x="181" y="172"/>
                    <a:pt x="181" y="1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46">
              <a:extLst>
                <a:ext uri="{FF2B5EF4-FFF2-40B4-BE49-F238E27FC236}">
                  <a16:creationId xmlns:a16="http://schemas.microsoft.com/office/drawing/2014/main" id="{7F9DF093-3753-474A-9593-BFFA5D0ED8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3032" y="2348657"/>
              <a:ext cx="441232" cy="441232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47">
              <a:extLst>
                <a:ext uri="{FF2B5EF4-FFF2-40B4-BE49-F238E27FC236}">
                  <a16:creationId xmlns:a16="http://schemas.microsoft.com/office/drawing/2014/main" id="{57B8ACAB-E659-4E4D-B75C-04BAA9F307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8420" y="3380760"/>
              <a:ext cx="441232" cy="441232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48">
              <a:extLst>
                <a:ext uri="{FF2B5EF4-FFF2-40B4-BE49-F238E27FC236}">
                  <a16:creationId xmlns:a16="http://schemas.microsoft.com/office/drawing/2014/main" id="{282FC0A9-EE47-4520-8BAC-0017315790A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4723" y="3380760"/>
              <a:ext cx="441232" cy="441232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" name="千图PPT彼岸天：ID 8661124库_组合 5">
            <a:extLst>
              <a:ext uri="{FF2B5EF4-FFF2-40B4-BE49-F238E27FC236}">
                <a16:creationId xmlns:a16="http://schemas.microsoft.com/office/drawing/2014/main" id="{F13686AA-4A9D-4DA0-B841-30833BB2EC0D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432692" y="1994907"/>
            <a:ext cx="2616696" cy="866137"/>
            <a:chOff x="7432692" y="1994907"/>
            <a:chExt cx="2616696" cy="866137"/>
          </a:xfrm>
        </p:grpSpPr>
        <p:sp>
          <p:nvSpPr>
            <p:cNvPr id="27" name="TextBox 49">
              <a:extLst>
                <a:ext uri="{FF2B5EF4-FFF2-40B4-BE49-F238E27FC236}">
                  <a16:creationId xmlns:a16="http://schemas.microsoft.com/office/drawing/2014/main" id="{4785133B-D11B-477E-954D-AEB0A0B4BAA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432692" y="1994907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2"/>
                  </a:solidFill>
                  <a:effectLst/>
                </a:rPr>
                <a:t>输入标题文本</a:t>
              </a:r>
            </a:p>
          </p:txBody>
        </p:sp>
        <p:sp>
          <p:nvSpPr>
            <p:cNvPr id="28" name="TextBox 50">
              <a:extLst>
                <a:ext uri="{FF2B5EF4-FFF2-40B4-BE49-F238E27FC236}">
                  <a16:creationId xmlns:a16="http://schemas.microsoft.com/office/drawing/2014/main" id="{26E0CB49-B10E-4236-8AB7-4D561487D7A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432692" y="2304865"/>
              <a:ext cx="2616696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 千图网</a:t>
              </a:r>
              <a:r>
                <a:rPr lang="en-US" altLang="zh-CN" sz="1000" b="0" dirty="0">
                  <a:solidFill>
                    <a:schemeClr val="tx1"/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5" name="千图PPT彼岸天：ID 8661124库_组合 6">
            <a:extLst>
              <a:ext uri="{FF2B5EF4-FFF2-40B4-BE49-F238E27FC236}">
                <a16:creationId xmlns:a16="http://schemas.microsoft.com/office/drawing/2014/main" id="{A72FB02B-A70B-4362-9C78-650F003AB7D9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7602713" y="3377859"/>
            <a:ext cx="2616696" cy="866137"/>
            <a:chOff x="7602713" y="3377859"/>
            <a:chExt cx="2616696" cy="866137"/>
          </a:xfrm>
        </p:grpSpPr>
        <p:sp>
          <p:nvSpPr>
            <p:cNvPr id="25" name="TextBox 51">
              <a:extLst>
                <a:ext uri="{FF2B5EF4-FFF2-40B4-BE49-F238E27FC236}">
                  <a16:creationId xmlns:a16="http://schemas.microsoft.com/office/drawing/2014/main" id="{0C98EC3E-E6B9-4E0F-B092-B662D5AA088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602713" y="3377859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3"/>
                  </a:solidFill>
                  <a:effectLst/>
                </a:rPr>
                <a:t>输入标题文本</a:t>
              </a:r>
            </a:p>
          </p:txBody>
        </p:sp>
        <p:sp>
          <p:nvSpPr>
            <p:cNvPr id="26" name="TextBox 52">
              <a:extLst>
                <a:ext uri="{FF2B5EF4-FFF2-40B4-BE49-F238E27FC236}">
                  <a16:creationId xmlns:a16="http://schemas.microsoft.com/office/drawing/2014/main" id="{68BC3447-3239-4262-88E5-56525C3BFE5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602713" y="3687817"/>
              <a:ext cx="2616696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 千图网</a:t>
              </a:r>
              <a:r>
                <a:rPr lang="en-US" altLang="zh-CN" sz="1000" b="0" dirty="0">
                  <a:solidFill>
                    <a:schemeClr val="tx1"/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6" name="千图PPT彼岸天：ID 8661124库_组合 2">
            <a:extLst>
              <a:ext uri="{FF2B5EF4-FFF2-40B4-BE49-F238E27FC236}">
                <a16:creationId xmlns:a16="http://schemas.microsoft.com/office/drawing/2014/main" id="{7C9F4659-A31B-4696-A2A3-E910D3550D64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2038192" y="1994907"/>
            <a:ext cx="2616696" cy="866137"/>
            <a:chOff x="2038192" y="1994907"/>
            <a:chExt cx="2616696" cy="866137"/>
          </a:xfrm>
        </p:grpSpPr>
        <p:sp>
          <p:nvSpPr>
            <p:cNvPr id="23" name="TextBox 53">
              <a:extLst>
                <a:ext uri="{FF2B5EF4-FFF2-40B4-BE49-F238E27FC236}">
                  <a16:creationId xmlns:a16="http://schemas.microsoft.com/office/drawing/2014/main" id="{56AA46B8-34BE-4EEC-A64B-3858B98D256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395912" y="1994907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1"/>
                  </a:solidFill>
                  <a:effectLst/>
                </a:rPr>
                <a:t>输入标题文本</a:t>
              </a:r>
            </a:p>
          </p:txBody>
        </p:sp>
        <p:sp>
          <p:nvSpPr>
            <p:cNvPr id="24" name="TextBox 54">
              <a:extLst>
                <a:ext uri="{FF2B5EF4-FFF2-40B4-BE49-F238E27FC236}">
                  <a16:creationId xmlns:a16="http://schemas.microsoft.com/office/drawing/2014/main" id="{9FD31FB8-A615-4F56-A25E-868A45743DD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038192" y="2304865"/>
              <a:ext cx="2616696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 千图网</a:t>
              </a:r>
              <a:r>
                <a:rPr lang="en-US" altLang="zh-CN" sz="1000" b="0" dirty="0">
                  <a:solidFill>
                    <a:schemeClr val="tx1"/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7" name="千图PPT彼岸天：ID 8661124库_组合 3">
            <a:extLst>
              <a:ext uri="{FF2B5EF4-FFF2-40B4-BE49-F238E27FC236}">
                <a16:creationId xmlns:a16="http://schemas.microsoft.com/office/drawing/2014/main" id="{97F652A3-8E20-4178-8770-77EC7E025B58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1922727" y="3377859"/>
            <a:ext cx="2616696" cy="866137"/>
            <a:chOff x="1922727" y="3377859"/>
            <a:chExt cx="2616696" cy="866137"/>
          </a:xfrm>
        </p:grpSpPr>
        <p:sp>
          <p:nvSpPr>
            <p:cNvPr id="21" name="TextBox 55">
              <a:extLst>
                <a:ext uri="{FF2B5EF4-FFF2-40B4-BE49-F238E27FC236}">
                  <a16:creationId xmlns:a16="http://schemas.microsoft.com/office/drawing/2014/main" id="{20E370AF-9D33-4E39-B973-32A658497C2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280447" y="3377859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5"/>
                  </a:solidFill>
                  <a:effectLst/>
                </a:rPr>
                <a:t>输入标题文本</a:t>
              </a:r>
            </a:p>
          </p:txBody>
        </p:sp>
        <p:sp>
          <p:nvSpPr>
            <p:cNvPr id="22" name="TextBox 56">
              <a:extLst>
                <a:ext uri="{FF2B5EF4-FFF2-40B4-BE49-F238E27FC236}">
                  <a16:creationId xmlns:a16="http://schemas.microsoft.com/office/drawing/2014/main" id="{D2489B22-DCE9-491D-AEA4-48E59A397BA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922727" y="3687817"/>
              <a:ext cx="2616696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 千图网</a:t>
              </a:r>
              <a:r>
                <a:rPr lang="en-US" altLang="zh-CN" sz="1000" b="0" dirty="0">
                  <a:solidFill>
                    <a:schemeClr val="tx1"/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8" name="千图PPT彼岸天：ID 8661124库_组合 4">
            <a:extLst>
              <a:ext uri="{FF2B5EF4-FFF2-40B4-BE49-F238E27FC236}">
                <a16:creationId xmlns:a16="http://schemas.microsoft.com/office/drawing/2014/main" id="{A602D642-1259-4A94-BD5F-307C9A8EEC47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4805157" y="4790710"/>
            <a:ext cx="2616696" cy="866137"/>
            <a:chOff x="4805157" y="4790710"/>
            <a:chExt cx="2616696" cy="866137"/>
          </a:xfrm>
        </p:grpSpPr>
        <p:sp>
          <p:nvSpPr>
            <p:cNvPr id="19" name="TextBox 57">
              <a:extLst>
                <a:ext uri="{FF2B5EF4-FFF2-40B4-BE49-F238E27FC236}">
                  <a16:creationId xmlns:a16="http://schemas.microsoft.com/office/drawing/2014/main" id="{FA0DAF43-F822-4841-87CD-3E40791AB58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484017" y="4790710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4"/>
                  </a:solidFill>
                  <a:effectLst/>
                </a:rPr>
                <a:t>输入标题文本</a:t>
              </a:r>
            </a:p>
          </p:txBody>
        </p:sp>
        <p:sp>
          <p:nvSpPr>
            <p:cNvPr id="20" name="TextBox 58">
              <a:extLst>
                <a:ext uri="{FF2B5EF4-FFF2-40B4-BE49-F238E27FC236}">
                  <a16:creationId xmlns:a16="http://schemas.microsoft.com/office/drawing/2014/main" id="{1EE6BD4D-2345-40D2-951E-BEF558D104B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805157" y="5100668"/>
              <a:ext cx="2616696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 千图网</a:t>
              </a:r>
              <a:r>
                <a:rPr lang="en-US" altLang="zh-CN" sz="1000" b="0" dirty="0">
                  <a:solidFill>
                    <a:schemeClr val="tx1"/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6057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8CC4E9F0-30C9-48D4-9120-B0606B039C5E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922382" y="1358661"/>
            <a:ext cx="6269963" cy="3296035"/>
            <a:chOff x="2922382" y="1358661"/>
            <a:chExt cx="6269963" cy="3296035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E63F7659-7F44-4B60-9FE2-D758CD386052}"/>
                </a:ext>
              </a:extLst>
            </p:cNvPr>
            <p:cNvSpPr/>
            <p:nvPr/>
          </p:nvSpPr>
          <p:spPr>
            <a:xfrm>
              <a:off x="4240504" y="2587720"/>
              <a:ext cx="1747022" cy="11807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997" y="0"/>
                  </a:moveTo>
                  <a:lnTo>
                    <a:pt x="0" y="2934"/>
                  </a:lnTo>
                  <a:lnTo>
                    <a:pt x="12305" y="21600"/>
                  </a:lnTo>
                  <a:lnTo>
                    <a:pt x="12322" y="21583"/>
                  </a:lnTo>
                  <a:lnTo>
                    <a:pt x="21600" y="12476"/>
                  </a:lnTo>
                  <a:cubicBezTo>
                    <a:pt x="21600" y="12476"/>
                    <a:pt x="6997" y="0"/>
                    <a:pt x="6997" y="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707CBF41-AB39-47DC-8A63-604DEF59B45A}"/>
                </a:ext>
              </a:extLst>
            </p:cNvPr>
            <p:cNvSpPr/>
            <p:nvPr/>
          </p:nvSpPr>
          <p:spPr>
            <a:xfrm>
              <a:off x="3153944" y="1643661"/>
              <a:ext cx="1556730" cy="10498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08" y="21600"/>
                  </a:moveTo>
                  <a:lnTo>
                    <a:pt x="21600" y="18493"/>
                  </a:lnTo>
                  <a:lnTo>
                    <a:pt x="0" y="0"/>
                  </a:lnTo>
                  <a:cubicBezTo>
                    <a:pt x="0" y="0"/>
                    <a:pt x="14208" y="21600"/>
                    <a:pt x="14208" y="2160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5014C442-5EDB-4787-973F-6779428BB0A5}"/>
                </a:ext>
              </a:extLst>
            </p:cNvPr>
            <p:cNvSpPr/>
            <p:nvPr/>
          </p:nvSpPr>
          <p:spPr>
            <a:xfrm>
              <a:off x="6128625" y="2587720"/>
              <a:ext cx="1747013" cy="11807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03" y="0"/>
                  </a:moveTo>
                  <a:lnTo>
                    <a:pt x="21600" y="2934"/>
                  </a:lnTo>
                  <a:lnTo>
                    <a:pt x="9295" y="21600"/>
                  </a:lnTo>
                  <a:lnTo>
                    <a:pt x="9278" y="21583"/>
                  </a:lnTo>
                  <a:lnTo>
                    <a:pt x="0" y="12476"/>
                  </a:lnTo>
                  <a:cubicBezTo>
                    <a:pt x="0" y="12476"/>
                    <a:pt x="14603" y="0"/>
                    <a:pt x="14603" y="0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908E1FD1-71AF-4419-B0AE-418D66DC3957}"/>
                </a:ext>
              </a:extLst>
            </p:cNvPr>
            <p:cNvSpPr/>
            <p:nvPr/>
          </p:nvSpPr>
          <p:spPr>
            <a:xfrm>
              <a:off x="7411121" y="1643661"/>
              <a:ext cx="1556749" cy="10498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393" y="21600"/>
                  </a:moveTo>
                  <a:lnTo>
                    <a:pt x="0" y="18493"/>
                  </a:lnTo>
                  <a:lnTo>
                    <a:pt x="21600" y="0"/>
                  </a:lnTo>
                  <a:cubicBezTo>
                    <a:pt x="21600" y="0"/>
                    <a:pt x="7393" y="21600"/>
                    <a:pt x="7393" y="21600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DBE0D1B-1379-4F23-9A96-1AF125139112}"/>
                </a:ext>
              </a:extLst>
            </p:cNvPr>
            <p:cNvSpPr/>
            <p:nvPr/>
          </p:nvSpPr>
          <p:spPr>
            <a:xfrm>
              <a:off x="5291439" y="3318032"/>
              <a:ext cx="1551103" cy="1336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56" y="0"/>
                  </a:moveTo>
                  <a:lnTo>
                    <a:pt x="917" y="7575"/>
                  </a:lnTo>
                  <a:lnTo>
                    <a:pt x="0" y="8280"/>
                  </a:lnTo>
                  <a:lnTo>
                    <a:pt x="10685" y="21600"/>
                  </a:lnTo>
                  <a:lnTo>
                    <a:pt x="21600" y="8349"/>
                  </a:lnTo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F0D8C488-5A29-4A36-8843-D0F48F6FE41B}"/>
                </a:ext>
              </a:extLst>
            </p:cNvPr>
            <p:cNvGrpSpPr/>
            <p:nvPr/>
          </p:nvGrpSpPr>
          <p:grpSpPr>
            <a:xfrm>
              <a:off x="2922382" y="1394287"/>
              <a:ext cx="569975" cy="569956"/>
              <a:chOff x="0" y="0"/>
              <a:chExt cx="879867" cy="879838"/>
            </a:xfrm>
          </p:grpSpPr>
          <p:sp>
            <p:nvSpPr>
              <p:cNvPr id="31" name="Freeform: Shape 9">
                <a:extLst>
                  <a:ext uri="{FF2B5EF4-FFF2-40B4-BE49-F238E27FC236}">
                    <a16:creationId xmlns:a16="http://schemas.microsoft.com/office/drawing/2014/main" id="{2CD97B23-015E-467B-BA0B-1668D9261525}"/>
                  </a:ext>
                </a:extLst>
              </p:cNvPr>
              <p:cNvSpPr/>
              <p:nvPr/>
            </p:nvSpPr>
            <p:spPr>
              <a:xfrm>
                <a:off x="0" y="0"/>
                <a:ext cx="879867" cy="8798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8" extrusionOk="0">
                    <a:moveTo>
                      <a:pt x="2881" y="2882"/>
                    </a:moveTo>
                    <a:cubicBezTo>
                      <a:pt x="6724" y="-961"/>
                      <a:pt x="12953" y="-961"/>
                      <a:pt x="16797" y="2882"/>
                    </a:cubicBezTo>
                    <a:cubicBezTo>
                      <a:pt x="20639" y="6723"/>
                      <a:pt x="20639" y="12953"/>
                      <a:pt x="16797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2"/>
                    </a:cubicBezTo>
                    <a:close/>
                  </a:path>
                </a:pathLst>
              </a:cu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10">
                <a:extLst>
                  <a:ext uri="{FF2B5EF4-FFF2-40B4-BE49-F238E27FC236}">
                    <a16:creationId xmlns:a16="http://schemas.microsoft.com/office/drawing/2014/main" id="{F9B21B25-8B33-48D8-B926-15BFF83788B0}"/>
                  </a:ext>
                </a:extLst>
              </p:cNvPr>
              <p:cNvSpPr/>
              <p:nvPr/>
            </p:nvSpPr>
            <p:spPr>
              <a:xfrm>
                <a:off x="230842" y="230829"/>
                <a:ext cx="418182" cy="4181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795"/>
                      <a:pt x="21514" y="12600"/>
                      <a:pt x="20518" y="12600"/>
                    </a:cubicBezTo>
                    <a:lnTo>
                      <a:pt x="12600" y="12600"/>
                    </a:lnTo>
                    <a:lnTo>
                      <a:pt x="12600" y="20518"/>
                    </a:lnTo>
                    <a:cubicBezTo>
                      <a:pt x="12600" y="21512"/>
                      <a:pt x="11795" y="21600"/>
                      <a:pt x="10800" y="21600"/>
                    </a:cubicBezTo>
                    <a:cubicBezTo>
                      <a:pt x="9805" y="21600"/>
                      <a:pt x="9000" y="21512"/>
                      <a:pt x="9000" y="20518"/>
                    </a:cubicBezTo>
                    <a:lnTo>
                      <a:pt x="9000" y="12600"/>
                    </a:lnTo>
                    <a:lnTo>
                      <a:pt x="1082" y="12600"/>
                    </a:lnTo>
                    <a:cubicBezTo>
                      <a:pt x="88" y="12600"/>
                      <a:pt x="0" y="11796"/>
                      <a:pt x="0" y="10800"/>
                    </a:cubicBezTo>
                    <a:cubicBezTo>
                      <a:pt x="0" y="9805"/>
                      <a:pt x="88" y="9000"/>
                      <a:pt x="1082" y="9000"/>
                    </a:cubicBezTo>
                    <a:lnTo>
                      <a:pt x="9000" y="9000"/>
                    </a:lnTo>
                    <a:lnTo>
                      <a:pt x="9000" y="1082"/>
                    </a:lnTo>
                    <a:cubicBezTo>
                      <a:pt x="9000" y="86"/>
                      <a:pt x="9805" y="0"/>
                      <a:pt x="10800" y="0"/>
                    </a:cubicBezTo>
                    <a:cubicBezTo>
                      <a:pt x="11795" y="0"/>
                      <a:pt x="12600" y="86"/>
                      <a:pt x="12600" y="1082"/>
                    </a:cubicBezTo>
                    <a:lnTo>
                      <a:pt x="12600" y="9000"/>
                    </a:lnTo>
                    <a:lnTo>
                      <a:pt x="20518" y="9000"/>
                    </a:lnTo>
                    <a:cubicBezTo>
                      <a:pt x="21514" y="9000"/>
                      <a:pt x="21600" y="9805"/>
                      <a:pt x="21600" y="1080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11">
              <a:extLst>
                <a:ext uri="{FF2B5EF4-FFF2-40B4-BE49-F238E27FC236}">
                  <a16:creationId xmlns:a16="http://schemas.microsoft.com/office/drawing/2014/main" id="{18A6BA17-0C39-47C7-B386-73FBBD922A9B}"/>
                </a:ext>
              </a:extLst>
            </p:cNvPr>
            <p:cNvGrpSpPr/>
            <p:nvPr/>
          </p:nvGrpSpPr>
          <p:grpSpPr>
            <a:xfrm>
              <a:off x="8622370" y="1358661"/>
              <a:ext cx="569975" cy="569974"/>
              <a:chOff x="0" y="-1"/>
              <a:chExt cx="879867" cy="879867"/>
            </a:xfrm>
          </p:grpSpPr>
          <p:sp>
            <p:nvSpPr>
              <p:cNvPr id="29" name="Freeform: Shape 12">
                <a:extLst>
                  <a:ext uri="{FF2B5EF4-FFF2-40B4-BE49-F238E27FC236}">
                    <a16:creationId xmlns:a16="http://schemas.microsoft.com/office/drawing/2014/main" id="{755B65E2-48AA-42C4-8C3E-2541A0942A1E}"/>
                  </a:ext>
                </a:extLst>
              </p:cNvPr>
              <p:cNvSpPr/>
              <p:nvPr/>
            </p:nvSpPr>
            <p:spPr>
              <a:xfrm>
                <a:off x="0" y="-1"/>
                <a:ext cx="879867" cy="8798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8" extrusionOk="0">
                    <a:moveTo>
                      <a:pt x="2881" y="2883"/>
                    </a:moveTo>
                    <a:cubicBezTo>
                      <a:pt x="6724" y="-961"/>
                      <a:pt x="12953" y="-961"/>
                      <a:pt x="16797" y="2883"/>
                    </a:cubicBezTo>
                    <a:cubicBezTo>
                      <a:pt x="20639" y="6724"/>
                      <a:pt x="20639" y="12954"/>
                      <a:pt x="16797" y="16797"/>
                    </a:cubicBezTo>
                    <a:cubicBezTo>
                      <a:pt x="12953" y="20639"/>
                      <a:pt x="6724" y="20639"/>
                      <a:pt x="2881" y="16797"/>
                    </a:cubicBezTo>
                    <a:cubicBezTo>
                      <a:pt x="-961" y="12954"/>
                      <a:pt x="-961" y="6724"/>
                      <a:pt x="2881" y="2883"/>
                    </a:cubicBezTo>
                    <a:close/>
                  </a:path>
                </a:pathLst>
              </a:cu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13">
                <a:extLst>
                  <a:ext uri="{FF2B5EF4-FFF2-40B4-BE49-F238E27FC236}">
                    <a16:creationId xmlns:a16="http://schemas.microsoft.com/office/drawing/2014/main" id="{D068683B-7AB4-43B9-AB3A-827BA7C60E03}"/>
                  </a:ext>
                </a:extLst>
              </p:cNvPr>
              <p:cNvSpPr/>
              <p:nvPr/>
            </p:nvSpPr>
            <p:spPr>
              <a:xfrm>
                <a:off x="245534" y="214775"/>
                <a:ext cx="388799" cy="3995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94" extrusionOk="0">
                    <a:moveTo>
                      <a:pt x="17852" y="10732"/>
                    </a:moveTo>
                    <a:lnTo>
                      <a:pt x="15287" y="8141"/>
                    </a:lnTo>
                    <a:lnTo>
                      <a:pt x="14103" y="9287"/>
                    </a:lnTo>
                    <a:lnTo>
                      <a:pt x="16780" y="11770"/>
                    </a:lnTo>
                    <a:lnTo>
                      <a:pt x="14104" y="14253"/>
                    </a:lnTo>
                    <a:lnTo>
                      <a:pt x="15288" y="15399"/>
                    </a:lnTo>
                    <a:lnTo>
                      <a:pt x="17852" y="12808"/>
                    </a:lnTo>
                    <a:lnTo>
                      <a:pt x="20416" y="15399"/>
                    </a:lnTo>
                    <a:lnTo>
                      <a:pt x="21600" y="14253"/>
                    </a:lnTo>
                    <a:lnTo>
                      <a:pt x="18924" y="11770"/>
                    </a:lnTo>
                    <a:lnTo>
                      <a:pt x="21599" y="9287"/>
                    </a:lnTo>
                    <a:lnTo>
                      <a:pt x="20415" y="8141"/>
                    </a:lnTo>
                    <a:cubicBezTo>
                      <a:pt x="20415" y="8141"/>
                      <a:pt x="17852" y="10732"/>
                      <a:pt x="17852" y="10732"/>
                    </a:cubicBezTo>
                    <a:close/>
                    <a:moveTo>
                      <a:pt x="17840" y="20553"/>
                    </a:moveTo>
                    <a:cubicBezTo>
                      <a:pt x="17840" y="18126"/>
                      <a:pt x="15400" y="16891"/>
                      <a:pt x="13023" y="15899"/>
                    </a:cubicBezTo>
                    <a:cubicBezTo>
                      <a:pt x="10654" y="14912"/>
                      <a:pt x="9898" y="14080"/>
                      <a:pt x="9898" y="12297"/>
                    </a:cubicBezTo>
                    <a:cubicBezTo>
                      <a:pt x="9898" y="11229"/>
                      <a:pt x="10621" y="11577"/>
                      <a:pt x="10938" y="9617"/>
                    </a:cubicBezTo>
                    <a:cubicBezTo>
                      <a:pt x="11072" y="8804"/>
                      <a:pt x="11710" y="9604"/>
                      <a:pt x="11833" y="7749"/>
                    </a:cubicBezTo>
                    <a:cubicBezTo>
                      <a:pt x="11833" y="7010"/>
                      <a:pt x="11483" y="6826"/>
                      <a:pt x="11483" y="6826"/>
                    </a:cubicBezTo>
                    <a:cubicBezTo>
                      <a:pt x="11483" y="6826"/>
                      <a:pt x="11661" y="5732"/>
                      <a:pt x="11730" y="4889"/>
                    </a:cubicBezTo>
                    <a:cubicBezTo>
                      <a:pt x="11801" y="4006"/>
                      <a:pt x="11286" y="2123"/>
                      <a:pt x="9163" y="1545"/>
                    </a:cubicBezTo>
                    <a:cubicBezTo>
                      <a:pt x="8792" y="1177"/>
                      <a:pt x="8541" y="592"/>
                      <a:pt x="9684" y="7"/>
                    </a:cubicBezTo>
                    <a:cubicBezTo>
                      <a:pt x="7184" y="-106"/>
                      <a:pt x="6603" y="1160"/>
                      <a:pt x="5272" y="2092"/>
                    </a:cubicBezTo>
                    <a:cubicBezTo>
                      <a:pt x="4139" y="2909"/>
                      <a:pt x="3834" y="4202"/>
                      <a:pt x="3888" y="4890"/>
                    </a:cubicBezTo>
                    <a:cubicBezTo>
                      <a:pt x="3961" y="5733"/>
                      <a:pt x="4137" y="6827"/>
                      <a:pt x="4137" y="6827"/>
                    </a:cubicBezTo>
                    <a:cubicBezTo>
                      <a:pt x="4137" y="6827"/>
                      <a:pt x="3787" y="7011"/>
                      <a:pt x="3787" y="7750"/>
                    </a:cubicBezTo>
                    <a:cubicBezTo>
                      <a:pt x="3910" y="9606"/>
                      <a:pt x="4550" y="8805"/>
                      <a:pt x="4683" y="9618"/>
                    </a:cubicBezTo>
                    <a:cubicBezTo>
                      <a:pt x="5000" y="11578"/>
                      <a:pt x="5724" y="11230"/>
                      <a:pt x="5724" y="12298"/>
                    </a:cubicBezTo>
                    <a:cubicBezTo>
                      <a:pt x="5724" y="14081"/>
                      <a:pt x="5487" y="14686"/>
                      <a:pt x="3118" y="15674"/>
                    </a:cubicBezTo>
                    <a:cubicBezTo>
                      <a:pt x="740" y="16664"/>
                      <a:pt x="0" y="18253"/>
                      <a:pt x="12" y="20553"/>
                    </a:cubicBezTo>
                    <a:cubicBezTo>
                      <a:pt x="16" y="21241"/>
                      <a:pt x="0" y="21494"/>
                      <a:pt x="0" y="21494"/>
                    </a:cubicBezTo>
                    <a:lnTo>
                      <a:pt x="17852" y="21494"/>
                    </a:lnTo>
                    <a:cubicBezTo>
                      <a:pt x="17852" y="21494"/>
                      <a:pt x="17840" y="21241"/>
                      <a:pt x="17840" y="20553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Freeform: Shape 14">
              <a:extLst>
                <a:ext uri="{FF2B5EF4-FFF2-40B4-BE49-F238E27FC236}">
                  <a16:creationId xmlns:a16="http://schemas.microsoft.com/office/drawing/2014/main" id="{E722FCCC-B41F-4BBB-B955-8051D08A8476}"/>
                </a:ext>
              </a:extLst>
            </p:cNvPr>
            <p:cNvSpPr/>
            <p:nvPr/>
          </p:nvSpPr>
          <p:spPr>
            <a:xfrm>
              <a:off x="5081094" y="3056998"/>
              <a:ext cx="322907" cy="2421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2" y="12600"/>
                  </a:moveTo>
                  <a:cubicBezTo>
                    <a:pt x="21442" y="12600"/>
                    <a:pt x="21600" y="12811"/>
                    <a:pt x="21600" y="13050"/>
                  </a:cubicBezTo>
                  <a:lnTo>
                    <a:pt x="21600" y="15750"/>
                  </a:lnTo>
                  <a:cubicBezTo>
                    <a:pt x="21600" y="15989"/>
                    <a:pt x="21442" y="16200"/>
                    <a:pt x="21262" y="16200"/>
                  </a:cubicBezTo>
                  <a:lnTo>
                    <a:pt x="17550" y="16200"/>
                  </a:lnTo>
                  <a:lnTo>
                    <a:pt x="17550" y="21150"/>
                  </a:lnTo>
                  <a:cubicBezTo>
                    <a:pt x="17550" y="21389"/>
                    <a:pt x="17392" y="21600"/>
                    <a:pt x="17212" y="21600"/>
                  </a:cubicBezTo>
                  <a:lnTo>
                    <a:pt x="15187" y="21600"/>
                  </a:lnTo>
                  <a:cubicBezTo>
                    <a:pt x="15008" y="21600"/>
                    <a:pt x="14850" y="21389"/>
                    <a:pt x="14850" y="21150"/>
                  </a:cubicBezTo>
                  <a:lnTo>
                    <a:pt x="14850" y="16200"/>
                  </a:lnTo>
                  <a:lnTo>
                    <a:pt x="11137" y="16200"/>
                  </a:lnTo>
                  <a:cubicBezTo>
                    <a:pt x="10958" y="16200"/>
                    <a:pt x="10800" y="15989"/>
                    <a:pt x="10800" y="15750"/>
                  </a:cubicBezTo>
                  <a:lnTo>
                    <a:pt x="10800" y="13050"/>
                  </a:lnTo>
                  <a:cubicBezTo>
                    <a:pt x="10800" y="12811"/>
                    <a:pt x="10958" y="12600"/>
                    <a:pt x="11137" y="12600"/>
                  </a:cubicBezTo>
                  <a:lnTo>
                    <a:pt x="14850" y="12600"/>
                  </a:lnTo>
                  <a:lnTo>
                    <a:pt x="14850" y="7650"/>
                  </a:lnTo>
                  <a:cubicBezTo>
                    <a:pt x="14850" y="7411"/>
                    <a:pt x="15008" y="7200"/>
                    <a:pt x="15187" y="7200"/>
                  </a:cubicBezTo>
                  <a:lnTo>
                    <a:pt x="17212" y="7200"/>
                  </a:lnTo>
                  <a:cubicBezTo>
                    <a:pt x="17392" y="7200"/>
                    <a:pt x="17550" y="7411"/>
                    <a:pt x="17550" y="7650"/>
                  </a:cubicBezTo>
                  <a:lnTo>
                    <a:pt x="17550" y="12600"/>
                  </a:lnTo>
                  <a:cubicBezTo>
                    <a:pt x="17550" y="12600"/>
                    <a:pt x="21262" y="12600"/>
                    <a:pt x="21262" y="12600"/>
                  </a:cubicBezTo>
                  <a:close/>
                  <a:moveTo>
                    <a:pt x="3375" y="5400"/>
                  </a:moveTo>
                  <a:cubicBezTo>
                    <a:pt x="3375" y="2419"/>
                    <a:pt x="5189" y="0"/>
                    <a:pt x="7425" y="0"/>
                  </a:cubicBezTo>
                  <a:cubicBezTo>
                    <a:pt x="9661" y="0"/>
                    <a:pt x="11475" y="2419"/>
                    <a:pt x="11475" y="5400"/>
                  </a:cubicBezTo>
                  <a:cubicBezTo>
                    <a:pt x="11475" y="8381"/>
                    <a:pt x="9661" y="10800"/>
                    <a:pt x="7425" y="10800"/>
                  </a:cubicBezTo>
                  <a:cubicBezTo>
                    <a:pt x="5189" y="10800"/>
                    <a:pt x="3375" y="8381"/>
                    <a:pt x="3375" y="5400"/>
                  </a:cubicBezTo>
                  <a:close/>
                  <a:moveTo>
                    <a:pt x="11137" y="17550"/>
                  </a:moveTo>
                  <a:lnTo>
                    <a:pt x="13837" y="17550"/>
                  </a:lnTo>
                  <a:lnTo>
                    <a:pt x="13837" y="20897"/>
                  </a:lnTo>
                  <a:cubicBezTo>
                    <a:pt x="13321" y="21403"/>
                    <a:pt x="12667" y="21600"/>
                    <a:pt x="12034" y="21600"/>
                  </a:cubicBezTo>
                  <a:lnTo>
                    <a:pt x="2816" y="21600"/>
                  </a:lnTo>
                  <a:cubicBezTo>
                    <a:pt x="1129" y="21600"/>
                    <a:pt x="0" y="20250"/>
                    <a:pt x="0" y="17958"/>
                  </a:cubicBezTo>
                  <a:cubicBezTo>
                    <a:pt x="0" y="14780"/>
                    <a:pt x="559" y="9900"/>
                    <a:pt x="3649" y="9900"/>
                  </a:cubicBezTo>
                  <a:cubicBezTo>
                    <a:pt x="3818" y="9900"/>
                    <a:pt x="3934" y="9998"/>
                    <a:pt x="4061" y="10139"/>
                  </a:cubicBezTo>
                  <a:cubicBezTo>
                    <a:pt x="5094" y="11194"/>
                    <a:pt x="6096" y="11855"/>
                    <a:pt x="7425" y="11855"/>
                  </a:cubicBezTo>
                  <a:cubicBezTo>
                    <a:pt x="8754" y="11855"/>
                    <a:pt x="9756" y="11194"/>
                    <a:pt x="10789" y="10139"/>
                  </a:cubicBezTo>
                  <a:cubicBezTo>
                    <a:pt x="10916" y="9998"/>
                    <a:pt x="11032" y="9900"/>
                    <a:pt x="11201" y="9900"/>
                  </a:cubicBezTo>
                  <a:cubicBezTo>
                    <a:pt x="12097" y="9900"/>
                    <a:pt x="12888" y="10350"/>
                    <a:pt x="13489" y="11250"/>
                  </a:cubicBezTo>
                  <a:lnTo>
                    <a:pt x="11137" y="11250"/>
                  </a:lnTo>
                  <a:cubicBezTo>
                    <a:pt x="10399" y="11250"/>
                    <a:pt x="9788" y="12066"/>
                    <a:pt x="9788" y="13050"/>
                  </a:cubicBezTo>
                  <a:lnTo>
                    <a:pt x="9788" y="15750"/>
                  </a:lnTo>
                  <a:cubicBezTo>
                    <a:pt x="9788" y="16734"/>
                    <a:pt x="10399" y="17550"/>
                    <a:pt x="11137" y="1755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15">
              <a:extLst>
                <a:ext uri="{FF2B5EF4-FFF2-40B4-BE49-F238E27FC236}">
                  <a16:creationId xmlns:a16="http://schemas.microsoft.com/office/drawing/2014/main" id="{3E940427-DDF5-4F61-BBF0-4CF93AD9AD1A}"/>
                </a:ext>
              </a:extLst>
            </p:cNvPr>
            <p:cNvSpPr/>
            <p:nvPr/>
          </p:nvSpPr>
          <p:spPr>
            <a:xfrm>
              <a:off x="6847047" y="3074136"/>
              <a:ext cx="236258" cy="2079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76" y="5891"/>
                  </a:moveTo>
                  <a:lnTo>
                    <a:pt x="4320" y="5891"/>
                  </a:lnTo>
                  <a:cubicBezTo>
                    <a:pt x="4320" y="7855"/>
                    <a:pt x="4320" y="9818"/>
                    <a:pt x="4320" y="9818"/>
                  </a:cubicBezTo>
                  <a:cubicBezTo>
                    <a:pt x="4320" y="10907"/>
                    <a:pt x="5090" y="11782"/>
                    <a:pt x="6048" y="11782"/>
                  </a:cubicBezTo>
                  <a:cubicBezTo>
                    <a:pt x="7088" y="11782"/>
                    <a:pt x="7574" y="11782"/>
                    <a:pt x="7776" y="11782"/>
                  </a:cubicBezTo>
                  <a:cubicBezTo>
                    <a:pt x="7776" y="11782"/>
                    <a:pt x="7776" y="5891"/>
                    <a:pt x="7776" y="5891"/>
                  </a:cubicBezTo>
                  <a:close/>
                  <a:moveTo>
                    <a:pt x="21600" y="21600"/>
                  </a:moveTo>
                  <a:lnTo>
                    <a:pt x="6048" y="21600"/>
                  </a:lnTo>
                  <a:lnTo>
                    <a:pt x="6048" y="18655"/>
                  </a:lnTo>
                  <a:lnTo>
                    <a:pt x="7776" y="15709"/>
                  </a:lnTo>
                  <a:cubicBezTo>
                    <a:pt x="7628" y="15709"/>
                    <a:pt x="6197" y="15709"/>
                    <a:pt x="6048" y="15709"/>
                  </a:cubicBezTo>
                  <a:cubicBezTo>
                    <a:pt x="3186" y="15709"/>
                    <a:pt x="864" y="13070"/>
                    <a:pt x="864" y="9818"/>
                  </a:cubicBezTo>
                  <a:lnTo>
                    <a:pt x="864" y="4909"/>
                  </a:lnTo>
                  <a:lnTo>
                    <a:pt x="0" y="3927"/>
                  </a:lnTo>
                  <a:lnTo>
                    <a:pt x="432" y="1964"/>
                  </a:lnTo>
                  <a:lnTo>
                    <a:pt x="6912" y="1964"/>
                  </a:lnTo>
                  <a:lnTo>
                    <a:pt x="7344" y="0"/>
                  </a:lnTo>
                  <a:lnTo>
                    <a:pt x="20304" y="0"/>
                  </a:lnTo>
                  <a:lnTo>
                    <a:pt x="20736" y="2945"/>
                  </a:lnTo>
                  <a:lnTo>
                    <a:pt x="19872" y="3436"/>
                  </a:lnTo>
                  <a:lnTo>
                    <a:pt x="19872" y="15709"/>
                  </a:lnTo>
                  <a:lnTo>
                    <a:pt x="21600" y="18655"/>
                  </a:lnTo>
                  <a:cubicBezTo>
                    <a:pt x="21600" y="18655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16">
              <a:extLst>
                <a:ext uri="{FF2B5EF4-FFF2-40B4-BE49-F238E27FC236}">
                  <a16:creationId xmlns:a16="http://schemas.microsoft.com/office/drawing/2014/main" id="{1B2B0614-4B43-46B8-96DD-AC684FC196AC}"/>
                </a:ext>
              </a:extLst>
            </p:cNvPr>
            <p:cNvSpPr/>
            <p:nvPr/>
          </p:nvSpPr>
          <p:spPr>
            <a:xfrm>
              <a:off x="5932017" y="3849008"/>
              <a:ext cx="274713" cy="2747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38" y="19791"/>
                  </a:moveTo>
                  <a:lnTo>
                    <a:pt x="19803" y="21138"/>
                  </a:lnTo>
                  <a:cubicBezTo>
                    <a:pt x="19504" y="21425"/>
                    <a:pt x="19092" y="21600"/>
                    <a:pt x="18668" y="21600"/>
                  </a:cubicBezTo>
                  <a:cubicBezTo>
                    <a:pt x="18243" y="21600"/>
                    <a:pt x="17832" y="21425"/>
                    <a:pt x="17545" y="21138"/>
                  </a:cubicBezTo>
                  <a:lnTo>
                    <a:pt x="13015" y="16596"/>
                  </a:lnTo>
                  <a:cubicBezTo>
                    <a:pt x="12715" y="16309"/>
                    <a:pt x="12541" y="15897"/>
                    <a:pt x="12541" y="15473"/>
                  </a:cubicBezTo>
                  <a:cubicBezTo>
                    <a:pt x="12541" y="14999"/>
                    <a:pt x="12740" y="14612"/>
                    <a:pt x="13077" y="14275"/>
                  </a:cubicBezTo>
                  <a:lnTo>
                    <a:pt x="9883" y="11081"/>
                  </a:lnTo>
                  <a:lnTo>
                    <a:pt x="8311" y="12653"/>
                  </a:lnTo>
                  <a:cubicBezTo>
                    <a:pt x="8198" y="12765"/>
                    <a:pt x="8049" y="12828"/>
                    <a:pt x="7886" y="12828"/>
                  </a:cubicBezTo>
                  <a:cubicBezTo>
                    <a:pt x="7724" y="12828"/>
                    <a:pt x="7574" y="12765"/>
                    <a:pt x="7462" y="12653"/>
                  </a:cubicBezTo>
                  <a:cubicBezTo>
                    <a:pt x="7836" y="13027"/>
                    <a:pt x="8186" y="13302"/>
                    <a:pt x="8186" y="13876"/>
                  </a:cubicBezTo>
                  <a:cubicBezTo>
                    <a:pt x="8186" y="14200"/>
                    <a:pt x="8061" y="14487"/>
                    <a:pt x="7836" y="14724"/>
                  </a:cubicBezTo>
                  <a:cubicBezTo>
                    <a:pt x="7412" y="15174"/>
                    <a:pt x="6963" y="15773"/>
                    <a:pt x="6289" y="15773"/>
                  </a:cubicBezTo>
                  <a:cubicBezTo>
                    <a:pt x="5977" y="15773"/>
                    <a:pt x="5665" y="15648"/>
                    <a:pt x="5441" y="15423"/>
                  </a:cubicBezTo>
                  <a:lnTo>
                    <a:pt x="349" y="10332"/>
                  </a:lnTo>
                  <a:cubicBezTo>
                    <a:pt x="125" y="10107"/>
                    <a:pt x="0" y="9795"/>
                    <a:pt x="0" y="9484"/>
                  </a:cubicBezTo>
                  <a:cubicBezTo>
                    <a:pt x="0" y="8810"/>
                    <a:pt x="599" y="8360"/>
                    <a:pt x="1048" y="7936"/>
                  </a:cubicBezTo>
                  <a:cubicBezTo>
                    <a:pt x="1285" y="7712"/>
                    <a:pt x="1572" y="7587"/>
                    <a:pt x="1897" y="7587"/>
                  </a:cubicBezTo>
                  <a:cubicBezTo>
                    <a:pt x="2471" y="7587"/>
                    <a:pt x="2745" y="7936"/>
                    <a:pt x="3120" y="8311"/>
                  </a:cubicBezTo>
                  <a:cubicBezTo>
                    <a:pt x="3007" y="8198"/>
                    <a:pt x="2945" y="8049"/>
                    <a:pt x="2945" y="7886"/>
                  </a:cubicBezTo>
                  <a:cubicBezTo>
                    <a:pt x="2945" y="7724"/>
                    <a:pt x="3007" y="7574"/>
                    <a:pt x="3120" y="7462"/>
                  </a:cubicBezTo>
                  <a:lnTo>
                    <a:pt x="7462" y="3120"/>
                  </a:lnTo>
                  <a:cubicBezTo>
                    <a:pt x="7574" y="3007"/>
                    <a:pt x="7724" y="2945"/>
                    <a:pt x="7886" y="2945"/>
                  </a:cubicBezTo>
                  <a:cubicBezTo>
                    <a:pt x="8049" y="2945"/>
                    <a:pt x="8198" y="3007"/>
                    <a:pt x="8311" y="3120"/>
                  </a:cubicBezTo>
                  <a:cubicBezTo>
                    <a:pt x="7936" y="2745"/>
                    <a:pt x="7587" y="2471"/>
                    <a:pt x="7587" y="1897"/>
                  </a:cubicBezTo>
                  <a:cubicBezTo>
                    <a:pt x="7587" y="1572"/>
                    <a:pt x="7712" y="1285"/>
                    <a:pt x="7936" y="1048"/>
                  </a:cubicBezTo>
                  <a:cubicBezTo>
                    <a:pt x="8360" y="599"/>
                    <a:pt x="8810" y="0"/>
                    <a:pt x="9484" y="0"/>
                  </a:cubicBezTo>
                  <a:cubicBezTo>
                    <a:pt x="9795" y="0"/>
                    <a:pt x="10107" y="125"/>
                    <a:pt x="10332" y="349"/>
                  </a:cubicBezTo>
                  <a:lnTo>
                    <a:pt x="15423" y="5441"/>
                  </a:lnTo>
                  <a:cubicBezTo>
                    <a:pt x="15648" y="5665"/>
                    <a:pt x="15773" y="5977"/>
                    <a:pt x="15773" y="6289"/>
                  </a:cubicBezTo>
                  <a:cubicBezTo>
                    <a:pt x="15773" y="6963"/>
                    <a:pt x="15174" y="7412"/>
                    <a:pt x="14724" y="7836"/>
                  </a:cubicBezTo>
                  <a:cubicBezTo>
                    <a:pt x="14487" y="8061"/>
                    <a:pt x="14200" y="8186"/>
                    <a:pt x="13876" y="8186"/>
                  </a:cubicBezTo>
                  <a:cubicBezTo>
                    <a:pt x="13302" y="8186"/>
                    <a:pt x="13027" y="7836"/>
                    <a:pt x="12653" y="7462"/>
                  </a:cubicBezTo>
                  <a:cubicBezTo>
                    <a:pt x="12765" y="7574"/>
                    <a:pt x="12828" y="7724"/>
                    <a:pt x="12828" y="7886"/>
                  </a:cubicBezTo>
                  <a:cubicBezTo>
                    <a:pt x="12828" y="8049"/>
                    <a:pt x="12765" y="8198"/>
                    <a:pt x="12653" y="8311"/>
                  </a:cubicBezTo>
                  <a:lnTo>
                    <a:pt x="11081" y="9883"/>
                  </a:lnTo>
                  <a:lnTo>
                    <a:pt x="14275" y="13077"/>
                  </a:lnTo>
                  <a:cubicBezTo>
                    <a:pt x="14612" y="12740"/>
                    <a:pt x="14999" y="12541"/>
                    <a:pt x="15473" y="12541"/>
                  </a:cubicBezTo>
                  <a:cubicBezTo>
                    <a:pt x="15897" y="12541"/>
                    <a:pt x="16309" y="12715"/>
                    <a:pt x="16609" y="13002"/>
                  </a:cubicBezTo>
                  <a:lnTo>
                    <a:pt x="21138" y="17532"/>
                  </a:lnTo>
                  <a:cubicBezTo>
                    <a:pt x="21425" y="17832"/>
                    <a:pt x="21600" y="18243"/>
                    <a:pt x="21600" y="18668"/>
                  </a:cubicBezTo>
                  <a:cubicBezTo>
                    <a:pt x="21600" y="19092"/>
                    <a:pt x="21425" y="19504"/>
                    <a:pt x="21138" y="19791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" name="千图PPT彼岸天：ID 8661124库_组合 27">
            <a:extLst>
              <a:ext uri="{FF2B5EF4-FFF2-40B4-BE49-F238E27FC236}">
                <a16:creationId xmlns:a16="http://schemas.microsoft.com/office/drawing/2014/main" id="{DBE4E90C-E32C-4319-B7EF-2AEC25332B7A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439818" y="4654696"/>
            <a:ext cx="3312366" cy="1086367"/>
            <a:chOff x="4439818" y="4358179"/>
            <a:chExt cx="3312366" cy="1086367"/>
          </a:xfrm>
        </p:grpSpPr>
        <p:sp>
          <p:nvSpPr>
            <p:cNvPr id="27" name="TextBox 25">
              <a:extLst>
                <a:ext uri="{FF2B5EF4-FFF2-40B4-BE49-F238E27FC236}">
                  <a16:creationId xmlns:a16="http://schemas.microsoft.com/office/drawing/2014/main" id="{96B5EE88-C596-4132-8519-1C27179E84A7}"/>
                </a:ext>
              </a:extLst>
            </p:cNvPr>
            <p:cNvSpPr txBox="1"/>
            <p:nvPr/>
          </p:nvSpPr>
          <p:spPr>
            <a:xfrm>
              <a:off x="5069887" y="4358179"/>
              <a:ext cx="2052228" cy="555392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8" name="TextBox 26">
              <a:extLst>
                <a:ext uri="{FF2B5EF4-FFF2-40B4-BE49-F238E27FC236}">
                  <a16:creationId xmlns:a16="http://schemas.microsoft.com/office/drawing/2014/main" id="{945F3644-1091-4668-B39F-F3F53C0F4088}"/>
                </a:ext>
              </a:extLst>
            </p:cNvPr>
            <p:cNvSpPr txBox="1">
              <a:spLocks/>
            </p:cNvSpPr>
            <p:nvPr/>
          </p:nvSpPr>
          <p:spPr>
            <a:xfrm>
              <a:off x="4439818" y="4913569"/>
              <a:ext cx="3312366" cy="530977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千图网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5" name="千图PPT彼岸天：ID 8661124库_组合 28">
            <a:extLst>
              <a:ext uri="{FF2B5EF4-FFF2-40B4-BE49-F238E27FC236}">
                <a16:creationId xmlns:a16="http://schemas.microsoft.com/office/drawing/2014/main" id="{8B7D740C-BF1E-42D4-A819-FE9E1EA7D2C0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7875638" y="3373668"/>
            <a:ext cx="3288631" cy="951390"/>
            <a:chOff x="719138" y="4748567"/>
            <a:chExt cx="2186768" cy="951390"/>
          </a:xfrm>
        </p:grpSpPr>
        <p:sp>
          <p:nvSpPr>
            <p:cNvPr id="25" name="TextBox 29">
              <a:extLst>
                <a:ext uri="{FF2B5EF4-FFF2-40B4-BE49-F238E27FC236}">
                  <a16:creationId xmlns:a16="http://schemas.microsoft.com/office/drawing/2014/main" id="{DF9E86D4-B2EC-4E8E-9552-86C1D89ABED9}"/>
                </a:ext>
              </a:extLst>
            </p:cNvPr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6" name="TextBox 30">
              <a:extLst>
                <a:ext uri="{FF2B5EF4-FFF2-40B4-BE49-F238E27FC236}">
                  <a16:creationId xmlns:a16="http://schemas.microsoft.com/office/drawing/2014/main" id="{ACC5DFA1-916F-43B3-9EFD-D6DA6DE3EDCA}"/>
                </a:ext>
              </a:extLst>
            </p:cNvPr>
            <p:cNvSpPr txBox="1">
              <a:spLocks/>
            </p:cNvSpPr>
            <p:nvPr/>
          </p:nvSpPr>
          <p:spPr>
            <a:xfrm>
              <a:off x="719138" y="5113949"/>
              <a:ext cx="2186768" cy="586008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千图网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6" name="千图PPT彼岸天：ID 8661124库_组合 31">
            <a:extLst>
              <a:ext uri="{FF2B5EF4-FFF2-40B4-BE49-F238E27FC236}">
                <a16:creationId xmlns:a16="http://schemas.microsoft.com/office/drawing/2014/main" id="{F3D5D9A8-0389-45E0-A917-0DC10BF6AADD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033093" y="3373668"/>
            <a:ext cx="3207411" cy="951390"/>
            <a:chOff x="719138" y="4748567"/>
            <a:chExt cx="2186768" cy="951390"/>
          </a:xfrm>
        </p:grpSpPr>
        <p:sp>
          <p:nvSpPr>
            <p:cNvPr id="23" name="TextBox 32">
              <a:extLst>
                <a:ext uri="{FF2B5EF4-FFF2-40B4-BE49-F238E27FC236}">
                  <a16:creationId xmlns:a16="http://schemas.microsoft.com/office/drawing/2014/main" id="{E8909828-3651-4B60-8049-A38D7DE10453}"/>
                </a:ext>
              </a:extLst>
            </p:cNvPr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4" name="TextBox 33">
              <a:extLst>
                <a:ext uri="{FF2B5EF4-FFF2-40B4-BE49-F238E27FC236}">
                  <a16:creationId xmlns:a16="http://schemas.microsoft.com/office/drawing/2014/main" id="{665EC875-A1B0-457A-92D3-6568EF757E4B}"/>
                </a:ext>
              </a:extLst>
            </p:cNvPr>
            <p:cNvSpPr txBox="1">
              <a:spLocks/>
            </p:cNvSpPr>
            <p:nvPr/>
          </p:nvSpPr>
          <p:spPr>
            <a:xfrm>
              <a:off x="719138" y="5113949"/>
              <a:ext cx="2186768" cy="586008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千图网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7" name="千图PPT彼岸天：ID 8661124库_组合 35">
            <a:extLst>
              <a:ext uri="{FF2B5EF4-FFF2-40B4-BE49-F238E27FC236}">
                <a16:creationId xmlns:a16="http://schemas.microsoft.com/office/drawing/2014/main" id="{838A97E1-631D-4700-A6A6-A32A9873DAA5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967870" y="2001743"/>
            <a:ext cx="2504993" cy="951390"/>
            <a:chOff x="719138" y="4748567"/>
            <a:chExt cx="2186768" cy="951390"/>
          </a:xfrm>
        </p:grpSpPr>
        <p:sp>
          <p:nvSpPr>
            <p:cNvPr id="21" name="TextBox 36">
              <a:extLst>
                <a:ext uri="{FF2B5EF4-FFF2-40B4-BE49-F238E27FC236}">
                  <a16:creationId xmlns:a16="http://schemas.microsoft.com/office/drawing/2014/main" id="{A6F5D90A-8341-412A-95BD-5FBB604CB927}"/>
                </a:ext>
              </a:extLst>
            </p:cNvPr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5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2" name="TextBox 37">
              <a:extLst>
                <a:ext uri="{FF2B5EF4-FFF2-40B4-BE49-F238E27FC236}">
                  <a16:creationId xmlns:a16="http://schemas.microsoft.com/office/drawing/2014/main" id="{CC9E11D5-F212-474F-AD71-2C969F17E39A}"/>
                </a:ext>
              </a:extLst>
            </p:cNvPr>
            <p:cNvSpPr txBox="1">
              <a:spLocks/>
            </p:cNvSpPr>
            <p:nvPr/>
          </p:nvSpPr>
          <p:spPr>
            <a:xfrm>
              <a:off x="719138" y="5113949"/>
              <a:ext cx="2186768" cy="586008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千图网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8" name="千图PPT彼岸天：ID 8661124库_组合 38">
            <a:extLst>
              <a:ext uri="{FF2B5EF4-FFF2-40B4-BE49-F238E27FC236}">
                <a16:creationId xmlns:a16="http://schemas.microsoft.com/office/drawing/2014/main" id="{7648D594-7D1E-4B8B-8CEA-A622D2389E9D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719667" y="2001743"/>
            <a:ext cx="2504993" cy="951390"/>
            <a:chOff x="719138" y="4748567"/>
            <a:chExt cx="2186768" cy="951390"/>
          </a:xfrm>
        </p:grpSpPr>
        <p:sp>
          <p:nvSpPr>
            <p:cNvPr id="19" name="TextBox 39">
              <a:extLst>
                <a:ext uri="{FF2B5EF4-FFF2-40B4-BE49-F238E27FC236}">
                  <a16:creationId xmlns:a16="http://schemas.microsoft.com/office/drawing/2014/main" id="{4B7EDAF2-0EFA-43E1-8D46-E09431FD6DF5}"/>
                </a:ext>
              </a:extLst>
            </p:cNvPr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0" name="TextBox 40">
              <a:extLst>
                <a:ext uri="{FF2B5EF4-FFF2-40B4-BE49-F238E27FC236}">
                  <a16:creationId xmlns:a16="http://schemas.microsoft.com/office/drawing/2014/main" id="{9D28B462-71FE-476C-A45E-A955BBBE3F39}"/>
                </a:ext>
              </a:extLst>
            </p:cNvPr>
            <p:cNvSpPr txBox="1">
              <a:spLocks/>
            </p:cNvSpPr>
            <p:nvPr/>
          </p:nvSpPr>
          <p:spPr>
            <a:xfrm>
              <a:off x="719138" y="5113949"/>
              <a:ext cx="2186768" cy="586008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千图网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1039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千图PPT彼岸天：ID 8661124库_组合 47">
            <a:extLst>
              <a:ext uri="{FF2B5EF4-FFF2-40B4-BE49-F238E27FC236}">
                <a16:creationId xmlns:a16="http://schemas.microsoft.com/office/drawing/2014/main" id="{453F8DAD-1682-4294-9F46-14F24A0597A8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247267" y="2157405"/>
            <a:ext cx="7611626" cy="2043533"/>
            <a:chOff x="2247267" y="2157405"/>
            <a:chExt cx="7611626" cy="2043533"/>
          </a:xfrm>
        </p:grpSpPr>
        <p:sp>
          <p:nvSpPr>
            <p:cNvPr id="4" name="Arc 91">
              <a:extLst>
                <a:ext uri="{FF2B5EF4-FFF2-40B4-BE49-F238E27FC236}">
                  <a16:creationId xmlns:a16="http://schemas.microsoft.com/office/drawing/2014/main" id="{B5B9E8F0-D04B-4572-8205-FDF0B74ED1B7}"/>
                </a:ext>
              </a:extLst>
            </p:cNvPr>
            <p:cNvSpPr/>
            <p:nvPr/>
          </p:nvSpPr>
          <p:spPr>
            <a:xfrm rot="8100000">
              <a:off x="2247267" y="2157405"/>
              <a:ext cx="2043532" cy="2043533"/>
            </a:xfrm>
            <a:prstGeom prst="arc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Arc 92">
              <a:extLst>
                <a:ext uri="{FF2B5EF4-FFF2-40B4-BE49-F238E27FC236}">
                  <a16:creationId xmlns:a16="http://schemas.microsoft.com/office/drawing/2014/main" id="{248533A9-CC7C-4FAB-8042-401832647DA6}"/>
                </a:ext>
              </a:extLst>
            </p:cNvPr>
            <p:cNvSpPr/>
            <p:nvPr/>
          </p:nvSpPr>
          <p:spPr>
            <a:xfrm rot="8100000">
              <a:off x="4103298" y="2157405"/>
              <a:ext cx="2043532" cy="2043533"/>
            </a:xfrm>
            <a:prstGeom prst="arc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Arc 93">
              <a:extLst>
                <a:ext uri="{FF2B5EF4-FFF2-40B4-BE49-F238E27FC236}">
                  <a16:creationId xmlns:a16="http://schemas.microsoft.com/office/drawing/2014/main" id="{A749B6C1-A26E-435D-BAA0-FCE888BC6D2F}"/>
                </a:ext>
              </a:extLst>
            </p:cNvPr>
            <p:cNvSpPr/>
            <p:nvPr/>
          </p:nvSpPr>
          <p:spPr>
            <a:xfrm rot="8100000">
              <a:off x="5959329" y="2157405"/>
              <a:ext cx="2043532" cy="2043533"/>
            </a:xfrm>
            <a:prstGeom prst="arc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Arc 94">
              <a:extLst>
                <a:ext uri="{FF2B5EF4-FFF2-40B4-BE49-F238E27FC236}">
                  <a16:creationId xmlns:a16="http://schemas.microsoft.com/office/drawing/2014/main" id="{0937725C-6795-4452-AB68-A16B2C13445E}"/>
                </a:ext>
              </a:extLst>
            </p:cNvPr>
            <p:cNvSpPr/>
            <p:nvPr/>
          </p:nvSpPr>
          <p:spPr>
            <a:xfrm rot="8100000">
              <a:off x="7815361" y="2157405"/>
              <a:ext cx="2043532" cy="2043533"/>
            </a:xfrm>
            <a:prstGeom prst="arc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9" name="千图PPT彼岸天：ID 8661124库_椭圆 98">
            <a:extLst>
              <a:ext uri="{FF2B5EF4-FFF2-40B4-BE49-F238E27FC236}">
                <a16:creationId xmlns:a16="http://schemas.microsoft.com/office/drawing/2014/main" id="{D7B700AD-A2FD-41AE-A2DA-034DE86B913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117868" y="3643749"/>
            <a:ext cx="446299" cy="4462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algn="ctr"/>
            <a:r>
              <a:rPr lang="en-US" sz="1600" b="1"/>
              <a:t>1</a:t>
            </a:r>
          </a:p>
        </p:txBody>
      </p:sp>
      <p:sp>
        <p:nvSpPr>
          <p:cNvPr id="11" name="千图PPT彼岸天：ID 8661124库_椭圆 102">
            <a:extLst>
              <a:ext uri="{FF2B5EF4-FFF2-40B4-BE49-F238E27FC236}">
                <a16:creationId xmlns:a16="http://schemas.microsoft.com/office/drawing/2014/main" id="{71A3EDE3-36CA-4DF9-A73A-ED09269C39A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973899" y="3643749"/>
            <a:ext cx="446299" cy="44629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algn="ctr"/>
            <a:r>
              <a:rPr lang="en-US" sz="1600" b="1"/>
              <a:t>2</a:t>
            </a:r>
          </a:p>
        </p:txBody>
      </p:sp>
      <p:sp>
        <p:nvSpPr>
          <p:cNvPr id="13" name="千图PPT彼岸天：ID 8661124库_椭圆 108">
            <a:extLst>
              <a:ext uri="{FF2B5EF4-FFF2-40B4-BE49-F238E27FC236}">
                <a16:creationId xmlns:a16="http://schemas.microsoft.com/office/drawing/2014/main" id="{5C33CD88-62B0-4F06-8C68-D36533446502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829930" y="3643749"/>
            <a:ext cx="446299" cy="44629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algn="ctr"/>
            <a:r>
              <a:rPr lang="en-US" sz="1600" b="1"/>
              <a:t>3</a:t>
            </a:r>
          </a:p>
        </p:txBody>
      </p:sp>
      <p:sp>
        <p:nvSpPr>
          <p:cNvPr id="15" name="千图PPT彼岸天：ID 8661124库_椭圆 167">
            <a:extLst>
              <a:ext uri="{FF2B5EF4-FFF2-40B4-BE49-F238E27FC236}">
                <a16:creationId xmlns:a16="http://schemas.microsoft.com/office/drawing/2014/main" id="{A3417D39-2FBE-4345-B27E-75CA3682BEDD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7685962" y="3643749"/>
            <a:ext cx="446299" cy="44629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algn="ctr"/>
            <a:r>
              <a:rPr lang="en-US" sz="1600" b="1"/>
              <a:t>4</a:t>
            </a:r>
          </a:p>
        </p:txBody>
      </p:sp>
      <p:sp>
        <p:nvSpPr>
          <p:cNvPr id="17" name="千图PPT彼岸天：ID 8661124库_椭圆 171">
            <a:extLst>
              <a:ext uri="{FF2B5EF4-FFF2-40B4-BE49-F238E27FC236}">
                <a16:creationId xmlns:a16="http://schemas.microsoft.com/office/drawing/2014/main" id="{F821F6AD-EDCF-4C89-AA0D-5E862AE40B22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9541993" y="3643749"/>
            <a:ext cx="446299" cy="44629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algn="ctr"/>
            <a:r>
              <a:rPr lang="en-US" sz="1600" b="1"/>
              <a:t>5</a:t>
            </a:r>
          </a:p>
        </p:txBody>
      </p: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5ACBCF09-1DBC-472D-BC9E-BDB8AE8E274B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1604271" y="2132856"/>
            <a:ext cx="8890949" cy="1468957"/>
            <a:chOff x="1604271" y="2132856"/>
            <a:chExt cx="8890949" cy="1468957"/>
          </a:xfrm>
        </p:grpSpPr>
        <p:grpSp>
          <p:nvGrpSpPr>
            <p:cNvPr id="8" name="Group 95">
              <a:extLst>
                <a:ext uri="{FF2B5EF4-FFF2-40B4-BE49-F238E27FC236}">
                  <a16:creationId xmlns:a16="http://schemas.microsoft.com/office/drawing/2014/main" id="{BCC17ECB-CAC5-49F5-A991-68631886288B}"/>
                </a:ext>
              </a:extLst>
            </p:cNvPr>
            <p:cNvGrpSpPr/>
            <p:nvPr/>
          </p:nvGrpSpPr>
          <p:grpSpPr>
            <a:xfrm>
              <a:off x="1604271" y="2132856"/>
              <a:ext cx="1473491" cy="1468957"/>
              <a:chOff x="2006600" y="1293622"/>
              <a:chExt cx="1320800" cy="1316736"/>
            </a:xfrm>
          </p:grpSpPr>
          <p:sp>
            <p:nvSpPr>
              <p:cNvPr id="46" name="Diamond 96">
                <a:extLst>
                  <a:ext uri="{FF2B5EF4-FFF2-40B4-BE49-F238E27FC236}">
                    <a16:creationId xmlns:a16="http://schemas.microsoft.com/office/drawing/2014/main" id="{31B0A3BD-0996-4422-888D-C4C32C53899A}"/>
                  </a:ext>
                </a:extLst>
              </p:cNvPr>
              <p:cNvSpPr/>
              <p:nvPr/>
            </p:nvSpPr>
            <p:spPr>
              <a:xfrm rot="16200000">
                <a:off x="2008632" y="1291590"/>
                <a:ext cx="1316736" cy="1320800"/>
              </a:xfrm>
              <a:prstGeom prst="diamond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Oval 97">
                <a:extLst>
                  <a:ext uri="{FF2B5EF4-FFF2-40B4-BE49-F238E27FC236}">
                    <a16:creationId xmlns:a16="http://schemas.microsoft.com/office/drawing/2014/main" id="{A03B0A44-E9DE-4DF0-9979-C5F937C83C67}"/>
                  </a:ext>
                </a:extLst>
              </p:cNvPr>
              <p:cNvSpPr/>
              <p:nvPr/>
            </p:nvSpPr>
            <p:spPr>
              <a:xfrm>
                <a:off x="2312290" y="1597281"/>
                <a:ext cx="709418" cy="709418"/>
              </a:xfrm>
              <a:prstGeom prst="ellips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99">
              <a:extLst>
                <a:ext uri="{FF2B5EF4-FFF2-40B4-BE49-F238E27FC236}">
                  <a16:creationId xmlns:a16="http://schemas.microsoft.com/office/drawing/2014/main" id="{8513497D-9A57-4A90-BA87-DF31BC1646AE}"/>
                </a:ext>
              </a:extLst>
            </p:cNvPr>
            <p:cNvGrpSpPr/>
            <p:nvPr/>
          </p:nvGrpSpPr>
          <p:grpSpPr>
            <a:xfrm>
              <a:off x="3466973" y="2132856"/>
              <a:ext cx="1468957" cy="1468957"/>
              <a:chOff x="1993900" y="1293622"/>
              <a:chExt cx="1316736" cy="1316736"/>
            </a:xfrm>
          </p:grpSpPr>
          <p:sp>
            <p:nvSpPr>
              <p:cNvPr id="44" name="Diamond 100">
                <a:extLst>
                  <a:ext uri="{FF2B5EF4-FFF2-40B4-BE49-F238E27FC236}">
                    <a16:creationId xmlns:a16="http://schemas.microsoft.com/office/drawing/2014/main" id="{33B3E3BE-1DE3-422E-ADDB-C54B8B4ACB02}"/>
                  </a:ext>
                </a:extLst>
              </p:cNvPr>
              <p:cNvSpPr/>
              <p:nvPr/>
            </p:nvSpPr>
            <p:spPr>
              <a:xfrm rot="16200000">
                <a:off x="1993900" y="1293622"/>
                <a:ext cx="1316736" cy="1316736"/>
              </a:xfrm>
              <a:prstGeom prst="diamond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Oval 101">
                <a:extLst>
                  <a:ext uri="{FF2B5EF4-FFF2-40B4-BE49-F238E27FC236}">
                    <a16:creationId xmlns:a16="http://schemas.microsoft.com/office/drawing/2014/main" id="{2A5D2AB9-2F15-46B5-8A9F-3224AB9A251C}"/>
                  </a:ext>
                </a:extLst>
              </p:cNvPr>
              <p:cNvSpPr/>
              <p:nvPr/>
            </p:nvSpPr>
            <p:spPr>
              <a:xfrm>
                <a:off x="2295652" y="1595373"/>
                <a:ext cx="713232" cy="713232"/>
              </a:xfrm>
              <a:prstGeom prst="ellipse">
                <a:avLst/>
              </a:pr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103">
              <a:extLst>
                <a:ext uri="{FF2B5EF4-FFF2-40B4-BE49-F238E27FC236}">
                  <a16:creationId xmlns:a16="http://schemas.microsoft.com/office/drawing/2014/main" id="{D0F45593-1E6E-401B-9ADE-132C9708C6A4}"/>
                </a:ext>
              </a:extLst>
            </p:cNvPr>
            <p:cNvGrpSpPr/>
            <p:nvPr/>
          </p:nvGrpSpPr>
          <p:grpSpPr>
            <a:xfrm>
              <a:off x="5304946" y="2132856"/>
              <a:ext cx="1468957" cy="1468957"/>
              <a:chOff x="2057400" y="1293622"/>
              <a:chExt cx="1316736" cy="1316736"/>
            </a:xfrm>
          </p:grpSpPr>
          <p:sp>
            <p:nvSpPr>
              <p:cNvPr id="42" name="Diamond 106">
                <a:extLst>
                  <a:ext uri="{FF2B5EF4-FFF2-40B4-BE49-F238E27FC236}">
                    <a16:creationId xmlns:a16="http://schemas.microsoft.com/office/drawing/2014/main" id="{207BDAB6-0EA2-4346-8CC4-C331708A4DF3}"/>
                  </a:ext>
                </a:extLst>
              </p:cNvPr>
              <p:cNvSpPr/>
              <p:nvPr/>
            </p:nvSpPr>
            <p:spPr>
              <a:xfrm rot="16200000">
                <a:off x="2057400" y="1293622"/>
                <a:ext cx="1316736" cy="1316736"/>
              </a:xfrm>
              <a:prstGeom prst="diamond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Oval 107">
                <a:extLst>
                  <a:ext uri="{FF2B5EF4-FFF2-40B4-BE49-F238E27FC236}">
                    <a16:creationId xmlns:a16="http://schemas.microsoft.com/office/drawing/2014/main" id="{286CDF46-D484-4723-B1D4-870BD7B9B8A3}"/>
                  </a:ext>
                </a:extLst>
              </p:cNvPr>
              <p:cNvSpPr/>
              <p:nvPr/>
            </p:nvSpPr>
            <p:spPr>
              <a:xfrm>
                <a:off x="2359152" y="1595373"/>
                <a:ext cx="713232" cy="713232"/>
              </a:xfrm>
              <a:prstGeom prst="ellipse">
                <a:avLst/>
              </a:prstGeom>
              <a:solidFill>
                <a:schemeClr val="accent3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Group 109">
              <a:extLst>
                <a:ext uri="{FF2B5EF4-FFF2-40B4-BE49-F238E27FC236}">
                  <a16:creationId xmlns:a16="http://schemas.microsoft.com/office/drawing/2014/main" id="{B8A8F178-7DAE-4B14-8C56-0446F3F2C8DF}"/>
                </a:ext>
              </a:extLst>
            </p:cNvPr>
            <p:cNvGrpSpPr/>
            <p:nvPr/>
          </p:nvGrpSpPr>
          <p:grpSpPr>
            <a:xfrm>
              <a:off x="7170231" y="2132856"/>
              <a:ext cx="1468957" cy="1468957"/>
              <a:chOff x="2044700" y="1293622"/>
              <a:chExt cx="1316736" cy="1316736"/>
            </a:xfrm>
          </p:grpSpPr>
          <p:sp>
            <p:nvSpPr>
              <p:cNvPr id="40" name="Diamond 110">
                <a:extLst>
                  <a:ext uri="{FF2B5EF4-FFF2-40B4-BE49-F238E27FC236}">
                    <a16:creationId xmlns:a16="http://schemas.microsoft.com/office/drawing/2014/main" id="{8D560BA3-4D78-4139-B29C-80AEFE593FDE}"/>
                  </a:ext>
                </a:extLst>
              </p:cNvPr>
              <p:cNvSpPr/>
              <p:nvPr/>
            </p:nvSpPr>
            <p:spPr>
              <a:xfrm rot="16200000">
                <a:off x="2044700" y="1293622"/>
                <a:ext cx="1316736" cy="1316736"/>
              </a:xfrm>
              <a:prstGeom prst="diamond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Oval 166">
                <a:extLst>
                  <a:ext uri="{FF2B5EF4-FFF2-40B4-BE49-F238E27FC236}">
                    <a16:creationId xmlns:a16="http://schemas.microsoft.com/office/drawing/2014/main" id="{7FE24AA5-BAEF-4CBE-8DA0-B134A2E1F8EF}"/>
                  </a:ext>
                </a:extLst>
              </p:cNvPr>
              <p:cNvSpPr/>
              <p:nvPr/>
            </p:nvSpPr>
            <p:spPr>
              <a:xfrm>
                <a:off x="2346452" y="1595373"/>
                <a:ext cx="713232" cy="713232"/>
              </a:xfrm>
              <a:prstGeom prst="ellipse">
                <a:avLst/>
              </a:prstGeom>
              <a:solidFill>
                <a:schemeClr val="accent4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Group 168">
              <a:extLst>
                <a:ext uri="{FF2B5EF4-FFF2-40B4-BE49-F238E27FC236}">
                  <a16:creationId xmlns:a16="http://schemas.microsoft.com/office/drawing/2014/main" id="{8C34B16D-772E-4784-AD5B-A1E13F169EFC}"/>
                </a:ext>
              </a:extLst>
            </p:cNvPr>
            <p:cNvGrpSpPr/>
            <p:nvPr/>
          </p:nvGrpSpPr>
          <p:grpSpPr>
            <a:xfrm>
              <a:off x="9026263" y="2132856"/>
              <a:ext cx="1468957" cy="1468957"/>
              <a:chOff x="2032000" y="1293622"/>
              <a:chExt cx="1316736" cy="1316736"/>
            </a:xfrm>
          </p:grpSpPr>
          <p:sp>
            <p:nvSpPr>
              <p:cNvPr id="38" name="Diamond 169">
                <a:extLst>
                  <a:ext uri="{FF2B5EF4-FFF2-40B4-BE49-F238E27FC236}">
                    <a16:creationId xmlns:a16="http://schemas.microsoft.com/office/drawing/2014/main" id="{7A46449D-B954-4CB6-8917-7787F66276E1}"/>
                  </a:ext>
                </a:extLst>
              </p:cNvPr>
              <p:cNvSpPr/>
              <p:nvPr/>
            </p:nvSpPr>
            <p:spPr>
              <a:xfrm rot="16200000">
                <a:off x="2032000" y="1293622"/>
                <a:ext cx="1316736" cy="1316736"/>
              </a:xfrm>
              <a:prstGeom prst="diamond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Oval 170">
                <a:extLst>
                  <a:ext uri="{FF2B5EF4-FFF2-40B4-BE49-F238E27FC236}">
                    <a16:creationId xmlns:a16="http://schemas.microsoft.com/office/drawing/2014/main" id="{87F94FC8-A9C4-4903-BF39-DB7E5D2D62A8}"/>
                  </a:ext>
                </a:extLst>
              </p:cNvPr>
              <p:cNvSpPr/>
              <p:nvPr/>
            </p:nvSpPr>
            <p:spPr>
              <a:xfrm>
                <a:off x="2333752" y="1595374"/>
                <a:ext cx="713232" cy="713232"/>
              </a:xfrm>
              <a:prstGeom prst="ellipse">
                <a:avLst/>
              </a:prstGeom>
              <a:solidFill>
                <a:schemeClr val="accent5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8" name="Freeform: Shape 177">
              <a:extLst>
                <a:ext uri="{FF2B5EF4-FFF2-40B4-BE49-F238E27FC236}">
                  <a16:creationId xmlns:a16="http://schemas.microsoft.com/office/drawing/2014/main" id="{6C30980C-57BD-42BD-9509-ECE2B5F2EC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6993" y="2694736"/>
              <a:ext cx="428052" cy="345199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178">
              <a:extLst>
                <a:ext uri="{FF2B5EF4-FFF2-40B4-BE49-F238E27FC236}">
                  <a16:creationId xmlns:a16="http://schemas.microsoft.com/office/drawing/2014/main" id="{3C5E3C59-7F08-43FE-84C9-05F32268C6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6108" y="2685589"/>
              <a:ext cx="390689" cy="363491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179">
              <a:extLst>
                <a:ext uri="{FF2B5EF4-FFF2-40B4-BE49-F238E27FC236}">
                  <a16:creationId xmlns:a16="http://schemas.microsoft.com/office/drawing/2014/main" id="{16323F19-1E05-4613-920B-5F1A3CB8A45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4083" y="2674819"/>
              <a:ext cx="390689" cy="385030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180">
              <a:extLst>
                <a:ext uri="{FF2B5EF4-FFF2-40B4-BE49-F238E27FC236}">
                  <a16:creationId xmlns:a16="http://schemas.microsoft.com/office/drawing/2014/main" id="{F896E633-31DB-41CC-B33A-D7C0859BA0E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8362" y="2660987"/>
              <a:ext cx="412698" cy="412698"/>
            </a:xfrm>
            <a:custGeom>
              <a:avLst/>
              <a:gdLst/>
              <a:ahLst/>
              <a:cxnLst>
                <a:cxn ang="0">
                  <a:pos x="55" y="31"/>
                </a:cxn>
                <a:cxn ang="0">
                  <a:pos x="54" y="33"/>
                </a:cxn>
                <a:cxn ang="0">
                  <a:pos x="47" y="34"/>
                </a:cxn>
                <a:cxn ang="0">
                  <a:pos x="46" y="37"/>
                </a:cxn>
                <a:cxn ang="0">
                  <a:pos x="49" y="42"/>
                </a:cxn>
                <a:cxn ang="0">
                  <a:pos x="50" y="43"/>
                </a:cxn>
                <a:cxn ang="0">
                  <a:pos x="49" y="44"/>
                </a:cxn>
                <a:cxn ang="0">
                  <a:pos x="43" y="50"/>
                </a:cxn>
                <a:cxn ang="0">
                  <a:pos x="42" y="50"/>
                </a:cxn>
                <a:cxn ang="0">
                  <a:pos x="37" y="46"/>
                </a:cxn>
                <a:cxn ang="0">
                  <a:pos x="33" y="47"/>
                </a:cxn>
                <a:cxn ang="0">
                  <a:pos x="32" y="54"/>
                </a:cxn>
                <a:cxn ang="0">
                  <a:pos x="31" y="55"/>
                </a:cxn>
                <a:cxn ang="0">
                  <a:pos x="23" y="55"/>
                </a:cxn>
                <a:cxn ang="0">
                  <a:pos x="22" y="54"/>
                </a:cxn>
                <a:cxn ang="0">
                  <a:pos x="21" y="47"/>
                </a:cxn>
                <a:cxn ang="0">
                  <a:pos x="18" y="46"/>
                </a:cxn>
                <a:cxn ang="0">
                  <a:pos x="13" y="50"/>
                </a:cxn>
                <a:cxn ang="0">
                  <a:pos x="12" y="50"/>
                </a:cxn>
                <a:cxn ang="0">
                  <a:pos x="11" y="50"/>
                </a:cxn>
                <a:cxn ang="0">
                  <a:pos x="5" y="44"/>
                </a:cxn>
                <a:cxn ang="0">
                  <a:pos x="5" y="43"/>
                </a:cxn>
                <a:cxn ang="0">
                  <a:pos x="5" y="42"/>
                </a:cxn>
                <a:cxn ang="0">
                  <a:pos x="9" y="37"/>
                </a:cxn>
                <a:cxn ang="0">
                  <a:pos x="7" y="33"/>
                </a:cxn>
                <a:cxn ang="0">
                  <a:pos x="1" y="33"/>
                </a:cxn>
                <a:cxn ang="0">
                  <a:pos x="0" y="31"/>
                </a:cxn>
                <a:cxn ang="0">
                  <a:pos x="0" y="23"/>
                </a:cxn>
                <a:cxn ang="0">
                  <a:pos x="1" y="22"/>
                </a:cxn>
                <a:cxn ang="0">
                  <a:pos x="7" y="21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2" y="5"/>
                </a:cxn>
                <a:cxn ang="0">
                  <a:pos x="13" y="5"/>
                </a:cxn>
                <a:cxn ang="0">
                  <a:pos x="18" y="9"/>
                </a:cxn>
                <a:cxn ang="0">
                  <a:pos x="21" y="8"/>
                </a:cxn>
                <a:cxn ang="0">
                  <a:pos x="22" y="1"/>
                </a:cxn>
                <a:cxn ang="0">
                  <a:pos x="23" y="0"/>
                </a:cxn>
                <a:cxn ang="0">
                  <a:pos x="31" y="0"/>
                </a:cxn>
                <a:cxn ang="0">
                  <a:pos x="32" y="1"/>
                </a:cxn>
                <a:cxn ang="0">
                  <a:pos x="33" y="8"/>
                </a:cxn>
                <a:cxn ang="0">
                  <a:pos x="37" y="9"/>
                </a:cxn>
                <a:cxn ang="0">
                  <a:pos x="42" y="5"/>
                </a:cxn>
                <a:cxn ang="0">
                  <a:pos x="43" y="5"/>
                </a:cxn>
                <a:cxn ang="0">
                  <a:pos x="43" y="5"/>
                </a:cxn>
                <a:cxn ang="0">
                  <a:pos x="49" y="11"/>
                </a:cxn>
                <a:cxn ang="0">
                  <a:pos x="50" y="12"/>
                </a:cxn>
                <a:cxn ang="0">
                  <a:pos x="49" y="13"/>
                </a:cxn>
                <a:cxn ang="0">
                  <a:pos x="46" y="18"/>
                </a:cxn>
                <a:cxn ang="0">
                  <a:pos x="47" y="21"/>
                </a:cxn>
                <a:cxn ang="0">
                  <a:pos x="54" y="22"/>
                </a:cxn>
                <a:cxn ang="0">
                  <a:pos x="55" y="23"/>
                </a:cxn>
                <a:cxn ang="0">
                  <a:pos x="55" y="31"/>
                </a:cxn>
                <a:cxn ang="0">
                  <a:pos x="27" y="18"/>
                </a:cxn>
                <a:cxn ang="0">
                  <a:pos x="18" y="27"/>
                </a:cxn>
                <a:cxn ang="0">
                  <a:pos x="27" y="36"/>
                </a:cxn>
                <a:cxn ang="0">
                  <a:pos x="36" y="27"/>
                </a:cxn>
                <a:cxn ang="0">
                  <a:pos x="27" y="18"/>
                </a:cxn>
              </a:cxnLst>
              <a:rect l="0" t="0" r="r" b="b"/>
              <a:pathLst>
                <a:path w="55" h="55">
                  <a:moveTo>
                    <a:pt x="55" y="31"/>
                  </a:moveTo>
                  <a:cubicBezTo>
                    <a:pt x="55" y="32"/>
                    <a:pt x="54" y="33"/>
                    <a:pt x="54" y="33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6" y="36"/>
                    <a:pt x="46" y="37"/>
                  </a:cubicBezTo>
                  <a:cubicBezTo>
                    <a:pt x="47" y="39"/>
                    <a:pt x="48" y="40"/>
                    <a:pt x="49" y="42"/>
                  </a:cubicBezTo>
                  <a:cubicBezTo>
                    <a:pt x="50" y="42"/>
                    <a:pt x="50" y="42"/>
                    <a:pt x="50" y="43"/>
                  </a:cubicBezTo>
                  <a:cubicBezTo>
                    <a:pt x="50" y="43"/>
                    <a:pt x="50" y="43"/>
                    <a:pt x="49" y="44"/>
                  </a:cubicBezTo>
                  <a:cubicBezTo>
                    <a:pt x="49" y="45"/>
                    <a:pt x="44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6" y="46"/>
                    <a:pt x="35" y="47"/>
                    <a:pt x="33" y="47"/>
                  </a:cubicBezTo>
                  <a:cubicBezTo>
                    <a:pt x="33" y="49"/>
                    <a:pt x="33" y="52"/>
                    <a:pt x="32" y="54"/>
                  </a:cubicBezTo>
                  <a:cubicBezTo>
                    <a:pt x="32" y="54"/>
                    <a:pt x="32" y="55"/>
                    <a:pt x="31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2" y="54"/>
                    <a:pt x="22" y="54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0" y="47"/>
                    <a:pt x="19" y="46"/>
                    <a:pt x="18" y="46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9" y="48"/>
                    <a:pt x="7" y="46"/>
                    <a:pt x="5" y="44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0"/>
                    <a:pt x="8" y="39"/>
                    <a:pt x="9" y="37"/>
                  </a:cubicBezTo>
                  <a:cubicBezTo>
                    <a:pt x="8" y="36"/>
                    <a:pt x="8" y="35"/>
                    <a:pt x="7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2"/>
                    <a:pt x="0" y="32"/>
                    <a:pt x="0" y="3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2"/>
                    <a:pt x="1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0"/>
                    <a:pt x="8" y="19"/>
                    <a:pt x="9" y="18"/>
                  </a:cubicBezTo>
                  <a:cubicBezTo>
                    <a:pt x="8" y="16"/>
                    <a:pt x="6" y="14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12"/>
                    <a:pt x="5" y="11"/>
                    <a:pt x="5" y="11"/>
                  </a:cubicBezTo>
                  <a:cubicBezTo>
                    <a:pt x="6" y="10"/>
                    <a:pt x="11" y="5"/>
                    <a:pt x="12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8"/>
                    <a:pt x="20" y="8"/>
                    <a:pt x="21" y="8"/>
                  </a:cubicBezTo>
                  <a:cubicBezTo>
                    <a:pt x="21" y="5"/>
                    <a:pt x="21" y="3"/>
                    <a:pt x="22" y="1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6" y="8"/>
                    <a:pt x="37" y="9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5" y="7"/>
                    <a:pt x="48" y="9"/>
                    <a:pt x="49" y="11"/>
                  </a:cubicBezTo>
                  <a:cubicBezTo>
                    <a:pt x="50" y="11"/>
                    <a:pt x="50" y="12"/>
                    <a:pt x="50" y="12"/>
                  </a:cubicBezTo>
                  <a:cubicBezTo>
                    <a:pt x="50" y="12"/>
                    <a:pt x="49" y="13"/>
                    <a:pt x="49" y="13"/>
                  </a:cubicBezTo>
                  <a:cubicBezTo>
                    <a:pt x="48" y="14"/>
                    <a:pt x="47" y="16"/>
                    <a:pt x="46" y="18"/>
                  </a:cubicBezTo>
                  <a:cubicBezTo>
                    <a:pt x="46" y="19"/>
                    <a:pt x="47" y="20"/>
                    <a:pt x="47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5" y="23"/>
                    <a:pt x="55" y="23"/>
                  </a:cubicBezTo>
                  <a:lnTo>
                    <a:pt x="55" y="31"/>
                  </a:lnTo>
                  <a:close/>
                  <a:moveTo>
                    <a:pt x="27" y="18"/>
                  </a:moveTo>
                  <a:cubicBezTo>
                    <a:pt x="22" y="18"/>
                    <a:pt x="18" y="22"/>
                    <a:pt x="18" y="27"/>
                  </a:cubicBezTo>
                  <a:cubicBezTo>
                    <a:pt x="18" y="32"/>
                    <a:pt x="22" y="36"/>
                    <a:pt x="27" y="36"/>
                  </a:cubicBezTo>
                  <a:cubicBezTo>
                    <a:pt x="32" y="36"/>
                    <a:pt x="36" y="32"/>
                    <a:pt x="36" y="27"/>
                  </a:cubicBezTo>
                  <a:cubicBezTo>
                    <a:pt x="36" y="22"/>
                    <a:pt x="32" y="18"/>
                    <a:pt x="27" y="1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181">
              <a:extLst>
                <a:ext uri="{FF2B5EF4-FFF2-40B4-BE49-F238E27FC236}">
                  <a16:creationId xmlns:a16="http://schemas.microsoft.com/office/drawing/2014/main" id="{E269EBA9-D7C3-4B2F-94F3-9A0C01E39F9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62266" y="2683918"/>
              <a:ext cx="396950" cy="36683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3" name="千图PPT彼岸天：ID 8661124库_组合 50">
            <a:extLst>
              <a:ext uri="{FF2B5EF4-FFF2-40B4-BE49-F238E27FC236}">
                <a16:creationId xmlns:a16="http://schemas.microsoft.com/office/drawing/2014/main" id="{D2C0B3DD-68CC-41E4-BD8F-753E7941F2EB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1477949" y="4090048"/>
            <a:ext cx="1726132" cy="1080470"/>
            <a:chOff x="1703512" y="4797152"/>
            <a:chExt cx="1726132" cy="1080470"/>
          </a:xfrm>
        </p:grpSpPr>
        <p:sp>
          <p:nvSpPr>
            <p:cNvPr id="36" name="TextBox 51">
              <a:extLst>
                <a:ext uri="{FF2B5EF4-FFF2-40B4-BE49-F238E27FC236}">
                  <a16:creationId xmlns:a16="http://schemas.microsoft.com/office/drawing/2014/main" id="{03483FC7-FBBB-41BC-A2BF-C08D0C337C3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03512" y="4797152"/>
              <a:ext cx="1726132" cy="5704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1"/>
                  </a:solidFill>
                  <a:effectLst/>
                </a:rPr>
                <a:t>输入标题文本</a:t>
              </a:r>
            </a:p>
          </p:txBody>
        </p:sp>
        <p:sp>
          <p:nvSpPr>
            <p:cNvPr id="37" name="TextBox 52">
              <a:extLst>
                <a:ext uri="{FF2B5EF4-FFF2-40B4-BE49-F238E27FC236}">
                  <a16:creationId xmlns:a16="http://schemas.microsoft.com/office/drawing/2014/main" id="{D97BBB67-8DA6-478D-B98D-B20F1490E5A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03512" y="5367610"/>
              <a:ext cx="1726132" cy="5100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</a:t>
              </a:r>
              <a:br>
                <a: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显示 千图网</a:t>
              </a:r>
              <a:r>
                <a:rPr lang="en-US" altLang="zh-CN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58PIC.COM</a:t>
              </a:r>
              <a:endParaRPr lang="zh-CN" altLang="en-US" sz="9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24" name="千图PPT彼岸天：ID 8661124库_组合 53">
            <a:extLst>
              <a:ext uri="{FF2B5EF4-FFF2-40B4-BE49-F238E27FC236}">
                <a16:creationId xmlns:a16="http://schemas.microsoft.com/office/drawing/2014/main" id="{08F63D11-1087-4410-B6E8-3A7B61562FB6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3333982" y="4090048"/>
            <a:ext cx="1726132" cy="1080470"/>
            <a:chOff x="1703512" y="4797152"/>
            <a:chExt cx="1726132" cy="1080470"/>
          </a:xfrm>
        </p:grpSpPr>
        <p:sp>
          <p:nvSpPr>
            <p:cNvPr id="34" name="TextBox 54">
              <a:extLst>
                <a:ext uri="{FF2B5EF4-FFF2-40B4-BE49-F238E27FC236}">
                  <a16:creationId xmlns:a16="http://schemas.microsoft.com/office/drawing/2014/main" id="{10B4FB2C-E9CB-493A-B603-244F3F6750A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03512" y="4797152"/>
              <a:ext cx="1726132" cy="5704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35" name="TextBox 55">
              <a:extLst>
                <a:ext uri="{FF2B5EF4-FFF2-40B4-BE49-F238E27FC236}">
                  <a16:creationId xmlns:a16="http://schemas.microsoft.com/office/drawing/2014/main" id="{A0560858-647C-402B-8F2A-27AB4220F71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03512" y="5367610"/>
              <a:ext cx="1726132" cy="5100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</a:t>
              </a:r>
              <a:br>
                <a: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显示 千图网</a:t>
              </a:r>
              <a:r>
                <a:rPr lang="en-US" altLang="zh-CN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58PIC.COM</a:t>
              </a:r>
              <a:endParaRPr lang="zh-CN" altLang="en-US" sz="9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25" name="千图PPT彼岸天：ID 8661124库_组合 56">
            <a:extLst>
              <a:ext uri="{FF2B5EF4-FFF2-40B4-BE49-F238E27FC236}">
                <a16:creationId xmlns:a16="http://schemas.microsoft.com/office/drawing/2014/main" id="{3D8DE318-89F7-43AC-9DC9-ED0EA79E36E1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5190016" y="4090048"/>
            <a:ext cx="1726132" cy="1080470"/>
            <a:chOff x="1703512" y="4797152"/>
            <a:chExt cx="1726132" cy="1080470"/>
          </a:xfrm>
        </p:grpSpPr>
        <p:sp>
          <p:nvSpPr>
            <p:cNvPr id="32" name="TextBox 57">
              <a:extLst>
                <a:ext uri="{FF2B5EF4-FFF2-40B4-BE49-F238E27FC236}">
                  <a16:creationId xmlns:a16="http://schemas.microsoft.com/office/drawing/2014/main" id="{B8883EA6-1922-4C52-98FC-6CB93D370B5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03512" y="4797152"/>
              <a:ext cx="1726132" cy="5704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33" name="TextBox 58">
              <a:extLst>
                <a:ext uri="{FF2B5EF4-FFF2-40B4-BE49-F238E27FC236}">
                  <a16:creationId xmlns:a16="http://schemas.microsoft.com/office/drawing/2014/main" id="{4CCC7E1C-7BB6-4C2D-90A7-78541F070DB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03512" y="5367610"/>
              <a:ext cx="1726132" cy="5100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</a:t>
              </a:r>
              <a:br>
                <a: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显示 千图网</a:t>
              </a:r>
              <a:r>
                <a:rPr lang="en-US" altLang="zh-CN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58PIC.COM</a:t>
              </a:r>
              <a:endParaRPr lang="zh-CN" altLang="en-US" sz="9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26" name="千图PPT彼岸天：ID 8661124库_组合 59">
            <a:extLst>
              <a:ext uri="{FF2B5EF4-FFF2-40B4-BE49-F238E27FC236}">
                <a16:creationId xmlns:a16="http://schemas.microsoft.com/office/drawing/2014/main" id="{12867049-4AD0-441F-8670-15E7060BDB3C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7046045" y="4090048"/>
            <a:ext cx="1726132" cy="1080470"/>
            <a:chOff x="1703512" y="4797152"/>
            <a:chExt cx="1726132" cy="1080470"/>
          </a:xfrm>
        </p:grpSpPr>
        <p:sp>
          <p:nvSpPr>
            <p:cNvPr id="30" name="TextBox 60">
              <a:extLst>
                <a:ext uri="{FF2B5EF4-FFF2-40B4-BE49-F238E27FC236}">
                  <a16:creationId xmlns:a16="http://schemas.microsoft.com/office/drawing/2014/main" id="{37573DA3-F2FA-4403-89F4-DD6EA0CC2EF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03512" y="4797152"/>
              <a:ext cx="1726132" cy="5704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31" name="TextBox 61">
              <a:extLst>
                <a:ext uri="{FF2B5EF4-FFF2-40B4-BE49-F238E27FC236}">
                  <a16:creationId xmlns:a16="http://schemas.microsoft.com/office/drawing/2014/main" id="{48238B20-1C48-4CD7-B7BA-E4A366C99A0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03512" y="5367610"/>
              <a:ext cx="1726132" cy="5100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</a:t>
              </a:r>
              <a:br>
                <a: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显示 千图网</a:t>
              </a:r>
              <a:r>
                <a:rPr lang="en-US" altLang="zh-CN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58PIC.COM</a:t>
              </a:r>
              <a:endParaRPr lang="zh-CN" altLang="en-US" sz="9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27" name="千图PPT彼岸天：ID 8661124库_组合 62">
            <a:extLst>
              <a:ext uri="{FF2B5EF4-FFF2-40B4-BE49-F238E27FC236}">
                <a16:creationId xmlns:a16="http://schemas.microsoft.com/office/drawing/2014/main" id="{A790F8E4-40EF-43D5-94C2-427B62591115}"/>
              </a:ext>
            </a:extLst>
          </p:cNvPr>
          <p:cNvGrpSpPr/>
          <p:nvPr>
            <p:custDataLst>
              <p:tags r:id="rId12"/>
            </p:custDataLst>
          </p:nvPr>
        </p:nvGrpSpPr>
        <p:grpSpPr>
          <a:xfrm>
            <a:off x="8897675" y="4090048"/>
            <a:ext cx="1726132" cy="1080470"/>
            <a:chOff x="1703512" y="4797152"/>
            <a:chExt cx="1726132" cy="1080470"/>
          </a:xfrm>
        </p:grpSpPr>
        <p:sp>
          <p:nvSpPr>
            <p:cNvPr id="28" name="TextBox 63">
              <a:extLst>
                <a:ext uri="{FF2B5EF4-FFF2-40B4-BE49-F238E27FC236}">
                  <a16:creationId xmlns:a16="http://schemas.microsoft.com/office/drawing/2014/main" id="{6B32BB5A-FB57-4975-A938-8563806BE4F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03512" y="4797152"/>
              <a:ext cx="1726132" cy="5704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5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29" name="TextBox 64">
              <a:extLst>
                <a:ext uri="{FF2B5EF4-FFF2-40B4-BE49-F238E27FC236}">
                  <a16:creationId xmlns:a16="http://schemas.microsoft.com/office/drawing/2014/main" id="{D24237F5-B13F-4DBE-A90C-479A68A6829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03512" y="5367610"/>
              <a:ext cx="1726132" cy="5100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</a:t>
              </a:r>
              <a:br>
                <a: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显示 千图网</a:t>
              </a:r>
              <a:r>
                <a:rPr lang="en-US" altLang="zh-CN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58PIC.COM</a:t>
              </a:r>
              <a:endParaRPr lang="zh-CN" altLang="en-US" sz="9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05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0"/>
                            </p:stCondLst>
                            <p:childTnLst>
                              <p:par>
                                <p:cTn id="7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15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CA05F91-5CC9-4601-BE7A-45896E4D6B3D}"/>
              </a:ext>
            </a:extLst>
          </p:cNvPr>
          <p:cNvSpPr txBox="1"/>
          <p:nvPr/>
        </p:nvSpPr>
        <p:spPr>
          <a:xfrm>
            <a:off x="3466691" y="1935929"/>
            <a:ext cx="1762771" cy="16413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0666" dirty="0">
                <a:solidFill>
                  <a:srgbClr val="226A60"/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  <a:cs typeface="+mn-ea"/>
                <a:sym typeface="Arial" panose="020B0604020202020204" pitchFamily="34" charset="0"/>
              </a:rPr>
              <a:t>02</a:t>
            </a:r>
            <a:endParaRPr lang="zh-CN" altLang="en-US" sz="10666" dirty="0">
              <a:solidFill>
                <a:srgbClr val="226A60"/>
              </a:solidFill>
              <a:latin typeface="方正有猫在_GBK" panose="02000000000000000000" pitchFamily="2" charset="-122"/>
              <a:ea typeface="方正有猫在_GBK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6630A93-34B4-4051-9559-A9D30CE8335E}"/>
              </a:ext>
            </a:extLst>
          </p:cNvPr>
          <p:cNvSpPr/>
          <p:nvPr/>
        </p:nvSpPr>
        <p:spPr>
          <a:xfrm>
            <a:off x="5177913" y="2117124"/>
            <a:ext cx="4164729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defRPr/>
            </a:pPr>
            <a:r>
              <a:rPr lang="zh-CN" altLang="en-US" sz="4800" b="1" kern="0" dirty="0">
                <a:latin typeface="方正卡通简体" panose="02000000000000000000" pitchFamily="2" charset="-122"/>
                <a:ea typeface="方正卡通简体" panose="02000000000000000000" pitchFamily="2" charset="-122"/>
                <a:cs typeface="+mn-ea"/>
                <a:sym typeface="+mn-lt"/>
              </a:rPr>
              <a:t>认字识词朗诵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AA0D5465-9AD2-4A1E-88F8-C83931191AA4}"/>
              </a:ext>
            </a:extLst>
          </p:cNvPr>
          <p:cNvSpPr txBox="1"/>
          <p:nvPr/>
        </p:nvSpPr>
        <p:spPr>
          <a:xfrm>
            <a:off x="5077280" y="2931727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 dirty="0">
                <a:solidFill>
                  <a:srgbClr val="71533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 dirty="0">
              <a:solidFill>
                <a:srgbClr val="7153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id="{C4B680C1-5E5B-48EE-92CB-28250182D871}"/>
              </a:ext>
            </a:extLst>
          </p:cNvPr>
          <p:cNvSpPr txBox="1"/>
          <p:nvPr/>
        </p:nvSpPr>
        <p:spPr>
          <a:xfrm>
            <a:off x="6953943" y="2931727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 dirty="0">
                <a:solidFill>
                  <a:srgbClr val="71533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 dirty="0">
              <a:solidFill>
                <a:srgbClr val="7153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id="{1B989673-1956-4E57-B2E2-E33F016A87EB}"/>
              </a:ext>
            </a:extLst>
          </p:cNvPr>
          <p:cNvSpPr txBox="1"/>
          <p:nvPr/>
        </p:nvSpPr>
        <p:spPr>
          <a:xfrm>
            <a:off x="5077280" y="3280722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 dirty="0">
                <a:solidFill>
                  <a:srgbClr val="71533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 dirty="0">
              <a:solidFill>
                <a:srgbClr val="7153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id="{4CEB421C-9834-4965-8602-2510F2AF5350}"/>
              </a:ext>
            </a:extLst>
          </p:cNvPr>
          <p:cNvSpPr txBox="1"/>
          <p:nvPr/>
        </p:nvSpPr>
        <p:spPr>
          <a:xfrm>
            <a:off x="6953943" y="3280722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52" lvl="1" indent="-162552">
              <a:buFont typeface="Arial" panose="020B0604020202020204" pitchFamily="34" charset="0"/>
              <a:buChar char="•"/>
            </a:pPr>
            <a:r>
              <a:rPr lang="zh-CN" altLang="en-US" sz="1327" dirty="0">
                <a:solidFill>
                  <a:srgbClr val="71533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7" dirty="0">
              <a:solidFill>
                <a:srgbClr val="7153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9872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GuidesStyle_Normal&quot;,&quot;Name&quot;:&quot;正常&quot;,&quot;HeaderHeight&quot;:10.0,&quot;FooterHeight&quot;:4.0,&quot;SideMargin&quot;:3.0,&quot;TopMargin&quot;:3.0,&quot;BottomMargin&quot;:3.0,&quot;IntervalMargin&quot;:3.0}"/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PPT定制1801380800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33B49"/>
      </a:accent1>
      <a:accent2>
        <a:srgbClr val="0A505B"/>
      </a:accent2>
      <a:accent3>
        <a:srgbClr val="7F98A0"/>
      </a:accent3>
      <a:accent4>
        <a:srgbClr val="033B49"/>
      </a:accent4>
      <a:accent5>
        <a:srgbClr val="0A505B"/>
      </a:accent5>
      <a:accent6>
        <a:srgbClr val="7F98A0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千图.potx" id="{A94BCD76-B219-433F-BA5C-5BD7EC5950C5}" vid="{3418832C-F13D-4A66-8456-67D2A382EF15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千图</Template>
  <TotalTime>13</TotalTime>
  <Words>1750</Words>
  <Application>Microsoft Office PowerPoint</Application>
  <PresentationFormat>宽屏</PresentationFormat>
  <Paragraphs>285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等线</vt:lpstr>
      <vt:lpstr>方正卡通简体</vt:lpstr>
      <vt:lpstr>方正有猫在_GBK</vt:lpstr>
      <vt:lpstr>汉仪乐喵体简</vt:lpstr>
      <vt:lpstr>微软雅黑</vt:lpstr>
      <vt:lpstr>Arial</vt:lpstr>
      <vt:lpstr>Impact</vt:lpstr>
      <vt:lpstr>PPT定制1801380800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柚子设计</dc:creator>
  <cp:keywords>MC-PPT模板</cp:keywords>
  <dc:description/>
  <cp:lastModifiedBy>胡文海</cp:lastModifiedBy>
  <cp:revision>6</cp:revision>
  <dcterms:created xsi:type="dcterms:W3CDTF">2018-01-03T04:30:53Z</dcterms:created>
  <dcterms:modified xsi:type="dcterms:W3CDTF">2018-01-14T02:03:45Z</dcterms:modified>
  <cp:category>模板</cp:category>
</cp:coreProperties>
</file>