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8"/>
  </p:notesMasterIdLst>
  <p:handoutMasterIdLst>
    <p:handoutMasterId r:id="rId29"/>
  </p:handoutMasterIdLst>
  <p:sldIdLst>
    <p:sldId id="425" r:id="rId3"/>
    <p:sldId id="428" r:id="rId4"/>
    <p:sldId id="419" r:id="rId5"/>
    <p:sldId id="427" r:id="rId6"/>
    <p:sldId id="429" r:id="rId7"/>
    <p:sldId id="430" r:id="rId8"/>
    <p:sldId id="431" r:id="rId9"/>
    <p:sldId id="420" r:id="rId10"/>
    <p:sldId id="405" r:id="rId11"/>
    <p:sldId id="408" r:id="rId12"/>
    <p:sldId id="409" r:id="rId13"/>
    <p:sldId id="407" r:id="rId14"/>
    <p:sldId id="410" r:id="rId15"/>
    <p:sldId id="421" r:id="rId16"/>
    <p:sldId id="411" r:id="rId17"/>
    <p:sldId id="396" r:id="rId18"/>
    <p:sldId id="413" r:id="rId19"/>
    <p:sldId id="412" r:id="rId20"/>
    <p:sldId id="422" r:id="rId21"/>
    <p:sldId id="414" r:id="rId22"/>
    <p:sldId id="415" r:id="rId23"/>
    <p:sldId id="416" r:id="rId24"/>
    <p:sldId id="417" r:id="rId25"/>
    <p:sldId id="423" r:id="rId26"/>
    <p:sldId id="424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769"/>
    <a:srgbClr val="1B3C4B"/>
    <a:srgbClr val="778495"/>
    <a:srgbClr val="9F624F"/>
    <a:srgbClr val="F2C091"/>
    <a:srgbClr val="E6C1B9"/>
    <a:srgbClr val="8F847D"/>
    <a:srgbClr val="5AAD9E"/>
    <a:srgbClr val="256C81"/>
    <a:srgbClr val="F1F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5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734" y="82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8328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650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391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059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4742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3917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0513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8905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677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58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02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750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13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871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541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766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61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9259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75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2018/1/14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41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69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953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57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2018/1/14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86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2018/1/14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588" cy="5145088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5588" cy="514508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71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3730"/>
            <a:ext cx="9144000" cy="5136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642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B5550EE-8B05-4D64-962C-1B8C0D26B8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606" y="424190"/>
            <a:ext cx="5104606" cy="5104606"/>
          </a:xfrm>
          <a:prstGeom prst="rect">
            <a:avLst/>
          </a:prstGeom>
        </p:spPr>
      </p:pic>
      <p:sp>
        <p:nvSpPr>
          <p:cNvPr id="19" name="TextBox 7">
            <a:extLst>
              <a:ext uri="{FF2B5EF4-FFF2-40B4-BE49-F238E27FC236}">
                <a16:creationId xmlns:a16="http://schemas.microsoft.com/office/drawing/2014/main" id="{7AECA720-2A03-48EE-8344-B8734F476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6881" y="227272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教师说课</a:t>
            </a: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FD62162-0B03-40D7-AEE3-49468AF6656D}"/>
              </a:ext>
            </a:extLst>
          </p:cNvPr>
          <p:cNvSpPr/>
          <p:nvPr/>
        </p:nvSpPr>
        <p:spPr>
          <a:xfrm>
            <a:off x="5652120" y="1419622"/>
            <a:ext cx="16086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2019</a:t>
            </a:r>
            <a:endParaRPr lang="zh-CN" altLang="en-US" sz="6000" spc="300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082A932D-C310-4C62-97DA-370477C0E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9505" y="2976493"/>
            <a:ext cx="453401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</p:spTree>
    <p:extLst>
      <p:ext uri="{BB962C8B-B14F-4D97-AF65-F5344CB8AC3E}">
        <p14:creationId xmlns:p14="http://schemas.microsoft.com/office/powerpoint/2010/main" val="168317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9" grpId="0"/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/>
          <p:nvPr/>
        </p:nvGrpSpPr>
        <p:grpSpPr>
          <a:xfrm>
            <a:off x="6268645" y="3184668"/>
            <a:ext cx="1842997" cy="626833"/>
            <a:chOff x="9029821" y="3139323"/>
            <a:chExt cx="2457329" cy="835777"/>
          </a:xfrm>
        </p:grpSpPr>
        <p:sp>
          <p:nvSpPr>
            <p:cNvPr id="20" name="TextBox 7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1" name="Rectangle 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5" name="Group 9"/>
          <p:cNvGrpSpPr/>
          <p:nvPr/>
        </p:nvGrpSpPr>
        <p:grpSpPr>
          <a:xfrm>
            <a:off x="1032358" y="3184668"/>
            <a:ext cx="1805711" cy="626833"/>
            <a:chOff x="609599" y="3139323"/>
            <a:chExt cx="2407615" cy="835777"/>
          </a:xfrm>
        </p:grpSpPr>
        <p:sp>
          <p:nvSpPr>
            <p:cNvPr id="18" name="TextBox 1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9" name="Rectangle 11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6" name="Group 12"/>
          <p:cNvGrpSpPr/>
          <p:nvPr/>
        </p:nvGrpSpPr>
        <p:grpSpPr>
          <a:xfrm>
            <a:off x="6268645" y="1331999"/>
            <a:ext cx="1842997" cy="626833"/>
            <a:chOff x="9029821" y="3139323"/>
            <a:chExt cx="2457329" cy="835777"/>
          </a:xfrm>
        </p:grpSpPr>
        <p:sp>
          <p:nvSpPr>
            <p:cNvPr id="16" name="TextBox 1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7" name="Group 15"/>
          <p:cNvGrpSpPr/>
          <p:nvPr/>
        </p:nvGrpSpPr>
        <p:grpSpPr>
          <a:xfrm>
            <a:off x="1032358" y="1331999"/>
            <a:ext cx="1805711" cy="626833"/>
            <a:chOff x="609599" y="3139323"/>
            <a:chExt cx="2407615" cy="835777"/>
          </a:xfrm>
        </p:grpSpPr>
        <p:sp>
          <p:nvSpPr>
            <p:cNvPr id="14" name="TextBox 16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sp>
          <p:nvSpPr>
            <p:cNvPr id="15" name="Rectangle 17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8" name="Group 1"/>
          <p:cNvGrpSpPr/>
          <p:nvPr/>
        </p:nvGrpSpPr>
        <p:grpSpPr>
          <a:xfrm>
            <a:off x="3141611" y="617410"/>
            <a:ext cx="2915547" cy="3508630"/>
            <a:chOff x="4152302" y="823213"/>
            <a:chExt cx="3887396" cy="4678174"/>
          </a:xfrm>
        </p:grpSpPr>
        <p:sp>
          <p:nvSpPr>
            <p:cNvPr id="9" name="Freeform: Shape 20"/>
            <p:cNvSpPr>
              <a:spLocks/>
            </p:cNvSpPr>
            <p:nvPr/>
          </p:nvSpPr>
          <p:spPr bwMode="auto">
            <a:xfrm>
              <a:off x="6745066" y="1021948"/>
              <a:ext cx="1294632" cy="3408031"/>
            </a:xfrm>
            <a:custGeom>
              <a:avLst/>
              <a:gdLst>
                <a:gd name="T0" fmla="*/ 64 w 177"/>
                <a:gd name="T1" fmla="*/ 433 h 468"/>
                <a:gd name="T2" fmla="*/ 155 w 177"/>
                <a:gd name="T3" fmla="*/ 98 h 468"/>
                <a:gd name="T4" fmla="*/ 168 w 177"/>
                <a:gd name="T5" fmla="*/ 50 h 468"/>
                <a:gd name="T6" fmla="*/ 114 w 177"/>
                <a:gd name="T7" fmla="*/ 35 h 468"/>
                <a:gd name="T8" fmla="*/ 23 w 177"/>
                <a:gd name="T9" fmla="*/ 370 h 468"/>
                <a:gd name="T10" fmla="*/ 10 w 177"/>
                <a:gd name="T11" fmla="*/ 418 h 468"/>
                <a:gd name="T12" fmla="*/ 64 w 177"/>
                <a:gd name="T13" fmla="*/ 433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468">
                  <a:moveTo>
                    <a:pt x="64" y="433"/>
                  </a:moveTo>
                  <a:cubicBezTo>
                    <a:pt x="94" y="321"/>
                    <a:pt x="124" y="210"/>
                    <a:pt x="155" y="98"/>
                  </a:cubicBezTo>
                  <a:cubicBezTo>
                    <a:pt x="159" y="82"/>
                    <a:pt x="163" y="66"/>
                    <a:pt x="168" y="50"/>
                  </a:cubicBezTo>
                  <a:cubicBezTo>
                    <a:pt x="177" y="15"/>
                    <a:pt x="123" y="0"/>
                    <a:pt x="114" y="35"/>
                  </a:cubicBezTo>
                  <a:cubicBezTo>
                    <a:pt x="83" y="147"/>
                    <a:pt x="53" y="259"/>
                    <a:pt x="23" y="370"/>
                  </a:cubicBezTo>
                  <a:cubicBezTo>
                    <a:pt x="18" y="386"/>
                    <a:pt x="14" y="402"/>
                    <a:pt x="10" y="418"/>
                  </a:cubicBezTo>
                  <a:cubicBezTo>
                    <a:pt x="0" y="453"/>
                    <a:pt x="54" y="468"/>
                    <a:pt x="64" y="43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9"/>
            <p:cNvSpPr>
              <a:spLocks/>
            </p:cNvSpPr>
            <p:nvPr/>
          </p:nvSpPr>
          <p:spPr bwMode="auto">
            <a:xfrm>
              <a:off x="6839540" y="823213"/>
              <a:ext cx="409384" cy="3418529"/>
            </a:xfrm>
            <a:custGeom>
              <a:avLst/>
              <a:gdLst>
                <a:gd name="T0" fmla="*/ 56 w 56"/>
                <a:gd name="T1" fmla="*/ 432 h 469"/>
                <a:gd name="T2" fmla="*/ 56 w 56"/>
                <a:gd name="T3" fmla="*/ 85 h 469"/>
                <a:gd name="T4" fmla="*/ 56 w 56"/>
                <a:gd name="T5" fmla="*/ 36 h 469"/>
                <a:gd name="T6" fmla="*/ 0 w 56"/>
                <a:gd name="T7" fmla="*/ 36 h 469"/>
                <a:gd name="T8" fmla="*/ 0 w 56"/>
                <a:gd name="T9" fmla="*/ 383 h 469"/>
                <a:gd name="T10" fmla="*/ 0 w 56"/>
                <a:gd name="T11" fmla="*/ 432 h 469"/>
                <a:gd name="T12" fmla="*/ 56 w 56"/>
                <a:gd name="T13" fmla="*/ 432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69">
                  <a:moveTo>
                    <a:pt x="56" y="432"/>
                  </a:moveTo>
                  <a:cubicBezTo>
                    <a:pt x="56" y="317"/>
                    <a:pt x="56" y="201"/>
                    <a:pt x="56" y="85"/>
                  </a:cubicBezTo>
                  <a:cubicBezTo>
                    <a:pt x="56" y="69"/>
                    <a:pt x="56" y="52"/>
                    <a:pt x="56" y="36"/>
                  </a:cubicBezTo>
                  <a:cubicBezTo>
                    <a:pt x="56" y="0"/>
                    <a:pt x="0" y="0"/>
                    <a:pt x="0" y="36"/>
                  </a:cubicBezTo>
                  <a:cubicBezTo>
                    <a:pt x="0" y="151"/>
                    <a:pt x="0" y="267"/>
                    <a:pt x="0" y="383"/>
                  </a:cubicBezTo>
                  <a:cubicBezTo>
                    <a:pt x="0" y="399"/>
                    <a:pt x="0" y="416"/>
                    <a:pt x="0" y="432"/>
                  </a:cubicBezTo>
                  <a:cubicBezTo>
                    <a:pt x="0" y="469"/>
                    <a:pt x="56" y="469"/>
                    <a:pt x="56" y="4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26"/>
            <p:cNvSpPr/>
            <p:nvPr/>
          </p:nvSpPr>
          <p:spPr>
            <a:xfrm>
              <a:off x="6075585" y="1131760"/>
              <a:ext cx="943367" cy="2127593"/>
            </a:xfrm>
            <a:custGeom>
              <a:avLst/>
              <a:gdLst>
                <a:gd name="connsiteX0" fmla="*/ 173278 w 709175"/>
                <a:gd name="connsiteY0" fmla="*/ 314 h 1599415"/>
                <a:gd name="connsiteX1" fmla="*/ 301695 w 709175"/>
                <a:gd name="connsiteY1" fmla="*/ 109055 h 1599415"/>
                <a:gd name="connsiteX2" fmla="*/ 680133 w 709175"/>
                <a:gd name="connsiteY2" fmla="*/ 1499569 h 1599415"/>
                <a:gd name="connsiteX3" fmla="*/ 704814 w 709175"/>
                <a:gd name="connsiteY3" fmla="*/ 1584423 h 1599415"/>
                <a:gd name="connsiteX4" fmla="*/ 709175 w 709175"/>
                <a:gd name="connsiteY4" fmla="*/ 1599415 h 1599415"/>
                <a:gd name="connsiteX5" fmla="*/ 391067 w 709175"/>
                <a:gd name="connsiteY5" fmla="*/ 1599415 h 1599415"/>
                <a:gd name="connsiteX6" fmla="*/ 386706 w 709175"/>
                <a:gd name="connsiteY6" fmla="*/ 1584423 h 1599415"/>
                <a:gd name="connsiteX7" fmla="*/ 362026 w 709175"/>
                <a:gd name="connsiteY7" fmla="*/ 1499569 h 1599415"/>
                <a:gd name="connsiteX8" fmla="*/ 76827 w 709175"/>
                <a:gd name="connsiteY8" fmla="*/ 453946 h 1599415"/>
                <a:gd name="connsiteX9" fmla="*/ 5527 w 709175"/>
                <a:gd name="connsiteY9" fmla="*/ 191172 h 1599415"/>
                <a:gd name="connsiteX10" fmla="*/ 173278 w 709175"/>
                <a:gd name="connsiteY10" fmla="*/ 314 h 1599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9175" h="1599415">
                  <a:moveTo>
                    <a:pt x="173278" y="314"/>
                  </a:moveTo>
                  <a:cubicBezTo>
                    <a:pt x="229967" y="3843"/>
                    <a:pt x="283184" y="37203"/>
                    <a:pt x="301695" y="109055"/>
                  </a:cubicBezTo>
                  <a:cubicBezTo>
                    <a:pt x="427841" y="574385"/>
                    <a:pt x="553987" y="1034240"/>
                    <a:pt x="680133" y="1499569"/>
                  </a:cubicBezTo>
                  <a:cubicBezTo>
                    <a:pt x="688360" y="1526941"/>
                    <a:pt x="696587" y="1555682"/>
                    <a:pt x="704814" y="1584423"/>
                  </a:cubicBezTo>
                  <a:lnTo>
                    <a:pt x="709175" y="1599415"/>
                  </a:lnTo>
                  <a:lnTo>
                    <a:pt x="391067" y="1599415"/>
                  </a:lnTo>
                  <a:lnTo>
                    <a:pt x="386706" y="1584423"/>
                  </a:lnTo>
                  <a:cubicBezTo>
                    <a:pt x="378480" y="1555682"/>
                    <a:pt x="370253" y="1526941"/>
                    <a:pt x="362026" y="1499569"/>
                  </a:cubicBezTo>
                  <a:cubicBezTo>
                    <a:pt x="268788" y="1149203"/>
                    <a:pt x="175549" y="804312"/>
                    <a:pt x="76827" y="453946"/>
                  </a:cubicBezTo>
                  <a:cubicBezTo>
                    <a:pt x="54888" y="366355"/>
                    <a:pt x="32950" y="278764"/>
                    <a:pt x="5527" y="191172"/>
                  </a:cubicBezTo>
                  <a:cubicBezTo>
                    <a:pt x="-25324" y="71418"/>
                    <a:pt x="78797" y="-5566"/>
                    <a:pt x="173278" y="314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8"/>
            <p:cNvSpPr>
              <a:spLocks/>
            </p:cNvSpPr>
            <p:nvPr/>
          </p:nvSpPr>
          <p:spPr bwMode="auto">
            <a:xfrm>
              <a:off x="4152302" y="2243812"/>
              <a:ext cx="3128110" cy="3257575"/>
            </a:xfrm>
            <a:custGeom>
              <a:avLst/>
              <a:gdLst>
                <a:gd name="T0" fmla="*/ 116 w 428"/>
                <a:gd name="T1" fmla="*/ 116 h 447"/>
                <a:gd name="T2" fmla="*/ 286 w 428"/>
                <a:gd name="T3" fmla="*/ 97 h 447"/>
                <a:gd name="T4" fmla="*/ 363 w 428"/>
                <a:gd name="T5" fmla="*/ 221 h 447"/>
                <a:gd name="T6" fmla="*/ 143 w 428"/>
                <a:gd name="T7" fmla="*/ 358 h 447"/>
                <a:gd name="T8" fmla="*/ 67 w 428"/>
                <a:gd name="T9" fmla="*/ 208 h 447"/>
                <a:gd name="T10" fmla="*/ 7 w 428"/>
                <a:gd name="T11" fmla="*/ 208 h 447"/>
                <a:gd name="T12" fmla="*/ 95 w 428"/>
                <a:gd name="T13" fmla="*/ 398 h 447"/>
                <a:gd name="T14" fmla="*/ 307 w 428"/>
                <a:gd name="T15" fmla="*/ 415 h 447"/>
                <a:gd name="T16" fmla="*/ 423 w 428"/>
                <a:gd name="T17" fmla="*/ 240 h 447"/>
                <a:gd name="T18" fmla="*/ 330 w 428"/>
                <a:gd name="T19" fmla="*/ 53 h 447"/>
                <a:gd name="T20" fmla="*/ 74 w 428"/>
                <a:gd name="T21" fmla="*/ 74 h 447"/>
                <a:gd name="T22" fmla="*/ 116 w 428"/>
                <a:gd name="T23" fmla="*/ 11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8" h="447">
                  <a:moveTo>
                    <a:pt x="116" y="116"/>
                  </a:moveTo>
                  <a:cubicBezTo>
                    <a:pt x="163" y="75"/>
                    <a:pt x="231" y="67"/>
                    <a:pt x="286" y="97"/>
                  </a:cubicBezTo>
                  <a:cubicBezTo>
                    <a:pt x="331" y="122"/>
                    <a:pt x="361" y="169"/>
                    <a:pt x="363" y="221"/>
                  </a:cubicBezTo>
                  <a:cubicBezTo>
                    <a:pt x="368" y="334"/>
                    <a:pt x="244" y="414"/>
                    <a:pt x="143" y="358"/>
                  </a:cubicBezTo>
                  <a:cubicBezTo>
                    <a:pt x="89" y="328"/>
                    <a:pt x="61" y="269"/>
                    <a:pt x="67" y="208"/>
                  </a:cubicBezTo>
                  <a:cubicBezTo>
                    <a:pt x="71" y="169"/>
                    <a:pt x="11" y="170"/>
                    <a:pt x="7" y="208"/>
                  </a:cubicBezTo>
                  <a:cubicBezTo>
                    <a:pt x="0" y="282"/>
                    <a:pt x="34" y="355"/>
                    <a:pt x="95" y="398"/>
                  </a:cubicBezTo>
                  <a:cubicBezTo>
                    <a:pt x="156" y="442"/>
                    <a:pt x="239" y="447"/>
                    <a:pt x="307" y="415"/>
                  </a:cubicBezTo>
                  <a:cubicBezTo>
                    <a:pt x="374" y="383"/>
                    <a:pt x="418" y="314"/>
                    <a:pt x="423" y="240"/>
                  </a:cubicBezTo>
                  <a:cubicBezTo>
                    <a:pt x="428" y="166"/>
                    <a:pt x="391" y="94"/>
                    <a:pt x="330" y="53"/>
                  </a:cubicBezTo>
                  <a:cubicBezTo>
                    <a:pt x="250" y="0"/>
                    <a:pt x="145" y="12"/>
                    <a:pt x="74" y="74"/>
                  </a:cubicBezTo>
                  <a:cubicBezTo>
                    <a:pt x="44" y="99"/>
                    <a:pt x="87" y="142"/>
                    <a:pt x="116" y="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21"/>
            <p:cNvSpPr>
              <a:spLocks/>
            </p:cNvSpPr>
            <p:nvPr/>
          </p:nvSpPr>
          <p:spPr bwMode="auto">
            <a:xfrm>
              <a:off x="5167211" y="3427884"/>
              <a:ext cx="1029534" cy="952486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FD7CE98-CFA2-446C-837C-4D12970DE623}"/>
              </a:ext>
            </a:extLst>
          </p:cNvPr>
          <p:cNvSpPr txBox="1">
            <a:spLocks/>
          </p:cNvSpPr>
          <p:nvPr/>
        </p:nvSpPr>
        <p:spPr>
          <a:xfrm>
            <a:off x="763960" y="3280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教学方案 </a:t>
            </a:r>
          </a:p>
        </p:txBody>
      </p:sp>
    </p:spTree>
    <p:extLst>
      <p:ext uri="{BB962C8B-B14F-4D97-AF65-F5344CB8AC3E}">
        <p14:creationId xmlns:p14="http://schemas.microsoft.com/office/powerpoint/2010/main" val="423330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"/>
          <p:cNvGrpSpPr/>
          <p:nvPr/>
        </p:nvGrpSpPr>
        <p:grpSpPr>
          <a:xfrm>
            <a:off x="2711255" y="1518747"/>
            <a:ext cx="3721490" cy="2566469"/>
            <a:chOff x="3624985" y="1796396"/>
            <a:chExt cx="4961986" cy="3421959"/>
          </a:xfrm>
        </p:grpSpPr>
        <p:sp>
          <p:nvSpPr>
            <p:cNvPr id="29" name="Freeform: Shape 30"/>
            <p:cNvSpPr>
              <a:spLocks/>
            </p:cNvSpPr>
            <p:nvPr/>
          </p:nvSpPr>
          <p:spPr bwMode="auto">
            <a:xfrm rot="18746405">
              <a:off x="5463083" y="1800779"/>
              <a:ext cx="713030" cy="704263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31"/>
            <p:cNvSpPr>
              <a:spLocks/>
            </p:cNvSpPr>
            <p:nvPr/>
          </p:nvSpPr>
          <p:spPr bwMode="auto">
            <a:xfrm rot="21275257">
              <a:off x="5953241" y="2099901"/>
              <a:ext cx="1848325" cy="18497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79999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32"/>
            <p:cNvSpPr>
              <a:spLocks/>
            </p:cNvSpPr>
            <p:nvPr/>
          </p:nvSpPr>
          <p:spPr bwMode="auto">
            <a:xfrm rot="21275257">
              <a:off x="3624985" y="2171905"/>
              <a:ext cx="2410859" cy="2410859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79999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33"/>
            <p:cNvSpPr>
              <a:spLocks/>
            </p:cNvSpPr>
            <p:nvPr/>
          </p:nvSpPr>
          <p:spPr bwMode="auto">
            <a:xfrm rot="21275257">
              <a:off x="3882852" y="2430339"/>
              <a:ext cx="1895489" cy="189402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34"/>
            <p:cNvSpPr>
              <a:spLocks/>
            </p:cNvSpPr>
            <p:nvPr/>
          </p:nvSpPr>
          <p:spPr bwMode="auto">
            <a:xfrm rot="21275257">
              <a:off x="6248446" y="2384922"/>
              <a:ext cx="1267009" cy="12667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35"/>
            <p:cNvSpPr>
              <a:spLocks/>
            </p:cNvSpPr>
            <p:nvPr/>
          </p:nvSpPr>
          <p:spPr bwMode="auto">
            <a:xfrm rot="21275257">
              <a:off x="6966582" y="3597965"/>
              <a:ext cx="1620389" cy="162039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79999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36"/>
            <p:cNvSpPr>
              <a:spLocks/>
            </p:cNvSpPr>
            <p:nvPr/>
          </p:nvSpPr>
          <p:spPr bwMode="auto">
            <a:xfrm rot="21275257">
              <a:off x="7222279" y="3853663"/>
              <a:ext cx="1108996" cy="11089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37"/>
            <p:cNvSpPr>
              <a:spLocks/>
            </p:cNvSpPr>
            <p:nvPr/>
          </p:nvSpPr>
          <p:spPr bwMode="auto">
            <a:xfrm rot="7501686">
              <a:off x="5875851" y="3550479"/>
              <a:ext cx="1341314" cy="1088539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38"/>
            <p:cNvSpPr>
              <a:spLocks/>
            </p:cNvSpPr>
            <p:nvPr/>
          </p:nvSpPr>
          <p:spPr bwMode="auto">
            <a:xfrm rot="256945">
              <a:off x="8059171" y="2807776"/>
              <a:ext cx="436876" cy="632667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TextBox 39"/>
            <p:cNvSpPr txBox="1">
              <a:spLocks/>
            </p:cNvSpPr>
            <p:nvPr/>
          </p:nvSpPr>
          <p:spPr bwMode="auto">
            <a:xfrm>
              <a:off x="5371773" y="2099996"/>
              <a:ext cx="1167441" cy="30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92500" lnSpcReduction="10000"/>
            </a:bodyPr>
            <a:lstStyle/>
            <a:p>
              <a:pPr marL="0" lvl="1" indent="0">
                <a:buNone/>
              </a:pPr>
              <a:r>
                <a:rPr lang="zh-CN" altLang="en-US" sz="11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 </a:t>
              </a:r>
            </a:p>
          </p:txBody>
        </p:sp>
        <p:sp>
          <p:nvSpPr>
            <p:cNvPr id="39" name="TextBox 80"/>
            <p:cNvSpPr txBox="1">
              <a:spLocks/>
            </p:cNvSpPr>
            <p:nvPr/>
          </p:nvSpPr>
          <p:spPr bwMode="auto">
            <a:xfrm>
              <a:off x="7775767" y="2985944"/>
              <a:ext cx="659893" cy="400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 anchorCtr="1">
              <a:normAutofit/>
            </a:bodyPr>
            <a:lstStyle/>
            <a:p>
              <a:pPr marL="0" lvl="1" indent="0" algn="ctr">
                <a:buNone/>
              </a:pPr>
              <a:r>
                <a:rPr lang="zh-CN" altLang="en-US" sz="11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 </a:t>
              </a:r>
            </a:p>
          </p:txBody>
        </p:sp>
        <p:sp>
          <p:nvSpPr>
            <p:cNvPr id="40" name="TextBox 81"/>
            <p:cNvSpPr txBox="1">
              <a:spLocks/>
            </p:cNvSpPr>
            <p:nvPr/>
          </p:nvSpPr>
          <p:spPr bwMode="auto">
            <a:xfrm>
              <a:off x="5905361" y="4171305"/>
              <a:ext cx="1167441" cy="30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92500" lnSpcReduction="10000"/>
            </a:bodyPr>
            <a:lstStyle/>
            <a:p>
              <a:pPr marL="0" lvl="1" indent="0">
                <a:buNone/>
              </a:pPr>
              <a:r>
                <a:rPr lang="zh-CN" altLang="en-US" sz="11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 </a:t>
              </a:r>
            </a:p>
          </p:txBody>
        </p:sp>
        <p:sp>
          <p:nvSpPr>
            <p:cNvPr id="41" name="Freeform: Shape 103"/>
            <p:cNvSpPr>
              <a:spLocks/>
            </p:cNvSpPr>
            <p:nvPr/>
          </p:nvSpPr>
          <p:spPr bwMode="auto">
            <a:xfrm>
              <a:off x="6483193" y="2601561"/>
              <a:ext cx="820929" cy="820929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04"/>
            <p:cNvSpPr>
              <a:spLocks/>
            </p:cNvSpPr>
            <p:nvPr/>
          </p:nvSpPr>
          <p:spPr bwMode="auto">
            <a:xfrm>
              <a:off x="7389453" y="4000206"/>
              <a:ext cx="800877" cy="800877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05"/>
            <p:cNvSpPr>
              <a:spLocks/>
            </p:cNvSpPr>
            <p:nvPr/>
          </p:nvSpPr>
          <p:spPr bwMode="auto">
            <a:xfrm>
              <a:off x="4400601" y="2922354"/>
              <a:ext cx="914117" cy="914117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6064" y="1593064"/>
            <a:ext cx="2101227" cy="2111182"/>
            <a:chOff x="586064" y="1593064"/>
            <a:chExt cx="2101227" cy="2111182"/>
          </a:xfrm>
        </p:grpSpPr>
        <p:sp>
          <p:nvSpPr>
            <p:cNvPr id="4" name="Oval 25"/>
            <p:cNvSpPr/>
            <p:nvPr/>
          </p:nvSpPr>
          <p:spPr bwMode="auto">
            <a:xfrm>
              <a:off x="588445" y="3266724"/>
              <a:ext cx="342900" cy="342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Oval 52"/>
            <p:cNvSpPr/>
            <p:nvPr/>
          </p:nvSpPr>
          <p:spPr bwMode="auto">
            <a:xfrm>
              <a:off x="586064" y="1651440"/>
              <a:ext cx="342900" cy="3429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55"/>
            <p:cNvSpPr/>
            <p:nvPr/>
          </p:nvSpPr>
          <p:spPr bwMode="auto">
            <a:xfrm>
              <a:off x="586064" y="2459082"/>
              <a:ext cx="342900" cy="342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41"/>
            <p:cNvGrpSpPr/>
            <p:nvPr/>
          </p:nvGrpSpPr>
          <p:grpSpPr>
            <a:xfrm>
              <a:off x="928965" y="1593064"/>
              <a:ext cx="1758326" cy="530914"/>
              <a:chOff x="1523492" y="2821689"/>
              <a:chExt cx="2327662" cy="707886"/>
            </a:xfrm>
          </p:grpSpPr>
          <p:sp>
            <p:nvSpPr>
              <p:cNvPr id="27" name="TextBox 42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28" name="TextBox 43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12" name="Group 44"/>
            <p:cNvGrpSpPr/>
            <p:nvPr/>
          </p:nvGrpSpPr>
          <p:grpSpPr>
            <a:xfrm>
              <a:off x="928965" y="2383198"/>
              <a:ext cx="1758326" cy="530914"/>
              <a:chOff x="1523492" y="2821689"/>
              <a:chExt cx="2327662" cy="707886"/>
            </a:xfrm>
          </p:grpSpPr>
          <p:sp>
            <p:nvSpPr>
              <p:cNvPr id="25" name="TextBox 45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26" name="TextBox 46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13" name="Group 47"/>
            <p:cNvGrpSpPr/>
            <p:nvPr/>
          </p:nvGrpSpPr>
          <p:grpSpPr>
            <a:xfrm>
              <a:off x="928965" y="3173332"/>
              <a:ext cx="1758326" cy="530914"/>
              <a:chOff x="1523492" y="2821689"/>
              <a:chExt cx="2327662" cy="707886"/>
            </a:xfrm>
          </p:grpSpPr>
          <p:sp>
            <p:nvSpPr>
              <p:cNvPr id="23" name="TextBox 48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24" name="TextBox 49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636464" y="1593064"/>
            <a:ext cx="2103607" cy="2111182"/>
            <a:chOff x="6636464" y="1593064"/>
            <a:chExt cx="2103607" cy="2111182"/>
          </a:xfrm>
        </p:grpSpPr>
        <p:sp>
          <p:nvSpPr>
            <p:cNvPr id="7" name="Oval 82"/>
            <p:cNvSpPr/>
            <p:nvPr/>
          </p:nvSpPr>
          <p:spPr bwMode="auto">
            <a:xfrm>
              <a:off x="6638845" y="3266724"/>
              <a:ext cx="342900" cy="342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83"/>
            <p:cNvSpPr/>
            <p:nvPr/>
          </p:nvSpPr>
          <p:spPr bwMode="auto">
            <a:xfrm>
              <a:off x="6636464" y="1651440"/>
              <a:ext cx="342900" cy="3429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84"/>
            <p:cNvSpPr/>
            <p:nvPr/>
          </p:nvSpPr>
          <p:spPr bwMode="auto">
            <a:xfrm>
              <a:off x="6636464" y="2459082"/>
              <a:ext cx="342900" cy="342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50"/>
            <p:cNvGrpSpPr/>
            <p:nvPr/>
          </p:nvGrpSpPr>
          <p:grpSpPr>
            <a:xfrm>
              <a:off x="6979364" y="1593064"/>
              <a:ext cx="1758326" cy="530914"/>
              <a:chOff x="1523492" y="2821689"/>
              <a:chExt cx="2327662" cy="707886"/>
            </a:xfrm>
          </p:grpSpPr>
          <p:sp>
            <p:nvSpPr>
              <p:cNvPr id="21" name="TextBox 51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22" name="TextBox 53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此部分内容作为文字排版占位显示 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</a:p>
            </p:txBody>
          </p:sp>
        </p:grpSp>
        <p:grpSp>
          <p:nvGrpSpPr>
            <p:cNvPr id="15" name="Group 54"/>
            <p:cNvGrpSpPr/>
            <p:nvPr/>
          </p:nvGrpSpPr>
          <p:grpSpPr>
            <a:xfrm>
              <a:off x="6979364" y="2383198"/>
              <a:ext cx="1758326" cy="530914"/>
              <a:chOff x="1523492" y="2821689"/>
              <a:chExt cx="2327662" cy="707886"/>
            </a:xfrm>
          </p:grpSpPr>
          <p:sp>
            <p:nvSpPr>
              <p:cNvPr id="19" name="TextBox 56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20" name="TextBox 57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16" name="Group 58"/>
            <p:cNvGrpSpPr/>
            <p:nvPr/>
          </p:nvGrpSpPr>
          <p:grpSpPr>
            <a:xfrm>
              <a:off x="6981745" y="3173332"/>
              <a:ext cx="1758326" cy="530914"/>
              <a:chOff x="1523492" y="2821689"/>
              <a:chExt cx="2327662" cy="707886"/>
            </a:xfrm>
          </p:grpSpPr>
          <p:sp>
            <p:nvSpPr>
              <p:cNvPr id="17" name="TextBox 59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18" name="TextBox 60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id="{E65A135A-79A2-49F4-8B75-FE0D57FB1B11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教学方案 </a:t>
            </a:r>
          </a:p>
        </p:txBody>
      </p:sp>
    </p:spTree>
    <p:extLst>
      <p:ext uri="{BB962C8B-B14F-4D97-AF65-F5344CB8AC3E}">
        <p14:creationId xmlns:p14="http://schemas.microsoft.com/office/powerpoint/2010/main" val="390608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268645" y="3184668"/>
            <a:ext cx="1842997" cy="626833"/>
            <a:chOff x="9029821" y="3139323"/>
            <a:chExt cx="2457329" cy="835777"/>
          </a:xfrm>
        </p:grpSpPr>
        <p:sp>
          <p:nvSpPr>
            <p:cNvPr id="19" name="文本框 10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32358" y="3184668"/>
            <a:ext cx="1805711" cy="626833"/>
            <a:chOff x="609599" y="3139323"/>
            <a:chExt cx="2407615" cy="835777"/>
          </a:xfrm>
        </p:grpSpPr>
        <p:sp>
          <p:nvSpPr>
            <p:cNvPr id="17" name="文本框 13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68645" y="1332000"/>
            <a:ext cx="1842997" cy="626833"/>
            <a:chOff x="9029821" y="3139323"/>
            <a:chExt cx="2457329" cy="835777"/>
          </a:xfrm>
        </p:grpSpPr>
        <p:sp>
          <p:nvSpPr>
            <p:cNvPr id="15" name="文本框 16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32358" y="1332000"/>
            <a:ext cx="1805711" cy="626833"/>
            <a:chOff x="609599" y="3139323"/>
            <a:chExt cx="2407615" cy="835777"/>
          </a:xfrm>
        </p:grpSpPr>
        <p:sp>
          <p:nvSpPr>
            <p:cNvPr id="13" name="文本框 19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43251" y="1508660"/>
            <a:ext cx="2857500" cy="2126181"/>
            <a:chOff x="3143251" y="1508660"/>
            <a:chExt cx="2857500" cy="2126181"/>
          </a:xfrm>
        </p:grpSpPr>
        <p:grpSp>
          <p:nvGrpSpPr>
            <p:cNvPr id="4" name="组合 3"/>
            <p:cNvGrpSpPr/>
            <p:nvPr/>
          </p:nvGrpSpPr>
          <p:grpSpPr>
            <a:xfrm>
              <a:off x="3143251" y="1508660"/>
              <a:ext cx="2857500" cy="2126181"/>
              <a:chOff x="3668713" y="1581150"/>
              <a:chExt cx="4966870" cy="3695700"/>
            </a:xfrm>
          </p:grpSpPr>
          <p:sp>
            <p:nvSpPr>
              <p:cNvPr id="21" name="任意多边形: 形状 20"/>
              <p:cNvSpPr/>
              <p:nvPr/>
            </p:nvSpPr>
            <p:spPr>
              <a:xfrm>
                <a:off x="6271209" y="1581150"/>
                <a:ext cx="788400" cy="3000374"/>
              </a:xfrm>
              <a:custGeom>
                <a:avLst/>
                <a:gdLst>
                  <a:gd name="connsiteX0" fmla="*/ 0 w 788400"/>
                  <a:gd name="connsiteY0" fmla="*/ 0 h 3000374"/>
                  <a:gd name="connsiteX1" fmla="*/ 62053 w 788400"/>
                  <a:gd name="connsiteY1" fmla="*/ 0 h 3000374"/>
                  <a:gd name="connsiteX2" fmla="*/ 676597 w 788400"/>
                  <a:gd name="connsiteY2" fmla="*/ 0 h 3000374"/>
                  <a:gd name="connsiteX3" fmla="*/ 788400 w 788400"/>
                  <a:gd name="connsiteY3" fmla="*/ 0 h 3000374"/>
                  <a:gd name="connsiteX4" fmla="*/ 788400 w 788400"/>
                  <a:gd name="connsiteY4" fmla="*/ 3000374 h 3000374"/>
                  <a:gd name="connsiteX5" fmla="*/ 0 w 788400"/>
                  <a:gd name="connsiteY5" fmla="*/ 3000374 h 3000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8400" h="3000374">
                    <a:moveTo>
                      <a:pt x="0" y="0"/>
                    </a:moveTo>
                    <a:lnTo>
                      <a:pt x="62053" y="0"/>
                    </a:lnTo>
                    <a:cubicBezTo>
                      <a:pt x="289632" y="0"/>
                      <a:pt x="493668" y="0"/>
                      <a:pt x="676597" y="0"/>
                    </a:cubicBezTo>
                    <a:lnTo>
                      <a:pt x="788400" y="0"/>
                    </a:lnTo>
                    <a:lnTo>
                      <a:pt x="788400" y="3000374"/>
                    </a:lnTo>
                    <a:lnTo>
                      <a:pt x="0" y="3000374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7059196" y="1581150"/>
                <a:ext cx="788400" cy="3000374"/>
              </a:xfrm>
              <a:custGeom>
                <a:avLst/>
                <a:gdLst>
                  <a:gd name="connsiteX0" fmla="*/ 0 w 788400"/>
                  <a:gd name="connsiteY0" fmla="*/ 0 h 3000374"/>
                  <a:gd name="connsiteX1" fmla="*/ 64593 w 788400"/>
                  <a:gd name="connsiteY1" fmla="*/ 0 h 3000374"/>
                  <a:gd name="connsiteX2" fmla="*/ 752380 w 788400"/>
                  <a:gd name="connsiteY2" fmla="*/ 0 h 3000374"/>
                  <a:gd name="connsiteX3" fmla="*/ 788400 w 788400"/>
                  <a:gd name="connsiteY3" fmla="*/ 0 h 3000374"/>
                  <a:gd name="connsiteX4" fmla="*/ 788400 w 788400"/>
                  <a:gd name="connsiteY4" fmla="*/ 2627144 h 3000374"/>
                  <a:gd name="connsiteX5" fmla="*/ 737203 w 788400"/>
                  <a:gd name="connsiteY5" fmla="*/ 2623185 h 3000374"/>
                  <a:gd name="connsiteX6" fmla="*/ 218311 w 788400"/>
                  <a:gd name="connsiteY6" fmla="*/ 2920175 h 3000374"/>
                  <a:gd name="connsiteX7" fmla="*/ 180328 w 788400"/>
                  <a:gd name="connsiteY7" fmla="*/ 3000374 h 3000374"/>
                  <a:gd name="connsiteX8" fmla="*/ 0 w 788400"/>
                  <a:gd name="connsiteY8" fmla="*/ 3000374 h 3000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8400" h="3000374">
                    <a:moveTo>
                      <a:pt x="0" y="0"/>
                    </a:moveTo>
                    <a:lnTo>
                      <a:pt x="64593" y="0"/>
                    </a:lnTo>
                    <a:cubicBezTo>
                      <a:pt x="346473" y="0"/>
                      <a:pt x="571977" y="0"/>
                      <a:pt x="752380" y="0"/>
                    </a:cubicBezTo>
                    <a:lnTo>
                      <a:pt x="788400" y="0"/>
                    </a:lnTo>
                    <a:lnTo>
                      <a:pt x="788400" y="2627144"/>
                    </a:lnTo>
                    <a:lnTo>
                      <a:pt x="737203" y="2623185"/>
                    </a:lnTo>
                    <a:cubicBezTo>
                      <a:pt x="512311" y="2623185"/>
                      <a:pt x="320216" y="2741325"/>
                      <a:pt x="218311" y="2920175"/>
                    </a:cubicBezTo>
                    <a:lnTo>
                      <a:pt x="180328" y="3000374"/>
                    </a:lnTo>
                    <a:lnTo>
                      <a:pt x="0" y="3000374"/>
                    </a:lnTo>
                    <a:close/>
                  </a:path>
                </a:pathLst>
              </a:custGeom>
              <a:solidFill>
                <a:schemeClr val="accent4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7847183" y="1581150"/>
                <a:ext cx="788400" cy="3000374"/>
              </a:xfrm>
              <a:custGeom>
                <a:avLst/>
                <a:gdLst>
                  <a:gd name="connsiteX0" fmla="*/ 0 w 788400"/>
                  <a:gd name="connsiteY0" fmla="*/ 0 h 3000374"/>
                  <a:gd name="connsiteX1" fmla="*/ 67313 w 788400"/>
                  <a:gd name="connsiteY1" fmla="*/ 0 h 3000374"/>
                  <a:gd name="connsiteX2" fmla="*/ 686006 w 788400"/>
                  <a:gd name="connsiteY2" fmla="*/ 0 h 3000374"/>
                  <a:gd name="connsiteX3" fmla="*/ 779979 w 788400"/>
                  <a:gd name="connsiteY3" fmla="*/ 61481 h 3000374"/>
                  <a:gd name="connsiteX4" fmla="*/ 788400 w 788400"/>
                  <a:gd name="connsiteY4" fmla="*/ 100931 h 3000374"/>
                  <a:gd name="connsiteX5" fmla="*/ 788400 w 788400"/>
                  <a:gd name="connsiteY5" fmla="*/ 2899445 h 3000374"/>
                  <a:gd name="connsiteX6" fmla="*/ 779979 w 788400"/>
                  <a:gd name="connsiteY6" fmla="*/ 2938894 h 3000374"/>
                  <a:gd name="connsiteX7" fmla="*/ 723756 w 788400"/>
                  <a:gd name="connsiteY7" fmla="*/ 2992740 h 3000374"/>
                  <a:gd name="connsiteX8" fmla="*/ 686011 w 788400"/>
                  <a:gd name="connsiteY8" fmla="*/ 3000374 h 3000374"/>
                  <a:gd name="connsiteX9" fmla="*/ 497525 w 788400"/>
                  <a:gd name="connsiteY9" fmla="*/ 3000374 h 3000374"/>
                  <a:gd name="connsiteX10" fmla="*/ 459558 w 788400"/>
                  <a:gd name="connsiteY10" fmla="*/ 2920175 h 3000374"/>
                  <a:gd name="connsiteX11" fmla="*/ 40596 w 788400"/>
                  <a:gd name="connsiteY11" fmla="*/ 2630251 h 3000374"/>
                  <a:gd name="connsiteX12" fmla="*/ 0 w 788400"/>
                  <a:gd name="connsiteY12" fmla="*/ 2627112 h 3000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88400" h="3000374">
                    <a:moveTo>
                      <a:pt x="0" y="0"/>
                    </a:moveTo>
                    <a:lnTo>
                      <a:pt x="67313" y="0"/>
                    </a:lnTo>
                    <a:cubicBezTo>
                      <a:pt x="686006" y="0"/>
                      <a:pt x="686006" y="0"/>
                      <a:pt x="686006" y="0"/>
                    </a:cubicBezTo>
                    <a:cubicBezTo>
                      <a:pt x="724559" y="0"/>
                      <a:pt x="763112" y="24110"/>
                      <a:pt x="779979" y="61481"/>
                    </a:cubicBezTo>
                    <a:lnTo>
                      <a:pt x="788400" y="100931"/>
                    </a:lnTo>
                    <a:lnTo>
                      <a:pt x="788400" y="2899445"/>
                    </a:lnTo>
                    <a:lnTo>
                      <a:pt x="779979" y="2938894"/>
                    </a:lnTo>
                    <a:cubicBezTo>
                      <a:pt x="768734" y="2963808"/>
                      <a:pt x="747851" y="2982828"/>
                      <a:pt x="723756" y="2992740"/>
                    </a:cubicBezTo>
                    <a:lnTo>
                      <a:pt x="686011" y="3000374"/>
                    </a:lnTo>
                    <a:lnTo>
                      <a:pt x="497525" y="3000374"/>
                    </a:lnTo>
                    <a:lnTo>
                      <a:pt x="459558" y="2920175"/>
                    </a:lnTo>
                    <a:cubicBezTo>
                      <a:pt x="372312" y="2766875"/>
                      <a:pt x="219405" y="2658178"/>
                      <a:pt x="40596" y="2630251"/>
                    </a:cubicBezTo>
                    <a:lnTo>
                      <a:pt x="0" y="2627112"/>
                    </a:lnTo>
                    <a:close/>
                  </a:path>
                </a:pathLst>
              </a:custGeom>
              <a:solidFill>
                <a:schemeClr val="accent6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/>
              <p:cNvSpPr>
                <a:spLocks/>
              </p:cNvSpPr>
              <p:nvPr/>
            </p:nvSpPr>
            <p:spPr bwMode="auto">
              <a:xfrm>
                <a:off x="4038601" y="4324350"/>
                <a:ext cx="950913" cy="952500"/>
              </a:xfrm>
              <a:custGeom>
                <a:avLst/>
                <a:gdLst>
                  <a:gd name="T0" fmla="*/ 0 w 111"/>
                  <a:gd name="T1" fmla="*/ 55 h 111"/>
                  <a:gd name="T2" fmla="*/ 56 w 111"/>
                  <a:gd name="T3" fmla="*/ 111 h 111"/>
                  <a:gd name="T4" fmla="*/ 111 w 111"/>
                  <a:gd name="T5" fmla="*/ 55 h 111"/>
                  <a:gd name="T6" fmla="*/ 56 w 111"/>
                  <a:gd name="T7" fmla="*/ 0 h 111"/>
                  <a:gd name="T8" fmla="*/ 0 w 111"/>
                  <a:gd name="T9" fmla="*/ 55 h 111"/>
                  <a:gd name="T10" fmla="*/ 27 w 111"/>
                  <a:gd name="T11" fmla="*/ 55 h 111"/>
                  <a:gd name="T12" fmla="*/ 56 w 111"/>
                  <a:gd name="T13" fmla="*/ 27 h 111"/>
                  <a:gd name="T14" fmla="*/ 84 w 111"/>
                  <a:gd name="T15" fmla="*/ 55 h 111"/>
                  <a:gd name="T16" fmla="*/ 56 w 111"/>
                  <a:gd name="T17" fmla="*/ 84 h 111"/>
                  <a:gd name="T18" fmla="*/ 27 w 111"/>
                  <a:gd name="T19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11">
                    <a:moveTo>
                      <a:pt x="0" y="55"/>
                    </a:moveTo>
                    <a:cubicBezTo>
                      <a:pt x="0" y="86"/>
                      <a:pt x="25" y="111"/>
                      <a:pt x="56" y="111"/>
                    </a:cubicBezTo>
                    <a:cubicBezTo>
                      <a:pt x="86" y="111"/>
                      <a:pt x="111" y="86"/>
                      <a:pt x="111" y="55"/>
                    </a:cubicBezTo>
                    <a:cubicBezTo>
                      <a:pt x="111" y="25"/>
                      <a:pt x="86" y="0"/>
                      <a:pt x="56" y="0"/>
                    </a:cubicBezTo>
                    <a:cubicBezTo>
                      <a:pt x="25" y="0"/>
                      <a:pt x="0" y="25"/>
                      <a:pt x="0" y="55"/>
                    </a:cubicBezTo>
                    <a:close/>
                    <a:moveTo>
                      <a:pt x="27" y="55"/>
                    </a:moveTo>
                    <a:cubicBezTo>
                      <a:pt x="27" y="40"/>
                      <a:pt x="40" y="27"/>
                      <a:pt x="56" y="27"/>
                    </a:cubicBezTo>
                    <a:cubicBezTo>
                      <a:pt x="71" y="27"/>
                      <a:pt x="84" y="40"/>
                      <a:pt x="84" y="55"/>
                    </a:cubicBezTo>
                    <a:cubicBezTo>
                      <a:pt x="84" y="71"/>
                      <a:pt x="71" y="84"/>
                      <a:pt x="56" y="84"/>
                    </a:cubicBezTo>
                    <a:cubicBezTo>
                      <a:pt x="40" y="84"/>
                      <a:pt x="27" y="71"/>
                      <a:pt x="27" y="5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: 形状 24"/>
              <p:cNvSpPr>
                <a:spLocks/>
              </p:cNvSpPr>
              <p:nvPr/>
            </p:nvSpPr>
            <p:spPr bwMode="auto">
              <a:xfrm>
                <a:off x="7316788" y="4324350"/>
                <a:ext cx="950913" cy="952500"/>
              </a:xfrm>
              <a:custGeom>
                <a:avLst/>
                <a:gdLst>
                  <a:gd name="T0" fmla="*/ 0 w 111"/>
                  <a:gd name="T1" fmla="*/ 55 h 111"/>
                  <a:gd name="T2" fmla="*/ 56 w 111"/>
                  <a:gd name="T3" fmla="*/ 111 h 111"/>
                  <a:gd name="T4" fmla="*/ 111 w 111"/>
                  <a:gd name="T5" fmla="*/ 55 h 111"/>
                  <a:gd name="T6" fmla="*/ 56 w 111"/>
                  <a:gd name="T7" fmla="*/ 0 h 111"/>
                  <a:gd name="T8" fmla="*/ 0 w 111"/>
                  <a:gd name="T9" fmla="*/ 55 h 111"/>
                  <a:gd name="T10" fmla="*/ 27 w 111"/>
                  <a:gd name="T11" fmla="*/ 55 h 111"/>
                  <a:gd name="T12" fmla="*/ 56 w 111"/>
                  <a:gd name="T13" fmla="*/ 27 h 111"/>
                  <a:gd name="T14" fmla="*/ 84 w 111"/>
                  <a:gd name="T15" fmla="*/ 55 h 111"/>
                  <a:gd name="T16" fmla="*/ 56 w 111"/>
                  <a:gd name="T17" fmla="*/ 84 h 111"/>
                  <a:gd name="T18" fmla="*/ 27 w 111"/>
                  <a:gd name="T19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11">
                    <a:moveTo>
                      <a:pt x="0" y="55"/>
                    </a:moveTo>
                    <a:cubicBezTo>
                      <a:pt x="0" y="86"/>
                      <a:pt x="25" y="111"/>
                      <a:pt x="56" y="111"/>
                    </a:cubicBezTo>
                    <a:cubicBezTo>
                      <a:pt x="86" y="111"/>
                      <a:pt x="111" y="86"/>
                      <a:pt x="111" y="55"/>
                    </a:cubicBezTo>
                    <a:cubicBezTo>
                      <a:pt x="111" y="25"/>
                      <a:pt x="86" y="0"/>
                      <a:pt x="56" y="0"/>
                    </a:cubicBezTo>
                    <a:cubicBezTo>
                      <a:pt x="25" y="0"/>
                      <a:pt x="0" y="25"/>
                      <a:pt x="0" y="55"/>
                    </a:cubicBezTo>
                    <a:close/>
                    <a:moveTo>
                      <a:pt x="27" y="55"/>
                    </a:moveTo>
                    <a:cubicBezTo>
                      <a:pt x="27" y="40"/>
                      <a:pt x="40" y="27"/>
                      <a:pt x="56" y="27"/>
                    </a:cubicBezTo>
                    <a:cubicBezTo>
                      <a:pt x="71" y="27"/>
                      <a:pt x="84" y="40"/>
                      <a:pt x="84" y="55"/>
                    </a:cubicBezTo>
                    <a:cubicBezTo>
                      <a:pt x="84" y="71"/>
                      <a:pt x="71" y="84"/>
                      <a:pt x="56" y="84"/>
                    </a:cubicBezTo>
                    <a:cubicBezTo>
                      <a:pt x="40" y="84"/>
                      <a:pt x="27" y="71"/>
                      <a:pt x="27" y="5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: 形状 25"/>
              <p:cNvSpPr>
                <a:spLocks/>
              </p:cNvSpPr>
              <p:nvPr/>
            </p:nvSpPr>
            <p:spPr bwMode="auto">
              <a:xfrm>
                <a:off x="3668713" y="1855788"/>
                <a:ext cx="1671638" cy="2725738"/>
              </a:xfrm>
              <a:custGeom>
                <a:avLst/>
                <a:gdLst>
                  <a:gd name="T0" fmla="*/ 2 w 195"/>
                  <a:gd name="T1" fmla="*/ 291 h 318"/>
                  <a:gd name="T2" fmla="*/ 29 w 195"/>
                  <a:gd name="T3" fmla="*/ 318 h 318"/>
                  <a:gd name="T4" fmla="*/ 34 w 195"/>
                  <a:gd name="T5" fmla="*/ 318 h 318"/>
                  <a:gd name="T6" fmla="*/ 37 w 195"/>
                  <a:gd name="T7" fmla="*/ 311 h 318"/>
                  <a:gd name="T8" fmla="*/ 99 w 195"/>
                  <a:gd name="T9" fmla="*/ 274 h 318"/>
                  <a:gd name="T10" fmla="*/ 163 w 195"/>
                  <a:gd name="T11" fmla="*/ 318 h 318"/>
                  <a:gd name="T12" fmla="*/ 165 w 195"/>
                  <a:gd name="T13" fmla="*/ 318 h 318"/>
                  <a:gd name="T14" fmla="*/ 167 w 195"/>
                  <a:gd name="T15" fmla="*/ 318 h 318"/>
                  <a:gd name="T16" fmla="*/ 168 w 195"/>
                  <a:gd name="T17" fmla="*/ 318 h 318"/>
                  <a:gd name="T18" fmla="*/ 195 w 195"/>
                  <a:gd name="T19" fmla="*/ 318 h 318"/>
                  <a:gd name="T20" fmla="*/ 195 w 195"/>
                  <a:gd name="T21" fmla="*/ 266 h 318"/>
                  <a:gd name="T22" fmla="*/ 195 w 195"/>
                  <a:gd name="T23" fmla="*/ 139 h 318"/>
                  <a:gd name="T24" fmla="*/ 195 w 195"/>
                  <a:gd name="T25" fmla="*/ 27 h 318"/>
                  <a:gd name="T26" fmla="*/ 168 w 195"/>
                  <a:gd name="T27" fmla="*/ 0 h 318"/>
                  <a:gd name="T28" fmla="*/ 62 w 195"/>
                  <a:gd name="T29" fmla="*/ 0 h 318"/>
                  <a:gd name="T30" fmla="*/ 35 w 195"/>
                  <a:gd name="T31" fmla="*/ 27 h 318"/>
                  <a:gd name="T32" fmla="*/ 2 w 195"/>
                  <a:gd name="T33" fmla="*/ 168 h 318"/>
                  <a:gd name="T34" fmla="*/ 2 w 195"/>
                  <a:gd name="T35" fmla="*/ 291 h 318"/>
                  <a:gd name="T36" fmla="*/ 38 w 195"/>
                  <a:gd name="T37" fmla="*/ 131 h 318"/>
                  <a:gd name="T38" fmla="*/ 58 w 195"/>
                  <a:gd name="T39" fmla="*/ 42 h 318"/>
                  <a:gd name="T40" fmla="*/ 75 w 195"/>
                  <a:gd name="T41" fmla="*/ 25 h 318"/>
                  <a:gd name="T42" fmla="*/ 142 w 195"/>
                  <a:gd name="T43" fmla="*/ 25 h 318"/>
                  <a:gd name="T44" fmla="*/ 159 w 195"/>
                  <a:gd name="T45" fmla="*/ 42 h 318"/>
                  <a:gd name="T46" fmla="*/ 159 w 195"/>
                  <a:gd name="T47" fmla="*/ 142 h 318"/>
                  <a:gd name="T48" fmla="*/ 142 w 195"/>
                  <a:gd name="T49" fmla="*/ 159 h 318"/>
                  <a:gd name="T50" fmla="*/ 55 w 195"/>
                  <a:gd name="T51" fmla="*/ 159 h 318"/>
                  <a:gd name="T52" fmla="*/ 38 w 195"/>
                  <a:gd name="T53" fmla="*/ 142 h 318"/>
                  <a:gd name="T54" fmla="*/ 38 w 195"/>
                  <a:gd name="T55" fmla="*/ 131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5" h="318">
                    <a:moveTo>
                      <a:pt x="2" y="291"/>
                    </a:moveTo>
                    <a:cubicBezTo>
                      <a:pt x="2" y="306"/>
                      <a:pt x="14" y="318"/>
                      <a:pt x="29" y="318"/>
                    </a:cubicBezTo>
                    <a:cubicBezTo>
                      <a:pt x="34" y="318"/>
                      <a:pt x="34" y="318"/>
                      <a:pt x="34" y="318"/>
                    </a:cubicBezTo>
                    <a:cubicBezTo>
                      <a:pt x="35" y="315"/>
                      <a:pt x="36" y="313"/>
                      <a:pt x="37" y="311"/>
                    </a:cubicBezTo>
                    <a:cubicBezTo>
                      <a:pt x="49" y="289"/>
                      <a:pt x="72" y="274"/>
                      <a:pt x="99" y="274"/>
                    </a:cubicBezTo>
                    <a:cubicBezTo>
                      <a:pt x="128" y="274"/>
                      <a:pt x="153" y="292"/>
                      <a:pt x="163" y="318"/>
                    </a:cubicBezTo>
                    <a:cubicBezTo>
                      <a:pt x="165" y="318"/>
                      <a:pt x="165" y="318"/>
                      <a:pt x="165" y="318"/>
                    </a:cubicBezTo>
                    <a:cubicBezTo>
                      <a:pt x="167" y="318"/>
                      <a:pt x="167" y="318"/>
                      <a:pt x="167" y="318"/>
                    </a:cubicBezTo>
                    <a:cubicBezTo>
                      <a:pt x="168" y="318"/>
                      <a:pt x="168" y="318"/>
                      <a:pt x="168" y="318"/>
                    </a:cubicBezTo>
                    <a:cubicBezTo>
                      <a:pt x="195" y="318"/>
                      <a:pt x="195" y="318"/>
                      <a:pt x="195" y="318"/>
                    </a:cubicBezTo>
                    <a:cubicBezTo>
                      <a:pt x="195" y="266"/>
                      <a:pt x="195" y="266"/>
                      <a:pt x="195" y="266"/>
                    </a:cubicBezTo>
                    <a:cubicBezTo>
                      <a:pt x="195" y="139"/>
                      <a:pt x="195" y="139"/>
                      <a:pt x="195" y="139"/>
                    </a:cubicBezTo>
                    <a:cubicBezTo>
                      <a:pt x="195" y="27"/>
                      <a:pt x="195" y="27"/>
                      <a:pt x="195" y="27"/>
                    </a:cubicBezTo>
                    <a:cubicBezTo>
                      <a:pt x="195" y="12"/>
                      <a:pt x="183" y="0"/>
                      <a:pt x="168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7" y="0"/>
                      <a:pt x="39" y="12"/>
                      <a:pt x="35" y="27"/>
                    </a:cubicBezTo>
                    <a:cubicBezTo>
                      <a:pt x="35" y="27"/>
                      <a:pt x="6" y="132"/>
                      <a:pt x="2" y="168"/>
                    </a:cubicBezTo>
                    <a:cubicBezTo>
                      <a:pt x="0" y="181"/>
                      <a:pt x="2" y="291"/>
                      <a:pt x="2" y="291"/>
                    </a:cubicBezTo>
                    <a:close/>
                    <a:moveTo>
                      <a:pt x="38" y="131"/>
                    </a:moveTo>
                    <a:cubicBezTo>
                      <a:pt x="40" y="109"/>
                      <a:pt x="58" y="42"/>
                      <a:pt x="58" y="42"/>
                    </a:cubicBezTo>
                    <a:cubicBezTo>
                      <a:pt x="61" y="33"/>
                      <a:pt x="66" y="25"/>
                      <a:pt x="75" y="25"/>
                    </a:cubicBezTo>
                    <a:cubicBezTo>
                      <a:pt x="142" y="25"/>
                      <a:pt x="142" y="25"/>
                      <a:pt x="142" y="25"/>
                    </a:cubicBezTo>
                    <a:cubicBezTo>
                      <a:pt x="151" y="25"/>
                      <a:pt x="159" y="33"/>
                      <a:pt x="159" y="42"/>
                    </a:cubicBezTo>
                    <a:cubicBezTo>
                      <a:pt x="159" y="142"/>
                      <a:pt x="159" y="142"/>
                      <a:pt x="159" y="142"/>
                    </a:cubicBezTo>
                    <a:cubicBezTo>
                      <a:pt x="159" y="151"/>
                      <a:pt x="151" y="159"/>
                      <a:pt x="142" y="159"/>
                    </a:cubicBezTo>
                    <a:cubicBezTo>
                      <a:pt x="55" y="159"/>
                      <a:pt x="55" y="159"/>
                      <a:pt x="55" y="159"/>
                    </a:cubicBezTo>
                    <a:cubicBezTo>
                      <a:pt x="45" y="159"/>
                      <a:pt x="38" y="151"/>
                      <a:pt x="38" y="142"/>
                    </a:cubicBezTo>
                    <a:cubicBezTo>
                      <a:pt x="38" y="142"/>
                      <a:pt x="37" y="140"/>
                      <a:pt x="38" y="1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任意多边形: 形状 26"/>
              <p:cNvSpPr>
                <a:spLocks/>
              </p:cNvSpPr>
              <p:nvPr/>
            </p:nvSpPr>
            <p:spPr bwMode="auto">
              <a:xfrm>
                <a:off x="5483222" y="1581150"/>
                <a:ext cx="788400" cy="3000374"/>
              </a:xfrm>
              <a:custGeom>
                <a:avLst/>
                <a:gdLst>
                  <a:gd name="connsiteX0" fmla="*/ 94241 w 788400"/>
                  <a:gd name="connsiteY0" fmla="*/ 0 h 3000374"/>
                  <a:gd name="connsiteX1" fmla="*/ 614524 w 788400"/>
                  <a:gd name="connsiteY1" fmla="*/ 0 h 3000374"/>
                  <a:gd name="connsiteX2" fmla="*/ 788400 w 788400"/>
                  <a:gd name="connsiteY2" fmla="*/ 0 h 3000374"/>
                  <a:gd name="connsiteX3" fmla="*/ 788400 w 788400"/>
                  <a:gd name="connsiteY3" fmla="*/ 3000374 h 3000374"/>
                  <a:gd name="connsiteX4" fmla="*/ 94236 w 788400"/>
                  <a:gd name="connsiteY4" fmla="*/ 3000374 h 3000374"/>
                  <a:gd name="connsiteX5" fmla="*/ 57830 w 788400"/>
                  <a:gd name="connsiteY5" fmla="*/ 2992740 h 3000374"/>
                  <a:gd name="connsiteX6" fmla="*/ 0 w 788400"/>
                  <a:gd name="connsiteY6" fmla="*/ 2897505 h 3000374"/>
                  <a:gd name="connsiteX7" fmla="*/ 0 w 788400"/>
                  <a:gd name="connsiteY7" fmla="*/ 102870 h 3000374"/>
                  <a:gd name="connsiteX8" fmla="*/ 94241 w 788400"/>
                  <a:gd name="connsiteY8" fmla="*/ 0 h 3000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8400" h="3000374">
                    <a:moveTo>
                      <a:pt x="94241" y="0"/>
                    </a:moveTo>
                    <a:cubicBezTo>
                      <a:pt x="278974" y="0"/>
                      <a:pt x="452161" y="0"/>
                      <a:pt x="614524" y="0"/>
                    </a:cubicBezTo>
                    <a:lnTo>
                      <a:pt x="788400" y="0"/>
                    </a:lnTo>
                    <a:lnTo>
                      <a:pt x="788400" y="3000374"/>
                    </a:lnTo>
                    <a:lnTo>
                      <a:pt x="94236" y="3000374"/>
                    </a:lnTo>
                    <a:lnTo>
                      <a:pt x="57830" y="2992740"/>
                    </a:lnTo>
                    <a:cubicBezTo>
                      <a:pt x="24096" y="2977872"/>
                      <a:pt x="0" y="2942511"/>
                      <a:pt x="0" y="2897505"/>
                    </a:cubicBezTo>
                    <a:cubicBezTo>
                      <a:pt x="0" y="102870"/>
                      <a:pt x="0" y="102870"/>
                      <a:pt x="0" y="102870"/>
                    </a:cubicBezTo>
                    <a:cubicBezTo>
                      <a:pt x="0" y="42863"/>
                      <a:pt x="42837" y="0"/>
                      <a:pt x="942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5251813" y="2334765"/>
              <a:ext cx="116446" cy="209602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4307571" y="2346741"/>
              <a:ext cx="212514" cy="17466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5660681" y="2303087"/>
              <a:ext cx="226561" cy="218322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4798474" y="2353603"/>
              <a:ext cx="191119" cy="190763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0" name="Title 1">
            <a:extLst>
              <a:ext uri="{FF2B5EF4-FFF2-40B4-BE49-F238E27FC236}">
                <a16:creationId xmlns:a16="http://schemas.microsoft.com/office/drawing/2014/main" id="{B947A7AD-0AFE-4E99-9F11-2FDE1C84B19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教学方案 </a:t>
            </a:r>
          </a:p>
        </p:txBody>
      </p:sp>
    </p:spTree>
    <p:extLst>
      <p:ext uri="{BB962C8B-B14F-4D97-AF65-F5344CB8AC3E}">
        <p14:creationId xmlns:p14="http://schemas.microsoft.com/office/powerpoint/2010/main" val="396633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/>
          <p:nvPr/>
        </p:nvGrpSpPr>
        <p:grpSpPr>
          <a:xfrm>
            <a:off x="3327226" y="1103086"/>
            <a:ext cx="2489549" cy="2798396"/>
            <a:chOff x="7277102" y="2222502"/>
            <a:chExt cx="2613535" cy="2937764"/>
          </a:xfrm>
        </p:grpSpPr>
        <p:sp>
          <p:nvSpPr>
            <p:cNvPr id="31" name="Rectangle: Rounded Corners 32"/>
            <p:cNvSpPr>
              <a:spLocks/>
            </p:cNvSpPr>
            <p:nvPr/>
          </p:nvSpPr>
          <p:spPr bwMode="auto">
            <a:xfrm>
              <a:off x="7277102" y="2438175"/>
              <a:ext cx="2613535" cy="2722091"/>
            </a:xfrm>
            <a:prstGeom prst="roundRect">
              <a:avLst>
                <a:gd name="adj" fmla="val 996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Rectangle 33"/>
            <p:cNvSpPr>
              <a:spLocks/>
            </p:cNvSpPr>
            <p:nvPr/>
          </p:nvSpPr>
          <p:spPr bwMode="auto">
            <a:xfrm>
              <a:off x="7588317" y="2627290"/>
              <a:ext cx="1991106" cy="21703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Rectangle 34"/>
            <p:cNvSpPr>
              <a:spLocks/>
            </p:cNvSpPr>
            <p:nvPr/>
          </p:nvSpPr>
          <p:spPr bwMode="auto">
            <a:xfrm>
              <a:off x="7574771" y="2660027"/>
              <a:ext cx="1991106" cy="217030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Rectangle 35"/>
            <p:cNvSpPr>
              <a:spLocks/>
            </p:cNvSpPr>
            <p:nvPr/>
          </p:nvSpPr>
          <p:spPr bwMode="auto">
            <a:xfrm>
              <a:off x="7556144" y="2692762"/>
              <a:ext cx="1991106" cy="21703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Rectangle 36"/>
            <p:cNvSpPr>
              <a:spLocks/>
            </p:cNvSpPr>
            <p:nvPr/>
          </p:nvSpPr>
          <p:spPr bwMode="auto">
            <a:xfrm>
              <a:off x="7535823" y="2717032"/>
              <a:ext cx="1991106" cy="217030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6" name="Group 37"/>
            <p:cNvGrpSpPr/>
            <p:nvPr/>
          </p:nvGrpSpPr>
          <p:grpSpPr>
            <a:xfrm>
              <a:off x="7535823" y="2717032"/>
              <a:ext cx="1991106" cy="2170305"/>
              <a:chOff x="3568700" y="1579563"/>
              <a:chExt cx="2009775" cy="1990725"/>
            </a:xfrm>
            <a:effectLst/>
          </p:grpSpPr>
          <p:sp>
            <p:nvSpPr>
              <p:cNvPr id="47" name="Freeform: Shape 54"/>
              <p:cNvSpPr>
                <a:spLocks/>
              </p:cNvSpPr>
              <p:nvPr/>
            </p:nvSpPr>
            <p:spPr bwMode="auto">
              <a:xfrm>
                <a:off x="3568700" y="1579563"/>
                <a:ext cx="2009775" cy="1990725"/>
              </a:xfrm>
              <a:custGeom>
                <a:avLst/>
                <a:gdLst>
                  <a:gd name="T0" fmla="*/ 422 w 533"/>
                  <a:gd name="T1" fmla="*/ 440 h 528"/>
                  <a:gd name="T2" fmla="*/ 399 w 533"/>
                  <a:gd name="T3" fmla="*/ 497 h 528"/>
                  <a:gd name="T4" fmla="*/ 332 w 533"/>
                  <a:gd name="T5" fmla="*/ 527 h 528"/>
                  <a:gd name="T6" fmla="*/ 297 w 533"/>
                  <a:gd name="T7" fmla="*/ 528 h 528"/>
                  <a:gd name="T8" fmla="*/ 0 w 533"/>
                  <a:gd name="T9" fmla="*/ 528 h 528"/>
                  <a:gd name="T10" fmla="*/ 0 w 533"/>
                  <a:gd name="T11" fmla="*/ 0 h 528"/>
                  <a:gd name="T12" fmla="*/ 532 w 533"/>
                  <a:gd name="T13" fmla="*/ 0 h 528"/>
                  <a:gd name="T14" fmla="*/ 532 w 533"/>
                  <a:gd name="T15" fmla="*/ 276 h 528"/>
                  <a:gd name="T16" fmla="*/ 532 w 533"/>
                  <a:gd name="T17" fmla="*/ 320 h 528"/>
                  <a:gd name="T18" fmla="*/ 533 w 533"/>
                  <a:gd name="T19" fmla="*/ 388 h 528"/>
                  <a:gd name="T20" fmla="*/ 514 w 533"/>
                  <a:gd name="T21" fmla="*/ 413 h 528"/>
                  <a:gd name="T22" fmla="*/ 422 w 533"/>
                  <a:gd name="T23" fmla="*/ 44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3" h="528">
                    <a:moveTo>
                      <a:pt x="422" y="440"/>
                    </a:moveTo>
                    <a:cubicBezTo>
                      <a:pt x="422" y="440"/>
                      <a:pt x="426" y="458"/>
                      <a:pt x="399" y="497"/>
                    </a:cubicBezTo>
                    <a:cubicBezTo>
                      <a:pt x="380" y="515"/>
                      <a:pt x="355" y="526"/>
                      <a:pt x="332" y="527"/>
                    </a:cubicBezTo>
                    <a:cubicBezTo>
                      <a:pt x="315" y="528"/>
                      <a:pt x="297" y="528"/>
                      <a:pt x="297" y="528"/>
                    </a:cubicBezTo>
                    <a:cubicBezTo>
                      <a:pt x="0" y="528"/>
                      <a:pt x="0" y="528"/>
                      <a:pt x="0" y="5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32" y="0"/>
                      <a:pt x="532" y="0"/>
                      <a:pt x="532" y="0"/>
                    </a:cubicBezTo>
                    <a:cubicBezTo>
                      <a:pt x="532" y="276"/>
                      <a:pt x="532" y="276"/>
                      <a:pt x="532" y="276"/>
                    </a:cubicBezTo>
                    <a:cubicBezTo>
                      <a:pt x="532" y="276"/>
                      <a:pt x="532" y="294"/>
                      <a:pt x="532" y="320"/>
                    </a:cubicBezTo>
                    <a:cubicBezTo>
                      <a:pt x="532" y="338"/>
                      <a:pt x="533" y="368"/>
                      <a:pt x="533" y="388"/>
                    </a:cubicBezTo>
                    <a:cubicBezTo>
                      <a:pt x="533" y="398"/>
                      <a:pt x="520" y="408"/>
                      <a:pt x="514" y="413"/>
                    </a:cubicBezTo>
                    <a:cubicBezTo>
                      <a:pt x="459" y="449"/>
                      <a:pt x="422" y="440"/>
                      <a:pt x="422" y="4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55"/>
              <p:cNvSpPr>
                <a:spLocks/>
              </p:cNvSpPr>
              <p:nvPr/>
            </p:nvSpPr>
            <p:spPr bwMode="auto">
              <a:xfrm>
                <a:off x="4876800" y="3068638"/>
                <a:ext cx="693738" cy="490538"/>
              </a:xfrm>
              <a:custGeom>
                <a:avLst/>
                <a:gdLst>
                  <a:gd name="T0" fmla="*/ 184 w 184"/>
                  <a:gd name="T1" fmla="*/ 0 h 130"/>
                  <a:gd name="T2" fmla="*/ 75 w 184"/>
                  <a:gd name="T3" fmla="*/ 45 h 130"/>
                  <a:gd name="T4" fmla="*/ 60 w 184"/>
                  <a:gd name="T5" fmla="*/ 90 h 130"/>
                  <a:gd name="T6" fmla="*/ 0 w 184"/>
                  <a:gd name="T7" fmla="*/ 130 h 130"/>
                  <a:gd name="T8" fmla="*/ 113 w 184"/>
                  <a:gd name="T9" fmla="*/ 69 h 130"/>
                  <a:gd name="T10" fmla="*/ 184 w 184"/>
                  <a:gd name="T1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30">
                    <a:moveTo>
                      <a:pt x="184" y="0"/>
                    </a:moveTo>
                    <a:cubicBezTo>
                      <a:pt x="121" y="56"/>
                      <a:pt x="75" y="45"/>
                      <a:pt x="75" y="45"/>
                    </a:cubicBezTo>
                    <a:cubicBezTo>
                      <a:pt x="75" y="45"/>
                      <a:pt x="75" y="60"/>
                      <a:pt x="60" y="90"/>
                    </a:cubicBezTo>
                    <a:cubicBezTo>
                      <a:pt x="46" y="117"/>
                      <a:pt x="3" y="129"/>
                      <a:pt x="0" y="130"/>
                    </a:cubicBezTo>
                    <a:cubicBezTo>
                      <a:pt x="0" y="130"/>
                      <a:pt x="40" y="129"/>
                      <a:pt x="113" y="69"/>
                    </a:cubicBezTo>
                    <a:cubicBezTo>
                      <a:pt x="161" y="29"/>
                      <a:pt x="181" y="6"/>
                      <a:pt x="184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7" name="Rectangle 38"/>
            <p:cNvSpPr>
              <a:spLocks/>
            </p:cNvSpPr>
            <p:nvPr/>
          </p:nvSpPr>
          <p:spPr bwMode="auto">
            <a:xfrm>
              <a:off x="7530181" y="2717032"/>
              <a:ext cx="1991106" cy="746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91440" rIns="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JAN</a:t>
              </a:r>
            </a:p>
          </p:txBody>
        </p:sp>
        <p:grpSp>
          <p:nvGrpSpPr>
            <p:cNvPr id="38" name="Group 39"/>
            <p:cNvGrpSpPr/>
            <p:nvPr/>
          </p:nvGrpSpPr>
          <p:grpSpPr>
            <a:xfrm>
              <a:off x="7852665" y="2806312"/>
              <a:ext cx="1346119" cy="152391"/>
              <a:chOff x="1235868" y="2609849"/>
              <a:chExt cx="757237" cy="85725"/>
            </a:xfrm>
          </p:grpSpPr>
          <p:sp>
            <p:nvSpPr>
              <p:cNvPr id="44" name="Oval 51"/>
              <p:cNvSpPr/>
              <p:nvPr/>
            </p:nvSpPr>
            <p:spPr>
              <a:xfrm>
                <a:off x="1235868" y="2609849"/>
                <a:ext cx="85725" cy="8572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Oval 52"/>
              <p:cNvSpPr/>
              <p:nvPr/>
            </p:nvSpPr>
            <p:spPr>
              <a:xfrm>
                <a:off x="1571624" y="2609849"/>
                <a:ext cx="85725" cy="8572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Oval 53"/>
              <p:cNvSpPr/>
              <p:nvPr/>
            </p:nvSpPr>
            <p:spPr>
              <a:xfrm>
                <a:off x="1907380" y="2609849"/>
                <a:ext cx="85725" cy="8572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Group 4"/>
            <p:cNvGrpSpPr/>
            <p:nvPr/>
          </p:nvGrpSpPr>
          <p:grpSpPr>
            <a:xfrm>
              <a:off x="7867645" y="2222502"/>
              <a:ext cx="1317108" cy="684175"/>
              <a:chOff x="7867645" y="2222502"/>
              <a:chExt cx="1317108" cy="684175"/>
            </a:xfrm>
          </p:grpSpPr>
          <p:sp>
            <p:nvSpPr>
              <p:cNvPr id="41" name="Freeform: Shape 40"/>
              <p:cNvSpPr>
                <a:spLocks/>
              </p:cNvSpPr>
              <p:nvPr/>
            </p:nvSpPr>
            <p:spPr bwMode="auto">
              <a:xfrm>
                <a:off x="7867645" y="2222502"/>
                <a:ext cx="124308" cy="684175"/>
              </a:xfrm>
              <a:custGeom>
                <a:avLst/>
                <a:gdLst>
                  <a:gd name="T0" fmla="*/ 32 w 32"/>
                  <a:gd name="T1" fmla="*/ 110 h 121"/>
                  <a:gd name="T2" fmla="*/ 16 w 32"/>
                  <a:gd name="T3" fmla="*/ 121 h 121"/>
                  <a:gd name="T4" fmla="*/ 0 w 32"/>
                  <a:gd name="T5" fmla="*/ 110 h 121"/>
                  <a:gd name="T6" fmla="*/ 0 w 32"/>
                  <a:gd name="T7" fmla="*/ 12 h 121"/>
                  <a:gd name="T8" fmla="*/ 16 w 32"/>
                  <a:gd name="T9" fmla="*/ 0 h 121"/>
                  <a:gd name="T10" fmla="*/ 32 w 32"/>
                  <a:gd name="T11" fmla="*/ 12 h 121"/>
                  <a:gd name="T12" fmla="*/ 32 w 32"/>
                  <a:gd name="T13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1">
                    <a:moveTo>
                      <a:pt x="32" y="110"/>
                    </a:moveTo>
                    <a:cubicBezTo>
                      <a:pt x="32" y="116"/>
                      <a:pt x="25" y="121"/>
                      <a:pt x="16" y="121"/>
                    </a:cubicBezTo>
                    <a:cubicBezTo>
                      <a:pt x="7" y="121"/>
                      <a:pt x="0" y="116"/>
                      <a:pt x="0" y="1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7" y="0"/>
                      <a:pt x="16" y="0"/>
                    </a:cubicBezTo>
                    <a:cubicBezTo>
                      <a:pt x="25" y="0"/>
                      <a:pt x="32" y="5"/>
                      <a:pt x="32" y="12"/>
                    </a:cubicBezTo>
                    <a:lnTo>
                      <a:pt x="32" y="1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41"/>
              <p:cNvSpPr>
                <a:spLocks/>
              </p:cNvSpPr>
              <p:nvPr/>
            </p:nvSpPr>
            <p:spPr bwMode="auto">
              <a:xfrm>
                <a:off x="8463579" y="2222502"/>
                <a:ext cx="124308" cy="684175"/>
              </a:xfrm>
              <a:custGeom>
                <a:avLst/>
                <a:gdLst>
                  <a:gd name="T0" fmla="*/ 32 w 32"/>
                  <a:gd name="T1" fmla="*/ 110 h 121"/>
                  <a:gd name="T2" fmla="*/ 16 w 32"/>
                  <a:gd name="T3" fmla="*/ 121 h 121"/>
                  <a:gd name="T4" fmla="*/ 0 w 32"/>
                  <a:gd name="T5" fmla="*/ 110 h 121"/>
                  <a:gd name="T6" fmla="*/ 0 w 32"/>
                  <a:gd name="T7" fmla="*/ 12 h 121"/>
                  <a:gd name="T8" fmla="*/ 16 w 32"/>
                  <a:gd name="T9" fmla="*/ 0 h 121"/>
                  <a:gd name="T10" fmla="*/ 32 w 32"/>
                  <a:gd name="T11" fmla="*/ 12 h 121"/>
                  <a:gd name="T12" fmla="*/ 32 w 32"/>
                  <a:gd name="T13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1">
                    <a:moveTo>
                      <a:pt x="32" y="110"/>
                    </a:moveTo>
                    <a:cubicBezTo>
                      <a:pt x="32" y="116"/>
                      <a:pt x="25" y="121"/>
                      <a:pt x="16" y="121"/>
                    </a:cubicBezTo>
                    <a:cubicBezTo>
                      <a:pt x="7" y="121"/>
                      <a:pt x="0" y="116"/>
                      <a:pt x="0" y="1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7" y="0"/>
                      <a:pt x="16" y="0"/>
                    </a:cubicBezTo>
                    <a:cubicBezTo>
                      <a:pt x="25" y="0"/>
                      <a:pt x="32" y="5"/>
                      <a:pt x="32" y="12"/>
                    </a:cubicBezTo>
                    <a:lnTo>
                      <a:pt x="32" y="1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42"/>
              <p:cNvSpPr>
                <a:spLocks/>
              </p:cNvSpPr>
              <p:nvPr/>
            </p:nvSpPr>
            <p:spPr bwMode="auto">
              <a:xfrm>
                <a:off x="9060445" y="2222502"/>
                <a:ext cx="124308" cy="684175"/>
              </a:xfrm>
              <a:custGeom>
                <a:avLst/>
                <a:gdLst>
                  <a:gd name="T0" fmla="*/ 32 w 32"/>
                  <a:gd name="T1" fmla="*/ 110 h 121"/>
                  <a:gd name="T2" fmla="*/ 16 w 32"/>
                  <a:gd name="T3" fmla="*/ 121 h 121"/>
                  <a:gd name="T4" fmla="*/ 0 w 32"/>
                  <a:gd name="T5" fmla="*/ 110 h 121"/>
                  <a:gd name="T6" fmla="*/ 0 w 32"/>
                  <a:gd name="T7" fmla="*/ 12 h 121"/>
                  <a:gd name="T8" fmla="*/ 16 w 32"/>
                  <a:gd name="T9" fmla="*/ 0 h 121"/>
                  <a:gd name="T10" fmla="*/ 32 w 32"/>
                  <a:gd name="T11" fmla="*/ 12 h 121"/>
                  <a:gd name="T12" fmla="*/ 32 w 32"/>
                  <a:gd name="T13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1">
                    <a:moveTo>
                      <a:pt x="32" y="110"/>
                    </a:moveTo>
                    <a:cubicBezTo>
                      <a:pt x="32" y="116"/>
                      <a:pt x="25" y="121"/>
                      <a:pt x="16" y="121"/>
                    </a:cubicBezTo>
                    <a:cubicBezTo>
                      <a:pt x="7" y="121"/>
                      <a:pt x="0" y="116"/>
                      <a:pt x="0" y="1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7" y="0"/>
                      <a:pt x="16" y="0"/>
                    </a:cubicBezTo>
                    <a:cubicBezTo>
                      <a:pt x="25" y="0"/>
                      <a:pt x="32" y="5"/>
                      <a:pt x="32" y="12"/>
                    </a:cubicBezTo>
                    <a:lnTo>
                      <a:pt x="32" y="1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0" name="TextBox 56"/>
            <p:cNvSpPr txBox="1"/>
            <p:nvPr/>
          </p:nvSpPr>
          <p:spPr>
            <a:xfrm>
              <a:off x="8042497" y="3484477"/>
              <a:ext cx="953159" cy="9450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7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</a:t>
              </a:r>
            </a:p>
          </p:txBody>
        </p:sp>
      </p:grpSp>
      <p:grpSp>
        <p:nvGrpSpPr>
          <p:cNvPr id="6" name="Group 49"/>
          <p:cNvGrpSpPr/>
          <p:nvPr/>
        </p:nvGrpSpPr>
        <p:grpSpPr>
          <a:xfrm>
            <a:off x="6128111" y="1434087"/>
            <a:ext cx="2062292" cy="2597568"/>
            <a:chOff x="8170814" y="1912116"/>
            <a:chExt cx="2749722" cy="3463424"/>
          </a:xfrm>
        </p:grpSpPr>
        <p:grpSp>
          <p:nvGrpSpPr>
            <p:cNvPr id="10" name="Group 50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13" name="Group 59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0" name="TextBox 66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1" name="Rectangle 67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4" name="Group 60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64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9" name="Rectangle 65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5" name="Group 61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62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7" name="Rectangle 63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11" name="Straight Connector 57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8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980601" y="1434087"/>
            <a:ext cx="2035290" cy="2597568"/>
            <a:chOff x="980601" y="1434087"/>
            <a:chExt cx="2035290" cy="2597568"/>
          </a:xfrm>
        </p:grpSpPr>
        <p:grpSp>
          <p:nvGrpSpPr>
            <p:cNvPr id="5" name="Group 24"/>
            <p:cNvGrpSpPr/>
            <p:nvPr/>
          </p:nvGrpSpPr>
          <p:grpSpPr>
            <a:xfrm>
              <a:off x="1057508" y="1434087"/>
              <a:ext cx="1958383" cy="2597568"/>
              <a:chOff x="1193500" y="1491637"/>
              <a:chExt cx="3761195" cy="3463424"/>
            </a:xfrm>
          </p:grpSpPr>
          <p:grpSp>
            <p:nvGrpSpPr>
              <p:cNvPr id="22" name="Group 25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9" name="TextBox 4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此部分内容作为文字排版占位显示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（建议使用主题字体）</a:t>
                  </a:r>
                </a:p>
              </p:txBody>
            </p:sp>
            <p:sp>
              <p:nvSpPr>
                <p:cNvPr id="30" name="Rectangle 4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3" name="Group 29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7" name="TextBox 44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8" name="Rectangle 4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30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5" name="TextBox 3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6" name="Rectangle 43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7" name="Group 68"/>
            <p:cNvGrpSpPr/>
            <p:nvPr/>
          </p:nvGrpSpPr>
          <p:grpSpPr>
            <a:xfrm>
              <a:off x="980601" y="2193708"/>
              <a:ext cx="1836204" cy="1004060"/>
              <a:chOff x="1307468" y="2924944"/>
              <a:chExt cx="2448272" cy="1338747"/>
            </a:xfrm>
          </p:grpSpPr>
          <p:cxnSp>
            <p:nvCxnSpPr>
              <p:cNvPr id="8" name="Straight Connector 69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70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id="{0868D741-92E1-44BE-BF5B-2F3B1658F0E0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教学方案 </a:t>
            </a:r>
          </a:p>
        </p:txBody>
      </p:sp>
    </p:spTree>
    <p:extLst>
      <p:ext uri="{BB962C8B-B14F-4D97-AF65-F5344CB8AC3E}">
        <p14:creationId xmlns:p14="http://schemas.microsoft.com/office/powerpoint/2010/main" val="20102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7016587-6CEB-4785-B6B0-B817954B35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606" y="424190"/>
            <a:ext cx="5104606" cy="5104606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D75BE87B-AFA6-41E0-BEBB-21B1109558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93" y="227272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80141E-580F-4421-83DD-24489CF45EC2}"/>
              </a:ext>
            </a:extLst>
          </p:cNvPr>
          <p:cNvSpPr/>
          <p:nvPr/>
        </p:nvSpPr>
        <p:spPr>
          <a:xfrm>
            <a:off x="6084168" y="1419622"/>
            <a:ext cx="16086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sz="6000" spc="300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720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669997" y="1742865"/>
            <a:ext cx="2126729" cy="706309"/>
            <a:chOff x="3669997" y="1742865"/>
            <a:chExt cx="2126729" cy="706309"/>
          </a:xfrm>
        </p:grpSpPr>
        <p:sp>
          <p:nvSpPr>
            <p:cNvPr id="8" name="Rectangle 5"/>
            <p:cNvSpPr/>
            <p:nvPr/>
          </p:nvSpPr>
          <p:spPr>
            <a:xfrm>
              <a:off x="3706369" y="2122161"/>
              <a:ext cx="2090357" cy="3270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25400" tIns="25400" rIns="25400" bIns="254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（建议使用主题字体）。</a:t>
              </a:r>
            </a:p>
          </p:txBody>
        </p:sp>
        <p:sp>
          <p:nvSpPr>
            <p:cNvPr id="9" name="Rectangle 6"/>
            <p:cNvSpPr/>
            <p:nvPr/>
          </p:nvSpPr>
          <p:spPr>
            <a:xfrm>
              <a:off x="4087369" y="1742865"/>
              <a:ext cx="1048364" cy="2808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 fontScale="92500" lnSpcReduction="10000"/>
            </a:bodyPr>
            <a:lstStyle/>
            <a:p>
              <a:r>
                <a:rPr lang="zh-CN" altLang="en-US" sz="1750"/>
                <a:t>标题文本预设</a:t>
              </a:r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3669997" y="1750134"/>
              <a:ext cx="294885" cy="294884"/>
              <a:chOff x="0" y="0"/>
              <a:chExt cx="786356" cy="786356"/>
            </a:xfrm>
          </p:grpSpPr>
          <p:sp>
            <p:nvSpPr>
              <p:cNvPr id="24" name="Oval 10"/>
              <p:cNvSpPr/>
              <p:nvPr/>
            </p:nvSpPr>
            <p:spPr>
              <a:xfrm>
                <a:off x="0" y="0"/>
                <a:ext cx="786356" cy="786356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1"/>
              <p:cNvSpPr/>
              <p:nvPr/>
            </p:nvSpPr>
            <p:spPr>
              <a:xfrm>
                <a:off x="226287" y="226287"/>
                <a:ext cx="333781" cy="3337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14" y="3086"/>
                    </a:moveTo>
                    <a:lnTo>
                      <a:pt x="20057" y="3086"/>
                    </a:lnTo>
                    <a:cubicBezTo>
                      <a:pt x="19840" y="3086"/>
                      <a:pt x="19671" y="2917"/>
                      <a:pt x="19671" y="2700"/>
                    </a:cubicBezTo>
                    <a:cubicBezTo>
                      <a:pt x="19671" y="2483"/>
                      <a:pt x="19840" y="2314"/>
                      <a:pt x="20057" y="2314"/>
                    </a:cubicBezTo>
                    <a:lnTo>
                      <a:pt x="21214" y="2314"/>
                    </a:lnTo>
                    <a:cubicBezTo>
                      <a:pt x="21431" y="2314"/>
                      <a:pt x="21600" y="2483"/>
                      <a:pt x="21600" y="2700"/>
                    </a:cubicBezTo>
                    <a:cubicBezTo>
                      <a:pt x="21600" y="2917"/>
                      <a:pt x="21431" y="3086"/>
                      <a:pt x="21214" y="3086"/>
                    </a:cubicBezTo>
                    <a:close/>
                    <a:moveTo>
                      <a:pt x="20829" y="5014"/>
                    </a:moveTo>
                    <a:cubicBezTo>
                      <a:pt x="20732" y="5014"/>
                      <a:pt x="20636" y="4978"/>
                      <a:pt x="20551" y="4906"/>
                    </a:cubicBezTo>
                    <a:lnTo>
                      <a:pt x="19467" y="3809"/>
                    </a:lnTo>
                    <a:cubicBezTo>
                      <a:pt x="19310" y="3664"/>
                      <a:pt x="19310" y="3411"/>
                      <a:pt x="19467" y="3267"/>
                    </a:cubicBezTo>
                    <a:cubicBezTo>
                      <a:pt x="19611" y="3110"/>
                      <a:pt x="19864" y="3110"/>
                      <a:pt x="20009" y="3267"/>
                    </a:cubicBezTo>
                    <a:lnTo>
                      <a:pt x="21106" y="4351"/>
                    </a:lnTo>
                    <a:cubicBezTo>
                      <a:pt x="21250" y="4508"/>
                      <a:pt x="21250" y="4749"/>
                      <a:pt x="21106" y="4906"/>
                    </a:cubicBezTo>
                    <a:cubicBezTo>
                      <a:pt x="21021" y="4978"/>
                      <a:pt x="20925" y="5014"/>
                      <a:pt x="20829" y="5014"/>
                    </a:cubicBezTo>
                    <a:close/>
                    <a:moveTo>
                      <a:pt x="20009" y="2133"/>
                    </a:moveTo>
                    <a:cubicBezTo>
                      <a:pt x="19937" y="2206"/>
                      <a:pt x="19840" y="2254"/>
                      <a:pt x="19744" y="2254"/>
                    </a:cubicBezTo>
                    <a:cubicBezTo>
                      <a:pt x="19635" y="2254"/>
                      <a:pt x="19539" y="2206"/>
                      <a:pt x="19467" y="2133"/>
                    </a:cubicBezTo>
                    <a:cubicBezTo>
                      <a:pt x="19310" y="1989"/>
                      <a:pt x="19310" y="1736"/>
                      <a:pt x="19467" y="1591"/>
                    </a:cubicBezTo>
                    <a:lnTo>
                      <a:pt x="20551" y="494"/>
                    </a:lnTo>
                    <a:cubicBezTo>
                      <a:pt x="20708" y="350"/>
                      <a:pt x="20949" y="350"/>
                      <a:pt x="21106" y="494"/>
                    </a:cubicBezTo>
                    <a:cubicBezTo>
                      <a:pt x="21250" y="651"/>
                      <a:pt x="21250" y="892"/>
                      <a:pt x="21106" y="1049"/>
                    </a:cubicBezTo>
                    <a:cubicBezTo>
                      <a:pt x="21106" y="1049"/>
                      <a:pt x="20009" y="2133"/>
                      <a:pt x="20009" y="2133"/>
                    </a:cubicBezTo>
                    <a:close/>
                    <a:moveTo>
                      <a:pt x="19286" y="1543"/>
                    </a:moveTo>
                    <a:cubicBezTo>
                      <a:pt x="19286" y="1760"/>
                      <a:pt x="19117" y="1929"/>
                      <a:pt x="18900" y="1929"/>
                    </a:cubicBezTo>
                    <a:cubicBezTo>
                      <a:pt x="18683" y="1929"/>
                      <a:pt x="18514" y="1760"/>
                      <a:pt x="18514" y="1543"/>
                    </a:cubicBezTo>
                    <a:lnTo>
                      <a:pt x="18514" y="386"/>
                    </a:lnTo>
                    <a:cubicBezTo>
                      <a:pt x="18514" y="169"/>
                      <a:pt x="18683" y="0"/>
                      <a:pt x="18900" y="0"/>
                    </a:cubicBezTo>
                    <a:cubicBezTo>
                      <a:pt x="19117" y="0"/>
                      <a:pt x="19286" y="169"/>
                      <a:pt x="19286" y="386"/>
                    </a:cubicBezTo>
                    <a:cubicBezTo>
                      <a:pt x="19286" y="386"/>
                      <a:pt x="19286" y="1543"/>
                      <a:pt x="19286" y="1543"/>
                    </a:cubicBezTo>
                    <a:close/>
                    <a:moveTo>
                      <a:pt x="18068" y="2254"/>
                    </a:moveTo>
                    <a:cubicBezTo>
                      <a:pt x="17960" y="2254"/>
                      <a:pt x="17863" y="2206"/>
                      <a:pt x="17791" y="2133"/>
                    </a:cubicBezTo>
                    <a:lnTo>
                      <a:pt x="16694" y="1049"/>
                    </a:lnTo>
                    <a:cubicBezTo>
                      <a:pt x="16550" y="892"/>
                      <a:pt x="16550" y="651"/>
                      <a:pt x="16694" y="494"/>
                    </a:cubicBezTo>
                    <a:cubicBezTo>
                      <a:pt x="16851" y="350"/>
                      <a:pt x="17092" y="350"/>
                      <a:pt x="17249" y="494"/>
                    </a:cubicBezTo>
                    <a:lnTo>
                      <a:pt x="18333" y="1591"/>
                    </a:lnTo>
                    <a:cubicBezTo>
                      <a:pt x="18490" y="1736"/>
                      <a:pt x="18490" y="1989"/>
                      <a:pt x="18333" y="2133"/>
                    </a:cubicBezTo>
                    <a:cubicBezTo>
                      <a:pt x="18261" y="2206"/>
                      <a:pt x="18165" y="2254"/>
                      <a:pt x="18068" y="2254"/>
                    </a:cubicBezTo>
                    <a:close/>
                    <a:moveTo>
                      <a:pt x="5882" y="6678"/>
                    </a:moveTo>
                    <a:cubicBezTo>
                      <a:pt x="4146" y="7377"/>
                      <a:pt x="2748" y="8775"/>
                      <a:pt x="2049" y="10511"/>
                    </a:cubicBezTo>
                    <a:cubicBezTo>
                      <a:pt x="1892" y="10908"/>
                      <a:pt x="2073" y="11354"/>
                      <a:pt x="2471" y="11511"/>
                    </a:cubicBezTo>
                    <a:cubicBezTo>
                      <a:pt x="2567" y="11547"/>
                      <a:pt x="2664" y="11571"/>
                      <a:pt x="2760" y="11571"/>
                    </a:cubicBezTo>
                    <a:cubicBezTo>
                      <a:pt x="3074" y="11571"/>
                      <a:pt x="3351" y="11391"/>
                      <a:pt x="3483" y="11089"/>
                    </a:cubicBezTo>
                    <a:cubicBezTo>
                      <a:pt x="4026" y="9739"/>
                      <a:pt x="5111" y="8654"/>
                      <a:pt x="6461" y="8112"/>
                    </a:cubicBezTo>
                    <a:cubicBezTo>
                      <a:pt x="6858" y="7943"/>
                      <a:pt x="7051" y="7497"/>
                      <a:pt x="6883" y="7100"/>
                    </a:cubicBezTo>
                    <a:cubicBezTo>
                      <a:pt x="6726" y="6702"/>
                      <a:pt x="6280" y="6521"/>
                      <a:pt x="5882" y="6678"/>
                    </a:cubicBezTo>
                    <a:close/>
                    <a:moveTo>
                      <a:pt x="18792" y="3363"/>
                    </a:moveTo>
                    <a:lnTo>
                      <a:pt x="15850" y="6292"/>
                    </a:lnTo>
                    <a:lnTo>
                      <a:pt x="16670" y="7112"/>
                    </a:lnTo>
                    <a:cubicBezTo>
                      <a:pt x="16971" y="7413"/>
                      <a:pt x="16971" y="7907"/>
                      <a:pt x="16670" y="8208"/>
                    </a:cubicBezTo>
                    <a:lnTo>
                      <a:pt x="15899" y="8980"/>
                    </a:lnTo>
                    <a:cubicBezTo>
                      <a:pt x="16574" y="10197"/>
                      <a:pt x="16971" y="11608"/>
                      <a:pt x="16971" y="13114"/>
                    </a:cubicBezTo>
                    <a:cubicBezTo>
                      <a:pt x="16971" y="17803"/>
                      <a:pt x="13175" y="21600"/>
                      <a:pt x="8486" y="21600"/>
                    </a:cubicBezTo>
                    <a:cubicBezTo>
                      <a:pt x="3797" y="21600"/>
                      <a:pt x="0" y="17803"/>
                      <a:pt x="0" y="13114"/>
                    </a:cubicBezTo>
                    <a:cubicBezTo>
                      <a:pt x="0" y="8425"/>
                      <a:pt x="3797" y="4629"/>
                      <a:pt x="8486" y="4629"/>
                    </a:cubicBezTo>
                    <a:cubicBezTo>
                      <a:pt x="9992" y="4629"/>
                      <a:pt x="11403" y="5026"/>
                      <a:pt x="12620" y="5701"/>
                    </a:cubicBezTo>
                    <a:lnTo>
                      <a:pt x="13392" y="4930"/>
                    </a:lnTo>
                    <a:cubicBezTo>
                      <a:pt x="13693" y="4629"/>
                      <a:pt x="14187" y="4629"/>
                      <a:pt x="14488" y="4930"/>
                    </a:cubicBezTo>
                    <a:lnTo>
                      <a:pt x="15308" y="5750"/>
                    </a:lnTo>
                    <a:lnTo>
                      <a:pt x="18237" y="2808"/>
                    </a:lnTo>
                    <a:cubicBezTo>
                      <a:pt x="18237" y="2808"/>
                      <a:pt x="18792" y="3363"/>
                      <a:pt x="18792" y="33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3669997" y="3119490"/>
            <a:ext cx="2126729" cy="713328"/>
            <a:chOff x="3669997" y="3119490"/>
            <a:chExt cx="2126729" cy="713328"/>
          </a:xfrm>
        </p:grpSpPr>
        <p:sp>
          <p:nvSpPr>
            <p:cNvPr id="10" name="Rectangle 7"/>
            <p:cNvSpPr/>
            <p:nvPr/>
          </p:nvSpPr>
          <p:spPr>
            <a:xfrm>
              <a:off x="3706369" y="3505805"/>
              <a:ext cx="2090357" cy="3270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25400" tIns="25400" rIns="25400" bIns="254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（建议使用主题字体）。</a:t>
              </a:r>
            </a:p>
          </p:txBody>
        </p:sp>
        <p:sp>
          <p:nvSpPr>
            <p:cNvPr id="11" name="Rectangle 8"/>
            <p:cNvSpPr/>
            <p:nvPr/>
          </p:nvSpPr>
          <p:spPr>
            <a:xfrm>
              <a:off x="4087369" y="3126508"/>
              <a:ext cx="1048364" cy="2808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 fontScale="92500" lnSpcReduction="10000"/>
            </a:bodyPr>
            <a:lstStyle/>
            <a:p>
              <a:r>
                <a:rPr lang="zh-CN" altLang="en-US" sz="1750"/>
                <a:t>标题文本预设</a:t>
              </a: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3669997" y="3119490"/>
              <a:ext cx="294885" cy="294884"/>
              <a:chOff x="0" y="0"/>
              <a:chExt cx="786356" cy="786356"/>
            </a:xfrm>
          </p:grpSpPr>
          <p:sp>
            <p:nvSpPr>
              <p:cNvPr id="22" name="Oval 13"/>
              <p:cNvSpPr/>
              <p:nvPr/>
            </p:nvSpPr>
            <p:spPr>
              <a:xfrm>
                <a:off x="0" y="0"/>
                <a:ext cx="786356" cy="786356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14"/>
              <p:cNvSpPr/>
              <p:nvPr/>
            </p:nvSpPr>
            <p:spPr>
              <a:xfrm>
                <a:off x="218132" y="218134"/>
                <a:ext cx="350092" cy="3500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25" y="10046"/>
                    </a:moveTo>
                    <a:lnTo>
                      <a:pt x="11925" y="4050"/>
                    </a:lnTo>
                    <a:lnTo>
                      <a:pt x="9676" y="4050"/>
                    </a:lnTo>
                    <a:lnTo>
                      <a:pt x="9676" y="11075"/>
                    </a:lnTo>
                    <a:lnTo>
                      <a:pt x="5687" y="13379"/>
                    </a:lnTo>
                    <a:lnTo>
                      <a:pt x="6812" y="15327"/>
                    </a:lnTo>
                    <a:lnTo>
                      <a:pt x="11441" y="12653"/>
                    </a:lnTo>
                    <a:cubicBezTo>
                      <a:pt x="11709" y="12499"/>
                      <a:pt x="11925" y="12121"/>
                      <a:pt x="11925" y="11812"/>
                    </a:cubicBezTo>
                    <a:lnTo>
                      <a:pt x="11925" y="11623"/>
                    </a:lnTo>
                    <a:lnTo>
                      <a:pt x="16695" y="6936"/>
                    </a:lnTo>
                    <a:cubicBezTo>
                      <a:pt x="16473" y="6631"/>
                      <a:pt x="16233" y="6341"/>
                      <a:pt x="15967" y="6074"/>
                    </a:cubicBezTo>
                    <a:cubicBezTo>
                      <a:pt x="15967" y="6074"/>
                      <a:pt x="11925" y="10046"/>
                      <a:pt x="11925" y="10046"/>
                    </a:cubicBezTo>
                    <a:close/>
                    <a:moveTo>
                      <a:pt x="10799" y="19349"/>
                    </a:moveTo>
                    <a:cubicBezTo>
                      <a:pt x="6078" y="19349"/>
                      <a:pt x="2250" y="15522"/>
                      <a:pt x="2250" y="10799"/>
                    </a:cubicBezTo>
                    <a:cubicBezTo>
                      <a:pt x="2250" y="6078"/>
                      <a:pt x="6077" y="2250"/>
                      <a:pt x="10799" y="2250"/>
                    </a:cubicBezTo>
                    <a:cubicBezTo>
                      <a:pt x="15521" y="2250"/>
                      <a:pt x="19350" y="6077"/>
                      <a:pt x="19350" y="10799"/>
                    </a:cubicBezTo>
                    <a:cubicBezTo>
                      <a:pt x="19350" y="15521"/>
                      <a:pt x="15521" y="19349"/>
                      <a:pt x="10799" y="19349"/>
                    </a:cubicBezTo>
                    <a:close/>
                    <a:moveTo>
                      <a:pt x="10800" y="0"/>
                    </a:moveTo>
                    <a:cubicBezTo>
                      <a:pt x="4835" y="0"/>
                      <a:pt x="0" y="4835"/>
                      <a:pt x="0" y="10799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4" y="21600"/>
                      <a:pt x="21600" y="16765"/>
                      <a:pt x="21600" y="10799"/>
                    </a:cubicBezTo>
                    <a:cubicBezTo>
                      <a:pt x="21600" y="4835"/>
                      <a:pt x="16764" y="0"/>
                      <a:pt x="10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077993" y="1750134"/>
            <a:ext cx="1954922" cy="720348"/>
            <a:chOff x="6077993" y="1750134"/>
            <a:chExt cx="1954922" cy="720348"/>
          </a:xfrm>
        </p:grpSpPr>
        <p:sp>
          <p:nvSpPr>
            <p:cNvPr id="4" name="TextBox 1"/>
            <p:cNvSpPr txBox="1">
              <a:spLocks/>
            </p:cNvSpPr>
            <p:nvPr/>
          </p:nvSpPr>
          <p:spPr>
            <a:xfrm>
              <a:off x="6516797" y="1756131"/>
              <a:ext cx="1048364" cy="28084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r>
                <a:rPr lang="zh-CN" altLang="en-US">
                  <a:solidFill>
                    <a:schemeClr val="tx1"/>
                  </a:solidFill>
                </a:rPr>
                <a:t>标题文本预设</a:t>
              </a:r>
            </a:p>
          </p:txBody>
        </p:sp>
        <p:sp>
          <p:nvSpPr>
            <p:cNvPr id="5" name="TextBox 2"/>
            <p:cNvSpPr txBox="1">
              <a:spLocks/>
            </p:cNvSpPr>
            <p:nvPr/>
          </p:nvSpPr>
          <p:spPr>
            <a:xfrm>
              <a:off x="6132263" y="2143469"/>
              <a:ext cx="1900652" cy="32701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 fontScale="4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/>
                <a:t>此部分内容作为文字排版占位显示</a:t>
              </a:r>
              <a:br>
                <a:rPr lang="zh-CN" altLang="en-US"/>
              </a:br>
              <a:r>
                <a:rPr lang="zh-CN" altLang="en-US"/>
                <a:t>（建议使用主题字体）。</a:t>
              </a:r>
            </a:p>
          </p:txBody>
        </p:sp>
        <p:grpSp>
          <p:nvGrpSpPr>
            <p:cNvPr id="14" name="Group 15"/>
            <p:cNvGrpSpPr/>
            <p:nvPr/>
          </p:nvGrpSpPr>
          <p:grpSpPr>
            <a:xfrm>
              <a:off x="6077993" y="1750134"/>
              <a:ext cx="294885" cy="294884"/>
              <a:chOff x="0" y="0"/>
              <a:chExt cx="786356" cy="786356"/>
            </a:xfrm>
          </p:grpSpPr>
          <p:sp>
            <p:nvSpPr>
              <p:cNvPr id="20" name="Oval 16"/>
              <p:cNvSpPr/>
              <p:nvPr/>
            </p:nvSpPr>
            <p:spPr>
              <a:xfrm>
                <a:off x="0" y="0"/>
                <a:ext cx="786356" cy="786356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7"/>
              <p:cNvSpPr/>
              <p:nvPr/>
            </p:nvSpPr>
            <p:spPr>
              <a:xfrm>
                <a:off x="273987" y="205716"/>
                <a:ext cx="238382" cy="3749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43" y="1064"/>
                    </a:moveTo>
                    <a:cubicBezTo>
                      <a:pt x="8799" y="1064"/>
                      <a:pt x="7615" y="1428"/>
                      <a:pt x="6901" y="1999"/>
                    </a:cubicBezTo>
                    <a:cubicBezTo>
                      <a:pt x="6186" y="2583"/>
                      <a:pt x="5961" y="3349"/>
                      <a:pt x="5961" y="4076"/>
                    </a:cubicBezTo>
                    <a:cubicBezTo>
                      <a:pt x="5961" y="6023"/>
                      <a:pt x="7697" y="9087"/>
                      <a:pt x="11372" y="9087"/>
                    </a:cubicBezTo>
                    <a:cubicBezTo>
                      <a:pt x="12372" y="9087"/>
                      <a:pt x="13597" y="8775"/>
                      <a:pt x="14291" y="8308"/>
                    </a:cubicBezTo>
                    <a:cubicBezTo>
                      <a:pt x="15149" y="7737"/>
                      <a:pt x="15373" y="7010"/>
                      <a:pt x="15373" y="6244"/>
                    </a:cubicBezTo>
                    <a:cubicBezTo>
                      <a:pt x="15373" y="4323"/>
                      <a:pt x="13617" y="1064"/>
                      <a:pt x="9943" y="1064"/>
                    </a:cubicBezTo>
                    <a:close/>
                    <a:moveTo>
                      <a:pt x="13046" y="13656"/>
                    </a:moveTo>
                    <a:cubicBezTo>
                      <a:pt x="12719" y="13630"/>
                      <a:pt x="12392" y="13630"/>
                      <a:pt x="12045" y="13630"/>
                    </a:cubicBezTo>
                    <a:cubicBezTo>
                      <a:pt x="8738" y="13630"/>
                      <a:pt x="3797" y="14305"/>
                      <a:pt x="3797" y="16979"/>
                    </a:cubicBezTo>
                    <a:cubicBezTo>
                      <a:pt x="3797" y="19510"/>
                      <a:pt x="8085" y="20419"/>
                      <a:pt x="11412" y="20419"/>
                    </a:cubicBezTo>
                    <a:cubicBezTo>
                      <a:pt x="14434" y="20419"/>
                      <a:pt x="17762" y="19614"/>
                      <a:pt x="17762" y="17381"/>
                    </a:cubicBezTo>
                    <a:cubicBezTo>
                      <a:pt x="17762" y="15629"/>
                      <a:pt x="15026" y="14564"/>
                      <a:pt x="13046" y="13656"/>
                    </a:cubicBezTo>
                    <a:close/>
                    <a:moveTo>
                      <a:pt x="21600" y="0"/>
                    </a:moveTo>
                    <a:lnTo>
                      <a:pt x="18803" y="1142"/>
                    </a:lnTo>
                    <a:lnTo>
                      <a:pt x="16108" y="1142"/>
                    </a:lnTo>
                    <a:cubicBezTo>
                      <a:pt x="18027" y="2168"/>
                      <a:pt x="19191" y="3310"/>
                      <a:pt x="19191" y="4946"/>
                    </a:cubicBezTo>
                    <a:cubicBezTo>
                      <a:pt x="19191" y="8308"/>
                      <a:pt x="14352" y="8684"/>
                      <a:pt x="14352" y="10333"/>
                    </a:cubicBezTo>
                    <a:cubicBezTo>
                      <a:pt x="14352" y="12046"/>
                      <a:pt x="20661" y="12617"/>
                      <a:pt x="20661" y="16278"/>
                    </a:cubicBezTo>
                    <a:cubicBezTo>
                      <a:pt x="20661" y="17070"/>
                      <a:pt x="20293" y="17849"/>
                      <a:pt x="19660" y="18524"/>
                    </a:cubicBezTo>
                    <a:cubicBezTo>
                      <a:pt x="17578" y="20795"/>
                      <a:pt x="13189" y="21600"/>
                      <a:pt x="9289" y="21600"/>
                    </a:cubicBezTo>
                    <a:cubicBezTo>
                      <a:pt x="6227" y="21600"/>
                      <a:pt x="2450" y="21094"/>
                      <a:pt x="735" y="19276"/>
                    </a:cubicBezTo>
                    <a:cubicBezTo>
                      <a:pt x="245" y="18770"/>
                      <a:pt x="0" y="18173"/>
                      <a:pt x="0" y="17576"/>
                    </a:cubicBezTo>
                    <a:cubicBezTo>
                      <a:pt x="0" y="16109"/>
                      <a:pt x="1429" y="14889"/>
                      <a:pt x="3328" y="14136"/>
                    </a:cubicBezTo>
                    <a:cubicBezTo>
                      <a:pt x="5716" y="13188"/>
                      <a:pt x="8820" y="12955"/>
                      <a:pt x="11576" y="12838"/>
                    </a:cubicBezTo>
                    <a:cubicBezTo>
                      <a:pt x="10841" y="12241"/>
                      <a:pt x="10290" y="11709"/>
                      <a:pt x="10290" y="10930"/>
                    </a:cubicBezTo>
                    <a:cubicBezTo>
                      <a:pt x="10290" y="10514"/>
                      <a:pt x="10453" y="10190"/>
                      <a:pt x="10718" y="9826"/>
                    </a:cubicBezTo>
                    <a:cubicBezTo>
                      <a:pt x="10249" y="9852"/>
                      <a:pt x="9800" y="9878"/>
                      <a:pt x="9330" y="9878"/>
                    </a:cubicBezTo>
                    <a:cubicBezTo>
                      <a:pt x="5349" y="9878"/>
                      <a:pt x="2164" y="8035"/>
                      <a:pt x="2164" y="5452"/>
                    </a:cubicBezTo>
                    <a:cubicBezTo>
                      <a:pt x="2164" y="4024"/>
                      <a:pt x="3205" y="2622"/>
                      <a:pt x="4920" y="1687"/>
                    </a:cubicBezTo>
                    <a:cubicBezTo>
                      <a:pt x="7105" y="480"/>
                      <a:pt x="10249" y="0"/>
                      <a:pt x="13087" y="0"/>
                    </a:cubicBezTo>
                    <a:cubicBezTo>
                      <a:pt x="13087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077993" y="3119490"/>
            <a:ext cx="2126729" cy="713328"/>
            <a:chOff x="6077993" y="3119490"/>
            <a:chExt cx="2126729" cy="713328"/>
          </a:xfrm>
        </p:grpSpPr>
        <p:sp>
          <p:nvSpPr>
            <p:cNvPr id="6" name="Rectangle 3"/>
            <p:cNvSpPr/>
            <p:nvPr/>
          </p:nvSpPr>
          <p:spPr>
            <a:xfrm>
              <a:off x="6114365" y="3505805"/>
              <a:ext cx="2090357" cy="3270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25400" tIns="25400" rIns="25400" bIns="254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（建议使用主题字体）。</a:t>
              </a:r>
            </a:p>
          </p:txBody>
        </p:sp>
        <p:sp>
          <p:nvSpPr>
            <p:cNvPr id="7" name="Rectangle 4"/>
            <p:cNvSpPr/>
            <p:nvPr/>
          </p:nvSpPr>
          <p:spPr>
            <a:xfrm>
              <a:off x="6495365" y="3126508"/>
              <a:ext cx="1048364" cy="2808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 fontScale="92500" lnSpcReduction="10000"/>
            </a:bodyPr>
            <a:lstStyle/>
            <a:p>
              <a:r>
                <a:rPr lang="zh-CN" altLang="en-US" sz="1750"/>
                <a:t>标题文本预设</a:t>
              </a:r>
            </a:p>
          </p:txBody>
        </p:sp>
        <p:grpSp>
          <p:nvGrpSpPr>
            <p:cNvPr id="15" name="Group 18"/>
            <p:cNvGrpSpPr/>
            <p:nvPr/>
          </p:nvGrpSpPr>
          <p:grpSpPr>
            <a:xfrm>
              <a:off x="6077993" y="3119490"/>
              <a:ext cx="294885" cy="294884"/>
              <a:chOff x="0" y="0"/>
              <a:chExt cx="786356" cy="786356"/>
            </a:xfrm>
          </p:grpSpPr>
          <p:sp>
            <p:nvSpPr>
              <p:cNvPr id="18" name="Oval 19"/>
              <p:cNvSpPr/>
              <p:nvPr/>
            </p:nvSpPr>
            <p:spPr>
              <a:xfrm>
                <a:off x="0" y="0"/>
                <a:ext cx="786356" cy="78635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20"/>
              <p:cNvSpPr/>
              <p:nvPr/>
            </p:nvSpPr>
            <p:spPr>
              <a:xfrm>
                <a:off x="201869" y="205716"/>
                <a:ext cx="382617" cy="3749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92" y="8346"/>
                    </a:moveTo>
                    <a:lnTo>
                      <a:pt x="17992" y="4664"/>
                    </a:lnTo>
                    <a:lnTo>
                      <a:pt x="15587" y="4664"/>
                    </a:lnTo>
                    <a:lnTo>
                      <a:pt x="15587" y="8346"/>
                    </a:lnTo>
                    <a:lnTo>
                      <a:pt x="11979" y="8346"/>
                    </a:lnTo>
                    <a:lnTo>
                      <a:pt x="11979" y="10800"/>
                    </a:lnTo>
                    <a:lnTo>
                      <a:pt x="15587" y="10800"/>
                    </a:lnTo>
                    <a:lnTo>
                      <a:pt x="15587" y="14482"/>
                    </a:lnTo>
                    <a:lnTo>
                      <a:pt x="17992" y="14482"/>
                    </a:lnTo>
                    <a:lnTo>
                      <a:pt x="17992" y="10800"/>
                    </a:lnTo>
                    <a:lnTo>
                      <a:pt x="21600" y="10800"/>
                    </a:lnTo>
                    <a:lnTo>
                      <a:pt x="21600" y="8346"/>
                    </a:lnTo>
                    <a:cubicBezTo>
                      <a:pt x="21600" y="8346"/>
                      <a:pt x="17992" y="8346"/>
                      <a:pt x="17992" y="8346"/>
                    </a:cubicBezTo>
                    <a:close/>
                    <a:moveTo>
                      <a:pt x="8626" y="4205"/>
                    </a:moveTo>
                    <a:cubicBezTo>
                      <a:pt x="9169" y="6154"/>
                      <a:pt x="8350" y="8188"/>
                      <a:pt x="7043" y="8565"/>
                    </a:cubicBezTo>
                    <a:cubicBezTo>
                      <a:pt x="6893" y="8608"/>
                      <a:pt x="6739" y="8629"/>
                      <a:pt x="6582" y="8629"/>
                    </a:cubicBezTo>
                    <a:cubicBezTo>
                      <a:pt x="5387" y="8629"/>
                      <a:pt x="4202" y="7394"/>
                      <a:pt x="3762" y="5692"/>
                    </a:cubicBezTo>
                    <a:cubicBezTo>
                      <a:pt x="3516" y="4740"/>
                      <a:pt x="3537" y="3903"/>
                      <a:pt x="3818" y="3100"/>
                    </a:cubicBezTo>
                    <a:cubicBezTo>
                      <a:pt x="4094" y="2309"/>
                      <a:pt x="4592" y="1777"/>
                      <a:pt x="5217" y="1597"/>
                    </a:cubicBezTo>
                    <a:cubicBezTo>
                      <a:pt x="5367" y="1554"/>
                      <a:pt x="5522" y="1532"/>
                      <a:pt x="5680" y="1532"/>
                    </a:cubicBezTo>
                    <a:cubicBezTo>
                      <a:pt x="7123" y="1532"/>
                      <a:pt x="8052" y="2143"/>
                      <a:pt x="8626" y="4205"/>
                    </a:cubicBezTo>
                    <a:close/>
                    <a:moveTo>
                      <a:pt x="10070" y="16448"/>
                    </a:moveTo>
                    <a:cubicBezTo>
                      <a:pt x="10176" y="18174"/>
                      <a:pt x="8730" y="19447"/>
                      <a:pt x="6556" y="19607"/>
                    </a:cubicBezTo>
                    <a:cubicBezTo>
                      <a:pt x="4350" y="19773"/>
                      <a:pt x="2534" y="18759"/>
                      <a:pt x="2428" y="17035"/>
                    </a:cubicBezTo>
                    <a:cubicBezTo>
                      <a:pt x="2376" y="16205"/>
                      <a:pt x="2733" y="15395"/>
                      <a:pt x="3432" y="14748"/>
                    </a:cubicBezTo>
                    <a:cubicBezTo>
                      <a:pt x="4140" y="14094"/>
                      <a:pt x="5113" y="13689"/>
                      <a:pt x="6172" y="13609"/>
                    </a:cubicBezTo>
                    <a:cubicBezTo>
                      <a:pt x="6297" y="13602"/>
                      <a:pt x="6421" y="13595"/>
                      <a:pt x="6545" y="13595"/>
                    </a:cubicBezTo>
                    <a:cubicBezTo>
                      <a:pt x="8588" y="13596"/>
                      <a:pt x="9971" y="14821"/>
                      <a:pt x="10070" y="16448"/>
                    </a:cubicBezTo>
                    <a:close/>
                    <a:moveTo>
                      <a:pt x="1143" y="5387"/>
                    </a:moveTo>
                    <a:cubicBezTo>
                      <a:pt x="1143" y="7220"/>
                      <a:pt x="1742" y="8543"/>
                      <a:pt x="2925" y="9320"/>
                    </a:cubicBezTo>
                    <a:cubicBezTo>
                      <a:pt x="3894" y="9958"/>
                      <a:pt x="5017" y="10054"/>
                      <a:pt x="5602" y="10054"/>
                    </a:cubicBezTo>
                    <a:cubicBezTo>
                      <a:pt x="5744" y="10054"/>
                      <a:pt x="5858" y="10046"/>
                      <a:pt x="5937" y="10042"/>
                    </a:cubicBezTo>
                    <a:cubicBezTo>
                      <a:pt x="5937" y="10042"/>
                      <a:pt x="5752" y="11274"/>
                      <a:pt x="6647" y="12491"/>
                    </a:cubicBezTo>
                    <a:lnTo>
                      <a:pt x="6606" y="12491"/>
                    </a:lnTo>
                    <a:cubicBezTo>
                      <a:pt x="5056" y="12491"/>
                      <a:pt x="0" y="12822"/>
                      <a:pt x="0" y="17065"/>
                    </a:cubicBezTo>
                    <a:cubicBezTo>
                      <a:pt x="0" y="21380"/>
                      <a:pt x="4643" y="21600"/>
                      <a:pt x="5575" y="21600"/>
                    </a:cubicBezTo>
                    <a:cubicBezTo>
                      <a:pt x="5649" y="21600"/>
                      <a:pt x="5692" y="21598"/>
                      <a:pt x="5692" y="21598"/>
                    </a:cubicBezTo>
                    <a:cubicBezTo>
                      <a:pt x="5702" y="21598"/>
                      <a:pt x="5768" y="21600"/>
                      <a:pt x="5882" y="21600"/>
                    </a:cubicBezTo>
                    <a:cubicBezTo>
                      <a:pt x="6480" y="21600"/>
                      <a:pt x="8025" y="21524"/>
                      <a:pt x="9459" y="20811"/>
                    </a:cubicBezTo>
                    <a:cubicBezTo>
                      <a:pt x="11321" y="19891"/>
                      <a:pt x="12265" y="18284"/>
                      <a:pt x="12265" y="16043"/>
                    </a:cubicBezTo>
                    <a:cubicBezTo>
                      <a:pt x="12265" y="13878"/>
                      <a:pt x="10827" y="12590"/>
                      <a:pt x="9777" y="11647"/>
                    </a:cubicBezTo>
                    <a:cubicBezTo>
                      <a:pt x="9136" y="11071"/>
                      <a:pt x="8582" y="10575"/>
                      <a:pt x="8582" y="10093"/>
                    </a:cubicBezTo>
                    <a:cubicBezTo>
                      <a:pt x="8582" y="9602"/>
                      <a:pt x="8987" y="9233"/>
                      <a:pt x="9498" y="8765"/>
                    </a:cubicBezTo>
                    <a:cubicBezTo>
                      <a:pt x="10327" y="8010"/>
                      <a:pt x="11108" y="6934"/>
                      <a:pt x="11108" y="4899"/>
                    </a:cubicBezTo>
                    <a:cubicBezTo>
                      <a:pt x="11108" y="3111"/>
                      <a:pt x="10881" y="1910"/>
                      <a:pt x="9480" y="1147"/>
                    </a:cubicBezTo>
                    <a:cubicBezTo>
                      <a:pt x="9626" y="1072"/>
                      <a:pt x="10143" y="1016"/>
                      <a:pt x="10398" y="979"/>
                    </a:cubicBezTo>
                    <a:cubicBezTo>
                      <a:pt x="11156" y="874"/>
                      <a:pt x="12267" y="754"/>
                      <a:pt x="12267" y="122"/>
                    </a:cubicBezTo>
                    <a:lnTo>
                      <a:pt x="12267" y="0"/>
                    </a:lnTo>
                    <a:lnTo>
                      <a:pt x="6736" y="0"/>
                    </a:lnTo>
                    <a:cubicBezTo>
                      <a:pt x="6680" y="3"/>
                      <a:pt x="1143" y="211"/>
                      <a:pt x="1143" y="53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877397" y="1498669"/>
            <a:ext cx="2357669" cy="2249701"/>
            <a:chOff x="877397" y="1498669"/>
            <a:chExt cx="2357669" cy="2249701"/>
          </a:xfrm>
        </p:grpSpPr>
        <p:sp>
          <p:nvSpPr>
            <p:cNvPr id="16" name="Freeform: Shape 21"/>
            <p:cNvSpPr/>
            <p:nvPr/>
          </p:nvSpPr>
          <p:spPr>
            <a:xfrm>
              <a:off x="877397" y="1546839"/>
              <a:ext cx="2357669" cy="2041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600" extrusionOk="0">
                  <a:moveTo>
                    <a:pt x="20910" y="6750"/>
                  </a:moveTo>
                  <a:lnTo>
                    <a:pt x="624" y="6750"/>
                  </a:lnTo>
                  <a:cubicBezTo>
                    <a:pt x="256" y="6750"/>
                    <a:pt x="-33" y="7147"/>
                    <a:pt x="3" y="7607"/>
                  </a:cubicBezTo>
                  <a:lnTo>
                    <a:pt x="997" y="20660"/>
                  </a:lnTo>
                  <a:cubicBezTo>
                    <a:pt x="1037" y="21192"/>
                    <a:pt x="1395" y="21600"/>
                    <a:pt x="1823" y="21600"/>
                  </a:cubicBezTo>
                  <a:lnTo>
                    <a:pt x="19711" y="21600"/>
                  </a:lnTo>
                  <a:cubicBezTo>
                    <a:pt x="20139" y="21600"/>
                    <a:pt x="20496" y="21192"/>
                    <a:pt x="20537" y="20660"/>
                  </a:cubicBezTo>
                  <a:lnTo>
                    <a:pt x="21531" y="7607"/>
                  </a:lnTo>
                  <a:cubicBezTo>
                    <a:pt x="21567" y="7147"/>
                    <a:pt x="21278" y="6750"/>
                    <a:pt x="20910" y="6750"/>
                  </a:cubicBezTo>
                  <a:close/>
                  <a:moveTo>
                    <a:pt x="19825" y="3779"/>
                  </a:moveTo>
                  <a:cubicBezTo>
                    <a:pt x="19705" y="3185"/>
                    <a:pt x="19119" y="2700"/>
                    <a:pt x="18521" y="2700"/>
                  </a:cubicBezTo>
                  <a:lnTo>
                    <a:pt x="11178" y="2700"/>
                  </a:lnTo>
                  <a:cubicBezTo>
                    <a:pt x="10581" y="2700"/>
                    <a:pt x="9744" y="2271"/>
                    <a:pt x="9322" y="1746"/>
                  </a:cubicBezTo>
                  <a:lnTo>
                    <a:pt x="8680" y="952"/>
                  </a:lnTo>
                  <a:cubicBezTo>
                    <a:pt x="8257" y="427"/>
                    <a:pt x="7422" y="0"/>
                    <a:pt x="6825" y="0"/>
                  </a:cubicBezTo>
                  <a:lnTo>
                    <a:pt x="3317" y="0"/>
                  </a:lnTo>
                  <a:cubicBezTo>
                    <a:pt x="2719" y="0"/>
                    <a:pt x="2176" y="603"/>
                    <a:pt x="2110" y="1342"/>
                  </a:cubicBezTo>
                  <a:lnTo>
                    <a:pt x="1796" y="5400"/>
                  </a:lnTo>
                  <a:lnTo>
                    <a:pt x="20041" y="5400"/>
                  </a:lnTo>
                  <a:cubicBezTo>
                    <a:pt x="20041" y="5400"/>
                    <a:pt x="19825" y="3779"/>
                    <a:pt x="19825" y="377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2"/>
            <p:cNvSpPr/>
            <p:nvPr/>
          </p:nvSpPr>
          <p:spPr>
            <a:xfrm rot="18900000">
              <a:off x="1574741" y="1498669"/>
              <a:ext cx="1446237" cy="224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6943"/>
                  </a:moveTo>
                  <a:cubicBezTo>
                    <a:pt x="19200" y="3966"/>
                    <a:pt x="15431" y="1543"/>
                    <a:pt x="10800" y="1543"/>
                  </a:cubicBezTo>
                  <a:cubicBezTo>
                    <a:pt x="6169" y="1543"/>
                    <a:pt x="2400" y="3966"/>
                    <a:pt x="2400" y="6943"/>
                  </a:cubicBezTo>
                  <a:cubicBezTo>
                    <a:pt x="2400" y="9920"/>
                    <a:pt x="6169" y="12343"/>
                    <a:pt x="10800" y="12343"/>
                  </a:cubicBezTo>
                  <a:cubicBezTo>
                    <a:pt x="15431" y="12343"/>
                    <a:pt x="19200" y="9920"/>
                    <a:pt x="19200" y="6943"/>
                  </a:cubicBezTo>
                  <a:close/>
                  <a:moveTo>
                    <a:pt x="12000" y="13837"/>
                  </a:moveTo>
                  <a:lnTo>
                    <a:pt x="12000" y="21214"/>
                  </a:lnTo>
                  <a:cubicBezTo>
                    <a:pt x="12000" y="21431"/>
                    <a:pt x="11738" y="21600"/>
                    <a:pt x="11400" y="21600"/>
                  </a:cubicBezTo>
                  <a:lnTo>
                    <a:pt x="10200" y="21600"/>
                  </a:lnTo>
                  <a:cubicBezTo>
                    <a:pt x="9862" y="21600"/>
                    <a:pt x="9600" y="21431"/>
                    <a:pt x="9600" y="21214"/>
                  </a:cubicBezTo>
                  <a:lnTo>
                    <a:pt x="9600" y="13837"/>
                  </a:lnTo>
                  <a:cubicBezTo>
                    <a:pt x="4200" y="13452"/>
                    <a:pt x="0" y="10511"/>
                    <a:pt x="0" y="6943"/>
                  </a:cubicBezTo>
                  <a:cubicBezTo>
                    <a:pt x="0" y="3110"/>
                    <a:pt x="4837" y="0"/>
                    <a:pt x="10800" y="0"/>
                  </a:cubicBezTo>
                  <a:cubicBezTo>
                    <a:pt x="16763" y="0"/>
                    <a:pt x="21600" y="3110"/>
                    <a:pt x="21600" y="6943"/>
                  </a:cubicBezTo>
                  <a:cubicBezTo>
                    <a:pt x="21600" y="10511"/>
                    <a:pt x="17400" y="13452"/>
                    <a:pt x="12000" y="13837"/>
                  </a:cubicBezTo>
                  <a:close/>
                </a:path>
              </a:pathLst>
            </a:cu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D1F187FD-2E21-4F11-86E7-468804D861C6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教学内容</a:t>
            </a:r>
          </a:p>
        </p:txBody>
      </p:sp>
    </p:spTree>
    <p:extLst>
      <p:ext uri="{BB962C8B-B14F-4D97-AF65-F5344CB8AC3E}">
        <p14:creationId xmlns:p14="http://schemas.microsoft.com/office/powerpoint/2010/main" val="192493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493633" y="1293310"/>
            <a:ext cx="2156731" cy="3258796"/>
            <a:chOff x="4762500" y="1445060"/>
            <a:chExt cx="3109850" cy="4698946"/>
          </a:xfrm>
        </p:grpSpPr>
        <p:grpSp>
          <p:nvGrpSpPr>
            <p:cNvPr id="54" name="Group 7"/>
            <p:cNvGrpSpPr/>
            <p:nvPr/>
          </p:nvGrpSpPr>
          <p:grpSpPr>
            <a:xfrm>
              <a:off x="5074795" y="4242054"/>
              <a:ext cx="2042413" cy="1901952"/>
              <a:chOff x="5074795" y="3502152"/>
              <a:chExt cx="2042413" cy="1901952"/>
            </a:xfrm>
          </p:grpSpPr>
          <p:sp>
            <p:nvSpPr>
              <p:cNvPr id="61" name="Oval 1"/>
              <p:cNvSpPr/>
              <p:nvPr/>
            </p:nvSpPr>
            <p:spPr>
              <a:xfrm>
                <a:off x="5510784" y="3502152"/>
                <a:ext cx="1170432" cy="1170432"/>
              </a:xfrm>
              <a:prstGeom prst="ellipse">
                <a:avLst/>
              </a:prstGeom>
              <a:solidFill>
                <a:srgbClr val="666769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5"/>
              <p:cNvSpPr/>
              <p:nvPr/>
            </p:nvSpPr>
            <p:spPr>
              <a:xfrm>
                <a:off x="5074795" y="4599432"/>
                <a:ext cx="2042413" cy="804672"/>
              </a:xfrm>
              <a:custGeom>
                <a:avLst/>
                <a:gdLst>
                  <a:gd name="connsiteX0" fmla="*/ 1021206 w 2042413"/>
                  <a:gd name="connsiteY0" fmla="*/ 0 h 804672"/>
                  <a:gd name="connsiteX1" fmla="*/ 2025490 w 2042413"/>
                  <a:gd name="connsiteY1" fmla="*/ 738858 h 804672"/>
                  <a:gd name="connsiteX2" fmla="*/ 2042413 w 2042413"/>
                  <a:gd name="connsiteY2" fmla="*/ 804672 h 804672"/>
                  <a:gd name="connsiteX3" fmla="*/ 0 w 2042413"/>
                  <a:gd name="connsiteY3" fmla="*/ 804672 h 804672"/>
                  <a:gd name="connsiteX4" fmla="*/ 16922 w 2042413"/>
                  <a:gd name="connsiteY4" fmla="*/ 738858 h 804672"/>
                  <a:gd name="connsiteX5" fmla="*/ 1021206 w 2042413"/>
                  <a:gd name="connsiteY5" fmla="*/ 0 h 8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413" h="804672">
                    <a:moveTo>
                      <a:pt x="1021206" y="0"/>
                    </a:moveTo>
                    <a:cubicBezTo>
                      <a:pt x="1493075" y="0"/>
                      <a:pt x="1892351" y="310801"/>
                      <a:pt x="2025490" y="738858"/>
                    </a:cubicBezTo>
                    <a:lnTo>
                      <a:pt x="2042413" y="804672"/>
                    </a:lnTo>
                    <a:lnTo>
                      <a:pt x="0" y="804672"/>
                    </a:lnTo>
                    <a:lnTo>
                      <a:pt x="16922" y="738858"/>
                    </a:lnTo>
                    <a:cubicBezTo>
                      <a:pt x="150062" y="310801"/>
                      <a:pt x="549338" y="0"/>
                      <a:pt x="1021206" y="0"/>
                    </a:cubicBezTo>
                    <a:close/>
                  </a:path>
                </a:pathLst>
              </a:custGeom>
              <a:solidFill>
                <a:srgbClr val="666769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5" name="Freeform: Shape 20"/>
            <p:cNvSpPr/>
            <p:nvPr/>
          </p:nvSpPr>
          <p:spPr>
            <a:xfrm>
              <a:off x="6171566" y="1639412"/>
              <a:ext cx="1700784" cy="247957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1"/>
            <p:cNvSpPr/>
            <p:nvPr/>
          </p:nvSpPr>
          <p:spPr>
            <a:xfrm flipH="1">
              <a:off x="4762500" y="2313742"/>
              <a:ext cx="1238250" cy="180524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22"/>
            <p:cNvSpPr/>
            <p:nvPr/>
          </p:nvSpPr>
          <p:spPr>
            <a:xfrm flipH="1">
              <a:off x="5200650" y="1445060"/>
              <a:ext cx="800100" cy="116646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8"/>
            <p:cNvSpPr>
              <a:spLocks/>
            </p:cNvSpPr>
            <p:nvPr/>
          </p:nvSpPr>
          <p:spPr bwMode="auto">
            <a:xfrm>
              <a:off x="5387346" y="1677575"/>
              <a:ext cx="426708" cy="3507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9"/>
            <p:cNvSpPr>
              <a:spLocks noChangeAspect="1"/>
            </p:cNvSpPr>
            <p:nvPr/>
          </p:nvSpPr>
          <p:spPr bwMode="auto">
            <a:xfrm>
              <a:off x="6645682" y="2096205"/>
              <a:ext cx="783818" cy="78299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10"/>
            <p:cNvSpPr>
              <a:spLocks/>
            </p:cNvSpPr>
            <p:nvPr/>
          </p:nvSpPr>
          <p:spPr bwMode="auto">
            <a:xfrm>
              <a:off x="5111128" y="2632193"/>
              <a:ext cx="617588" cy="61644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643890" y="1347978"/>
            <a:ext cx="7856220" cy="3131096"/>
            <a:chOff x="839416" y="1630469"/>
            <a:chExt cx="10474960" cy="4174795"/>
          </a:xfrm>
        </p:grpSpPr>
        <p:grpSp>
          <p:nvGrpSpPr>
            <p:cNvPr id="6" name="Group 24"/>
            <p:cNvGrpSpPr/>
            <p:nvPr/>
          </p:nvGrpSpPr>
          <p:grpSpPr>
            <a:xfrm>
              <a:off x="839416" y="1630469"/>
              <a:ext cx="3194126" cy="4174795"/>
              <a:chOff x="1688669" y="1630469"/>
              <a:chExt cx="3194126" cy="4174795"/>
            </a:xfrm>
          </p:grpSpPr>
          <p:grpSp>
            <p:nvGrpSpPr>
              <p:cNvPr id="39" name="Group 57"/>
              <p:cNvGrpSpPr/>
              <p:nvPr/>
            </p:nvGrpSpPr>
            <p:grpSpPr>
              <a:xfrm>
                <a:off x="4392937" y="1653267"/>
                <a:ext cx="489858" cy="489858"/>
                <a:chOff x="1427243" y="1987229"/>
                <a:chExt cx="1016000" cy="1016000"/>
              </a:xfrm>
              <a:effectLst/>
            </p:grpSpPr>
            <p:sp>
              <p:nvSpPr>
                <p:cNvPr id="52" name="Oval 70"/>
                <p:cNvSpPr/>
                <p:nvPr/>
              </p:nvSpPr>
              <p:spPr>
                <a:xfrm>
                  <a:off x="1427243" y="1987229"/>
                  <a:ext cx="1016000" cy="1016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71"/>
                <p:cNvSpPr>
                  <a:spLocks/>
                </p:cNvSpPr>
                <p:nvPr/>
              </p:nvSpPr>
              <p:spPr bwMode="auto">
                <a:xfrm>
                  <a:off x="1748604" y="2300569"/>
                  <a:ext cx="373276" cy="373276"/>
                </a:xfrm>
                <a:custGeom>
                  <a:avLst/>
                  <a:gdLst>
                    <a:gd name="T0" fmla="*/ 177354294 w 21600"/>
                    <a:gd name="T1" fmla="*/ 119619947 h 21600"/>
                    <a:gd name="T2" fmla="*/ 181994773 w 21600"/>
                    <a:gd name="T3" fmla="*/ 90970153 h 21600"/>
                    <a:gd name="T4" fmla="*/ 90997440 w 21600"/>
                    <a:gd name="T5" fmla="*/ 0 h 21600"/>
                    <a:gd name="T6" fmla="*/ 0 w 21600"/>
                    <a:gd name="T7" fmla="*/ 90970153 h 21600"/>
                    <a:gd name="T8" fmla="*/ 90997440 w 21600"/>
                    <a:gd name="T9" fmla="*/ 181941690 h 21600"/>
                    <a:gd name="T10" fmla="*/ 119632265 w 21600"/>
                    <a:gd name="T11" fmla="*/ 177314796 h 21600"/>
                    <a:gd name="T12" fmla="*/ 140353873 w 21600"/>
                    <a:gd name="T13" fmla="*/ 198036404 h 21600"/>
                    <a:gd name="T14" fmla="*/ 184433669 w 21600"/>
                    <a:gd name="T15" fmla="*/ 198036404 h 21600"/>
                    <a:gd name="T16" fmla="*/ 184433669 w 21600"/>
                    <a:gd name="T17" fmla="*/ 242088912 h 21600"/>
                    <a:gd name="T18" fmla="*/ 184513921 w 21600"/>
                    <a:gd name="T19" fmla="*/ 242169283 h 21600"/>
                    <a:gd name="T20" fmla="*/ 228567695 w 21600"/>
                    <a:gd name="T21" fmla="*/ 242169283 h 21600"/>
                    <a:gd name="T22" fmla="*/ 228567695 w 21600"/>
                    <a:gd name="T23" fmla="*/ 286223057 h 21600"/>
                    <a:gd name="T24" fmla="*/ 228660384 w 21600"/>
                    <a:gd name="T25" fmla="*/ 286302043 h 21600"/>
                    <a:gd name="T26" fmla="*/ 286355233 w 21600"/>
                    <a:gd name="T27" fmla="*/ 286302043 h 21600"/>
                    <a:gd name="T28" fmla="*/ 286355233 w 21600"/>
                    <a:gd name="T29" fmla="*/ 286355233 h 21600"/>
                    <a:gd name="T30" fmla="*/ 286355233 w 21600"/>
                    <a:gd name="T31" fmla="*/ 228580132 h 21600"/>
                    <a:gd name="T32" fmla="*/ 177354294 w 21600"/>
                    <a:gd name="T33" fmla="*/ 119619947 h 21600"/>
                    <a:gd name="T34" fmla="*/ 72066037 w 21600"/>
                    <a:gd name="T35" fmla="*/ 102106942 h 21600"/>
                    <a:gd name="T36" fmla="*/ 41349250 w 21600"/>
                    <a:gd name="T37" fmla="*/ 71416187 h 21600"/>
                    <a:gd name="T38" fmla="*/ 72066037 w 21600"/>
                    <a:gd name="T39" fmla="*/ 40712996 h 21600"/>
                    <a:gd name="T40" fmla="*/ 102769110 w 21600"/>
                    <a:gd name="T41" fmla="*/ 71416187 h 21600"/>
                    <a:gd name="T42" fmla="*/ 72066037 w 21600"/>
                    <a:gd name="T43" fmla="*/ 102106942 h 21600"/>
                    <a:gd name="T44" fmla="*/ 72066037 w 21600"/>
                    <a:gd name="T45" fmla="*/ 102106942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600" h="21600">
                      <a:moveTo>
                        <a:pt x="13378" y="9023"/>
                      </a:moveTo>
                      <a:cubicBezTo>
                        <a:pt x="13604" y="8343"/>
                        <a:pt x="13728" y="7617"/>
                        <a:pt x="13728" y="6862"/>
                      </a:cubicBezTo>
                      <a:cubicBezTo>
                        <a:pt x="13728" y="3072"/>
                        <a:pt x="10655" y="0"/>
                        <a:pt x="6864" y="0"/>
                      </a:cubicBezTo>
                      <a:cubicBezTo>
                        <a:pt x="3073" y="0"/>
                        <a:pt x="0" y="3072"/>
                        <a:pt x="0" y="6862"/>
                      </a:cubicBezTo>
                      <a:cubicBezTo>
                        <a:pt x="0" y="10652"/>
                        <a:pt x="3073" y="13724"/>
                        <a:pt x="6864" y="13724"/>
                      </a:cubicBezTo>
                      <a:cubicBezTo>
                        <a:pt x="7619" y="13724"/>
                        <a:pt x="8345" y="13600"/>
                        <a:pt x="9024" y="13375"/>
                      </a:cubicBezTo>
                      <a:lnTo>
                        <a:pt x="10587" y="14938"/>
                      </a:lnTo>
                      <a:lnTo>
                        <a:pt x="13912" y="14938"/>
                      </a:lnTo>
                      <a:lnTo>
                        <a:pt x="13912" y="18261"/>
                      </a:lnTo>
                      <a:lnTo>
                        <a:pt x="13918" y="18267"/>
                      </a:lnTo>
                      <a:lnTo>
                        <a:pt x="17241" y="18267"/>
                      </a:lnTo>
                      <a:lnTo>
                        <a:pt x="17241" y="21590"/>
                      </a:lnTo>
                      <a:lnTo>
                        <a:pt x="17248" y="21596"/>
                      </a:lnTo>
                      <a:lnTo>
                        <a:pt x="21600" y="21596"/>
                      </a:lnTo>
                      <a:lnTo>
                        <a:pt x="21600" y="21600"/>
                      </a:lnTo>
                      <a:lnTo>
                        <a:pt x="21600" y="17242"/>
                      </a:lnTo>
                      <a:lnTo>
                        <a:pt x="13378" y="9023"/>
                      </a:lnTo>
                      <a:close/>
                      <a:moveTo>
                        <a:pt x="5436" y="7702"/>
                      </a:moveTo>
                      <a:cubicBezTo>
                        <a:pt x="4157" y="7702"/>
                        <a:pt x="3119" y="6665"/>
                        <a:pt x="3119" y="5387"/>
                      </a:cubicBezTo>
                      <a:cubicBezTo>
                        <a:pt x="3119" y="4108"/>
                        <a:pt x="4157" y="3071"/>
                        <a:pt x="5436" y="3071"/>
                      </a:cubicBezTo>
                      <a:cubicBezTo>
                        <a:pt x="6715" y="3071"/>
                        <a:pt x="7752" y="4108"/>
                        <a:pt x="7752" y="5387"/>
                      </a:cubicBezTo>
                      <a:cubicBezTo>
                        <a:pt x="7751" y="6665"/>
                        <a:pt x="6715" y="7702"/>
                        <a:pt x="5436" y="7702"/>
                      </a:cubicBezTo>
                      <a:close/>
                      <a:moveTo>
                        <a:pt x="5436" y="7702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0" name="Group 58"/>
              <p:cNvGrpSpPr/>
              <p:nvPr/>
            </p:nvGrpSpPr>
            <p:grpSpPr>
              <a:xfrm>
                <a:off x="4392937" y="3392284"/>
                <a:ext cx="489858" cy="489858"/>
                <a:chOff x="1427243" y="3314803"/>
                <a:chExt cx="1016000" cy="1016000"/>
              </a:xfrm>
              <a:effectLst/>
            </p:grpSpPr>
            <p:sp>
              <p:nvSpPr>
                <p:cNvPr id="50" name="Oval 68"/>
                <p:cNvSpPr/>
                <p:nvPr/>
              </p:nvSpPr>
              <p:spPr>
                <a:xfrm>
                  <a:off x="1427243" y="3314803"/>
                  <a:ext cx="1016000" cy="1016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69"/>
                <p:cNvSpPr>
                  <a:spLocks/>
                </p:cNvSpPr>
                <p:nvPr/>
              </p:nvSpPr>
              <p:spPr bwMode="auto">
                <a:xfrm>
                  <a:off x="1754561" y="3643499"/>
                  <a:ext cx="327256" cy="373276"/>
                </a:xfrm>
                <a:custGeom>
                  <a:avLst/>
                  <a:gdLst>
                    <a:gd name="T0" fmla="*/ 145512959 w 21600"/>
                    <a:gd name="T1" fmla="*/ 203073433 h 21600"/>
                    <a:gd name="T2" fmla="*/ 145802623 w 21600"/>
                    <a:gd name="T3" fmla="*/ 194761133 h 21600"/>
                    <a:gd name="T4" fmla="*/ 145802623 w 21600"/>
                    <a:gd name="T5" fmla="*/ 125373600 h 21600"/>
                    <a:gd name="T6" fmla="*/ 104926995 w 21600"/>
                    <a:gd name="T7" fmla="*/ 39943277 h 21600"/>
                    <a:gd name="T8" fmla="*/ 105749513 w 21600"/>
                    <a:gd name="T9" fmla="*/ 31392540 h 21600"/>
                    <a:gd name="T10" fmla="*/ 84532065 w 21600"/>
                    <a:gd name="T11" fmla="*/ 0 h 21600"/>
                    <a:gd name="T12" fmla="*/ 63314533 w 21600"/>
                    <a:gd name="T13" fmla="*/ 31392540 h 21600"/>
                    <a:gd name="T14" fmla="*/ 64145452 w 21600"/>
                    <a:gd name="T15" fmla="*/ 39996478 h 21600"/>
                    <a:gd name="T16" fmla="*/ 23363023 w 21600"/>
                    <a:gd name="T17" fmla="*/ 125385918 h 21600"/>
                    <a:gd name="T18" fmla="*/ 23363023 w 21600"/>
                    <a:gd name="T19" fmla="*/ 194761133 h 21600"/>
                    <a:gd name="T20" fmla="*/ 23645246 w 21600"/>
                    <a:gd name="T21" fmla="*/ 203100602 h 21600"/>
                    <a:gd name="T22" fmla="*/ 0 w 21600"/>
                    <a:gd name="T23" fmla="*/ 236998693 h 21600"/>
                    <a:gd name="T24" fmla="*/ 9272957 w 21600"/>
                    <a:gd name="T25" fmla="*/ 250706436 h 21600"/>
                    <a:gd name="T26" fmla="*/ 63534281 w 21600"/>
                    <a:gd name="T27" fmla="*/ 250706436 h 21600"/>
                    <a:gd name="T28" fmla="*/ 63314533 w 21600"/>
                    <a:gd name="T29" fmla="*/ 254962705 h 21600"/>
                    <a:gd name="T30" fmla="*/ 84532065 w 21600"/>
                    <a:gd name="T31" fmla="*/ 286355233 h 21600"/>
                    <a:gd name="T32" fmla="*/ 105749513 w 21600"/>
                    <a:gd name="T33" fmla="*/ 254962705 h 21600"/>
                    <a:gd name="T34" fmla="*/ 105529766 w 21600"/>
                    <a:gd name="T35" fmla="*/ 250706436 h 21600"/>
                    <a:gd name="T36" fmla="*/ 159908522 w 21600"/>
                    <a:gd name="T37" fmla="*/ 250706436 h 21600"/>
                    <a:gd name="T38" fmla="*/ 169173962 w 21600"/>
                    <a:gd name="T39" fmla="*/ 236998693 h 21600"/>
                    <a:gd name="T40" fmla="*/ 145512959 w 21600"/>
                    <a:gd name="T41" fmla="*/ 203073433 h 21600"/>
                    <a:gd name="T42" fmla="*/ 72721479 w 21600"/>
                    <a:gd name="T43" fmla="*/ 31392540 h 21600"/>
                    <a:gd name="T44" fmla="*/ 84532065 w 21600"/>
                    <a:gd name="T45" fmla="*/ 13920288 h 21600"/>
                    <a:gd name="T46" fmla="*/ 96343451 w 21600"/>
                    <a:gd name="T47" fmla="*/ 31392540 h 21600"/>
                    <a:gd name="T48" fmla="*/ 95802281 w 21600"/>
                    <a:gd name="T49" fmla="*/ 36338135 h 21600"/>
                    <a:gd name="T50" fmla="*/ 84587024 w 21600"/>
                    <a:gd name="T51" fmla="*/ 34799986 h 21600"/>
                    <a:gd name="T52" fmla="*/ 73269292 w 21600"/>
                    <a:gd name="T53" fmla="*/ 36364156 h 21600"/>
                    <a:gd name="T54" fmla="*/ 72721479 w 21600"/>
                    <a:gd name="T55" fmla="*/ 31392540 h 21600"/>
                    <a:gd name="T56" fmla="*/ 72721479 w 21600"/>
                    <a:gd name="T57" fmla="*/ 31392540 h 2160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1600" h="21600">
                      <a:moveTo>
                        <a:pt x="18579" y="15318"/>
                      </a:moveTo>
                      <a:cubicBezTo>
                        <a:pt x="18603" y="15119"/>
                        <a:pt x="18616" y="14912"/>
                        <a:pt x="18616" y="14691"/>
                      </a:cubicBezTo>
                      <a:lnTo>
                        <a:pt x="18616" y="9457"/>
                      </a:lnTo>
                      <a:cubicBezTo>
                        <a:pt x="18616" y="6480"/>
                        <a:pt x="16437" y="3949"/>
                        <a:pt x="13397" y="3013"/>
                      </a:cubicBezTo>
                      <a:cubicBezTo>
                        <a:pt x="13464" y="2807"/>
                        <a:pt x="13502" y="2592"/>
                        <a:pt x="13502" y="2368"/>
                      </a:cubicBezTo>
                      <a:cubicBezTo>
                        <a:pt x="13502" y="1061"/>
                        <a:pt x="12289" y="0"/>
                        <a:pt x="10793" y="0"/>
                      </a:cubicBezTo>
                      <a:cubicBezTo>
                        <a:pt x="9297" y="0"/>
                        <a:pt x="8084" y="1060"/>
                        <a:pt x="8084" y="2368"/>
                      </a:cubicBezTo>
                      <a:cubicBezTo>
                        <a:pt x="8084" y="2593"/>
                        <a:pt x="8122" y="2810"/>
                        <a:pt x="8190" y="3017"/>
                      </a:cubicBezTo>
                      <a:cubicBezTo>
                        <a:pt x="5156" y="3956"/>
                        <a:pt x="2983" y="6484"/>
                        <a:pt x="2983" y="9458"/>
                      </a:cubicBezTo>
                      <a:lnTo>
                        <a:pt x="2983" y="14691"/>
                      </a:lnTo>
                      <a:cubicBezTo>
                        <a:pt x="2983" y="14912"/>
                        <a:pt x="2996" y="15121"/>
                        <a:pt x="3019" y="15320"/>
                      </a:cubicBezTo>
                      <a:lnTo>
                        <a:pt x="0" y="17877"/>
                      </a:lnTo>
                      <a:cubicBezTo>
                        <a:pt x="0" y="18448"/>
                        <a:pt x="530" y="18911"/>
                        <a:pt x="1184" y="18911"/>
                      </a:cubicBezTo>
                      <a:lnTo>
                        <a:pt x="8112" y="18911"/>
                      </a:lnTo>
                      <a:cubicBezTo>
                        <a:pt x="8096" y="19017"/>
                        <a:pt x="8084" y="19123"/>
                        <a:pt x="8084" y="19232"/>
                      </a:cubicBezTo>
                      <a:cubicBezTo>
                        <a:pt x="8084" y="20540"/>
                        <a:pt x="9297" y="21600"/>
                        <a:pt x="10793" y="21600"/>
                      </a:cubicBezTo>
                      <a:cubicBezTo>
                        <a:pt x="12289" y="21600"/>
                        <a:pt x="13502" y="20540"/>
                        <a:pt x="13502" y="19232"/>
                      </a:cubicBezTo>
                      <a:cubicBezTo>
                        <a:pt x="13502" y="19123"/>
                        <a:pt x="13490" y="19016"/>
                        <a:pt x="13474" y="18911"/>
                      </a:cubicBezTo>
                      <a:lnTo>
                        <a:pt x="20417" y="18911"/>
                      </a:lnTo>
                      <a:cubicBezTo>
                        <a:pt x="21070" y="18911"/>
                        <a:pt x="21600" y="18448"/>
                        <a:pt x="21600" y="17877"/>
                      </a:cubicBezTo>
                      <a:lnTo>
                        <a:pt x="18579" y="15318"/>
                      </a:lnTo>
                      <a:close/>
                      <a:moveTo>
                        <a:pt x="9285" y="2368"/>
                      </a:moveTo>
                      <a:cubicBezTo>
                        <a:pt x="9285" y="1641"/>
                        <a:pt x="9962" y="1050"/>
                        <a:pt x="10793" y="1050"/>
                      </a:cubicBezTo>
                      <a:cubicBezTo>
                        <a:pt x="11624" y="1050"/>
                        <a:pt x="12301" y="1641"/>
                        <a:pt x="12301" y="2368"/>
                      </a:cubicBezTo>
                      <a:cubicBezTo>
                        <a:pt x="12301" y="2498"/>
                        <a:pt x="12272" y="2622"/>
                        <a:pt x="12232" y="2741"/>
                      </a:cubicBezTo>
                      <a:cubicBezTo>
                        <a:pt x="11767" y="2666"/>
                        <a:pt x="11289" y="2625"/>
                        <a:pt x="10800" y="2625"/>
                      </a:cubicBezTo>
                      <a:cubicBezTo>
                        <a:pt x="10306" y="2625"/>
                        <a:pt x="9824" y="2666"/>
                        <a:pt x="9355" y="2743"/>
                      </a:cubicBezTo>
                      <a:cubicBezTo>
                        <a:pt x="9314" y="2623"/>
                        <a:pt x="9285" y="2499"/>
                        <a:pt x="9285" y="2368"/>
                      </a:cubicBezTo>
                      <a:close/>
                      <a:moveTo>
                        <a:pt x="9285" y="236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1" name="Group 59"/>
              <p:cNvGrpSpPr/>
              <p:nvPr/>
            </p:nvGrpSpPr>
            <p:grpSpPr>
              <a:xfrm>
                <a:off x="4392937" y="5074916"/>
                <a:ext cx="489858" cy="489858"/>
                <a:chOff x="1427243" y="4599335"/>
                <a:chExt cx="1016000" cy="1016000"/>
              </a:xfrm>
              <a:effectLst/>
            </p:grpSpPr>
            <p:sp>
              <p:nvSpPr>
                <p:cNvPr id="48" name="Oval 66"/>
                <p:cNvSpPr/>
                <p:nvPr/>
              </p:nvSpPr>
              <p:spPr>
                <a:xfrm>
                  <a:off x="1427243" y="4599335"/>
                  <a:ext cx="1016000" cy="10160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67"/>
                <p:cNvSpPr>
                  <a:spLocks/>
                </p:cNvSpPr>
                <p:nvPr/>
              </p:nvSpPr>
              <p:spPr bwMode="auto">
                <a:xfrm>
                  <a:off x="1761388" y="4912675"/>
                  <a:ext cx="347709" cy="373276"/>
                </a:xfrm>
                <a:custGeom>
                  <a:avLst/>
                  <a:gdLst>
                    <a:gd name="T0" fmla="*/ 201595705 w 21600"/>
                    <a:gd name="T1" fmla="*/ 190811269 h 21600"/>
                    <a:gd name="T2" fmla="*/ 187592182 w 21600"/>
                    <a:gd name="T3" fmla="*/ 208164918 h 21600"/>
                    <a:gd name="T4" fmla="*/ 187752038 w 21600"/>
                    <a:gd name="T5" fmla="*/ 210192294 h 21600"/>
                    <a:gd name="T6" fmla="*/ 161460495 w 21600"/>
                    <a:gd name="T7" fmla="*/ 231219137 h 21600"/>
                    <a:gd name="T8" fmla="*/ 128262652 w 21600"/>
                    <a:gd name="T9" fmla="*/ 238391082 h 21600"/>
                    <a:gd name="T10" fmla="*/ 119149403 w 21600"/>
                    <a:gd name="T11" fmla="*/ 185693870 h 21600"/>
                    <a:gd name="T12" fmla="*/ 117292923 w 21600"/>
                    <a:gd name="T13" fmla="*/ 120030070 h 21600"/>
                    <a:gd name="T14" fmla="*/ 154692970 w 21600"/>
                    <a:gd name="T15" fmla="*/ 120030070 h 21600"/>
                    <a:gd name="T16" fmla="*/ 169246679 w 21600"/>
                    <a:gd name="T17" fmla="*/ 116013538 h 21600"/>
                    <a:gd name="T18" fmla="*/ 178309081 w 21600"/>
                    <a:gd name="T19" fmla="*/ 121846296 h 21600"/>
                    <a:gd name="T20" fmla="*/ 189438676 w 21600"/>
                    <a:gd name="T21" fmla="*/ 108059450 h 21600"/>
                    <a:gd name="T22" fmla="*/ 178309081 w 21600"/>
                    <a:gd name="T23" fmla="*/ 94259126 h 21600"/>
                    <a:gd name="T24" fmla="*/ 168947157 w 21600"/>
                    <a:gd name="T25" fmla="*/ 100649045 h 21600"/>
                    <a:gd name="T26" fmla="*/ 116743727 w 21600"/>
                    <a:gd name="T27" fmla="*/ 100649045 h 21600"/>
                    <a:gd name="T28" fmla="*/ 115795006 w 21600"/>
                    <a:gd name="T29" fmla="*/ 67360039 h 21600"/>
                    <a:gd name="T30" fmla="*/ 135378766 w 21600"/>
                    <a:gd name="T31" fmla="*/ 34455253 h 21600"/>
                    <a:gd name="T32" fmla="*/ 107580421 w 21600"/>
                    <a:gd name="T33" fmla="*/ 0 h 21600"/>
                    <a:gd name="T34" fmla="*/ 79792072 w 21600"/>
                    <a:gd name="T35" fmla="*/ 34455253 h 21600"/>
                    <a:gd name="T36" fmla="*/ 99795237 w 21600"/>
                    <a:gd name="T37" fmla="*/ 67505810 h 21600"/>
                    <a:gd name="T38" fmla="*/ 98846616 w 21600"/>
                    <a:gd name="T39" fmla="*/ 100649045 h 21600"/>
                    <a:gd name="T40" fmla="*/ 46543272 w 21600"/>
                    <a:gd name="T41" fmla="*/ 100649045 h 21600"/>
                    <a:gd name="T42" fmla="*/ 37181348 w 21600"/>
                    <a:gd name="T43" fmla="*/ 94271445 h 21600"/>
                    <a:gd name="T44" fmla="*/ 26051763 w 21600"/>
                    <a:gd name="T45" fmla="*/ 108059450 h 21600"/>
                    <a:gd name="T46" fmla="*/ 37181348 w 21600"/>
                    <a:gd name="T47" fmla="*/ 121846296 h 21600"/>
                    <a:gd name="T48" fmla="*/ 46294607 w 21600"/>
                    <a:gd name="T49" fmla="*/ 115934434 h 21600"/>
                    <a:gd name="T50" fmla="*/ 60897374 w 21600"/>
                    <a:gd name="T51" fmla="*/ 120030070 h 21600"/>
                    <a:gd name="T52" fmla="*/ 98307316 w 21600"/>
                    <a:gd name="T53" fmla="*/ 120030070 h 21600"/>
                    <a:gd name="T54" fmla="*/ 96440941 w 21600"/>
                    <a:gd name="T55" fmla="*/ 185706188 h 21600"/>
                    <a:gd name="T56" fmla="*/ 87507319 w 21600"/>
                    <a:gd name="T57" fmla="*/ 237382914 h 21600"/>
                    <a:gd name="T58" fmla="*/ 47661734 w 21600"/>
                    <a:gd name="T59" fmla="*/ 226048548 h 21600"/>
                    <a:gd name="T60" fmla="*/ 27788349 w 21600"/>
                    <a:gd name="T61" fmla="*/ 210828560 h 21600"/>
                    <a:gd name="T62" fmla="*/ 28008047 w 21600"/>
                    <a:gd name="T63" fmla="*/ 208177236 h 21600"/>
                    <a:gd name="T64" fmla="*/ 14004523 w 21600"/>
                    <a:gd name="T65" fmla="*/ 190811269 h 21600"/>
                    <a:gd name="T66" fmla="*/ 0 w 21600"/>
                    <a:gd name="T67" fmla="*/ 208177236 h 21600"/>
                    <a:gd name="T68" fmla="*/ 14004523 w 21600"/>
                    <a:gd name="T69" fmla="*/ 225530885 h 21600"/>
                    <a:gd name="T70" fmla="*/ 17118241 w 21600"/>
                    <a:gd name="T71" fmla="*/ 225067560 h 21600"/>
                    <a:gd name="T72" fmla="*/ 39067705 w 21600"/>
                    <a:gd name="T73" fmla="*/ 245456871 h 21600"/>
                    <a:gd name="T74" fmla="*/ 82057973 w 21600"/>
                    <a:gd name="T75" fmla="*/ 270977155 h 21600"/>
                    <a:gd name="T76" fmla="*/ 108229521 w 21600"/>
                    <a:gd name="T77" fmla="*/ 286355233 h 21600"/>
                    <a:gd name="T78" fmla="*/ 133132946 w 21600"/>
                    <a:gd name="T79" fmla="*/ 271308186 h 21600"/>
                    <a:gd name="T80" fmla="*/ 176652419 w 21600"/>
                    <a:gd name="T81" fmla="*/ 245456871 h 21600"/>
                    <a:gd name="T82" fmla="*/ 198492083 w 21600"/>
                    <a:gd name="T83" fmla="*/ 225067560 h 21600"/>
                    <a:gd name="T84" fmla="*/ 201595705 w 21600"/>
                    <a:gd name="T85" fmla="*/ 225530885 h 21600"/>
                    <a:gd name="T86" fmla="*/ 215600229 w 21600"/>
                    <a:gd name="T87" fmla="*/ 208177236 h 21600"/>
                    <a:gd name="T88" fmla="*/ 201595705 w 21600"/>
                    <a:gd name="T89" fmla="*/ 190811269 h 21600"/>
                    <a:gd name="T90" fmla="*/ 92817999 w 21600"/>
                    <a:gd name="T91" fmla="*/ 34455253 h 21600"/>
                    <a:gd name="T92" fmla="*/ 107580421 w 21600"/>
                    <a:gd name="T93" fmla="*/ 16147786 h 21600"/>
                    <a:gd name="T94" fmla="*/ 122352929 w 21600"/>
                    <a:gd name="T95" fmla="*/ 34455253 h 21600"/>
                    <a:gd name="T96" fmla="*/ 107580421 w 21600"/>
                    <a:gd name="T97" fmla="*/ 52750402 h 21600"/>
                    <a:gd name="T98" fmla="*/ 92817999 w 21600"/>
                    <a:gd name="T99" fmla="*/ 34455253 h 21600"/>
                    <a:gd name="T100" fmla="*/ 92817999 w 21600"/>
                    <a:gd name="T101" fmla="*/ 34455253 h 2160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21600" h="21600">
                      <a:moveTo>
                        <a:pt x="20197" y="14393"/>
                      </a:moveTo>
                      <a:cubicBezTo>
                        <a:pt x="19422" y="14393"/>
                        <a:pt x="18794" y="14979"/>
                        <a:pt x="18794" y="15702"/>
                      </a:cubicBezTo>
                      <a:cubicBezTo>
                        <a:pt x="18794" y="15755"/>
                        <a:pt x="18804" y="15804"/>
                        <a:pt x="18810" y="15855"/>
                      </a:cubicBezTo>
                      <a:cubicBezTo>
                        <a:pt x="18191" y="16270"/>
                        <a:pt x="17267" y="16825"/>
                        <a:pt x="16176" y="17441"/>
                      </a:cubicBezTo>
                      <a:cubicBezTo>
                        <a:pt x="15167" y="18013"/>
                        <a:pt x="14017" y="18040"/>
                        <a:pt x="12850" y="17982"/>
                      </a:cubicBezTo>
                      <a:lnTo>
                        <a:pt x="11937" y="14007"/>
                      </a:lnTo>
                      <a:cubicBezTo>
                        <a:pt x="11937" y="14007"/>
                        <a:pt x="11842" y="11487"/>
                        <a:pt x="11751" y="9054"/>
                      </a:cubicBezTo>
                      <a:lnTo>
                        <a:pt x="15498" y="9054"/>
                      </a:lnTo>
                      <a:lnTo>
                        <a:pt x="16956" y="8751"/>
                      </a:lnTo>
                      <a:cubicBezTo>
                        <a:pt x="17159" y="9017"/>
                        <a:pt x="17489" y="9191"/>
                        <a:pt x="17864" y="9191"/>
                      </a:cubicBezTo>
                      <a:cubicBezTo>
                        <a:pt x="18479" y="9191"/>
                        <a:pt x="18979" y="8725"/>
                        <a:pt x="18979" y="8151"/>
                      </a:cubicBezTo>
                      <a:cubicBezTo>
                        <a:pt x="18979" y="7576"/>
                        <a:pt x="18479" y="7110"/>
                        <a:pt x="17864" y="7110"/>
                      </a:cubicBezTo>
                      <a:cubicBezTo>
                        <a:pt x="17469" y="7110"/>
                        <a:pt x="17124" y="7303"/>
                        <a:pt x="16926" y="7592"/>
                      </a:cubicBezTo>
                      <a:lnTo>
                        <a:pt x="11696" y="7592"/>
                      </a:lnTo>
                      <a:cubicBezTo>
                        <a:pt x="11656" y="6536"/>
                        <a:pt x="11622" y="5616"/>
                        <a:pt x="11601" y="5081"/>
                      </a:cubicBezTo>
                      <a:cubicBezTo>
                        <a:pt x="12737" y="4753"/>
                        <a:pt x="13563" y="3766"/>
                        <a:pt x="13563" y="2599"/>
                      </a:cubicBezTo>
                      <a:cubicBezTo>
                        <a:pt x="13563" y="1163"/>
                        <a:pt x="12316" y="0"/>
                        <a:pt x="10778" y="0"/>
                      </a:cubicBezTo>
                      <a:cubicBezTo>
                        <a:pt x="9240" y="0"/>
                        <a:pt x="7994" y="1163"/>
                        <a:pt x="7994" y="2599"/>
                      </a:cubicBezTo>
                      <a:cubicBezTo>
                        <a:pt x="7994" y="3781"/>
                        <a:pt x="8840" y="4777"/>
                        <a:pt x="9998" y="5092"/>
                      </a:cubicBezTo>
                      <a:cubicBezTo>
                        <a:pt x="9978" y="5628"/>
                        <a:pt x="9943" y="6543"/>
                        <a:pt x="9903" y="7592"/>
                      </a:cubicBezTo>
                      <a:lnTo>
                        <a:pt x="4663" y="7592"/>
                      </a:lnTo>
                      <a:cubicBezTo>
                        <a:pt x="4465" y="7303"/>
                        <a:pt x="4120" y="7111"/>
                        <a:pt x="3725" y="7111"/>
                      </a:cubicBezTo>
                      <a:cubicBezTo>
                        <a:pt x="3109" y="7111"/>
                        <a:pt x="2610" y="7576"/>
                        <a:pt x="2610" y="8151"/>
                      </a:cubicBezTo>
                      <a:cubicBezTo>
                        <a:pt x="2610" y="8725"/>
                        <a:pt x="3109" y="9191"/>
                        <a:pt x="3725" y="9191"/>
                      </a:cubicBezTo>
                      <a:cubicBezTo>
                        <a:pt x="4104" y="9191"/>
                        <a:pt x="4437" y="9014"/>
                        <a:pt x="4638" y="8745"/>
                      </a:cubicBezTo>
                      <a:lnTo>
                        <a:pt x="6101" y="9054"/>
                      </a:lnTo>
                      <a:lnTo>
                        <a:pt x="9849" y="9054"/>
                      </a:lnTo>
                      <a:cubicBezTo>
                        <a:pt x="9758" y="11487"/>
                        <a:pt x="9662" y="14008"/>
                        <a:pt x="9662" y="14008"/>
                      </a:cubicBezTo>
                      <a:lnTo>
                        <a:pt x="8767" y="17906"/>
                      </a:lnTo>
                      <a:cubicBezTo>
                        <a:pt x="7327" y="17896"/>
                        <a:pt x="5923" y="17761"/>
                        <a:pt x="4775" y="17051"/>
                      </a:cubicBezTo>
                      <a:cubicBezTo>
                        <a:pt x="3962" y="16551"/>
                        <a:pt x="3276" y="16270"/>
                        <a:pt x="2784" y="15903"/>
                      </a:cubicBezTo>
                      <a:cubicBezTo>
                        <a:pt x="2795" y="15837"/>
                        <a:pt x="2806" y="15771"/>
                        <a:pt x="2806" y="15703"/>
                      </a:cubicBezTo>
                      <a:cubicBezTo>
                        <a:pt x="2806" y="14980"/>
                        <a:pt x="2178" y="14393"/>
                        <a:pt x="1403" y="14393"/>
                      </a:cubicBezTo>
                      <a:cubicBezTo>
                        <a:pt x="628" y="14393"/>
                        <a:pt x="0" y="14980"/>
                        <a:pt x="0" y="15703"/>
                      </a:cubicBezTo>
                      <a:cubicBezTo>
                        <a:pt x="0" y="16426"/>
                        <a:pt x="628" y="17012"/>
                        <a:pt x="1403" y="17012"/>
                      </a:cubicBezTo>
                      <a:cubicBezTo>
                        <a:pt x="1510" y="17012"/>
                        <a:pt x="1614" y="16998"/>
                        <a:pt x="1715" y="16977"/>
                      </a:cubicBezTo>
                      <a:cubicBezTo>
                        <a:pt x="2247" y="17399"/>
                        <a:pt x="3003" y="17955"/>
                        <a:pt x="3914" y="18515"/>
                      </a:cubicBezTo>
                      <a:cubicBezTo>
                        <a:pt x="5121" y="19253"/>
                        <a:pt x="6602" y="20007"/>
                        <a:pt x="8221" y="20440"/>
                      </a:cubicBezTo>
                      <a:cubicBezTo>
                        <a:pt x="8477" y="20583"/>
                        <a:pt x="10318" y="21600"/>
                        <a:pt x="10843" y="21600"/>
                      </a:cubicBezTo>
                      <a:cubicBezTo>
                        <a:pt x="11346" y="21600"/>
                        <a:pt x="12980" y="20671"/>
                        <a:pt x="13338" y="20465"/>
                      </a:cubicBezTo>
                      <a:cubicBezTo>
                        <a:pt x="14974" y="20035"/>
                        <a:pt x="16475" y="19266"/>
                        <a:pt x="17698" y="18515"/>
                      </a:cubicBezTo>
                      <a:cubicBezTo>
                        <a:pt x="18603" y="17955"/>
                        <a:pt x="19354" y="17398"/>
                        <a:pt x="19886" y="16977"/>
                      </a:cubicBezTo>
                      <a:cubicBezTo>
                        <a:pt x="19986" y="16999"/>
                        <a:pt x="20090" y="17012"/>
                        <a:pt x="20197" y="17012"/>
                      </a:cubicBezTo>
                      <a:cubicBezTo>
                        <a:pt x="20972" y="17012"/>
                        <a:pt x="21600" y="16426"/>
                        <a:pt x="21600" y="15703"/>
                      </a:cubicBezTo>
                      <a:cubicBezTo>
                        <a:pt x="21600" y="14979"/>
                        <a:pt x="20972" y="14393"/>
                        <a:pt x="20197" y="14393"/>
                      </a:cubicBezTo>
                      <a:close/>
                      <a:moveTo>
                        <a:pt x="9299" y="2599"/>
                      </a:moveTo>
                      <a:cubicBezTo>
                        <a:pt x="9299" y="1837"/>
                        <a:pt x="9963" y="1218"/>
                        <a:pt x="10778" y="1218"/>
                      </a:cubicBezTo>
                      <a:cubicBezTo>
                        <a:pt x="11594" y="1218"/>
                        <a:pt x="12258" y="1837"/>
                        <a:pt x="12258" y="2599"/>
                      </a:cubicBezTo>
                      <a:cubicBezTo>
                        <a:pt x="12258" y="3360"/>
                        <a:pt x="11595" y="3979"/>
                        <a:pt x="10778" y="3979"/>
                      </a:cubicBezTo>
                      <a:cubicBezTo>
                        <a:pt x="9963" y="3979"/>
                        <a:pt x="9299" y="3360"/>
                        <a:pt x="9299" y="2599"/>
                      </a:cubicBezTo>
                      <a:close/>
                      <a:moveTo>
                        <a:pt x="9299" y="2599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2" name="Rectangle 60"/>
              <p:cNvSpPr/>
              <p:nvPr/>
            </p:nvSpPr>
            <p:spPr>
              <a:xfrm>
                <a:off x="1688669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43" name="Rectangle 61"/>
              <p:cNvSpPr/>
              <p:nvPr/>
            </p:nvSpPr>
            <p:spPr>
              <a:xfrm>
                <a:off x="1688669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44" name="Rectangle 62"/>
              <p:cNvSpPr/>
              <p:nvPr/>
            </p:nvSpPr>
            <p:spPr>
              <a:xfrm>
                <a:off x="1688669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45" name="Rectangle 63"/>
              <p:cNvSpPr/>
              <p:nvPr/>
            </p:nvSpPr>
            <p:spPr>
              <a:xfrm>
                <a:off x="1688669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46" name="Rectangle 64"/>
              <p:cNvSpPr/>
              <p:nvPr/>
            </p:nvSpPr>
            <p:spPr>
              <a:xfrm>
                <a:off x="1688669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47" name="Rectangle 65"/>
              <p:cNvSpPr/>
              <p:nvPr/>
            </p:nvSpPr>
            <p:spPr>
              <a:xfrm>
                <a:off x="1688669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7" name="Group 25"/>
            <p:cNvGrpSpPr/>
            <p:nvPr/>
          </p:nvGrpSpPr>
          <p:grpSpPr>
            <a:xfrm>
              <a:off x="8184232" y="1630469"/>
              <a:ext cx="3130144" cy="4174795"/>
              <a:chOff x="8150432" y="1630469"/>
              <a:chExt cx="3130144" cy="4174795"/>
            </a:xfrm>
          </p:grpSpPr>
          <p:grpSp>
            <p:nvGrpSpPr>
              <p:cNvPr id="8" name="Group 26"/>
              <p:cNvGrpSpPr/>
              <p:nvPr/>
            </p:nvGrpSpPr>
            <p:grpSpPr>
              <a:xfrm>
                <a:off x="8150432" y="3392284"/>
                <a:ext cx="489858" cy="489858"/>
                <a:chOff x="6262908" y="3314803"/>
                <a:chExt cx="1016000" cy="1016000"/>
              </a:xfrm>
              <a:effectLst/>
            </p:grpSpPr>
            <p:sp>
              <p:nvSpPr>
                <p:cNvPr id="32" name="Oval 50"/>
                <p:cNvSpPr/>
                <p:nvPr/>
              </p:nvSpPr>
              <p:spPr>
                <a:xfrm>
                  <a:off x="6262908" y="3314803"/>
                  <a:ext cx="1016000" cy="10160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3" name="Group 51"/>
                <p:cNvGrpSpPr>
                  <a:grpSpLocks/>
                </p:cNvGrpSpPr>
                <p:nvPr/>
              </p:nvGrpSpPr>
              <p:grpSpPr bwMode="auto">
                <a:xfrm>
                  <a:off x="6582682" y="3643500"/>
                  <a:ext cx="373277" cy="373278"/>
                  <a:chOff x="0" y="0"/>
                  <a:chExt cx="577" cy="574"/>
                </a:xfrm>
                <a:solidFill>
                  <a:srgbClr val="FFFFFF"/>
                </a:solidFill>
              </p:grpSpPr>
              <p:sp>
                <p:nvSpPr>
                  <p:cNvPr id="34" name="Freeform: Shape 52"/>
                  <p:cNvSpPr>
                    <a:spLocks/>
                  </p:cNvSpPr>
                  <p:nvPr/>
                </p:nvSpPr>
                <p:spPr bwMode="auto">
                  <a:xfrm>
                    <a:off x="368" y="368"/>
                    <a:ext cx="205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w 21600"/>
                      <a:gd name="T23" fmla="*/ 0 h 21600"/>
                      <a:gd name="T24" fmla="*/ 0 w 21600"/>
                      <a:gd name="T25" fmla="*/ 0 h 2160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21600" h="21600">
                        <a:moveTo>
                          <a:pt x="18447" y="8564"/>
                        </a:moveTo>
                        <a:lnTo>
                          <a:pt x="6893" y="0"/>
                        </a:lnTo>
                        <a:lnTo>
                          <a:pt x="0" y="6909"/>
                        </a:lnTo>
                        <a:lnTo>
                          <a:pt x="8514" y="18507"/>
                        </a:lnTo>
                        <a:cubicBezTo>
                          <a:pt x="10541" y="16972"/>
                          <a:pt x="14706" y="18290"/>
                          <a:pt x="18327" y="21600"/>
                        </a:cubicBezTo>
                        <a:lnTo>
                          <a:pt x="21600" y="18319"/>
                        </a:lnTo>
                        <a:cubicBezTo>
                          <a:pt x="18344" y="14739"/>
                          <a:pt x="17015" y="10625"/>
                          <a:pt x="18447" y="8564"/>
                        </a:cubicBezTo>
                        <a:close/>
                        <a:moveTo>
                          <a:pt x="14477" y="14461"/>
                        </a:moveTo>
                        <a:cubicBezTo>
                          <a:pt x="13723" y="15214"/>
                          <a:pt x="12501" y="15214"/>
                          <a:pt x="11748" y="14461"/>
                        </a:cubicBezTo>
                        <a:cubicBezTo>
                          <a:pt x="10995" y="13705"/>
                          <a:pt x="10995" y="12479"/>
                          <a:pt x="11749" y="11725"/>
                        </a:cubicBezTo>
                        <a:cubicBezTo>
                          <a:pt x="12502" y="10969"/>
                          <a:pt x="13724" y="10969"/>
                          <a:pt x="14477" y="11725"/>
                        </a:cubicBezTo>
                        <a:cubicBezTo>
                          <a:pt x="15230" y="12479"/>
                          <a:pt x="15230" y="13705"/>
                          <a:pt x="14477" y="14461"/>
                        </a:cubicBezTo>
                        <a:close/>
                        <a:moveTo>
                          <a:pt x="14477" y="1446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Freeform: Shape 53"/>
                  <p:cNvSpPr>
                    <a:spLocks/>
                  </p:cNvSpPr>
                  <p:nvPr/>
                </p:nvSpPr>
                <p:spPr bwMode="auto">
                  <a:xfrm>
                    <a:off x="328" y="304"/>
                    <a:ext cx="107" cy="13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600" h="21600">
                        <a:moveTo>
                          <a:pt x="14544" y="0"/>
                        </a:moveTo>
                        <a:lnTo>
                          <a:pt x="13967" y="562"/>
                        </a:lnTo>
                        <a:cubicBezTo>
                          <a:pt x="14018" y="3961"/>
                          <a:pt x="12593" y="7264"/>
                          <a:pt x="9866" y="9922"/>
                        </a:cubicBezTo>
                        <a:lnTo>
                          <a:pt x="24" y="19504"/>
                        </a:lnTo>
                        <a:cubicBezTo>
                          <a:pt x="18" y="19554"/>
                          <a:pt x="6" y="19602"/>
                          <a:pt x="0" y="19652"/>
                        </a:cubicBezTo>
                        <a:lnTo>
                          <a:pt x="2371" y="21600"/>
                        </a:lnTo>
                        <a:lnTo>
                          <a:pt x="21600" y="5798"/>
                        </a:lnTo>
                        <a:lnTo>
                          <a:pt x="14544" y="0"/>
                        </a:lnTo>
                        <a:close/>
                        <a:moveTo>
                          <a:pt x="14544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Freeform: Shape 54"/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297" cy="289"/>
                  </a:xfrm>
                  <a:custGeom>
                    <a:avLst/>
                    <a:gdLst>
                      <a:gd name="T0" fmla="*/ 0 w 21222"/>
                      <a:gd name="T1" fmla="*/ 0 h 21211"/>
                      <a:gd name="T2" fmla="*/ 0 w 21222"/>
                      <a:gd name="T3" fmla="*/ 0 h 21211"/>
                      <a:gd name="T4" fmla="*/ 0 w 21222"/>
                      <a:gd name="T5" fmla="*/ 0 h 21211"/>
                      <a:gd name="T6" fmla="*/ 0 w 21222"/>
                      <a:gd name="T7" fmla="*/ 0 h 21211"/>
                      <a:gd name="T8" fmla="*/ 0 w 21222"/>
                      <a:gd name="T9" fmla="*/ 0 h 21211"/>
                      <a:gd name="T10" fmla="*/ 0 w 21222"/>
                      <a:gd name="T11" fmla="*/ 0 h 21211"/>
                      <a:gd name="T12" fmla="*/ 0 w 21222"/>
                      <a:gd name="T13" fmla="*/ 0 h 21211"/>
                      <a:gd name="T14" fmla="*/ 0 w 21222"/>
                      <a:gd name="T15" fmla="*/ 0 h 21211"/>
                      <a:gd name="T16" fmla="*/ 0 w 21222"/>
                      <a:gd name="T17" fmla="*/ 0 h 2121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222" h="21211">
                        <a:moveTo>
                          <a:pt x="15153" y="21211"/>
                        </a:moveTo>
                        <a:lnTo>
                          <a:pt x="17409" y="18463"/>
                        </a:lnTo>
                        <a:cubicBezTo>
                          <a:pt x="18368" y="17292"/>
                          <a:pt x="19694" y="16530"/>
                          <a:pt x="21146" y="16293"/>
                        </a:cubicBezTo>
                        <a:lnTo>
                          <a:pt x="21222" y="16201"/>
                        </a:lnTo>
                        <a:lnTo>
                          <a:pt x="6603" y="1165"/>
                        </a:lnTo>
                        <a:cubicBezTo>
                          <a:pt x="5093" y="-389"/>
                          <a:pt x="2643" y="-389"/>
                          <a:pt x="1133" y="1165"/>
                        </a:cubicBezTo>
                        <a:cubicBezTo>
                          <a:pt x="-378" y="2718"/>
                          <a:pt x="-378" y="5237"/>
                          <a:pt x="1133" y="6791"/>
                        </a:cubicBezTo>
                        <a:lnTo>
                          <a:pt x="15153" y="21211"/>
                        </a:lnTo>
                        <a:close/>
                        <a:moveTo>
                          <a:pt x="15153" y="2121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Freeform: Shape 55"/>
                  <p:cNvSpPr>
                    <a:spLocks/>
                  </p:cNvSpPr>
                  <p:nvPr/>
                </p:nvSpPr>
                <p:spPr bwMode="auto">
                  <a:xfrm>
                    <a:off x="0" y="328"/>
                    <a:ext cx="298" cy="246"/>
                  </a:xfrm>
                  <a:custGeom>
                    <a:avLst/>
                    <a:gdLst>
                      <a:gd name="T0" fmla="*/ 0 w 21116"/>
                      <a:gd name="T1" fmla="*/ 0 h 21374"/>
                      <a:gd name="T2" fmla="*/ 0 w 21116"/>
                      <a:gd name="T3" fmla="*/ 0 h 21374"/>
                      <a:gd name="T4" fmla="*/ 0 w 21116"/>
                      <a:gd name="T5" fmla="*/ 0 h 21374"/>
                      <a:gd name="T6" fmla="*/ 0 w 21116"/>
                      <a:gd name="T7" fmla="*/ 0 h 21374"/>
                      <a:gd name="T8" fmla="*/ 0 w 21116"/>
                      <a:gd name="T9" fmla="*/ 0 h 21374"/>
                      <a:gd name="T10" fmla="*/ 0 w 21116"/>
                      <a:gd name="T11" fmla="*/ 0 h 21374"/>
                      <a:gd name="T12" fmla="*/ 0 w 21116"/>
                      <a:gd name="T13" fmla="*/ 0 h 21374"/>
                      <a:gd name="T14" fmla="*/ 0 w 21116"/>
                      <a:gd name="T15" fmla="*/ 0 h 21374"/>
                      <a:gd name="T16" fmla="*/ 0 w 21116"/>
                      <a:gd name="T17" fmla="*/ 0 h 2137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116" h="21374">
                        <a:moveTo>
                          <a:pt x="17024" y="721"/>
                        </a:moveTo>
                        <a:cubicBezTo>
                          <a:pt x="16543" y="427"/>
                          <a:pt x="16052" y="191"/>
                          <a:pt x="15571" y="0"/>
                        </a:cubicBezTo>
                        <a:cubicBezTo>
                          <a:pt x="13915" y="235"/>
                          <a:pt x="7378" y="2037"/>
                          <a:pt x="6834" y="8291"/>
                        </a:cubicBezTo>
                        <a:cubicBezTo>
                          <a:pt x="6063" y="17146"/>
                          <a:pt x="1254" y="15657"/>
                          <a:pt x="153" y="15771"/>
                        </a:cubicBezTo>
                        <a:cubicBezTo>
                          <a:pt x="-484" y="15837"/>
                          <a:pt x="743" y="21126"/>
                          <a:pt x="6046" y="21364"/>
                        </a:cubicBezTo>
                        <a:cubicBezTo>
                          <a:pt x="11298" y="21600"/>
                          <a:pt x="20647" y="17485"/>
                          <a:pt x="21032" y="7006"/>
                        </a:cubicBezTo>
                        <a:lnTo>
                          <a:pt x="21116" y="6884"/>
                        </a:lnTo>
                        <a:cubicBezTo>
                          <a:pt x="20449" y="3612"/>
                          <a:pt x="18811" y="1844"/>
                          <a:pt x="17024" y="721"/>
                        </a:cubicBezTo>
                        <a:close/>
                        <a:moveTo>
                          <a:pt x="17024" y="72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Freeform: Shape 56"/>
                  <p:cNvSpPr>
                    <a:spLocks/>
                  </p:cNvSpPr>
                  <p:nvPr/>
                </p:nvSpPr>
                <p:spPr bwMode="auto">
                  <a:xfrm>
                    <a:off x="240" y="0"/>
                    <a:ext cx="337" cy="385"/>
                  </a:xfrm>
                  <a:custGeom>
                    <a:avLst/>
                    <a:gdLst>
                      <a:gd name="T0" fmla="*/ 0 w 21345"/>
                      <a:gd name="T1" fmla="*/ 0 h 21376"/>
                      <a:gd name="T2" fmla="*/ 0 w 21345"/>
                      <a:gd name="T3" fmla="*/ 0 h 21376"/>
                      <a:gd name="T4" fmla="*/ 0 w 21345"/>
                      <a:gd name="T5" fmla="*/ 0 h 21376"/>
                      <a:gd name="T6" fmla="*/ 0 w 21345"/>
                      <a:gd name="T7" fmla="*/ 0 h 21376"/>
                      <a:gd name="T8" fmla="*/ 0 w 21345"/>
                      <a:gd name="T9" fmla="*/ 0 h 21376"/>
                      <a:gd name="T10" fmla="*/ 0 w 21345"/>
                      <a:gd name="T11" fmla="*/ 0 h 21376"/>
                      <a:gd name="T12" fmla="*/ 0 w 21345"/>
                      <a:gd name="T13" fmla="*/ 0 h 21376"/>
                      <a:gd name="T14" fmla="*/ 0 w 21345"/>
                      <a:gd name="T15" fmla="*/ 0 h 21376"/>
                      <a:gd name="T16" fmla="*/ 0 w 21345"/>
                      <a:gd name="T17" fmla="*/ 0 h 21376"/>
                      <a:gd name="T18" fmla="*/ 0 w 21345"/>
                      <a:gd name="T19" fmla="*/ 0 h 21376"/>
                      <a:gd name="T20" fmla="*/ 0 w 21345"/>
                      <a:gd name="T21" fmla="*/ 0 h 21376"/>
                      <a:gd name="T22" fmla="*/ 0 w 21345"/>
                      <a:gd name="T23" fmla="*/ 0 h 2137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1345" h="21376">
                        <a:moveTo>
                          <a:pt x="7963" y="16438"/>
                        </a:moveTo>
                        <a:lnTo>
                          <a:pt x="20844" y="3060"/>
                        </a:lnTo>
                        <a:cubicBezTo>
                          <a:pt x="21600" y="2274"/>
                          <a:pt x="21488" y="1102"/>
                          <a:pt x="20592" y="438"/>
                        </a:cubicBezTo>
                        <a:cubicBezTo>
                          <a:pt x="19696" y="-224"/>
                          <a:pt x="18359" y="-125"/>
                          <a:pt x="17602" y="661"/>
                        </a:cubicBezTo>
                        <a:lnTo>
                          <a:pt x="4720" y="14039"/>
                        </a:lnTo>
                        <a:cubicBezTo>
                          <a:pt x="3698" y="14005"/>
                          <a:pt x="2666" y="14368"/>
                          <a:pt x="1957" y="15106"/>
                        </a:cubicBezTo>
                        <a:lnTo>
                          <a:pt x="0" y="17139"/>
                        </a:lnTo>
                        <a:cubicBezTo>
                          <a:pt x="266" y="17232"/>
                          <a:pt x="533" y="17334"/>
                          <a:pt x="800" y="17450"/>
                        </a:cubicBezTo>
                        <a:cubicBezTo>
                          <a:pt x="2456" y="18154"/>
                          <a:pt x="4079" y="19406"/>
                          <a:pt x="4942" y="21376"/>
                        </a:cubicBezTo>
                        <a:lnTo>
                          <a:pt x="7225" y="19005"/>
                        </a:lnTo>
                        <a:cubicBezTo>
                          <a:pt x="7936" y="18266"/>
                          <a:pt x="8172" y="17316"/>
                          <a:pt x="7963" y="16438"/>
                        </a:cubicBezTo>
                        <a:close/>
                        <a:moveTo>
                          <a:pt x="7963" y="1643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9" name="Group 27"/>
              <p:cNvGrpSpPr/>
              <p:nvPr/>
            </p:nvGrpSpPr>
            <p:grpSpPr>
              <a:xfrm>
                <a:off x="8150432" y="1653267"/>
                <a:ext cx="489858" cy="489858"/>
                <a:chOff x="6262908" y="1987229"/>
                <a:chExt cx="1016000" cy="1016000"/>
              </a:xfrm>
              <a:effectLst/>
            </p:grpSpPr>
            <p:sp>
              <p:nvSpPr>
                <p:cNvPr id="22" name="Oval 40"/>
                <p:cNvSpPr/>
                <p:nvPr/>
              </p:nvSpPr>
              <p:spPr>
                <a:xfrm>
                  <a:off x="6262908" y="1987229"/>
                  <a:ext cx="1016000" cy="10160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3" name="Group 41"/>
                <p:cNvGrpSpPr>
                  <a:grpSpLocks/>
                </p:cNvGrpSpPr>
                <p:nvPr/>
              </p:nvGrpSpPr>
              <p:grpSpPr bwMode="auto">
                <a:xfrm>
                  <a:off x="6581713" y="2281761"/>
                  <a:ext cx="378392" cy="370722"/>
                  <a:chOff x="0" y="0"/>
                  <a:chExt cx="581" cy="573"/>
                </a:xfrm>
                <a:solidFill>
                  <a:srgbClr val="FFFFFF"/>
                </a:solidFill>
              </p:grpSpPr>
              <p:sp>
                <p:nvSpPr>
                  <p:cNvPr id="24" name="Freeform: Shape 42"/>
                  <p:cNvSpPr>
                    <a:spLocks/>
                  </p:cNvSpPr>
                  <p:nvPr/>
                </p:nvSpPr>
                <p:spPr bwMode="auto">
                  <a:xfrm>
                    <a:off x="256" y="0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5" name="Freeform: Shape 43"/>
                  <p:cNvSpPr>
                    <a:spLocks/>
                  </p:cNvSpPr>
                  <p:nvPr/>
                </p:nvSpPr>
                <p:spPr bwMode="auto">
                  <a:xfrm>
                    <a:off x="256" y="392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Freeform: Shape 44"/>
                  <p:cNvSpPr>
                    <a:spLocks/>
                  </p:cNvSpPr>
                  <p:nvPr/>
                </p:nvSpPr>
                <p:spPr bwMode="auto">
                  <a:xfrm>
                    <a:off x="40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8305" y="0"/>
                        </a:move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5" y="21600"/>
                        </a:lnTo>
                        <a:cubicBezTo>
                          <a:pt x="20124" y="21600"/>
                          <a:pt x="21600" y="16762"/>
                          <a:pt x="21600" y="10798"/>
                        </a:cubicBezTo>
                        <a:cubicBezTo>
                          <a:pt x="21600" y="4834"/>
                          <a:pt x="20124" y="0"/>
                          <a:pt x="18305" y="0"/>
                        </a:cubicBezTo>
                        <a:close/>
                        <a:moveTo>
                          <a:pt x="18305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7" name="Freeform: Shape 45"/>
                  <p:cNvSpPr>
                    <a:spLocks/>
                  </p:cNvSpPr>
                  <p:nvPr/>
                </p:nvSpPr>
                <p:spPr bwMode="auto">
                  <a:xfrm>
                    <a:off x="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798"/>
                        </a:moveTo>
                        <a:cubicBezTo>
                          <a:pt x="21600" y="4834"/>
                          <a:pt x="20124" y="0"/>
                          <a:pt x="18304" y="0"/>
                        </a:cubicBez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4" y="21600"/>
                        </a:lnTo>
                        <a:cubicBezTo>
                          <a:pt x="20124" y="21600"/>
                          <a:pt x="21600" y="16764"/>
                          <a:pt x="21600" y="10798"/>
                        </a:cubicBezTo>
                        <a:close/>
                        <a:moveTo>
                          <a:pt x="21600" y="1079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Freeform: Shape 46"/>
                  <p:cNvSpPr>
                    <a:spLocks/>
                  </p:cNvSpPr>
                  <p:nvPr/>
                </p:nvSpPr>
                <p:spPr bwMode="auto">
                  <a:xfrm>
                    <a:off x="352" y="64"/>
                    <a:ext cx="153" cy="153"/>
                  </a:xfrm>
                  <a:custGeom>
                    <a:avLst/>
                    <a:gdLst>
                      <a:gd name="T0" fmla="*/ 0 w 20488"/>
                      <a:gd name="T1" fmla="*/ 0 h 20489"/>
                      <a:gd name="T2" fmla="*/ 0 w 20488"/>
                      <a:gd name="T3" fmla="*/ 0 h 20489"/>
                      <a:gd name="T4" fmla="*/ 0 w 20488"/>
                      <a:gd name="T5" fmla="*/ 0 h 20489"/>
                      <a:gd name="T6" fmla="*/ 0 w 20488"/>
                      <a:gd name="T7" fmla="*/ 0 h 20489"/>
                      <a:gd name="T8" fmla="*/ 0 w 20488"/>
                      <a:gd name="T9" fmla="*/ 0 h 20489"/>
                      <a:gd name="T10" fmla="*/ 0 w 20488"/>
                      <a:gd name="T11" fmla="*/ 0 h 20489"/>
                      <a:gd name="T12" fmla="*/ 0 w 20488"/>
                      <a:gd name="T13" fmla="*/ 0 h 20489"/>
                      <a:gd name="T14" fmla="*/ 0 w 20488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8" h="20489">
                        <a:moveTo>
                          <a:pt x="7697" y="19601"/>
                        </a:moveTo>
                        <a:lnTo>
                          <a:pt x="19601" y="7697"/>
                        </a:lnTo>
                        <a:cubicBezTo>
                          <a:pt x="21044" y="6253"/>
                          <a:pt x="20690" y="3557"/>
                          <a:pt x="18809" y="1678"/>
                        </a:cubicBezTo>
                        <a:cubicBezTo>
                          <a:pt x="16928" y="-203"/>
                          <a:pt x="14234" y="-555"/>
                          <a:pt x="12792" y="887"/>
                        </a:cubicBezTo>
                        <a:lnTo>
                          <a:pt x="888" y="12791"/>
                        </a:lnTo>
                        <a:cubicBezTo>
                          <a:pt x="-556" y="14235"/>
                          <a:pt x="-202" y="16928"/>
                          <a:pt x="1679" y="18809"/>
                        </a:cubicBezTo>
                        <a:cubicBezTo>
                          <a:pt x="3558" y="20690"/>
                          <a:pt x="6252" y="21045"/>
                          <a:pt x="7697" y="19601"/>
                        </a:cubicBezTo>
                        <a:close/>
                        <a:moveTo>
                          <a:pt x="7697" y="1960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Freeform: Shape 47"/>
                  <p:cNvSpPr>
                    <a:spLocks/>
                  </p:cNvSpPr>
                  <p:nvPr/>
                </p:nvSpPr>
                <p:spPr bwMode="auto">
                  <a:xfrm>
                    <a:off x="7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8"/>
                      <a:gd name="T2" fmla="*/ 0 w 20489"/>
                      <a:gd name="T3" fmla="*/ 0 h 20488"/>
                      <a:gd name="T4" fmla="*/ 0 w 20489"/>
                      <a:gd name="T5" fmla="*/ 0 h 20488"/>
                      <a:gd name="T6" fmla="*/ 0 w 20489"/>
                      <a:gd name="T7" fmla="*/ 0 h 20488"/>
                      <a:gd name="T8" fmla="*/ 0 w 20489"/>
                      <a:gd name="T9" fmla="*/ 0 h 20488"/>
                      <a:gd name="T10" fmla="*/ 0 w 20489"/>
                      <a:gd name="T11" fmla="*/ 0 h 20488"/>
                      <a:gd name="T12" fmla="*/ 0 w 20489"/>
                      <a:gd name="T13" fmla="*/ 0 h 20488"/>
                      <a:gd name="T14" fmla="*/ 0 w 20489"/>
                      <a:gd name="T15" fmla="*/ 0 h 204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8">
                        <a:moveTo>
                          <a:pt x="12792" y="888"/>
                        </a:moveTo>
                        <a:lnTo>
                          <a:pt x="888" y="12792"/>
                        </a:lnTo>
                        <a:cubicBezTo>
                          <a:pt x="-556" y="14236"/>
                          <a:pt x="-202" y="16929"/>
                          <a:pt x="1679" y="18809"/>
                        </a:cubicBezTo>
                        <a:cubicBezTo>
                          <a:pt x="3558" y="20689"/>
                          <a:pt x="6253" y="21044"/>
                          <a:pt x="7697" y="19601"/>
                        </a:cubicBezTo>
                        <a:lnTo>
                          <a:pt x="19601" y="7697"/>
                        </a:lnTo>
                        <a:cubicBezTo>
                          <a:pt x="21044" y="6254"/>
                          <a:pt x="20690" y="3559"/>
                          <a:pt x="18810" y="1679"/>
                        </a:cubicBezTo>
                        <a:cubicBezTo>
                          <a:pt x="16929" y="-203"/>
                          <a:pt x="14235" y="-556"/>
                          <a:pt x="12792" y="888"/>
                        </a:cubicBezTo>
                        <a:close/>
                        <a:moveTo>
                          <a:pt x="12792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Freeform: Shape 48"/>
                  <p:cNvSpPr>
                    <a:spLocks/>
                  </p:cNvSpPr>
                  <p:nvPr/>
                </p:nvSpPr>
                <p:spPr bwMode="auto">
                  <a:xfrm>
                    <a:off x="35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7696" y="888"/>
                        </a:moveTo>
                        <a:cubicBezTo>
                          <a:pt x="6251" y="-556"/>
                          <a:pt x="3559" y="-202"/>
                          <a:pt x="1679" y="1678"/>
                        </a:cubicBezTo>
                        <a:cubicBezTo>
                          <a:pt x="-201" y="3558"/>
                          <a:pt x="-556" y="6251"/>
                          <a:pt x="888" y="7697"/>
                        </a:cubicBezTo>
                        <a:lnTo>
                          <a:pt x="12792" y="19601"/>
                        </a:lnTo>
                        <a:cubicBezTo>
                          <a:pt x="14236" y="21044"/>
                          <a:pt x="16932" y="20690"/>
                          <a:pt x="18811" y="18810"/>
                        </a:cubicBezTo>
                        <a:cubicBezTo>
                          <a:pt x="20691" y="16929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lose/>
                        <a:moveTo>
                          <a:pt x="7696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Freeform: Shape 49"/>
                  <p:cNvSpPr>
                    <a:spLocks/>
                  </p:cNvSpPr>
                  <p:nvPr/>
                </p:nvSpPr>
                <p:spPr bwMode="auto">
                  <a:xfrm>
                    <a:off x="71" y="71"/>
                    <a:ext cx="154" cy="154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12792" y="19602"/>
                        </a:moveTo>
                        <a:cubicBezTo>
                          <a:pt x="14235" y="21045"/>
                          <a:pt x="16930" y="20691"/>
                          <a:pt x="18811" y="18810"/>
                        </a:cubicBezTo>
                        <a:cubicBezTo>
                          <a:pt x="20691" y="16930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ubicBezTo>
                          <a:pt x="6252" y="-555"/>
                          <a:pt x="3560" y="-202"/>
                          <a:pt x="1679" y="1679"/>
                        </a:cubicBezTo>
                        <a:cubicBezTo>
                          <a:pt x="-201" y="3559"/>
                          <a:pt x="-556" y="6254"/>
                          <a:pt x="887" y="7697"/>
                        </a:cubicBezTo>
                        <a:lnTo>
                          <a:pt x="12792" y="19602"/>
                        </a:lnTo>
                        <a:close/>
                        <a:moveTo>
                          <a:pt x="12792" y="19602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10" name="Group 28"/>
              <p:cNvGrpSpPr/>
              <p:nvPr/>
            </p:nvGrpSpPr>
            <p:grpSpPr>
              <a:xfrm>
                <a:off x="8150432" y="5074916"/>
                <a:ext cx="489858" cy="489858"/>
                <a:chOff x="6262908" y="4599335"/>
                <a:chExt cx="1016000" cy="1016000"/>
              </a:xfrm>
              <a:effectLst/>
            </p:grpSpPr>
            <p:sp>
              <p:nvSpPr>
                <p:cNvPr id="17" name="Oval 35"/>
                <p:cNvSpPr/>
                <p:nvPr/>
              </p:nvSpPr>
              <p:spPr>
                <a:xfrm>
                  <a:off x="6262908" y="4599335"/>
                  <a:ext cx="1016000" cy="1016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18" name="Group 36"/>
                <p:cNvGrpSpPr>
                  <a:grpSpLocks/>
                </p:cNvGrpSpPr>
                <p:nvPr/>
              </p:nvGrpSpPr>
              <p:grpSpPr bwMode="auto">
                <a:xfrm>
                  <a:off x="6591562" y="4912675"/>
                  <a:ext cx="373277" cy="373276"/>
                  <a:chOff x="0" y="0"/>
                  <a:chExt cx="571" cy="576"/>
                </a:xfrm>
                <a:solidFill>
                  <a:srgbClr val="FFFFFF"/>
                </a:solidFill>
              </p:grpSpPr>
              <p:sp>
                <p:nvSpPr>
                  <p:cNvPr id="19" name="Freeform: Shape 37"/>
                  <p:cNvSpPr>
                    <a:spLocks/>
                  </p:cNvSpPr>
                  <p:nvPr/>
                </p:nvSpPr>
                <p:spPr bwMode="auto">
                  <a:xfrm>
                    <a:off x="88" y="368"/>
                    <a:ext cx="182" cy="208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4113" y="5025"/>
                        </a:lnTo>
                        <a:lnTo>
                          <a:pt x="4113" y="18406"/>
                        </a:lnTo>
                        <a:cubicBezTo>
                          <a:pt x="4113" y="20169"/>
                          <a:pt x="5748" y="21600"/>
                          <a:pt x="7763" y="21600"/>
                        </a:cubicBezTo>
                        <a:lnTo>
                          <a:pt x="17951" y="21600"/>
                        </a:lnTo>
                        <a:cubicBezTo>
                          <a:pt x="19966" y="21600"/>
                          <a:pt x="21600" y="20169"/>
                          <a:pt x="21600" y="18406"/>
                        </a:cubicBezTo>
                        <a:lnTo>
                          <a:pt x="17434" y="5025"/>
                        </a:lnTo>
                        <a:lnTo>
                          <a:pt x="19779" y="1821"/>
                        </a:lnTo>
                        <a:cubicBezTo>
                          <a:pt x="14571" y="906"/>
                          <a:pt x="9477" y="313"/>
                          <a:pt x="5095" y="313"/>
                        </a:cubicBezTo>
                        <a:cubicBezTo>
                          <a:pt x="3263" y="313"/>
                          <a:pt x="1571" y="201"/>
                          <a:pt x="0" y="0"/>
                        </a:cubicBezTo>
                        <a:close/>
                        <a:moveTo>
                          <a:pt x="0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Freeform: Shape 38"/>
                  <p:cNvSpPr>
                    <a:spLocks/>
                  </p:cNvSpPr>
                  <p:nvPr/>
                </p:nvSpPr>
                <p:spPr bwMode="auto">
                  <a:xfrm>
                    <a:off x="176" y="0"/>
                    <a:ext cx="395" cy="437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5750"/>
                        </a:moveTo>
                        <a:cubicBezTo>
                          <a:pt x="8522" y="16492"/>
                          <a:pt x="20175" y="20356"/>
                          <a:pt x="21600" y="21600"/>
                        </a:cubicBezTo>
                        <a:lnTo>
                          <a:pt x="21600" y="0"/>
                        </a:lnTo>
                        <a:cubicBezTo>
                          <a:pt x="19877" y="1348"/>
                          <a:pt x="8354" y="5075"/>
                          <a:pt x="0" y="5783"/>
                        </a:cubicBezTo>
                        <a:lnTo>
                          <a:pt x="0" y="15750"/>
                        </a:lnTo>
                        <a:close/>
                        <a:moveTo>
                          <a:pt x="0" y="1575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" name="Freeform: Shape 39"/>
                  <p:cNvSpPr>
                    <a:spLocks/>
                  </p:cNvSpPr>
                  <p:nvPr/>
                </p:nvSpPr>
                <p:spPr bwMode="auto">
                  <a:xfrm>
                    <a:off x="0" y="120"/>
                    <a:ext cx="114" cy="195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21600" y="0"/>
                        </a:lnTo>
                        <a:cubicBezTo>
                          <a:pt x="4123" y="761"/>
                          <a:pt x="0" y="7019"/>
                          <a:pt x="0" y="10870"/>
                        </a:cubicBezTo>
                        <a:cubicBezTo>
                          <a:pt x="0" y="15025"/>
                          <a:pt x="3935" y="20934"/>
                          <a:pt x="21600" y="21600"/>
                        </a:cubicBezTo>
                        <a:close/>
                        <a:moveTo>
                          <a:pt x="21600" y="2160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1" name="Rectangle 29"/>
              <p:cNvSpPr/>
              <p:nvPr/>
            </p:nvSpPr>
            <p:spPr>
              <a:xfrm>
                <a:off x="8693356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2" name="Rectangle 30"/>
              <p:cNvSpPr/>
              <p:nvPr/>
            </p:nvSpPr>
            <p:spPr>
              <a:xfrm>
                <a:off x="8693356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13" name="Rectangle 31"/>
              <p:cNvSpPr/>
              <p:nvPr/>
            </p:nvSpPr>
            <p:spPr>
              <a:xfrm>
                <a:off x="8693356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4" name="Rectangle 32"/>
              <p:cNvSpPr/>
              <p:nvPr/>
            </p:nvSpPr>
            <p:spPr>
              <a:xfrm>
                <a:off x="8693356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15" name="Rectangle 33"/>
              <p:cNvSpPr/>
              <p:nvPr/>
            </p:nvSpPr>
            <p:spPr>
              <a:xfrm>
                <a:off x="8693356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6"/>
                    </a:solidFill>
                  </a:rPr>
                  <a:t>标题文本预设</a:t>
                </a:r>
              </a:p>
            </p:txBody>
          </p:sp>
          <p:sp>
            <p:nvSpPr>
              <p:cNvPr id="16" name="Rectangle 34"/>
              <p:cNvSpPr/>
              <p:nvPr/>
            </p:nvSpPr>
            <p:spPr>
              <a:xfrm>
                <a:off x="8693356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64" name="Title 1">
            <a:extLst>
              <a:ext uri="{FF2B5EF4-FFF2-40B4-BE49-F238E27FC236}">
                <a16:creationId xmlns:a16="http://schemas.microsoft.com/office/drawing/2014/main" id="{4D74AC3C-E64A-461A-9C36-84A6F173A200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教学内容</a:t>
            </a:r>
          </a:p>
        </p:txBody>
      </p:sp>
    </p:spTree>
    <p:extLst>
      <p:ext uri="{BB962C8B-B14F-4D97-AF65-F5344CB8AC3E}">
        <p14:creationId xmlns:p14="http://schemas.microsoft.com/office/powerpoint/2010/main" val="350529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2167767" y="1207112"/>
            <a:ext cx="4808465" cy="2838976"/>
            <a:chOff x="2167767" y="1207112"/>
            <a:chExt cx="4808465" cy="2838976"/>
          </a:xfrm>
        </p:grpSpPr>
        <p:sp>
          <p:nvSpPr>
            <p:cNvPr id="4" name="Rectangle 67"/>
            <p:cNvSpPr/>
            <p:nvPr/>
          </p:nvSpPr>
          <p:spPr bwMode="auto">
            <a:xfrm>
              <a:off x="2762030" y="2575158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68"/>
            <p:cNvSpPr/>
            <p:nvPr/>
          </p:nvSpPr>
          <p:spPr bwMode="auto">
            <a:xfrm rot="19174363">
              <a:off x="3025242" y="3206092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69"/>
            <p:cNvSpPr/>
            <p:nvPr/>
          </p:nvSpPr>
          <p:spPr bwMode="auto">
            <a:xfrm rot="2425637" flipH="1">
              <a:off x="3025242" y="2027350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71"/>
            <p:cNvSpPr/>
            <p:nvPr/>
          </p:nvSpPr>
          <p:spPr bwMode="auto">
            <a:xfrm flipH="1">
              <a:off x="2167767" y="2297102"/>
              <a:ext cx="595442" cy="59544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72"/>
            <p:cNvSpPr/>
            <p:nvPr/>
          </p:nvSpPr>
          <p:spPr bwMode="auto">
            <a:xfrm flipH="1">
              <a:off x="2628647" y="3450645"/>
              <a:ext cx="595442" cy="59544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73"/>
            <p:cNvSpPr/>
            <p:nvPr/>
          </p:nvSpPr>
          <p:spPr bwMode="auto">
            <a:xfrm flipH="1">
              <a:off x="5306598" y="2575158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74"/>
            <p:cNvSpPr/>
            <p:nvPr/>
          </p:nvSpPr>
          <p:spPr bwMode="auto">
            <a:xfrm rot="2425637" flipH="1">
              <a:off x="5043386" y="3206092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75"/>
            <p:cNvSpPr/>
            <p:nvPr/>
          </p:nvSpPr>
          <p:spPr bwMode="auto">
            <a:xfrm rot="19174363">
              <a:off x="5043386" y="2027350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77"/>
            <p:cNvSpPr/>
            <p:nvPr/>
          </p:nvSpPr>
          <p:spPr bwMode="auto">
            <a:xfrm>
              <a:off x="6380790" y="2297102"/>
              <a:ext cx="595442" cy="595443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78"/>
            <p:cNvSpPr/>
            <p:nvPr/>
          </p:nvSpPr>
          <p:spPr bwMode="auto">
            <a:xfrm>
              <a:off x="5919912" y="3450645"/>
              <a:ext cx="595442" cy="595443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79"/>
            <p:cNvGrpSpPr/>
            <p:nvPr/>
          </p:nvGrpSpPr>
          <p:grpSpPr>
            <a:xfrm>
              <a:off x="3487605" y="1596394"/>
              <a:ext cx="2168792" cy="1817181"/>
              <a:chOff x="3468688" y="1352550"/>
              <a:chExt cx="2212975" cy="1854200"/>
            </a:xfrm>
            <a:solidFill>
              <a:schemeClr val="tx2">
                <a:lumMod val="75000"/>
              </a:schemeClr>
            </a:solidFill>
          </p:grpSpPr>
          <p:sp>
            <p:nvSpPr>
              <p:cNvPr id="56" name="Freeform: Shape 80"/>
              <p:cNvSpPr>
                <a:spLocks/>
              </p:cNvSpPr>
              <p:nvPr/>
            </p:nvSpPr>
            <p:spPr bwMode="auto">
              <a:xfrm>
                <a:off x="4641850" y="1352550"/>
                <a:ext cx="808038" cy="952500"/>
              </a:xfrm>
              <a:custGeom>
                <a:avLst/>
                <a:gdLst/>
                <a:ahLst/>
                <a:cxnLst>
                  <a:cxn ang="0">
                    <a:pos x="0" y="130"/>
                  </a:cxn>
                  <a:cxn ang="0">
                    <a:pos x="187" y="82"/>
                  </a:cxn>
                  <a:cxn ang="0">
                    <a:pos x="187" y="249"/>
                  </a:cxn>
                  <a:cxn ang="0">
                    <a:pos x="111" y="279"/>
                  </a:cxn>
                  <a:cxn ang="0">
                    <a:pos x="87" y="240"/>
                  </a:cxn>
                  <a:cxn ang="0">
                    <a:pos x="84" y="257"/>
                  </a:cxn>
                  <a:cxn ang="0">
                    <a:pos x="80" y="329"/>
                  </a:cxn>
                  <a:cxn ang="0">
                    <a:pos x="97" y="342"/>
                  </a:cxn>
                  <a:cxn ang="0">
                    <a:pos x="111" y="311"/>
                  </a:cxn>
                  <a:cxn ang="0">
                    <a:pos x="209" y="271"/>
                  </a:cxn>
                  <a:cxn ang="0">
                    <a:pos x="254" y="145"/>
                  </a:cxn>
                  <a:cxn ang="0">
                    <a:pos x="407" y="242"/>
                  </a:cxn>
                  <a:cxn ang="0">
                    <a:pos x="517" y="392"/>
                  </a:cxn>
                  <a:cxn ang="0">
                    <a:pos x="387" y="563"/>
                  </a:cxn>
                  <a:cxn ang="0">
                    <a:pos x="312" y="563"/>
                  </a:cxn>
                  <a:cxn ang="0">
                    <a:pos x="322" y="481"/>
                  </a:cxn>
                  <a:cxn ang="0">
                    <a:pos x="352" y="447"/>
                  </a:cxn>
                  <a:cxn ang="0">
                    <a:pos x="329" y="441"/>
                  </a:cxn>
                  <a:cxn ang="0">
                    <a:pos x="258" y="454"/>
                  </a:cxn>
                  <a:cxn ang="0">
                    <a:pos x="258" y="474"/>
                  </a:cxn>
                  <a:cxn ang="0">
                    <a:pos x="285" y="480"/>
                  </a:cxn>
                  <a:cxn ang="0">
                    <a:pos x="186" y="613"/>
                  </a:cxn>
                  <a:cxn ang="0">
                    <a:pos x="0" y="375"/>
                  </a:cxn>
                  <a:cxn ang="0">
                    <a:pos x="0" y="130"/>
                  </a:cxn>
                </a:cxnLst>
                <a:rect l="0" t="0" r="r" b="b"/>
                <a:pathLst>
                  <a:path w="521" h="613">
                    <a:moveTo>
                      <a:pt x="0" y="130"/>
                    </a:moveTo>
                    <a:cubicBezTo>
                      <a:pt x="0" y="130"/>
                      <a:pt x="64" y="0"/>
                      <a:pt x="187" y="82"/>
                    </a:cubicBezTo>
                    <a:cubicBezTo>
                      <a:pt x="187" y="82"/>
                      <a:pt x="268" y="170"/>
                      <a:pt x="187" y="249"/>
                    </a:cubicBezTo>
                    <a:cubicBezTo>
                      <a:pt x="187" y="249"/>
                      <a:pt x="172" y="269"/>
                      <a:pt x="111" y="279"/>
                    </a:cubicBezTo>
                    <a:cubicBezTo>
                      <a:pt x="111" y="279"/>
                      <a:pt x="115" y="228"/>
                      <a:pt x="87" y="240"/>
                    </a:cubicBezTo>
                    <a:cubicBezTo>
                      <a:pt x="87" y="240"/>
                      <a:pt x="78" y="244"/>
                      <a:pt x="84" y="257"/>
                    </a:cubicBezTo>
                    <a:cubicBezTo>
                      <a:pt x="84" y="257"/>
                      <a:pt x="103" y="286"/>
                      <a:pt x="80" y="329"/>
                    </a:cubicBezTo>
                    <a:cubicBezTo>
                      <a:pt x="80" y="329"/>
                      <a:pt x="74" y="358"/>
                      <a:pt x="97" y="342"/>
                    </a:cubicBezTo>
                    <a:cubicBezTo>
                      <a:pt x="97" y="342"/>
                      <a:pt x="114" y="317"/>
                      <a:pt x="111" y="311"/>
                    </a:cubicBezTo>
                    <a:cubicBezTo>
                      <a:pt x="111" y="311"/>
                      <a:pt x="167" y="307"/>
                      <a:pt x="209" y="271"/>
                    </a:cubicBezTo>
                    <a:cubicBezTo>
                      <a:pt x="209" y="271"/>
                      <a:pt x="260" y="238"/>
                      <a:pt x="254" y="145"/>
                    </a:cubicBezTo>
                    <a:cubicBezTo>
                      <a:pt x="254" y="145"/>
                      <a:pt x="356" y="131"/>
                      <a:pt x="407" y="242"/>
                    </a:cubicBezTo>
                    <a:cubicBezTo>
                      <a:pt x="407" y="242"/>
                      <a:pt x="521" y="263"/>
                      <a:pt x="517" y="392"/>
                    </a:cubicBezTo>
                    <a:cubicBezTo>
                      <a:pt x="517" y="392"/>
                      <a:pt x="511" y="536"/>
                      <a:pt x="387" y="563"/>
                    </a:cubicBezTo>
                    <a:cubicBezTo>
                      <a:pt x="387" y="563"/>
                      <a:pt x="341" y="568"/>
                      <a:pt x="312" y="563"/>
                    </a:cubicBezTo>
                    <a:cubicBezTo>
                      <a:pt x="312" y="563"/>
                      <a:pt x="323" y="503"/>
                      <a:pt x="322" y="481"/>
                    </a:cubicBezTo>
                    <a:cubicBezTo>
                      <a:pt x="322" y="481"/>
                      <a:pt x="352" y="454"/>
                      <a:pt x="352" y="447"/>
                    </a:cubicBezTo>
                    <a:cubicBezTo>
                      <a:pt x="352" y="447"/>
                      <a:pt x="351" y="429"/>
                      <a:pt x="329" y="441"/>
                    </a:cubicBezTo>
                    <a:cubicBezTo>
                      <a:pt x="329" y="441"/>
                      <a:pt x="325" y="472"/>
                      <a:pt x="258" y="454"/>
                    </a:cubicBezTo>
                    <a:cubicBezTo>
                      <a:pt x="258" y="454"/>
                      <a:pt x="228" y="454"/>
                      <a:pt x="258" y="474"/>
                    </a:cubicBezTo>
                    <a:cubicBezTo>
                      <a:pt x="258" y="474"/>
                      <a:pt x="275" y="480"/>
                      <a:pt x="285" y="480"/>
                    </a:cubicBezTo>
                    <a:cubicBezTo>
                      <a:pt x="285" y="480"/>
                      <a:pt x="314" y="609"/>
                      <a:pt x="186" y="613"/>
                    </a:cubicBezTo>
                    <a:cubicBezTo>
                      <a:pt x="186" y="613"/>
                      <a:pt x="45" y="563"/>
                      <a:pt x="0" y="375"/>
                    </a:cubicBez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666769"/>
              </a:solidFill>
              <a:ln w="127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81"/>
              <p:cNvSpPr>
                <a:spLocks/>
              </p:cNvSpPr>
              <p:nvPr/>
            </p:nvSpPr>
            <p:spPr bwMode="auto">
              <a:xfrm>
                <a:off x="4641850" y="2032000"/>
                <a:ext cx="1039813" cy="1174750"/>
              </a:xfrm>
              <a:custGeom>
                <a:avLst/>
                <a:gdLst/>
                <a:ahLst/>
                <a:cxnLst>
                  <a:cxn ang="0">
                    <a:pos x="369" y="344"/>
                  </a:cxn>
                  <a:cxn ang="0">
                    <a:pos x="542" y="352"/>
                  </a:cxn>
                  <a:cxn ang="0">
                    <a:pos x="571" y="151"/>
                  </a:cxn>
                  <a:cxn ang="0">
                    <a:pos x="548" y="0"/>
                  </a:cxn>
                  <a:cxn ang="0">
                    <a:pos x="294" y="159"/>
                  </a:cxn>
                  <a:cxn ang="0">
                    <a:pos x="242" y="199"/>
                  </a:cxn>
                  <a:cxn ang="0">
                    <a:pos x="304" y="205"/>
                  </a:cxn>
                  <a:cxn ang="0">
                    <a:pos x="294" y="244"/>
                  </a:cxn>
                  <a:cxn ang="0">
                    <a:pos x="0" y="52"/>
                  </a:cxn>
                  <a:cxn ang="0">
                    <a:pos x="0" y="612"/>
                  </a:cxn>
                  <a:cxn ang="0">
                    <a:pos x="167" y="754"/>
                  </a:cxn>
                  <a:cxn ang="0">
                    <a:pos x="354" y="612"/>
                  </a:cxn>
                  <a:cxn ang="0">
                    <a:pos x="300" y="449"/>
                  </a:cxn>
                  <a:cxn ang="0">
                    <a:pos x="333" y="427"/>
                  </a:cxn>
                  <a:cxn ang="0">
                    <a:pos x="374" y="661"/>
                  </a:cxn>
                  <a:cxn ang="0">
                    <a:pos x="517" y="514"/>
                  </a:cxn>
                  <a:cxn ang="0">
                    <a:pos x="583" y="369"/>
                  </a:cxn>
                  <a:cxn ang="0">
                    <a:pos x="438" y="403"/>
                  </a:cxn>
                  <a:cxn ang="0">
                    <a:pos x="362" y="369"/>
                  </a:cxn>
                  <a:cxn ang="0">
                    <a:pos x="169" y="391"/>
                  </a:cxn>
                  <a:cxn ang="0">
                    <a:pos x="126" y="403"/>
                  </a:cxn>
                  <a:cxn ang="0">
                    <a:pos x="167" y="367"/>
                  </a:cxn>
                  <a:cxn ang="0">
                    <a:pos x="165" y="321"/>
                  </a:cxn>
                  <a:cxn ang="0">
                    <a:pos x="186" y="330"/>
                  </a:cxn>
                  <a:cxn ang="0">
                    <a:pos x="188" y="366"/>
                  </a:cxn>
                  <a:cxn ang="0">
                    <a:pos x="352" y="330"/>
                  </a:cxn>
                </a:cxnLst>
                <a:rect l="0" t="0" r="r" b="b"/>
                <a:pathLst>
                  <a:path w="670" h="756">
                    <a:moveTo>
                      <a:pt x="369" y="344"/>
                    </a:moveTo>
                    <a:cubicBezTo>
                      <a:pt x="369" y="344"/>
                      <a:pt x="451" y="404"/>
                      <a:pt x="542" y="352"/>
                    </a:cubicBezTo>
                    <a:cubicBezTo>
                      <a:pt x="542" y="352"/>
                      <a:pt x="670" y="300"/>
                      <a:pt x="571" y="151"/>
                    </a:cubicBezTo>
                    <a:cubicBezTo>
                      <a:pt x="571" y="151"/>
                      <a:pt x="616" y="54"/>
                      <a:pt x="548" y="0"/>
                    </a:cubicBezTo>
                    <a:cubicBezTo>
                      <a:pt x="548" y="0"/>
                      <a:pt x="500" y="193"/>
                      <a:pt x="294" y="159"/>
                    </a:cubicBezTo>
                    <a:cubicBezTo>
                      <a:pt x="294" y="159"/>
                      <a:pt x="267" y="190"/>
                      <a:pt x="242" y="199"/>
                    </a:cubicBezTo>
                    <a:cubicBezTo>
                      <a:pt x="304" y="205"/>
                      <a:pt x="304" y="205"/>
                      <a:pt x="304" y="205"/>
                    </a:cubicBezTo>
                    <a:cubicBezTo>
                      <a:pt x="304" y="205"/>
                      <a:pt x="337" y="232"/>
                      <a:pt x="294" y="244"/>
                    </a:cubicBezTo>
                    <a:cubicBezTo>
                      <a:pt x="294" y="244"/>
                      <a:pt x="107" y="240"/>
                      <a:pt x="0" y="52"/>
                    </a:cubicBezTo>
                    <a:cubicBezTo>
                      <a:pt x="0" y="612"/>
                      <a:pt x="0" y="612"/>
                      <a:pt x="0" y="612"/>
                    </a:cubicBezTo>
                    <a:cubicBezTo>
                      <a:pt x="0" y="612"/>
                      <a:pt x="31" y="756"/>
                      <a:pt x="167" y="754"/>
                    </a:cubicBezTo>
                    <a:cubicBezTo>
                      <a:pt x="167" y="754"/>
                      <a:pt x="329" y="753"/>
                      <a:pt x="354" y="612"/>
                    </a:cubicBezTo>
                    <a:cubicBezTo>
                      <a:pt x="354" y="612"/>
                      <a:pt x="380" y="507"/>
                      <a:pt x="300" y="449"/>
                    </a:cubicBezTo>
                    <a:cubicBezTo>
                      <a:pt x="300" y="449"/>
                      <a:pt x="302" y="408"/>
                      <a:pt x="333" y="427"/>
                    </a:cubicBezTo>
                    <a:cubicBezTo>
                      <a:pt x="333" y="427"/>
                      <a:pt x="432" y="518"/>
                      <a:pt x="374" y="661"/>
                    </a:cubicBezTo>
                    <a:cubicBezTo>
                      <a:pt x="374" y="661"/>
                      <a:pt x="465" y="660"/>
                      <a:pt x="517" y="514"/>
                    </a:cubicBezTo>
                    <a:cubicBezTo>
                      <a:pt x="517" y="514"/>
                      <a:pt x="590" y="456"/>
                      <a:pt x="583" y="369"/>
                    </a:cubicBezTo>
                    <a:cubicBezTo>
                      <a:pt x="583" y="369"/>
                      <a:pt x="503" y="416"/>
                      <a:pt x="438" y="403"/>
                    </a:cubicBezTo>
                    <a:cubicBezTo>
                      <a:pt x="438" y="403"/>
                      <a:pt x="376" y="389"/>
                      <a:pt x="362" y="369"/>
                    </a:cubicBezTo>
                    <a:cubicBezTo>
                      <a:pt x="362" y="369"/>
                      <a:pt x="281" y="453"/>
                      <a:pt x="169" y="391"/>
                    </a:cubicBezTo>
                    <a:cubicBezTo>
                      <a:pt x="169" y="391"/>
                      <a:pt x="146" y="420"/>
                      <a:pt x="126" y="403"/>
                    </a:cubicBezTo>
                    <a:cubicBezTo>
                      <a:pt x="126" y="403"/>
                      <a:pt x="140" y="393"/>
                      <a:pt x="167" y="367"/>
                    </a:cubicBezTo>
                    <a:cubicBezTo>
                      <a:pt x="165" y="321"/>
                      <a:pt x="165" y="321"/>
                      <a:pt x="165" y="321"/>
                    </a:cubicBezTo>
                    <a:cubicBezTo>
                      <a:pt x="165" y="321"/>
                      <a:pt x="188" y="304"/>
                      <a:pt x="186" y="330"/>
                    </a:cubicBezTo>
                    <a:cubicBezTo>
                      <a:pt x="188" y="366"/>
                      <a:pt x="188" y="366"/>
                      <a:pt x="188" y="366"/>
                    </a:cubicBezTo>
                    <a:cubicBezTo>
                      <a:pt x="188" y="366"/>
                      <a:pt x="281" y="418"/>
                      <a:pt x="352" y="330"/>
                    </a:cubicBezTo>
                  </a:path>
                </a:pathLst>
              </a:custGeom>
              <a:solidFill>
                <a:srgbClr val="666769"/>
              </a:solidFill>
              <a:ln w="127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82"/>
              <p:cNvSpPr>
                <a:spLocks/>
              </p:cNvSpPr>
              <p:nvPr/>
            </p:nvSpPr>
            <p:spPr bwMode="auto">
              <a:xfrm>
                <a:off x="3698875" y="1352550"/>
                <a:ext cx="809625" cy="952500"/>
              </a:xfrm>
              <a:custGeom>
                <a:avLst/>
                <a:gdLst/>
                <a:ahLst/>
                <a:cxnLst>
                  <a:cxn ang="0">
                    <a:pos x="521" y="130"/>
                  </a:cxn>
                  <a:cxn ang="0">
                    <a:pos x="334" y="82"/>
                  </a:cxn>
                  <a:cxn ang="0">
                    <a:pos x="334" y="249"/>
                  </a:cxn>
                  <a:cxn ang="0">
                    <a:pos x="409" y="279"/>
                  </a:cxn>
                  <a:cxn ang="0">
                    <a:pos x="433" y="240"/>
                  </a:cxn>
                  <a:cxn ang="0">
                    <a:pos x="437" y="257"/>
                  </a:cxn>
                  <a:cxn ang="0">
                    <a:pos x="441" y="329"/>
                  </a:cxn>
                  <a:cxn ang="0">
                    <a:pos x="424" y="342"/>
                  </a:cxn>
                  <a:cxn ang="0">
                    <a:pos x="409" y="311"/>
                  </a:cxn>
                  <a:cxn ang="0">
                    <a:pos x="311" y="271"/>
                  </a:cxn>
                  <a:cxn ang="0">
                    <a:pos x="267" y="145"/>
                  </a:cxn>
                  <a:cxn ang="0">
                    <a:pos x="114" y="242"/>
                  </a:cxn>
                  <a:cxn ang="0">
                    <a:pos x="4" y="392"/>
                  </a:cxn>
                  <a:cxn ang="0">
                    <a:pos x="133" y="563"/>
                  </a:cxn>
                  <a:cxn ang="0">
                    <a:pos x="209" y="563"/>
                  </a:cxn>
                  <a:cxn ang="0">
                    <a:pos x="199" y="481"/>
                  </a:cxn>
                  <a:cxn ang="0">
                    <a:pos x="168" y="447"/>
                  </a:cxn>
                  <a:cxn ang="0">
                    <a:pos x="191" y="441"/>
                  </a:cxn>
                  <a:cxn ang="0">
                    <a:pos x="262" y="454"/>
                  </a:cxn>
                  <a:cxn ang="0">
                    <a:pos x="262" y="474"/>
                  </a:cxn>
                  <a:cxn ang="0">
                    <a:pos x="236" y="480"/>
                  </a:cxn>
                  <a:cxn ang="0">
                    <a:pos x="335" y="613"/>
                  </a:cxn>
                  <a:cxn ang="0">
                    <a:pos x="521" y="375"/>
                  </a:cxn>
                  <a:cxn ang="0">
                    <a:pos x="521" y="130"/>
                  </a:cxn>
                </a:cxnLst>
                <a:rect l="0" t="0" r="r" b="b"/>
                <a:pathLst>
                  <a:path w="521" h="613">
                    <a:moveTo>
                      <a:pt x="521" y="130"/>
                    </a:moveTo>
                    <a:cubicBezTo>
                      <a:pt x="521" y="130"/>
                      <a:pt x="457" y="0"/>
                      <a:pt x="334" y="82"/>
                    </a:cubicBezTo>
                    <a:cubicBezTo>
                      <a:pt x="334" y="82"/>
                      <a:pt x="252" y="170"/>
                      <a:pt x="334" y="249"/>
                    </a:cubicBezTo>
                    <a:cubicBezTo>
                      <a:pt x="334" y="249"/>
                      <a:pt x="349" y="269"/>
                      <a:pt x="409" y="279"/>
                    </a:cubicBezTo>
                    <a:cubicBezTo>
                      <a:pt x="409" y="279"/>
                      <a:pt x="406" y="228"/>
                      <a:pt x="433" y="240"/>
                    </a:cubicBezTo>
                    <a:cubicBezTo>
                      <a:pt x="433" y="240"/>
                      <a:pt x="443" y="244"/>
                      <a:pt x="437" y="257"/>
                    </a:cubicBezTo>
                    <a:cubicBezTo>
                      <a:pt x="437" y="257"/>
                      <a:pt x="418" y="286"/>
                      <a:pt x="441" y="329"/>
                    </a:cubicBezTo>
                    <a:cubicBezTo>
                      <a:pt x="441" y="329"/>
                      <a:pt x="447" y="358"/>
                      <a:pt x="424" y="342"/>
                    </a:cubicBezTo>
                    <a:cubicBezTo>
                      <a:pt x="424" y="342"/>
                      <a:pt x="407" y="317"/>
                      <a:pt x="409" y="311"/>
                    </a:cubicBezTo>
                    <a:cubicBezTo>
                      <a:pt x="409" y="311"/>
                      <a:pt x="354" y="307"/>
                      <a:pt x="311" y="271"/>
                    </a:cubicBezTo>
                    <a:cubicBezTo>
                      <a:pt x="311" y="271"/>
                      <a:pt x="261" y="238"/>
                      <a:pt x="267" y="145"/>
                    </a:cubicBezTo>
                    <a:cubicBezTo>
                      <a:pt x="267" y="145"/>
                      <a:pt x="164" y="131"/>
                      <a:pt x="114" y="242"/>
                    </a:cubicBezTo>
                    <a:cubicBezTo>
                      <a:pt x="114" y="242"/>
                      <a:pt x="0" y="263"/>
                      <a:pt x="4" y="392"/>
                    </a:cubicBezTo>
                    <a:cubicBezTo>
                      <a:pt x="4" y="392"/>
                      <a:pt x="10" y="536"/>
                      <a:pt x="133" y="563"/>
                    </a:cubicBezTo>
                    <a:cubicBezTo>
                      <a:pt x="133" y="563"/>
                      <a:pt x="180" y="568"/>
                      <a:pt x="209" y="563"/>
                    </a:cubicBezTo>
                    <a:cubicBezTo>
                      <a:pt x="209" y="563"/>
                      <a:pt x="197" y="503"/>
                      <a:pt x="199" y="481"/>
                    </a:cubicBezTo>
                    <a:cubicBezTo>
                      <a:pt x="199" y="481"/>
                      <a:pt x="168" y="454"/>
                      <a:pt x="168" y="447"/>
                    </a:cubicBezTo>
                    <a:cubicBezTo>
                      <a:pt x="168" y="447"/>
                      <a:pt x="170" y="429"/>
                      <a:pt x="191" y="441"/>
                    </a:cubicBezTo>
                    <a:cubicBezTo>
                      <a:pt x="191" y="441"/>
                      <a:pt x="196" y="472"/>
                      <a:pt x="262" y="454"/>
                    </a:cubicBezTo>
                    <a:cubicBezTo>
                      <a:pt x="262" y="454"/>
                      <a:pt x="293" y="454"/>
                      <a:pt x="262" y="474"/>
                    </a:cubicBezTo>
                    <a:cubicBezTo>
                      <a:pt x="262" y="474"/>
                      <a:pt x="246" y="480"/>
                      <a:pt x="236" y="480"/>
                    </a:cubicBezTo>
                    <a:cubicBezTo>
                      <a:pt x="236" y="480"/>
                      <a:pt x="207" y="609"/>
                      <a:pt x="335" y="613"/>
                    </a:cubicBezTo>
                    <a:cubicBezTo>
                      <a:pt x="335" y="613"/>
                      <a:pt x="476" y="563"/>
                      <a:pt x="521" y="375"/>
                    </a:cubicBezTo>
                    <a:lnTo>
                      <a:pt x="521" y="130"/>
                    </a:lnTo>
                    <a:close/>
                  </a:path>
                </a:pathLst>
              </a:custGeom>
              <a:solidFill>
                <a:srgbClr val="666769"/>
              </a:solidFill>
              <a:ln w="127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83"/>
              <p:cNvSpPr>
                <a:spLocks/>
              </p:cNvSpPr>
              <p:nvPr/>
            </p:nvSpPr>
            <p:spPr bwMode="auto">
              <a:xfrm>
                <a:off x="3468688" y="2032000"/>
                <a:ext cx="1039813" cy="1174750"/>
              </a:xfrm>
              <a:custGeom>
                <a:avLst/>
                <a:gdLst/>
                <a:ahLst/>
                <a:cxnLst>
                  <a:cxn ang="0">
                    <a:pos x="300" y="344"/>
                  </a:cxn>
                  <a:cxn ang="0">
                    <a:pos x="128" y="352"/>
                  </a:cxn>
                  <a:cxn ang="0">
                    <a:pos x="99" y="151"/>
                  </a:cxn>
                  <a:cxn ang="0">
                    <a:pos x="122" y="0"/>
                  </a:cxn>
                  <a:cxn ang="0">
                    <a:pos x="375" y="159"/>
                  </a:cxn>
                  <a:cxn ang="0">
                    <a:pos x="427" y="199"/>
                  </a:cxn>
                  <a:cxn ang="0">
                    <a:pos x="366" y="205"/>
                  </a:cxn>
                  <a:cxn ang="0">
                    <a:pos x="375" y="244"/>
                  </a:cxn>
                  <a:cxn ang="0">
                    <a:pos x="670" y="52"/>
                  </a:cxn>
                  <a:cxn ang="0">
                    <a:pos x="670" y="612"/>
                  </a:cxn>
                  <a:cxn ang="0">
                    <a:pos x="503" y="754"/>
                  </a:cxn>
                  <a:cxn ang="0">
                    <a:pos x="315" y="612"/>
                  </a:cxn>
                  <a:cxn ang="0">
                    <a:pos x="369" y="449"/>
                  </a:cxn>
                  <a:cxn ang="0">
                    <a:pos x="337" y="427"/>
                  </a:cxn>
                  <a:cxn ang="0">
                    <a:pos x="296" y="661"/>
                  </a:cxn>
                  <a:cxn ang="0">
                    <a:pos x="153" y="514"/>
                  </a:cxn>
                  <a:cxn ang="0">
                    <a:pos x="87" y="369"/>
                  </a:cxn>
                  <a:cxn ang="0">
                    <a:pos x="232" y="403"/>
                  </a:cxn>
                  <a:cxn ang="0">
                    <a:pos x="307" y="369"/>
                  </a:cxn>
                  <a:cxn ang="0">
                    <a:pos x="501" y="391"/>
                  </a:cxn>
                  <a:cxn ang="0">
                    <a:pos x="543" y="403"/>
                  </a:cxn>
                  <a:cxn ang="0">
                    <a:pos x="503" y="367"/>
                  </a:cxn>
                  <a:cxn ang="0">
                    <a:pos x="505" y="321"/>
                  </a:cxn>
                  <a:cxn ang="0">
                    <a:pos x="484" y="330"/>
                  </a:cxn>
                  <a:cxn ang="0">
                    <a:pos x="482" y="366"/>
                  </a:cxn>
                  <a:cxn ang="0">
                    <a:pos x="317" y="330"/>
                  </a:cxn>
                </a:cxnLst>
                <a:rect l="0" t="0" r="r" b="b"/>
                <a:pathLst>
                  <a:path w="670" h="756">
                    <a:moveTo>
                      <a:pt x="300" y="344"/>
                    </a:moveTo>
                    <a:cubicBezTo>
                      <a:pt x="300" y="344"/>
                      <a:pt x="219" y="404"/>
                      <a:pt x="128" y="352"/>
                    </a:cubicBezTo>
                    <a:cubicBezTo>
                      <a:pt x="128" y="352"/>
                      <a:pt x="0" y="300"/>
                      <a:pt x="99" y="151"/>
                    </a:cubicBezTo>
                    <a:cubicBezTo>
                      <a:pt x="99" y="151"/>
                      <a:pt x="54" y="54"/>
                      <a:pt x="122" y="0"/>
                    </a:cubicBezTo>
                    <a:cubicBezTo>
                      <a:pt x="122" y="0"/>
                      <a:pt x="170" y="193"/>
                      <a:pt x="375" y="159"/>
                    </a:cubicBezTo>
                    <a:cubicBezTo>
                      <a:pt x="375" y="159"/>
                      <a:pt x="402" y="190"/>
                      <a:pt x="427" y="199"/>
                    </a:cubicBezTo>
                    <a:cubicBezTo>
                      <a:pt x="366" y="205"/>
                      <a:pt x="366" y="205"/>
                      <a:pt x="366" y="205"/>
                    </a:cubicBezTo>
                    <a:cubicBezTo>
                      <a:pt x="366" y="205"/>
                      <a:pt x="333" y="232"/>
                      <a:pt x="375" y="244"/>
                    </a:cubicBezTo>
                    <a:cubicBezTo>
                      <a:pt x="375" y="244"/>
                      <a:pt x="563" y="240"/>
                      <a:pt x="670" y="52"/>
                    </a:cubicBezTo>
                    <a:cubicBezTo>
                      <a:pt x="670" y="612"/>
                      <a:pt x="670" y="612"/>
                      <a:pt x="670" y="612"/>
                    </a:cubicBezTo>
                    <a:cubicBezTo>
                      <a:pt x="670" y="612"/>
                      <a:pt x="638" y="756"/>
                      <a:pt x="503" y="754"/>
                    </a:cubicBezTo>
                    <a:cubicBezTo>
                      <a:pt x="503" y="754"/>
                      <a:pt x="340" y="753"/>
                      <a:pt x="315" y="612"/>
                    </a:cubicBezTo>
                    <a:cubicBezTo>
                      <a:pt x="315" y="612"/>
                      <a:pt x="290" y="507"/>
                      <a:pt x="369" y="449"/>
                    </a:cubicBezTo>
                    <a:cubicBezTo>
                      <a:pt x="369" y="449"/>
                      <a:pt x="367" y="408"/>
                      <a:pt x="337" y="427"/>
                    </a:cubicBezTo>
                    <a:cubicBezTo>
                      <a:pt x="337" y="427"/>
                      <a:pt x="238" y="518"/>
                      <a:pt x="296" y="661"/>
                    </a:cubicBezTo>
                    <a:cubicBezTo>
                      <a:pt x="296" y="661"/>
                      <a:pt x="205" y="660"/>
                      <a:pt x="153" y="514"/>
                    </a:cubicBezTo>
                    <a:cubicBezTo>
                      <a:pt x="153" y="514"/>
                      <a:pt x="79" y="456"/>
                      <a:pt x="87" y="369"/>
                    </a:cubicBezTo>
                    <a:cubicBezTo>
                      <a:pt x="87" y="369"/>
                      <a:pt x="166" y="416"/>
                      <a:pt x="232" y="403"/>
                    </a:cubicBezTo>
                    <a:cubicBezTo>
                      <a:pt x="232" y="403"/>
                      <a:pt x="294" y="389"/>
                      <a:pt x="307" y="369"/>
                    </a:cubicBezTo>
                    <a:cubicBezTo>
                      <a:pt x="307" y="369"/>
                      <a:pt x="389" y="453"/>
                      <a:pt x="501" y="391"/>
                    </a:cubicBezTo>
                    <a:cubicBezTo>
                      <a:pt x="501" y="391"/>
                      <a:pt x="524" y="420"/>
                      <a:pt x="543" y="403"/>
                    </a:cubicBezTo>
                    <a:cubicBezTo>
                      <a:pt x="543" y="403"/>
                      <a:pt x="530" y="393"/>
                      <a:pt x="503" y="367"/>
                    </a:cubicBezTo>
                    <a:cubicBezTo>
                      <a:pt x="505" y="321"/>
                      <a:pt x="505" y="321"/>
                      <a:pt x="505" y="321"/>
                    </a:cubicBezTo>
                    <a:cubicBezTo>
                      <a:pt x="505" y="321"/>
                      <a:pt x="482" y="304"/>
                      <a:pt x="484" y="330"/>
                    </a:cubicBezTo>
                    <a:cubicBezTo>
                      <a:pt x="482" y="366"/>
                      <a:pt x="482" y="366"/>
                      <a:pt x="482" y="366"/>
                    </a:cubicBezTo>
                    <a:cubicBezTo>
                      <a:pt x="482" y="366"/>
                      <a:pt x="389" y="418"/>
                      <a:pt x="317" y="330"/>
                    </a:cubicBezTo>
                  </a:path>
                </a:pathLst>
              </a:custGeom>
              <a:solidFill>
                <a:srgbClr val="666769"/>
              </a:solidFill>
              <a:ln w="127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84"/>
            <p:cNvSpPr>
              <a:spLocks/>
            </p:cNvSpPr>
            <p:nvPr/>
          </p:nvSpPr>
          <p:spPr bwMode="auto">
            <a:xfrm>
              <a:off x="6069581" y="3632918"/>
              <a:ext cx="296104" cy="230897"/>
            </a:xfrm>
            <a:custGeom>
              <a:avLst/>
              <a:gdLst/>
              <a:ahLst/>
              <a:cxnLst>
                <a:cxn ang="0">
                  <a:pos x="70" y="65"/>
                </a:cxn>
                <a:cxn ang="0">
                  <a:pos x="115" y="89"/>
                </a:cxn>
                <a:cxn ang="0">
                  <a:pos x="104" y="2"/>
                </a:cxn>
                <a:cxn ang="0">
                  <a:pos x="95" y="66"/>
                </a:cxn>
                <a:cxn ang="0">
                  <a:pos x="95" y="65"/>
                </a:cxn>
                <a:cxn ang="0">
                  <a:pos x="95" y="65"/>
                </a:cxn>
                <a:cxn ang="0">
                  <a:pos x="95" y="65"/>
                </a:cxn>
                <a:cxn ang="0">
                  <a:pos x="95" y="65"/>
                </a:cxn>
                <a:cxn ang="0">
                  <a:pos x="95" y="64"/>
                </a:cxn>
                <a:cxn ang="0">
                  <a:pos x="95" y="64"/>
                </a:cxn>
                <a:cxn ang="0">
                  <a:pos x="95" y="64"/>
                </a:cxn>
                <a:cxn ang="0">
                  <a:pos x="96" y="63"/>
                </a:cxn>
                <a:cxn ang="0">
                  <a:pos x="96" y="63"/>
                </a:cxn>
                <a:cxn ang="0">
                  <a:pos x="96" y="63"/>
                </a:cxn>
                <a:cxn ang="0">
                  <a:pos x="96" y="62"/>
                </a:cxn>
                <a:cxn ang="0">
                  <a:pos x="97" y="62"/>
                </a:cxn>
                <a:cxn ang="0">
                  <a:pos x="97" y="61"/>
                </a:cxn>
                <a:cxn ang="0">
                  <a:pos x="97" y="61"/>
                </a:cxn>
                <a:cxn ang="0">
                  <a:pos x="97" y="61"/>
                </a:cxn>
                <a:cxn ang="0">
                  <a:pos x="97" y="60"/>
                </a:cxn>
                <a:cxn ang="0">
                  <a:pos x="97" y="60"/>
                </a:cxn>
                <a:cxn ang="0">
                  <a:pos x="85" y="71"/>
                </a:cxn>
                <a:cxn ang="0">
                  <a:pos x="86" y="71"/>
                </a:cxn>
                <a:cxn ang="0">
                  <a:pos x="86" y="71"/>
                </a:cxn>
                <a:cxn ang="0">
                  <a:pos x="86" y="71"/>
                </a:cxn>
                <a:cxn ang="0">
                  <a:pos x="87" y="71"/>
                </a:cxn>
                <a:cxn ang="0">
                  <a:pos x="87" y="71"/>
                </a:cxn>
                <a:cxn ang="0">
                  <a:pos x="88" y="70"/>
                </a:cxn>
                <a:cxn ang="0">
                  <a:pos x="88" y="70"/>
                </a:cxn>
                <a:cxn ang="0">
                  <a:pos x="88" y="70"/>
                </a:cxn>
                <a:cxn ang="0">
                  <a:pos x="89" y="70"/>
                </a:cxn>
                <a:cxn ang="0">
                  <a:pos x="89" y="70"/>
                </a:cxn>
                <a:cxn ang="0">
                  <a:pos x="89" y="70"/>
                </a:cxn>
                <a:cxn ang="0">
                  <a:pos x="90" y="69"/>
                </a:cxn>
                <a:cxn ang="0">
                  <a:pos x="90" y="69"/>
                </a:cxn>
                <a:cxn ang="0">
                  <a:pos x="91" y="69"/>
                </a:cxn>
                <a:cxn ang="0">
                  <a:pos x="91" y="69"/>
                </a:cxn>
                <a:cxn ang="0">
                  <a:pos x="91" y="69"/>
                </a:cxn>
                <a:cxn ang="0">
                  <a:pos x="92" y="69"/>
                </a:cxn>
                <a:cxn ang="0">
                  <a:pos x="92" y="69"/>
                </a:cxn>
                <a:cxn ang="0">
                  <a:pos x="92" y="70"/>
                </a:cxn>
                <a:cxn ang="0">
                  <a:pos x="110" y="87"/>
                </a:cxn>
                <a:cxn ang="0">
                  <a:pos x="100" y="72"/>
                </a:cxn>
                <a:cxn ang="0">
                  <a:pos x="95" y="67"/>
                </a:cxn>
                <a:cxn ang="0">
                  <a:pos x="95" y="67"/>
                </a:cxn>
                <a:cxn ang="0">
                  <a:pos x="87" y="76"/>
                </a:cxn>
                <a:cxn ang="0">
                  <a:pos x="96" y="39"/>
                </a:cxn>
                <a:cxn ang="0">
                  <a:pos x="97" y="40"/>
                </a:cxn>
                <a:cxn ang="0">
                  <a:pos x="98" y="40"/>
                </a:cxn>
                <a:cxn ang="0">
                  <a:pos x="98" y="41"/>
                </a:cxn>
                <a:cxn ang="0">
                  <a:pos x="98" y="41"/>
                </a:cxn>
                <a:cxn ang="0">
                  <a:pos x="99" y="42"/>
                </a:cxn>
                <a:cxn ang="0">
                  <a:pos x="99" y="43"/>
                </a:cxn>
                <a:cxn ang="0">
                  <a:pos x="13" y="50"/>
                </a:cxn>
                <a:cxn ang="0">
                  <a:pos x="13" y="65"/>
                </a:cxn>
                <a:cxn ang="0">
                  <a:pos x="54" y="41"/>
                </a:cxn>
                <a:cxn ang="0">
                  <a:pos x="81" y="65"/>
                </a:cxn>
                <a:cxn ang="0">
                  <a:pos x="79" y="15"/>
                </a:cxn>
              </a:cxnLst>
              <a:rect l="0" t="0" r="r" b="b"/>
              <a:pathLst>
                <a:path w="117" h="91">
                  <a:moveTo>
                    <a:pt x="90" y="8"/>
                  </a:moveTo>
                  <a:cubicBezTo>
                    <a:pt x="92" y="8"/>
                    <a:pt x="94" y="9"/>
                    <a:pt x="94" y="11"/>
                  </a:cubicBezTo>
                  <a:cubicBezTo>
                    <a:pt x="94" y="13"/>
                    <a:pt x="92" y="15"/>
                    <a:pt x="90" y="15"/>
                  </a:cubicBezTo>
                  <a:cubicBezTo>
                    <a:pt x="88" y="15"/>
                    <a:pt x="87" y="13"/>
                    <a:pt x="87" y="11"/>
                  </a:cubicBezTo>
                  <a:cubicBezTo>
                    <a:pt x="87" y="9"/>
                    <a:pt x="88" y="8"/>
                    <a:pt x="90" y="8"/>
                  </a:cubicBezTo>
                  <a:close/>
                  <a:moveTo>
                    <a:pt x="81" y="39"/>
                  </a:moveTo>
                  <a:cubicBezTo>
                    <a:pt x="85" y="39"/>
                    <a:pt x="89" y="41"/>
                    <a:pt x="92" y="43"/>
                  </a:cubicBezTo>
                  <a:cubicBezTo>
                    <a:pt x="94" y="46"/>
                    <a:pt x="96" y="50"/>
                    <a:pt x="96" y="54"/>
                  </a:cubicBezTo>
                  <a:cubicBezTo>
                    <a:pt x="96" y="59"/>
                    <a:pt x="94" y="62"/>
                    <a:pt x="92" y="65"/>
                  </a:cubicBezTo>
                  <a:cubicBezTo>
                    <a:pt x="89" y="68"/>
                    <a:pt x="85" y="70"/>
                    <a:pt x="81" y="70"/>
                  </a:cubicBezTo>
                  <a:cubicBezTo>
                    <a:pt x="76" y="70"/>
                    <a:pt x="73" y="68"/>
                    <a:pt x="70" y="65"/>
                  </a:cubicBezTo>
                  <a:cubicBezTo>
                    <a:pt x="67" y="62"/>
                    <a:pt x="65" y="59"/>
                    <a:pt x="65" y="54"/>
                  </a:cubicBezTo>
                  <a:cubicBezTo>
                    <a:pt x="65" y="50"/>
                    <a:pt x="67" y="46"/>
                    <a:pt x="70" y="43"/>
                  </a:cubicBezTo>
                  <a:cubicBezTo>
                    <a:pt x="73" y="41"/>
                    <a:pt x="76" y="39"/>
                    <a:pt x="81" y="39"/>
                  </a:cubicBezTo>
                  <a:close/>
                  <a:moveTo>
                    <a:pt x="0" y="87"/>
                  </a:moveTo>
                  <a:cubicBezTo>
                    <a:pt x="0" y="89"/>
                    <a:pt x="1" y="90"/>
                    <a:pt x="2" y="90"/>
                  </a:cubicBezTo>
                  <a:cubicBezTo>
                    <a:pt x="102" y="90"/>
                    <a:pt x="102" y="90"/>
                    <a:pt x="102" y="90"/>
                  </a:cubicBezTo>
                  <a:cubicBezTo>
                    <a:pt x="103" y="90"/>
                    <a:pt x="104" y="89"/>
                    <a:pt x="104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7" y="91"/>
                    <a:pt x="109" y="91"/>
                    <a:pt x="110" y="91"/>
                  </a:cubicBezTo>
                  <a:cubicBezTo>
                    <a:pt x="112" y="91"/>
                    <a:pt x="114" y="91"/>
                    <a:pt x="115" y="89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16" y="88"/>
                    <a:pt x="117" y="86"/>
                    <a:pt x="117" y="85"/>
                  </a:cubicBezTo>
                  <a:cubicBezTo>
                    <a:pt x="117" y="83"/>
                    <a:pt x="116" y="81"/>
                    <a:pt x="115" y="80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1"/>
                    <a:pt x="103" y="0"/>
                    <a:pt x="10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87"/>
                    <a:pt x="0" y="87"/>
                    <a:pt x="0" y="87"/>
                  </a:cubicBezTo>
                  <a:close/>
                  <a:moveTo>
                    <a:pt x="95" y="67"/>
                  </a:move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8"/>
                    <a:pt x="98" y="56"/>
                    <a:pt x="98" y="54"/>
                  </a:cubicBezTo>
                  <a:cubicBezTo>
                    <a:pt x="98" y="49"/>
                    <a:pt x="96" y="45"/>
                    <a:pt x="93" y="42"/>
                  </a:cubicBezTo>
                  <a:cubicBezTo>
                    <a:pt x="90" y="39"/>
                    <a:pt x="86" y="37"/>
                    <a:pt x="81" y="37"/>
                  </a:cubicBezTo>
                  <a:cubicBezTo>
                    <a:pt x="76" y="37"/>
                    <a:pt x="71" y="39"/>
                    <a:pt x="68" y="42"/>
                  </a:cubicBezTo>
                  <a:cubicBezTo>
                    <a:pt x="65" y="45"/>
                    <a:pt x="63" y="49"/>
                    <a:pt x="63" y="54"/>
                  </a:cubicBezTo>
                  <a:cubicBezTo>
                    <a:pt x="63" y="59"/>
                    <a:pt x="65" y="64"/>
                    <a:pt x="68" y="67"/>
                  </a:cubicBezTo>
                  <a:cubicBezTo>
                    <a:pt x="71" y="70"/>
                    <a:pt x="76" y="72"/>
                    <a:pt x="81" y="72"/>
                  </a:cubicBezTo>
                  <a:cubicBezTo>
                    <a:pt x="82" y="72"/>
                    <a:pt x="84" y="72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9" y="86"/>
                    <a:pt x="109" y="86"/>
                    <a:pt x="109" y="86"/>
                  </a:cubicBezTo>
                  <a:cubicBezTo>
                    <a:pt x="109" y="86"/>
                    <a:pt x="109" y="86"/>
                    <a:pt x="109" y="86"/>
                  </a:cubicBezTo>
                  <a:cubicBezTo>
                    <a:pt x="109" y="87"/>
                    <a:pt x="110" y="87"/>
                    <a:pt x="110" y="87"/>
                  </a:cubicBezTo>
                  <a:cubicBezTo>
                    <a:pt x="111" y="87"/>
                    <a:pt x="111" y="87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2" y="86"/>
                    <a:pt x="112" y="85"/>
                    <a:pt x="112" y="85"/>
                  </a:cubicBezTo>
                  <a:cubicBezTo>
                    <a:pt x="112" y="84"/>
                    <a:pt x="112" y="84"/>
                    <a:pt x="112" y="8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lose/>
                  <a:moveTo>
                    <a:pt x="5" y="4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24"/>
                  </a:moveTo>
                  <a:cubicBezTo>
                    <a:pt x="5" y="85"/>
                    <a:pt x="5" y="85"/>
                    <a:pt x="5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89" y="75"/>
                    <a:pt x="88" y="75"/>
                    <a:pt x="87" y="76"/>
                  </a:cubicBezTo>
                  <a:cubicBezTo>
                    <a:pt x="85" y="76"/>
                    <a:pt x="83" y="76"/>
                    <a:pt x="81" y="76"/>
                  </a:cubicBezTo>
                  <a:cubicBezTo>
                    <a:pt x="75" y="76"/>
                    <a:pt x="69" y="74"/>
                    <a:pt x="65" y="70"/>
                  </a:cubicBezTo>
                  <a:cubicBezTo>
                    <a:pt x="61" y="66"/>
                    <a:pt x="59" y="60"/>
                    <a:pt x="59" y="54"/>
                  </a:cubicBezTo>
                  <a:cubicBezTo>
                    <a:pt x="59" y="48"/>
                    <a:pt x="61" y="43"/>
                    <a:pt x="65" y="39"/>
                  </a:cubicBezTo>
                  <a:cubicBezTo>
                    <a:pt x="69" y="35"/>
                    <a:pt x="75" y="32"/>
                    <a:pt x="81" y="32"/>
                  </a:cubicBezTo>
                  <a:cubicBezTo>
                    <a:pt x="87" y="32"/>
                    <a:pt x="92" y="35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13" y="50"/>
                  </a:moveTo>
                  <a:cubicBezTo>
                    <a:pt x="54" y="50"/>
                    <a:pt x="54" y="50"/>
                    <a:pt x="54" y="50"/>
                  </a:cubicBezTo>
                  <a:cubicBezTo>
                    <a:pt x="56" y="50"/>
                    <a:pt x="57" y="51"/>
                    <a:pt x="57" y="52"/>
                  </a:cubicBezTo>
                  <a:cubicBezTo>
                    <a:pt x="57" y="53"/>
                    <a:pt x="56" y="55"/>
                    <a:pt x="54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2" y="55"/>
                    <a:pt x="11" y="53"/>
                    <a:pt x="11" y="52"/>
                  </a:cubicBezTo>
                  <a:cubicBezTo>
                    <a:pt x="11" y="51"/>
                    <a:pt x="12" y="50"/>
                    <a:pt x="13" y="50"/>
                  </a:cubicBezTo>
                  <a:close/>
                  <a:moveTo>
                    <a:pt x="13" y="60"/>
                  </a:moveTo>
                  <a:cubicBezTo>
                    <a:pt x="54" y="60"/>
                    <a:pt x="54" y="60"/>
                    <a:pt x="54" y="60"/>
                  </a:cubicBezTo>
                  <a:cubicBezTo>
                    <a:pt x="56" y="60"/>
                    <a:pt x="57" y="61"/>
                    <a:pt x="57" y="62"/>
                  </a:cubicBezTo>
                  <a:cubicBezTo>
                    <a:pt x="57" y="64"/>
                    <a:pt x="56" y="65"/>
                    <a:pt x="54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2" y="65"/>
                    <a:pt x="11" y="64"/>
                    <a:pt x="11" y="62"/>
                  </a:cubicBezTo>
                  <a:cubicBezTo>
                    <a:pt x="11" y="61"/>
                    <a:pt x="12" y="60"/>
                    <a:pt x="13" y="60"/>
                  </a:cubicBezTo>
                  <a:close/>
                  <a:moveTo>
                    <a:pt x="13" y="70"/>
                  </a:moveTo>
                  <a:cubicBezTo>
                    <a:pt x="54" y="70"/>
                    <a:pt x="54" y="70"/>
                    <a:pt x="54" y="70"/>
                  </a:cubicBezTo>
                  <a:cubicBezTo>
                    <a:pt x="56" y="70"/>
                    <a:pt x="57" y="71"/>
                    <a:pt x="57" y="72"/>
                  </a:cubicBezTo>
                  <a:cubicBezTo>
                    <a:pt x="57" y="74"/>
                    <a:pt x="56" y="75"/>
                    <a:pt x="54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2" y="75"/>
                    <a:pt x="11" y="74"/>
                    <a:pt x="11" y="72"/>
                  </a:cubicBezTo>
                  <a:cubicBezTo>
                    <a:pt x="11" y="71"/>
                    <a:pt x="12" y="70"/>
                    <a:pt x="13" y="70"/>
                  </a:cubicBezTo>
                  <a:close/>
                  <a:moveTo>
                    <a:pt x="13" y="41"/>
                  </a:moveTo>
                  <a:cubicBezTo>
                    <a:pt x="54" y="41"/>
                    <a:pt x="54" y="41"/>
                    <a:pt x="54" y="41"/>
                  </a:cubicBezTo>
                  <a:cubicBezTo>
                    <a:pt x="56" y="41"/>
                    <a:pt x="57" y="42"/>
                    <a:pt x="57" y="44"/>
                  </a:cubicBezTo>
                  <a:cubicBezTo>
                    <a:pt x="57" y="45"/>
                    <a:pt x="56" y="46"/>
                    <a:pt x="5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1" y="45"/>
                    <a:pt x="11" y="44"/>
                  </a:cubicBezTo>
                  <a:cubicBezTo>
                    <a:pt x="11" y="42"/>
                    <a:pt x="12" y="41"/>
                    <a:pt x="13" y="41"/>
                  </a:cubicBezTo>
                  <a:close/>
                  <a:moveTo>
                    <a:pt x="88" y="46"/>
                  </a:moveTo>
                  <a:cubicBezTo>
                    <a:pt x="86" y="45"/>
                    <a:pt x="84" y="43"/>
                    <a:pt x="81" y="43"/>
                  </a:cubicBezTo>
                  <a:cubicBezTo>
                    <a:pt x="78" y="43"/>
                    <a:pt x="75" y="45"/>
                    <a:pt x="73" y="46"/>
                  </a:cubicBezTo>
                  <a:cubicBezTo>
                    <a:pt x="71" y="48"/>
                    <a:pt x="70" y="51"/>
                    <a:pt x="70" y="54"/>
                  </a:cubicBezTo>
                  <a:cubicBezTo>
                    <a:pt x="70" y="57"/>
                    <a:pt x="71" y="60"/>
                    <a:pt x="73" y="62"/>
                  </a:cubicBezTo>
                  <a:cubicBezTo>
                    <a:pt x="75" y="64"/>
                    <a:pt x="78" y="65"/>
                    <a:pt x="81" y="65"/>
                  </a:cubicBezTo>
                  <a:cubicBezTo>
                    <a:pt x="84" y="65"/>
                    <a:pt x="86" y="64"/>
                    <a:pt x="88" y="62"/>
                  </a:cubicBezTo>
                  <a:cubicBezTo>
                    <a:pt x="90" y="60"/>
                    <a:pt x="92" y="57"/>
                    <a:pt x="92" y="54"/>
                  </a:cubicBezTo>
                  <a:cubicBezTo>
                    <a:pt x="92" y="51"/>
                    <a:pt x="90" y="48"/>
                    <a:pt x="88" y="46"/>
                  </a:cubicBezTo>
                  <a:close/>
                  <a:moveTo>
                    <a:pt x="67" y="8"/>
                  </a:moveTo>
                  <a:cubicBezTo>
                    <a:pt x="69" y="8"/>
                    <a:pt x="70" y="9"/>
                    <a:pt x="70" y="11"/>
                  </a:cubicBezTo>
                  <a:cubicBezTo>
                    <a:pt x="70" y="13"/>
                    <a:pt x="69" y="15"/>
                    <a:pt x="67" y="15"/>
                  </a:cubicBezTo>
                  <a:cubicBezTo>
                    <a:pt x="65" y="15"/>
                    <a:pt x="63" y="13"/>
                    <a:pt x="63" y="11"/>
                  </a:cubicBezTo>
                  <a:cubicBezTo>
                    <a:pt x="63" y="9"/>
                    <a:pt x="65" y="8"/>
                    <a:pt x="67" y="8"/>
                  </a:cubicBezTo>
                  <a:close/>
                  <a:moveTo>
                    <a:pt x="79" y="8"/>
                  </a:moveTo>
                  <a:cubicBezTo>
                    <a:pt x="81" y="8"/>
                    <a:pt x="82" y="9"/>
                    <a:pt x="82" y="11"/>
                  </a:cubicBezTo>
                  <a:cubicBezTo>
                    <a:pt x="82" y="13"/>
                    <a:pt x="81" y="15"/>
                    <a:pt x="79" y="15"/>
                  </a:cubicBezTo>
                  <a:cubicBezTo>
                    <a:pt x="77" y="15"/>
                    <a:pt x="75" y="13"/>
                    <a:pt x="75" y="11"/>
                  </a:cubicBezTo>
                  <a:cubicBezTo>
                    <a:pt x="75" y="9"/>
                    <a:pt x="77" y="8"/>
                    <a:pt x="79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5"/>
            <p:cNvGrpSpPr/>
            <p:nvPr/>
          </p:nvGrpSpPr>
          <p:grpSpPr>
            <a:xfrm>
              <a:off x="5913848" y="1207112"/>
              <a:ext cx="595442" cy="595443"/>
              <a:chOff x="7885130" y="1609482"/>
              <a:chExt cx="793923" cy="793924"/>
            </a:xfrm>
          </p:grpSpPr>
          <p:sp>
            <p:nvSpPr>
              <p:cNvPr id="54" name="Oval 76"/>
              <p:cNvSpPr/>
              <p:nvPr/>
            </p:nvSpPr>
            <p:spPr bwMode="auto">
              <a:xfrm>
                <a:off x="7885130" y="1609482"/>
                <a:ext cx="793923" cy="793924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85"/>
              <p:cNvSpPr>
                <a:spLocks/>
              </p:cNvSpPr>
              <p:nvPr/>
            </p:nvSpPr>
            <p:spPr bwMode="auto">
              <a:xfrm>
                <a:off x="8026932" y="1781083"/>
                <a:ext cx="510318" cy="450719"/>
              </a:xfrm>
              <a:custGeom>
                <a:avLst/>
                <a:gdLst/>
                <a:ahLst/>
                <a:cxnLst>
                  <a:cxn ang="0">
                    <a:pos x="79" y="72"/>
                  </a:cxn>
                  <a:cxn ang="0">
                    <a:pos x="32" y="72"/>
                  </a:cxn>
                  <a:cxn ang="0">
                    <a:pos x="22" y="49"/>
                  </a:cxn>
                  <a:cxn ang="0">
                    <a:pos x="32" y="25"/>
                  </a:cxn>
                  <a:cxn ang="0">
                    <a:pos x="57" y="93"/>
                  </a:cxn>
                  <a:cxn ang="0">
                    <a:pos x="12" y="70"/>
                  </a:cxn>
                  <a:cxn ang="0">
                    <a:pos x="11" y="62"/>
                  </a:cxn>
                  <a:cxn ang="0">
                    <a:pos x="7" y="63"/>
                  </a:cxn>
                  <a:cxn ang="0">
                    <a:pos x="1" y="71"/>
                  </a:cxn>
                  <a:cxn ang="0">
                    <a:pos x="12" y="85"/>
                  </a:cxn>
                  <a:cxn ang="0">
                    <a:pos x="12" y="64"/>
                  </a:cxn>
                  <a:cxn ang="0">
                    <a:pos x="12" y="64"/>
                  </a:cxn>
                  <a:cxn ang="0">
                    <a:pos x="85" y="8"/>
                  </a:cxn>
                  <a:cxn ang="0">
                    <a:pos x="101" y="40"/>
                  </a:cxn>
                  <a:cxn ang="0">
                    <a:pos x="103" y="52"/>
                  </a:cxn>
                  <a:cxn ang="0">
                    <a:pos x="111" y="42"/>
                  </a:cxn>
                  <a:cxn ang="0">
                    <a:pos x="86" y="4"/>
                  </a:cxn>
                  <a:cxn ang="0">
                    <a:pos x="56" y="19"/>
                  </a:cxn>
                  <a:cxn ang="0">
                    <a:pos x="49" y="30"/>
                  </a:cxn>
                  <a:cxn ang="0">
                    <a:pos x="58" y="39"/>
                  </a:cxn>
                  <a:cxn ang="0">
                    <a:pos x="53" y="42"/>
                  </a:cxn>
                  <a:cxn ang="0">
                    <a:pos x="53" y="43"/>
                  </a:cxn>
                  <a:cxn ang="0">
                    <a:pos x="60" y="47"/>
                  </a:cxn>
                  <a:cxn ang="0">
                    <a:pos x="73" y="56"/>
                  </a:cxn>
                  <a:cxn ang="0">
                    <a:pos x="73" y="56"/>
                  </a:cxn>
                  <a:cxn ang="0">
                    <a:pos x="74" y="52"/>
                  </a:cxn>
                  <a:cxn ang="0">
                    <a:pos x="67" y="39"/>
                  </a:cxn>
                  <a:cxn ang="0">
                    <a:pos x="66" y="32"/>
                  </a:cxn>
                  <a:cxn ang="0">
                    <a:pos x="68" y="30"/>
                  </a:cxn>
                  <a:cxn ang="0">
                    <a:pos x="35" y="28"/>
                  </a:cxn>
                  <a:cxn ang="0">
                    <a:pos x="39" y="45"/>
                  </a:cxn>
                  <a:cxn ang="0">
                    <a:pos x="41" y="44"/>
                  </a:cxn>
                  <a:cxn ang="0">
                    <a:pos x="35" y="58"/>
                  </a:cxn>
                  <a:cxn ang="0">
                    <a:pos x="40" y="61"/>
                  </a:cxn>
                  <a:cxn ang="0">
                    <a:pos x="59" y="56"/>
                  </a:cxn>
                  <a:cxn ang="0">
                    <a:pos x="61" y="66"/>
                  </a:cxn>
                  <a:cxn ang="0">
                    <a:pos x="60" y="69"/>
                  </a:cxn>
                  <a:cxn ang="0">
                    <a:pos x="85" y="49"/>
                  </a:cxn>
                  <a:cxn ang="0">
                    <a:pos x="74" y="35"/>
                  </a:cxn>
                  <a:cxn ang="0">
                    <a:pos x="78" y="50"/>
                  </a:cxn>
                  <a:cxn ang="0">
                    <a:pos x="70" y="59"/>
                  </a:cxn>
                  <a:cxn ang="0">
                    <a:pos x="60" y="51"/>
                  </a:cxn>
                  <a:cxn ang="0">
                    <a:pos x="49" y="40"/>
                  </a:cxn>
                  <a:cxn ang="0">
                    <a:pos x="55" y="36"/>
                  </a:cxn>
                  <a:cxn ang="0">
                    <a:pos x="48" y="34"/>
                  </a:cxn>
                  <a:cxn ang="0">
                    <a:pos x="30" y="63"/>
                  </a:cxn>
                  <a:cxn ang="0">
                    <a:pos x="41" y="67"/>
                  </a:cxn>
                  <a:cxn ang="0">
                    <a:pos x="57" y="77"/>
                  </a:cxn>
                  <a:cxn ang="0">
                    <a:pos x="56" y="69"/>
                  </a:cxn>
                  <a:cxn ang="0">
                    <a:pos x="57" y="64"/>
                  </a:cxn>
                  <a:cxn ang="0">
                    <a:pos x="40" y="65"/>
                  </a:cxn>
                  <a:cxn ang="0">
                    <a:pos x="34" y="63"/>
                  </a:cxn>
                  <a:cxn ang="0">
                    <a:pos x="31" y="56"/>
                  </a:cxn>
                  <a:cxn ang="0">
                    <a:pos x="32" y="56"/>
                  </a:cxn>
                  <a:cxn ang="0">
                    <a:pos x="33" y="46"/>
                  </a:cxn>
                  <a:cxn ang="0">
                    <a:pos x="30" y="63"/>
                  </a:cxn>
                  <a:cxn ang="0">
                    <a:pos x="45" y="71"/>
                  </a:cxn>
                </a:cxnLst>
                <a:rect l="0" t="0" r="r" b="b"/>
                <a:pathLst>
                  <a:path w="116" h="102">
                    <a:moveTo>
                      <a:pt x="56" y="15"/>
                    </a:moveTo>
                    <a:cubicBezTo>
                      <a:pt x="65" y="15"/>
                      <a:pt x="73" y="19"/>
                      <a:pt x="79" y="25"/>
                    </a:cubicBezTo>
                    <a:cubicBezTo>
                      <a:pt x="85" y="31"/>
                      <a:pt x="89" y="39"/>
                      <a:pt x="89" y="49"/>
                    </a:cubicBezTo>
                    <a:cubicBezTo>
                      <a:pt x="89" y="58"/>
                      <a:pt x="85" y="66"/>
                      <a:pt x="79" y="72"/>
                    </a:cubicBezTo>
                    <a:cubicBezTo>
                      <a:pt x="74" y="77"/>
                      <a:pt x="68" y="81"/>
                      <a:pt x="61" y="82"/>
                    </a:cubicBezTo>
                    <a:cubicBezTo>
                      <a:pt x="60" y="82"/>
                      <a:pt x="59" y="82"/>
                      <a:pt x="57" y="82"/>
                    </a:cubicBezTo>
                    <a:cubicBezTo>
                      <a:pt x="57" y="82"/>
                      <a:pt x="56" y="82"/>
                      <a:pt x="56" y="82"/>
                    </a:cubicBezTo>
                    <a:cubicBezTo>
                      <a:pt x="46" y="82"/>
                      <a:pt x="38" y="78"/>
                      <a:pt x="32" y="72"/>
                    </a:cubicBezTo>
                    <a:cubicBezTo>
                      <a:pt x="31" y="71"/>
                      <a:pt x="30" y="71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5" y="64"/>
                      <a:pt x="22" y="57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39"/>
                      <a:pt x="26" y="31"/>
                      <a:pt x="32" y="25"/>
                    </a:cubicBezTo>
                    <a:cubicBezTo>
                      <a:pt x="38" y="19"/>
                      <a:pt x="46" y="15"/>
                      <a:pt x="56" y="15"/>
                    </a:cubicBezTo>
                    <a:close/>
                    <a:moveTo>
                      <a:pt x="59" y="97"/>
                    </a:moveTo>
                    <a:cubicBezTo>
                      <a:pt x="60" y="96"/>
                      <a:pt x="61" y="95"/>
                      <a:pt x="60" y="94"/>
                    </a:cubicBezTo>
                    <a:cubicBezTo>
                      <a:pt x="59" y="93"/>
                      <a:pt x="58" y="92"/>
                      <a:pt x="57" y="93"/>
                    </a:cubicBezTo>
                    <a:cubicBezTo>
                      <a:pt x="52" y="96"/>
                      <a:pt x="47" y="97"/>
                      <a:pt x="42" y="97"/>
                    </a:cubicBezTo>
                    <a:cubicBezTo>
                      <a:pt x="37" y="97"/>
                      <a:pt x="32" y="95"/>
                      <a:pt x="28" y="93"/>
                    </a:cubicBezTo>
                    <a:cubicBezTo>
                      <a:pt x="23" y="90"/>
                      <a:pt x="19" y="87"/>
                      <a:pt x="16" y="82"/>
                    </a:cubicBezTo>
                    <a:cubicBezTo>
                      <a:pt x="14" y="79"/>
                      <a:pt x="13" y="74"/>
                      <a:pt x="12" y="70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6" y="73"/>
                      <a:pt x="18" y="73"/>
                      <a:pt x="19" y="72"/>
                    </a:cubicBezTo>
                    <a:cubicBezTo>
                      <a:pt x="20" y="71"/>
                      <a:pt x="19" y="70"/>
                      <a:pt x="18" y="69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0" y="61"/>
                      <a:pt x="8" y="61"/>
                      <a:pt x="8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4"/>
                      <a:pt x="7" y="63"/>
                      <a:pt x="7" y="63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2"/>
                      <a:pt x="1" y="73"/>
                      <a:pt x="2" y="74"/>
                    </a:cubicBezTo>
                    <a:cubicBezTo>
                      <a:pt x="3" y="75"/>
                      <a:pt x="4" y="75"/>
                      <a:pt x="5" y="74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8" y="76"/>
                      <a:pt x="10" y="81"/>
                      <a:pt x="12" y="85"/>
                    </a:cubicBezTo>
                    <a:cubicBezTo>
                      <a:pt x="16" y="90"/>
                      <a:pt x="20" y="94"/>
                      <a:pt x="25" y="97"/>
                    </a:cubicBezTo>
                    <a:cubicBezTo>
                      <a:pt x="31" y="100"/>
                      <a:pt x="36" y="101"/>
                      <a:pt x="42" y="102"/>
                    </a:cubicBezTo>
                    <a:cubicBezTo>
                      <a:pt x="48" y="102"/>
                      <a:pt x="54" y="100"/>
                      <a:pt x="59" y="97"/>
                    </a:cubicBezTo>
                    <a:close/>
                    <a:moveTo>
                      <a:pt x="12" y="64"/>
                    </a:moveTo>
                    <a:cubicBezTo>
                      <a:pt x="12" y="63"/>
                      <a:pt x="12" y="63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2" y="63"/>
                      <a:pt x="12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lose/>
                    <a:moveTo>
                      <a:pt x="69" y="2"/>
                    </a:moveTo>
                    <a:cubicBezTo>
                      <a:pt x="67" y="2"/>
                      <a:pt x="67" y="3"/>
                      <a:pt x="67" y="5"/>
                    </a:cubicBezTo>
                    <a:cubicBezTo>
                      <a:pt x="67" y="6"/>
                      <a:pt x="68" y="7"/>
                      <a:pt x="70" y="7"/>
                    </a:cubicBezTo>
                    <a:cubicBezTo>
                      <a:pt x="75" y="6"/>
                      <a:pt x="80" y="6"/>
                      <a:pt x="85" y="8"/>
                    </a:cubicBezTo>
                    <a:cubicBezTo>
                      <a:pt x="89" y="10"/>
                      <a:pt x="93" y="13"/>
                      <a:pt x="97" y="17"/>
                    </a:cubicBezTo>
                    <a:cubicBezTo>
                      <a:pt x="100" y="21"/>
                      <a:pt x="102" y="25"/>
                      <a:pt x="104" y="31"/>
                    </a:cubicBezTo>
                    <a:cubicBezTo>
                      <a:pt x="104" y="35"/>
                      <a:pt x="105" y="39"/>
                      <a:pt x="103" y="44"/>
                    </a:cubicBezTo>
                    <a:cubicBezTo>
                      <a:pt x="101" y="40"/>
                      <a:pt x="101" y="40"/>
                      <a:pt x="101" y="40"/>
                    </a:cubicBezTo>
                    <a:cubicBezTo>
                      <a:pt x="101" y="39"/>
                      <a:pt x="99" y="39"/>
                      <a:pt x="98" y="39"/>
                    </a:cubicBezTo>
                    <a:cubicBezTo>
                      <a:pt x="97" y="40"/>
                      <a:pt x="97" y="41"/>
                      <a:pt x="97" y="43"/>
                    </a:cubicBezTo>
                    <a:cubicBezTo>
                      <a:pt x="102" y="51"/>
                      <a:pt x="102" y="51"/>
                      <a:pt x="102" y="51"/>
                    </a:cubicBezTo>
                    <a:cubicBezTo>
                      <a:pt x="102" y="52"/>
                      <a:pt x="103" y="52"/>
                      <a:pt x="103" y="52"/>
                    </a:cubicBezTo>
                    <a:cubicBezTo>
                      <a:pt x="104" y="53"/>
                      <a:pt x="105" y="52"/>
                      <a:pt x="106" y="52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15" y="46"/>
                      <a:pt x="116" y="44"/>
                      <a:pt x="115" y="43"/>
                    </a:cubicBezTo>
                    <a:cubicBezTo>
                      <a:pt x="114" y="42"/>
                      <a:pt x="113" y="42"/>
                      <a:pt x="111" y="42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09" y="39"/>
                      <a:pt x="109" y="34"/>
                      <a:pt x="108" y="30"/>
                    </a:cubicBezTo>
                    <a:cubicBezTo>
                      <a:pt x="107" y="24"/>
                      <a:pt x="104" y="18"/>
                      <a:pt x="100" y="14"/>
                    </a:cubicBezTo>
                    <a:cubicBezTo>
                      <a:pt x="97" y="9"/>
                      <a:pt x="92" y="6"/>
                      <a:pt x="86" y="4"/>
                    </a:cubicBezTo>
                    <a:cubicBezTo>
                      <a:pt x="81" y="1"/>
                      <a:pt x="75" y="0"/>
                      <a:pt x="69" y="2"/>
                    </a:cubicBezTo>
                    <a:close/>
                    <a:moveTo>
                      <a:pt x="77" y="29"/>
                    </a:moveTo>
                    <a:cubicBezTo>
                      <a:pt x="77" y="28"/>
                      <a:pt x="77" y="28"/>
                      <a:pt x="76" y="28"/>
                    </a:cubicBezTo>
                    <a:cubicBezTo>
                      <a:pt x="71" y="22"/>
                      <a:pt x="64" y="19"/>
                      <a:pt x="56" y="19"/>
                    </a:cubicBezTo>
                    <a:cubicBezTo>
                      <a:pt x="53" y="19"/>
                      <a:pt x="50" y="20"/>
                      <a:pt x="47" y="20"/>
                    </a:cubicBezTo>
                    <a:cubicBezTo>
                      <a:pt x="48" y="22"/>
                      <a:pt x="48" y="25"/>
                      <a:pt x="49" y="27"/>
                    </a:cubicBezTo>
                    <a:cubicBezTo>
                      <a:pt x="49" y="28"/>
                      <a:pt x="49" y="30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53" y="31"/>
                      <a:pt x="57" y="32"/>
                      <a:pt x="59" y="33"/>
                    </a:cubicBezTo>
                    <a:cubicBezTo>
                      <a:pt x="63" y="35"/>
                      <a:pt x="63" y="37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6" y="40"/>
                      <a:pt x="55" y="40"/>
                      <a:pt x="54" y="40"/>
                    </a:cubicBezTo>
                    <a:cubicBezTo>
                      <a:pt x="54" y="41"/>
                      <a:pt x="53" y="41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3"/>
                      <a:pt x="53" y="43"/>
                    </a:cubicBezTo>
                    <a:cubicBezTo>
                      <a:pt x="53" y="44"/>
                      <a:pt x="53" y="44"/>
                      <a:pt x="54" y="45"/>
                    </a:cubicBezTo>
                    <a:cubicBezTo>
                      <a:pt x="54" y="46"/>
                      <a:pt x="55" y="46"/>
                      <a:pt x="56" y="47"/>
                    </a:cubicBezTo>
                    <a:cubicBezTo>
                      <a:pt x="57" y="47"/>
                      <a:pt x="58" y="47"/>
                      <a:pt x="59" y="47"/>
                    </a:cubicBezTo>
                    <a:cubicBezTo>
                      <a:pt x="59" y="47"/>
                      <a:pt x="60" y="47"/>
                      <a:pt x="60" y="4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3" y="47"/>
                      <a:pt x="65" y="48"/>
                      <a:pt x="67" y="50"/>
                    </a:cubicBezTo>
                    <a:cubicBezTo>
                      <a:pt x="69" y="52"/>
                      <a:pt x="71" y="54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4" y="56"/>
                      <a:pt x="74" y="56"/>
                      <a:pt x="74" y="56"/>
                    </a:cubicBezTo>
                    <a:cubicBezTo>
                      <a:pt x="74" y="56"/>
                      <a:pt x="74" y="56"/>
                      <a:pt x="75" y="55"/>
                    </a:cubicBezTo>
                    <a:cubicBezTo>
                      <a:pt x="75" y="54"/>
                      <a:pt x="75" y="53"/>
                      <a:pt x="75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3" y="50"/>
                      <a:pt x="72" y="48"/>
                      <a:pt x="71" y="46"/>
                    </a:cubicBezTo>
                    <a:cubicBezTo>
                      <a:pt x="69" y="44"/>
                      <a:pt x="68" y="42"/>
                      <a:pt x="67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66" y="32"/>
                      <a:pt x="66" y="31"/>
                    </a:cubicBezTo>
                    <a:cubicBezTo>
                      <a:pt x="66" y="30"/>
                      <a:pt x="67" y="30"/>
                      <a:pt x="68" y="30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7" y="29"/>
                      <a:pt x="77" y="29"/>
                      <a:pt x="77" y="29"/>
                    </a:cubicBezTo>
                    <a:close/>
                    <a:moveTo>
                      <a:pt x="43" y="22"/>
                    </a:moveTo>
                    <a:cubicBezTo>
                      <a:pt x="40" y="23"/>
                      <a:pt x="37" y="25"/>
                      <a:pt x="35" y="28"/>
                    </a:cubicBezTo>
                    <a:cubicBezTo>
                      <a:pt x="30" y="32"/>
                      <a:pt x="27" y="38"/>
                      <a:pt x="26" y="45"/>
                    </a:cubicBezTo>
                    <a:cubicBezTo>
                      <a:pt x="28" y="44"/>
                      <a:pt x="30" y="43"/>
                      <a:pt x="32" y="42"/>
                    </a:cubicBezTo>
                    <a:cubicBezTo>
                      <a:pt x="35" y="42"/>
                      <a:pt x="39" y="42"/>
                      <a:pt x="40" y="44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2" y="46"/>
                      <a:pt x="42" y="49"/>
                      <a:pt x="40" y="52"/>
                    </a:cubicBezTo>
                    <a:cubicBezTo>
                      <a:pt x="39" y="54"/>
                      <a:pt x="37" y="56"/>
                      <a:pt x="35" y="58"/>
                    </a:cubicBezTo>
                    <a:cubicBezTo>
                      <a:pt x="35" y="59"/>
                      <a:pt x="36" y="59"/>
                      <a:pt x="36" y="60"/>
                    </a:cubicBezTo>
                    <a:cubicBezTo>
                      <a:pt x="37" y="60"/>
                      <a:pt x="38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0"/>
                      <a:pt x="45" y="59"/>
                      <a:pt x="48" y="58"/>
                    </a:cubicBezTo>
                    <a:cubicBezTo>
                      <a:pt x="52" y="56"/>
                      <a:pt x="56" y="54"/>
                      <a:pt x="59" y="5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6"/>
                      <a:pt x="59" y="56"/>
                      <a:pt x="59" y="56"/>
                    </a:cubicBezTo>
                    <a:cubicBezTo>
                      <a:pt x="59" y="56"/>
                      <a:pt x="59" y="56"/>
                      <a:pt x="59" y="56"/>
                    </a:cubicBezTo>
                    <a:cubicBezTo>
                      <a:pt x="64" y="60"/>
                      <a:pt x="62" y="63"/>
                      <a:pt x="61" y="66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7"/>
                      <a:pt x="60" y="68"/>
                      <a:pt x="60" y="69"/>
                    </a:cubicBezTo>
                    <a:cubicBezTo>
                      <a:pt x="60" y="71"/>
                      <a:pt x="61" y="73"/>
                      <a:pt x="62" y="75"/>
                    </a:cubicBezTo>
                    <a:cubicBezTo>
                      <a:pt x="62" y="76"/>
                      <a:pt x="62" y="77"/>
                      <a:pt x="62" y="77"/>
                    </a:cubicBezTo>
                    <a:cubicBezTo>
                      <a:pt x="68" y="76"/>
                      <a:pt x="73" y="73"/>
                      <a:pt x="76" y="69"/>
                    </a:cubicBezTo>
                    <a:cubicBezTo>
                      <a:pt x="82" y="64"/>
                      <a:pt x="85" y="57"/>
                      <a:pt x="85" y="49"/>
                    </a:cubicBezTo>
                    <a:cubicBezTo>
                      <a:pt x="85" y="42"/>
                      <a:pt x="83" y="37"/>
                      <a:pt x="80" y="3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5" y="36"/>
                      <a:pt x="75" y="36"/>
                      <a:pt x="74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2" y="40"/>
                      <a:pt x="73" y="42"/>
                      <a:pt x="74" y="44"/>
                    </a:cubicBezTo>
                    <a:cubicBezTo>
                      <a:pt x="76" y="46"/>
                      <a:pt x="77" y="48"/>
                      <a:pt x="78" y="50"/>
                    </a:cubicBezTo>
                    <a:cubicBezTo>
                      <a:pt x="79" y="53"/>
                      <a:pt x="79" y="55"/>
                      <a:pt x="78" y="57"/>
                    </a:cubicBezTo>
                    <a:cubicBezTo>
                      <a:pt x="78" y="58"/>
                      <a:pt x="77" y="59"/>
                      <a:pt x="76" y="59"/>
                    </a:cubicBezTo>
                    <a:cubicBezTo>
                      <a:pt x="76" y="60"/>
                      <a:pt x="75" y="60"/>
                      <a:pt x="74" y="60"/>
                    </a:cubicBezTo>
                    <a:cubicBezTo>
                      <a:pt x="73" y="61"/>
                      <a:pt x="71" y="60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68" y="57"/>
                      <a:pt x="67" y="55"/>
                      <a:pt x="65" y="53"/>
                    </a:cubicBezTo>
                    <a:cubicBezTo>
                      <a:pt x="63" y="52"/>
                      <a:pt x="62" y="51"/>
                      <a:pt x="60" y="51"/>
                    </a:cubicBezTo>
                    <a:cubicBezTo>
                      <a:pt x="58" y="51"/>
                      <a:pt x="56" y="51"/>
                      <a:pt x="54" y="50"/>
                    </a:cubicBezTo>
                    <a:cubicBezTo>
                      <a:pt x="53" y="50"/>
                      <a:pt x="52" y="49"/>
                      <a:pt x="51" y="48"/>
                    </a:cubicBezTo>
                    <a:cubicBezTo>
                      <a:pt x="50" y="47"/>
                      <a:pt x="49" y="45"/>
                      <a:pt x="49" y="44"/>
                    </a:cubicBezTo>
                    <a:cubicBezTo>
                      <a:pt x="48" y="43"/>
                      <a:pt x="49" y="41"/>
                      <a:pt x="49" y="40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0" y="38"/>
                      <a:pt x="51" y="38"/>
                      <a:pt x="53" y="37"/>
                    </a:cubicBezTo>
                    <a:cubicBezTo>
                      <a:pt x="53" y="36"/>
                      <a:pt x="54" y="36"/>
                      <a:pt x="55" y="36"/>
                    </a:cubicBezTo>
                    <a:cubicBezTo>
                      <a:pt x="53" y="35"/>
                      <a:pt x="51" y="35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5" y="33"/>
                      <a:pt x="45" y="30"/>
                      <a:pt x="45" y="27"/>
                    </a:cubicBezTo>
                    <a:cubicBezTo>
                      <a:pt x="44" y="25"/>
                      <a:pt x="44" y="23"/>
                      <a:pt x="43" y="22"/>
                    </a:cubicBezTo>
                    <a:close/>
                    <a:moveTo>
                      <a:pt x="30" y="63"/>
                    </a:moveTo>
                    <a:cubicBezTo>
                      <a:pt x="30" y="64"/>
                      <a:pt x="31" y="65"/>
                      <a:pt x="32" y="67"/>
                    </a:cubicBezTo>
                    <a:cubicBezTo>
                      <a:pt x="33" y="67"/>
                      <a:pt x="35" y="67"/>
                      <a:pt x="36" y="67"/>
                    </a:cubicBezTo>
                    <a:cubicBezTo>
                      <a:pt x="37" y="67"/>
                      <a:pt x="39" y="67"/>
                      <a:pt x="40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3" y="67"/>
                      <a:pt x="45" y="67"/>
                      <a:pt x="46" y="68"/>
                    </a:cubicBezTo>
                    <a:cubicBezTo>
                      <a:pt x="48" y="68"/>
                      <a:pt x="50" y="69"/>
                      <a:pt x="51" y="71"/>
                    </a:cubicBezTo>
                    <a:cubicBezTo>
                      <a:pt x="52" y="73"/>
                      <a:pt x="54" y="76"/>
                      <a:pt x="57" y="77"/>
                    </a:cubicBezTo>
                    <a:cubicBezTo>
                      <a:pt x="57" y="78"/>
                      <a:pt x="58" y="78"/>
                      <a:pt x="58" y="78"/>
                    </a:cubicBezTo>
                    <a:cubicBezTo>
                      <a:pt x="58" y="78"/>
                      <a:pt x="59" y="78"/>
                      <a:pt x="59" y="78"/>
                    </a:cubicBezTo>
                    <a:cubicBezTo>
                      <a:pt x="59" y="78"/>
                      <a:pt x="58" y="77"/>
                      <a:pt x="58" y="76"/>
                    </a:cubicBezTo>
                    <a:cubicBezTo>
                      <a:pt x="57" y="74"/>
                      <a:pt x="56" y="72"/>
                      <a:pt x="56" y="69"/>
                    </a:cubicBezTo>
                    <a:cubicBezTo>
                      <a:pt x="56" y="67"/>
                      <a:pt x="57" y="66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3"/>
                      <a:pt x="59" y="61"/>
                      <a:pt x="57" y="60"/>
                    </a:cubicBezTo>
                    <a:cubicBezTo>
                      <a:pt x="55" y="59"/>
                      <a:pt x="53" y="60"/>
                      <a:pt x="50" y="62"/>
                    </a:cubicBezTo>
                    <a:cubicBezTo>
                      <a:pt x="47" y="63"/>
                      <a:pt x="44" y="64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7" y="65"/>
                      <a:pt x="36" y="64"/>
                      <a:pt x="34" y="63"/>
                    </a:cubicBezTo>
                    <a:cubicBezTo>
                      <a:pt x="33" y="62"/>
                      <a:pt x="31" y="60"/>
                      <a:pt x="31" y="58"/>
                    </a:cubicBezTo>
                    <a:cubicBezTo>
                      <a:pt x="30" y="57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4"/>
                      <a:pt x="35" y="52"/>
                      <a:pt x="37" y="50"/>
                    </a:cubicBezTo>
                    <a:cubicBezTo>
                      <a:pt x="37" y="48"/>
                      <a:pt x="38" y="47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5" y="46"/>
                      <a:pt x="33" y="46"/>
                    </a:cubicBezTo>
                    <a:cubicBezTo>
                      <a:pt x="30" y="47"/>
                      <a:pt x="28" y="48"/>
                      <a:pt x="26" y="49"/>
                    </a:cubicBezTo>
                    <a:cubicBezTo>
                      <a:pt x="26" y="53"/>
                      <a:pt x="27" y="56"/>
                      <a:pt x="28" y="59"/>
                    </a:cubicBezTo>
                    <a:cubicBezTo>
                      <a:pt x="28" y="60"/>
                      <a:pt x="29" y="61"/>
                      <a:pt x="29" y="62"/>
                    </a:cubicBezTo>
                    <a:cubicBezTo>
                      <a:pt x="30" y="63"/>
                      <a:pt x="30" y="63"/>
                      <a:pt x="30" y="63"/>
                    </a:cubicBezTo>
                    <a:close/>
                    <a:moveTo>
                      <a:pt x="37" y="71"/>
                    </a:moveTo>
                    <a:cubicBezTo>
                      <a:pt x="41" y="75"/>
                      <a:pt x="46" y="77"/>
                      <a:pt x="51" y="78"/>
                    </a:cubicBezTo>
                    <a:cubicBezTo>
                      <a:pt x="50" y="76"/>
                      <a:pt x="48" y="75"/>
                      <a:pt x="48" y="73"/>
                    </a:cubicBezTo>
                    <a:cubicBezTo>
                      <a:pt x="47" y="72"/>
                      <a:pt x="46" y="72"/>
                      <a:pt x="45" y="71"/>
                    </a:cubicBezTo>
                    <a:cubicBezTo>
                      <a:pt x="44" y="71"/>
                      <a:pt x="42" y="71"/>
                      <a:pt x="41" y="71"/>
                    </a:cubicBezTo>
                    <a:cubicBezTo>
                      <a:pt x="40" y="71"/>
                      <a:pt x="38" y="71"/>
                      <a:pt x="37" y="7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86"/>
            <p:cNvGrpSpPr/>
            <p:nvPr/>
          </p:nvGrpSpPr>
          <p:grpSpPr>
            <a:xfrm>
              <a:off x="2783139" y="3597651"/>
              <a:ext cx="286483" cy="301448"/>
              <a:chOff x="3922713" y="2366963"/>
              <a:chExt cx="425450" cy="447675"/>
            </a:xfrm>
            <a:solidFill>
              <a:schemeClr val="bg1"/>
            </a:solidFill>
          </p:grpSpPr>
          <p:sp>
            <p:nvSpPr>
              <p:cNvPr id="51" name="Freeform: Shape 87"/>
              <p:cNvSpPr>
                <a:spLocks/>
              </p:cNvSpPr>
              <p:nvPr/>
            </p:nvSpPr>
            <p:spPr bwMode="auto">
              <a:xfrm>
                <a:off x="3968751" y="2513013"/>
                <a:ext cx="44450" cy="825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8" y="1"/>
                  </a:cxn>
                  <a:cxn ang="0">
                    <a:pos x="1" y="9"/>
                  </a:cxn>
                  <a:cxn ang="0">
                    <a:pos x="1" y="9"/>
                  </a:cxn>
                  <a:cxn ang="0">
                    <a:pos x="1" y="12"/>
                  </a:cxn>
                  <a:cxn ang="0">
                    <a:pos x="8" y="21"/>
                  </a:cxn>
                  <a:cxn ang="0">
                    <a:pos x="12" y="21"/>
                  </a:cxn>
                  <a:cxn ang="0">
                    <a:pos x="12" y="19"/>
                  </a:cxn>
                  <a:cxn ang="0">
                    <a:pos x="12" y="19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8" y="13"/>
                  </a:cxn>
                  <a:cxn ang="0">
                    <a:pos x="6" y="11"/>
                  </a:cxn>
                  <a:cxn ang="0">
                    <a:pos x="8" y="8"/>
                  </a:cxn>
                  <a:cxn ang="0">
                    <a:pos x="8" y="13"/>
                  </a:cxn>
                </a:cxnLst>
                <a:rect l="0" t="0" r="r" b="b"/>
                <a:pathLst>
                  <a:path w="12" h="22">
                    <a:moveTo>
                      <a:pt x="10" y="0"/>
                    </a:moveTo>
                    <a:cubicBezTo>
                      <a:pt x="9" y="0"/>
                      <a:pt x="9" y="0"/>
                      <a:pt x="8" y="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2"/>
                      <a:pt x="11" y="22"/>
                      <a:pt x="12" y="21"/>
                    </a:cubicBezTo>
                    <a:cubicBezTo>
                      <a:pt x="12" y="21"/>
                      <a:pt x="12" y="20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  <a:moveTo>
                      <a:pt x="8" y="13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88"/>
              <p:cNvSpPr>
                <a:spLocks/>
              </p:cNvSpPr>
              <p:nvPr/>
            </p:nvSpPr>
            <p:spPr bwMode="auto">
              <a:xfrm>
                <a:off x="4095751" y="2513013"/>
                <a:ext cx="46038" cy="82550"/>
              </a:xfrm>
              <a:custGeom>
                <a:avLst/>
                <a:gdLst/>
                <a:ahLst/>
                <a:cxnLst>
                  <a:cxn ang="0">
                    <a:pos x="12" y="9"/>
                  </a:cxn>
                  <a:cxn ang="0">
                    <a:pos x="12" y="9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19"/>
                  </a:cxn>
                  <a:cxn ang="0">
                    <a:pos x="1" y="22"/>
                  </a:cxn>
                  <a:cxn ang="0">
                    <a:pos x="4" y="21"/>
                  </a:cxn>
                  <a:cxn ang="0">
                    <a:pos x="11" y="12"/>
                  </a:cxn>
                  <a:cxn ang="0">
                    <a:pos x="12" y="9"/>
                  </a:cxn>
                  <a:cxn ang="0">
                    <a:pos x="5" y="13"/>
                  </a:cxn>
                  <a:cxn ang="0">
                    <a:pos x="5" y="9"/>
                  </a:cxn>
                  <a:cxn ang="0">
                    <a:pos x="7" y="11"/>
                  </a:cxn>
                  <a:cxn ang="0">
                    <a:pos x="5" y="13"/>
                  </a:cxn>
                </a:cxnLst>
                <a:rect l="0" t="0" r="r" b="b"/>
                <a:pathLst>
                  <a:path w="12" h="22">
                    <a:moveTo>
                      <a:pt x="12" y="9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1"/>
                      <a:pt x="1" y="22"/>
                    </a:cubicBezTo>
                    <a:cubicBezTo>
                      <a:pt x="2" y="22"/>
                      <a:pt x="3" y="22"/>
                      <a:pt x="4" y="2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2" y="10"/>
                      <a:pt x="12" y="9"/>
                    </a:cubicBezTo>
                    <a:close/>
                    <a:moveTo>
                      <a:pt x="5" y="13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7" y="11"/>
                      <a:pt x="7" y="11"/>
                      <a:pt x="7" y="11"/>
                    </a:cubicBezTo>
                    <a:lnTo>
                      <a:pt x="5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89"/>
              <p:cNvSpPr>
                <a:spLocks/>
              </p:cNvSpPr>
              <p:nvPr/>
            </p:nvSpPr>
            <p:spPr bwMode="auto">
              <a:xfrm>
                <a:off x="3922713" y="2366963"/>
                <a:ext cx="425450" cy="447675"/>
              </a:xfrm>
              <a:custGeom>
                <a:avLst/>
                <a:gdLst/>
                <a:ahLst/>
                <a:cxnLst>
                  <a:cxn ang="0">
                    <a:pos x="60" y="63"/>
                  </a:cxn>
                  <a:cxn ang="0">
                    <a:pos x="70" y="47"/>
                  </a:cxn>
                  <a:cxn ang="0">
                    <a:pos x="44" y="25"/>
                  </a:cxn>
                  <a:cxn ang="0">
                    <a:pos x="45" y="4"/>
                  </a:cxn>
                  <a:cxn ang="0">
                    <a:pos x="33" y="31"/>
                  </a:cxn>
                  <a:cxn ang="0">
                    <a:pos x="23" y="25"/>
                  </a:cxn>
                  <a:cxn ang="0">
                    <a:pos x="19" y="114"/>
                  </a:cxn>
                  <a:cxn ang="0">
                    <a:pos x="51" y="114"/>
                  </a:cxn>
                  <a:cxn ang="0">
                    <a:pos x="94" y="114"/>
                  </a:cxn>
                  <a:cxn ang="0">
                    <a:pos x="26" y="14"/>
                  </a:cxn>
                  <a:cxn ang="0">
                    <a:pos x="35" y="22"/>
                  </a:cxn>
                  <a:cxn ang="0">
                    <a:pos x="24" y="112"/>
                  </a:cxn>
                  <a:cxn ang="0">
                    <a:pos x="33" y="50"/>
                  </a:cxn>
                  <a:cxn ang="0">
                    <a:pos x="33" y="50"/>
                  </a:cxn>
                  <a:cxn ang="0">
                    <a:pos x="33" y="50"/>
                  </a:cxn>
                  <a:cxn ang="0">
                    <a:pos x="33" y="50"/>
                  </a:cxn>
                  <a:cxn ang="0">
                    <a:pos x="34" y="51"/>
                  </a:cxn>
                  <a:cxn ang="0">
                    <a:pos x="34" y="51"/>
                  </a:cxn>
                  <a:cxn ang="0">
                    <a:pos x="34" y="51"/>
                  </a:cxn>
                  <a:cxn ang="0">
                    <a:pos x="34" y="51"/>
                  </a:cxn>
                  <a:cxn ang="0">
                    <a:pos x="34" y="51"/>
                  </a:cxn>
                  <a:cxn ang="0">
                    <a:pos x="35" y="51"/>
                  </a:cxn>
                  <a:cxn ang="0">
                    <a:pos x="35" y="51"/>
                  </a:cxn>
                  <a:cxn ang="0">
                    <a:pos x="35" y="51"/>
                  </a:cxn>
                  <a:cxn ang="0">
                    <a:pos x="35" y="51"/>
                  </a:cxn>
                  <a:cxn ang="0">
                    <a:pos x="36" y="51"/>
                  </a:cxn>
                  <a:cxn ang="0">
                    <a:pos x="36" y="51"/>
                  </a:cxn>
                  <a:cxn ang="0">
                    <a:pos x="36" y="51"/>
                  </a:cxn>
                  <a:cxn ang="0">
                    <a:pos x="37" y="51"/>
                  </a:cxn>
                  <a:cxn ang="0">
                    <a:pos x="37" y="50"/>
                  </a:cxn>
                  <a:cxn ang="0">
                    <a:pos x="37" y="50"/>
                  </a:cxn>
                  <a:cxn ang="0">
                    <a:pos x="65" y="49"/>
                  </a:cxn>
                  <a:cxn ang="0">
                    <a:pos x="76" y="69"/>
                  </a:cxn>
                  <a:cxn ang="0">
                    <a:pos x="69" y="77"/>
                  </a:cxn>
                  <a:cxn ang="0">
                    <a:pos x="73" y="86"/>
                  </a:cxn>
                  <a:cxn ang="0">
                    <a:pos x="68" y="91"/>
                  </a:cxn>
                  <a:cxn ang="0">
                    <a:pos x="67" y="67"/>
                  </a:cxn>
                  <a:cxn ang="0">
                    <a:pos x="63" y="70"/>
                  </a:cxn>
                  <a:cxn ang="0">
                    <a:pos x="58" y="76"/>
                  </a:cxn>
                  <a:cxn ang="0">
                    <a:pos x="63" y="92"/>
                  </a:cxn>
                  <a:cxn ang="0">
                    <a:pos x="65" y="103"/>
                  </a:cxn>
                  <a:cxn ang="0">
                    <a:pos x="71" y="109"/>
                  </a:cxn>
                  <a:cxn ang="0">
                    <a:pos x="79" y="99"/>
                  </a:cxn>
                  <a:cxn ang="0">
                    <a:pos x="105" y="82"/>
                  </a:cxn>
                  <a:cxn ang="0">
                    <a:pos x="103" y="69"/>
                  </a:cxn>
                  <a:cxn ang="0">
                    <a:pos x="93" y="61"/>
                  </a:cxn>
                  <a:cxn ang="0">
                    <a:pos x="88" y="69"/>
                  </a:cxn>
                  <a:cxn ang="0">
                    <a:pos x="95" y="77"/>
                  </a:cxn>
                  <a:cxn ang="0">
                    <a:pos x="90" y="81"/>
                  </a:cxn>
                  <a:cxn ang="0">
                    <a:pos x="96" y="87"/>
                  </a:cxn>
                  <a:cxn ang="0">
                    <a:pos x="89" y="105"/>
                  </a:cxn>
                  <a:cxn ang="0">
                    <a:pos x="101" y="103"/>
                  </a:cxn>
                  <a:cxn ang="0">
                    <a:pos x="101" y="103"/>
                  </a:cxn>
                  <a:cxn ang="0">
                    <a:pos x="100" y="97"/>
                  </a:cxn>
                  <a:cxn ang="0">
                    <a:pos x="108" y="94"/>
                  </a:cxn>
                </a:cxnLst>
                <a:rect l="0" t="0" r="r" b="b"/>
                <a:pathLst>
                  <a:path w="113" h="119">
                    <a:moveTo>
                      <a:pt x="111" y="73"/>
                    </a:moveTo>
                    <a:cubicBezTo>
                      <a:pt x="109" y="69"/>
                      <a:pt x="107" y="66"/>
                      <a:pt x="104" y="63"/>
                    </a:cubicBezTo>
                    <a:cubicBezTo>
                      <a:pt x="101" y="60"/>
                      <a:pt x="98" y="57"/>
                      <a:pt x="94" y="56"/>
                    </a:cubicBezTo>
                    <a:cubicBezTo>
                      <a:pt x="90" y="54"/>
                      <a:pt x="86" y="54"/>
                      <a:pt x="82" y="54"/>
                    </a:cubicBezTo>
                    <a:cubicBezTo>
                      <a:pt x="78" y="54"/>
                      <a:pt x="74" y="54"/>
                      <a:pt x="70" y="56"/>
                    </a:cubicBezTo>
                    <a:cubicBezTo>
                      <a:pt x="66" y="57"/>
                      <a:pt x="63" y="60"/>
                      <a:pt x="60" y="63"/>
                    </a:cubicBezTo>
                    <a:cubicBezTo>
                      <a:pt x="57" y="66"/>
                      <a:pt x="55" y="69"/>
                      <a:pt x="53" y="73"/>
                    </a:cubicBezTo>
                    <a:cubicBezTo>
                      <a:pt x="52" y="75"/>
                      <a:pt x="51" y="78"/>
                      <a:pt x="51" y="8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1" y="49"/>
                      <a:pt x="71" y="48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7" y="24"/>
                      <a:pt x="45" y="24"/>
                      <a:pt x="44" y="24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0"/>
                      <a:pt x="38" y="28"/>
                      <a:pt x="38" y="27"/>
                    </a:cubicBezTo>
                    <a:cubicBezTo>
                      <a:pt x="41" y="26"/>
                      <a:pt x="43" y="25"/>
                      <a:pt x="45" y="23"/>
                    </a:cubicBezTo>
                    <a:cubicBezTo>
                      <a:pt x="48" y="21"/>
                      <a:pt x="49" y="17"/>
                      <a:pt x="49" y="14"/>
                    </a:cubicBezTo>
                    <a:cubicBezTo>
                      <a:pt x="49" y="10"/>
                      <a:pt x="48" y="7"/>
                      <a:pt x="45" y="4"/>
                    </a:cubicBezTo>
                    <a:cubicBezTo>
                      <a:pt x="43" y="2"/>
                      <a:pt x="39" y="0"/>
                      <a:pt x="35" y="0"/>
                    </a:cubicBezTo>
                    <a:cubicBezTo>
                      <a:pt x="31" y="0"/>
                      <a:pt x="28" y="2"/>
                      <a:pt x="26" y="4"/>
                    </a:cubicBezTo>
                    <a:cubicBezTo>
                      <a:pt x="23" y="7"/>
                      <a:pt x="21" y="10"/>
                      <a:pt x="21" y="14"/>
                    </a:cubicBezTo>
                    <a:cubicBezTo>
                      <a:pt x="21" y="17"/>
                      <a:pt x="23" y="21"/>
                      <a:pt x="26" y="23"/>
                    </a:cubicBezTo>
                    <a:cubicBezTo>
                      <a:pt x="27" y="25"/>
                      <a:pt x="30" y="26"/>
                      <a:pt x="32" y="27"/>
                    </a:cubicBezTo>
                    <a:cubicBezTo>
                      <a:pt x="32" y="28"/>
                      <a:pt x="32" y="30"/>
                      <a:pt x="33" y="31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6" y="24"/>
                      <a:pt x="25" y="23"/>
                      <a:pt x="23" y="24"/>
                    </a:cubicBezTo>
                    <a:cubicBezTo>
                      <a:pt x="23" y="24"/>
                      <a:pt x="23" y="24"/>
                      <a:pt x="23" y="2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8"/>
                      <a:pt x="0" y="49"/>
                      <a:pt x="1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19" y="115"/>
                      <a:pt x="20" y="116"/>
                      <a:pt x="22" y="116"/>
                    </a:cubicBezTo>
                    <a:cubicBezTo>
                      <a:pt x="39" y="119"/>
                      <a:pt x="32" y="119"/>
                      <a:pt x="49" y="116"/>
                    </a:cubicBezTo>
                    <a:cubicBezTo>
                      <a:pt x="49" y="114"/>
                      <a:pt x="49" y="114"/>
                      <a:pt x="49" y="114"/>
                    </a:cubicBezTo>
                    <a:cubicBezTo>
                      <a:pt x="49" y="116"/>
                      <a:pt x="49" y="116"/>
                      <a:pt x="49" y="116"/>
                    </a:cubicBezTo>
                    <a:cubicBezTo>
                      <a:pt x="50" y="116"/>
                      <a:pt x="51" y="115"/>
                      <a:pt x="51" y="114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92"/>
                      <a:pt x="52" y="95"/>
                      <a:pt x="53" y="97"/>
                    </a:cubicBezTo>
                    <a:cubicBezTo>
                      <a:pt x="55" y="101"/>
                      <a:pt x="57" y="104"/>
                      <a:pt x="60" y="107"/>
                    </a:cubicBezTo>
                    <a:cubicBezTo>
                      <a:pt x="63" y="110"/>
                      <a:pt x="66" y="112"/>
                      <a:pt x="70" y="114"/>
                    </a:cubicBezTo>
                    <a:cubicBezTo>
                      <a:pt x="74" y="116"/>
                      <a:pt x="78" y="116"/>
                      <a:pt x="82" y="116"/>
                    </a:cubicBezTo>
                    <a:cubicBezTo>
                      <a:pt x="86" y="116"/>
                      <a:pt x="90" y="116"/>
                      <a:pt x="94" y="114"/>
                    </a:cubicBezTo>
                    <a:cubicBezTo>
                      <a:pt x="98" y="112"/>
                      <a:pt x="101" y="110"/>
                      <a:pt x="104" y="107"/>
                    </a:cubicBezTo>
                    <a:cubicBezTo>
                      <a:pt x="107" y="104"/>
                      <a:pt x="109" y="101"/>
                      <a:pt x="111" y="97"/>
                    </a:cubicBezTo>
                    <a:cubicBezTo>
                      <a:pt x="113" y="93"/>
                      <a:pt x="113" y="89"/>
                      <a:pt x="113" y="85"/>
                    </a:cubicBezTo>
                    <a:cubicBezTo>
                      <a:pt x="113" y="81"/>
                      <a:pt x="113" y="77"/>
                      <a:pt x="111" y="73"/>
                    </a:cubicBezTo>
                    <a:close/>
                    <a:moveTo>
                      <a:pt x="29" y="20"/>
                    </a:moveTo>
                    <a:cubicBezTo>
                      <a:pt x="27" y="18"/>
                      <a:pt x="26" y="16"/>
                      <a:pt x="26" y="14"/>
                    </a:cubicBezTo>
                    <a:cubicBezTo>
                      <a:pt x="26" y="11"/>
                      <a:pt x="27" y="9"/>
                      <a:pt x="29" y="8"/>
                    </a:cubicBezTo>
                    <a:cubicBezTo>
                      <a:pt x="30" y="6"/>
                      <a:pt x="33" y="5"/>
                      <a:pt x="35" y="5"/>
                    </a:cubicBezTo>
                    <a:cubicBezTo>
                      <a:pt x="38" y="5"/>
                      <a:pt x="40" y="6"/>
                      <a:pt x="42" y="8"/>
                    </a:cubicBezTo>
                    <a:cubicBezTo>
                      <a:pt x="43" y="9"/>
                      <a:pt x="45" y="11"/>
                      <a:pt x="45" y="14"/>
                    </a:cubicBezTo>
                    <a:cubicBezTo>
                      <a:pt x="45" y="16"/>
                      <a:pt x="43" y="18"/>
                      <a:pt x="42" y="20"/>
                    </a:cubicBezTo>
                    <a:cubicBezTo>
                      <a:pt x="40" y="21"/>
                      <a:pt x="38" y="22"/>
                      <a:pt x="35" y="22"/>
                    </a:cubicBezTo>
                    <a:cubicBezTo>
                      <a:pt x="33" y="22"/>
                      <a:pt x="30" y="21"/>
                      <a:pt x="29" y="20"/>
                    </a:cubicBezTo>
                    <a:close/>
                    <a:moveTo>
                      <a:pt x="47" y="69"/>
                    </a:moveTo>
                    <a:cubicBezTo>
                      <a:pt x="46" y="69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32" y="115"/>
                      <a:pt x="38" y="115"/>
                      <a:pt x="24" y="112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0"/>
                      <a:pt x="24" y="69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65" y="49"/>
                      <a:pt x="65" y="49"/>
                      <a:pt x="65" y="49"/>
                    </a:cubicBezTo>
                    <a:lnTo>
                      <a:pt x="47" y="69"/>
                    </a:lnTo>
                    <a:close/>
                    <a:moveTo>
                      <a:pt x="76" y="64"/>
                    </a:moveTo>
                    <a:cubicBezTo>
                      <a:pt x="77" y="63"/>
                      <a:pt x="78" y="62"/>
                      <a:pt x="79" y="61"/>
                    </a:cubicBezTo>
                    <a:cubicBezTo>
                      <a:pt x="79" y="62"/>
                      <a:pt x="79" y="63"/>
                      <a:pt x="79" y="65"/>
                    </a:cubicBezTo>
                    <a:cubicBezTo>
                      <a:pt x="79" y="66"/>
                      <a:pt x="79" y="68"/>
                      <a:pt x="79" y="69"/>
                    </a:cubicBezTo>
                    <a:cubicBezTo>
                      <a:pt x="78" y="69"/>
                      <a:pt x="77" y="69"/>
                      <a:pt x="76" y="69"/>
                    </a:cubicBezTo>
                    <a:cubicBezTo>
                      <a:pt x="75" y="69"/>
                      <a:pt x="74" y="68"/>
                      <a:pt x="73" y="68"/>
                    </a:cubicBezTo>
                    <a:cubicBezTo>
                      <a:pt x="74" y="67"/>
                      <a:pt x="75" y="65"/>
                      <a:pt x="76" y="64"/>
                    </a:cubicBezTo>
                    <a:close/>
                    <a:moveTo>
                      <a:pt x="79" y="81"/>
                    </a:moveTo>
                    <a:cubicBezTo>
                      <a:pt x="77" y="81"/>
                      <a:pt x="75" y="81"/>
                      <a:pt x="73" y="81"/>
                    </a:cubicBezTo>
                    <a:cubicBezTo>
                      <a:pt x="72" y="81"/>
                      <a:pt x="70" y="81"/>
                      <a:pt x="68" y="81"/>
                    </a:cubicBezTo>
                    <a:cubicBezTo>
                      <a:pt x="68" y="80"/>
                      <a:pt x="68" y="79"/>
                      <a:pt x="69" y="77"/>
                    </a:cubicBezTo>
                    <a:cubicBezTo>
                      <a:pt x="69" y="76"/>
                      <a:pt x="70" y="74"/>
                      <a:pt x="70" y="73"/>
                    </a:cubicBezTo>
                    <a:cubicBezTo>
                      <a:pt x="72" y="73"/>
                      <a:pt x="73" y="74"/>
                      <a:pt x="75" y="74"/>
                    </a:cubicBezTo>
                    <a:cubicBezTo>
                      <a:pt x="76" y="74"/>
                      <a:pt x="78" y="75"/>
                      <a:pt x="79" y="75"/>
                    </a:cubicBezTo>
                    <a:cubicBezTo>
                      <a:pt x="79" y="78"/>
                      <a:pt x="79" y="78"/>
                      <a:pt x="79" y="78"/>
                    </a:cubicBezTo>
                    <a:lnTo>
                      <a:pt x="79" y="81"/>
                    </a:lnTo>
                    <a:close/>
                    <a:moveTo>
                      <a:pt x="73" y="86"/>
                    </a:moveTo>
                    <a:cubicBezTo>
                      <a:pt x="75" y="86"/>
                      <a:pt x="77" y="86"/>
                      <a:pt x="79" y="86"/>
                    </a:cubicBezTo>
                    <a:cubicBezTo>
                      <a:pt x="79" y="90"/>
                      <a:pt x="79" y="90"/>
                      <a:pt x="79" y="90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8" y="94"/>
                      <a:pt x="76" y="94"/>
                      <a:pt x="74" y="94"/>
                    </a:cubicBezTo>
                    <a:cubicBezTo>
                      <a:pt x="73" y="95"/>
                      <a:pt x="71" y="95"/>
                      <a:pt x="69" y="96"/>
                    </a:cubicBezTo>
                    <a:cubicBezTo>
                      <a:pt x="69" y="94"/>
                      <a:pt x="68" y="93"/>
                      <a:pt x="68" y="91"/>
                    </a:cubicBezTo>
                    <a:cubicBezTo>
                      <a:pt x="68" y="90"/>
                      <a:pt x="68" y="88"/>
                      <a:pt x="68" y="87"/>
                    </a:cubicBezTo>
                    <a:cubicBezTo>
                      <a:pt x="70" y="86"/>
                      <a:pt x="71" y="86"/>
                      <a:pt x="73" y="86"/>
                    </a:cubicBezTo>
                    <a:close/>
                    <a:moveTo>
                      <a:pt x="69" y="62"/>
                    </a:moveTo>
                    <a:cubicBezTo>
                      <a:pt x="70" y="62"/>
                      <a:pt x="71" y="61"/>
                      <a:pt x="71" y="61"/>
                    </a:cubicBezTo>
                    <a:cubicBezTo>
                      <a:pt x="71" y="61"/>
                      <a:pt x="71" y="62"/>
                      <a:pt x="71" y="62"/>
                    </a:cubicBezTo>
                    <a:cubicBezTo>
                      <a:pt x="69" y="63"/>
                      <a:pt x="68" y="65"/>
                      <a:pt x="67" y="67"/>
                    </a:cubicBezTo>
                    <a:cubicBezTo>
                      <a:pt x="67" y="66"/>
                      <a:pt x="66" y="66"/>
                      <a:pt x="66" y="66"/>
                    </a:cubicBezTo>
                    <a:cubicBezTo>
                      <a:pt x="65" y="66"/>
                      <a:pt x="65" y="66"/>
                      <a:pt x="65" y="65"/>
                    </a:cubicBezTo>
                    <a:cubicBezTo>
                      <a:pt x="66" y="64"/>
                      <a:pt x="68" y="63"/>
                      <a:pt x="69" y="62"/>
                    </a:cubicBezTo>
                    <a:close/>
                    <a:moveTo>
                      <a:pt x="58" y="76"/>
                    </a:moveTo>
                    <a:cubicBezTo>
                      <a:pt x="58" y="73"/>
                      <a:pt x="60" y="71"/>
                      <a:pt x="61" y="69"/>
                    </a:cubicBezTo>
                    <a:cubicBezTo>
                      <a:pt x="62" y="70"/>
                      <a:pt x="62" y="70"/>
                      <a:pt x="63" y="70"/>
                    </a:cubicBezTo>
                    <a:cubicBezTo>
                      <a:pt x="64" y="71"/>
                      <a:pt x="64" y="71"/>
                      <a:pt x="65" y="71"/>
                    </a:cubicBezTo>
                    <a:cubicBezTo>
                      <a:pt x="65" y="73"/>
                      <a:pt x="64" y="75"/>
                      <a:pt x="64" y="76"/>
                    </a:cubicBezTo>
                    <a:cubicBezTo>
                      <a:pt x="63" y="78"/>
                      <a:pt x="63" y="80"/>
                      <a:pt x="63" y="82"/>
                    </a:cubicBezTo>
                    <a:cubicBezTo>
                      <a:pt x="61" y="82"/>
                      <a:pt x="60" y="82"/>
                      <a:pt x="59" y="82"/>
                    </a:cubicBezTo>
                    <a:cubicBezTo>
                      <a:pt x="58" y="82"/>
                      <a:pt x="57" y="82"/>
                      <a:pt x="56" y="82"/>
                    </a:cubicBezTo>
                    <a:cubicBezTo>
                      <a:pt x="56" y="80"/>
                      <a:pt x="57" y="78"/>
                      <a:pt x="58" y="76"/>
                    </a:cubicBezTo>
                    <a:close/>
                    <a:moveTo>
                      <a:pt x="60" y="99"/>
                    </a:moveTo>
                    <a:cubicBezTo>
                      <a:pt x="59" y="98"/>
                      <a:pt x="58" y="96"/>
                      <a:pt x="57" y="94"/>
                    </a:cubicBezTo>
                    <a:cubicBezTo>
                      <a:pt x="57" y="92"/>
                      <a:pt x="56" y="89"/>
                      <a:pt x="56" y="87"/>
                    </a:cubicBezTo>
                    <a:cubicBezTo>
                      <a:pt x="57" y="87"/>
                      <a:pt x="58" y="87"/>
                      <a:pt x="59" y="87"/>
                    </a:cubicBezTo>
                    <a:cubicBezTo>
                      <a:pt x="60" y="87"/>
                      <a:pt x="61" y="87"/>
                      <a:pt x="62" y="87"/>
                    </a:cubicBezTo>
                    <a:cubicBezTo>
                      <a:pt x="62" y="89"/>
                      <a:pt x="63" y="90"/>
                      <a:pt x="63" y="92"/>
                    </a:cubicBezTo>
                    <a:cubicBezTo>
                      <a:pt x="63" y="94"/>
                      <a:pt x="64" y="96"/>
                      <a:pt x="64" y="97"/>
                    </a:cubicBezTo>
                    <a:cubicBezTo>
                      <a:pt x="64" y="98"/>
                      <a:pt x="63" y="98"/>
                      <a:pt x="62" y="98"/>
                    </a:cubicBezTo>
                    <a:cubicBezTo>
                      <a:pt x="62" y="99"/>
                      <a:pt x="61" y="99"/>
                      <a:pt x="60" y="99"/>
                    </a:cubicBezTo>
                    <a:close/>
                    <a:moveTo>
                      <a:pt x="69" y="108"/>
                    </a:moveTo>
                    <a:cubicBezTo>
                      <a:pt x="67" y="107"/>
                      <a:pt x="65" y="105"/>
                      <a:pt x="64" y="103"/>
                    </a:cubicBezTo>
                    <a:cubicBezTo>
                      <a:pt x="64" y="103"/>
                      <a:pt x="64" y="103"/>
                      <a:pt x="65" y="103"/>
                    </a:cubicBezTo>
                    <a:cubicBezTo>
                      <a:pt x="65" y="103"/>
                      <a:pt x="66" y="102"/>
                      <a:pt x="66" y="102"/>
                    </a:cubicBezTo>
                    <a:cubicBezTo>
                      <a:pt x="67" y="104"/>
                      <a:pt x="68" y="106"/>
                      <a:pt x="70" y="107"/>
                    </a:cubicBezTo>
                    <a:cubicBezTo>
                      <a:pt x="70" y="107"/>
                      <a:pt x="70" y="107"/>
                      <a:pt x="70" y="107"/>
                    </a:cubicBezTo>
                    <a:cubicBezTo>
                      <a:pt x="70" y="107"/>
                      <a:pt x="70" y="107"/>
                      <a:pt x="70" y="107"/>
                    </a:cubicBezTo>
                    <a:cubicBezTo>
                      <a:pt x="70" y="107"/>
                      <a:pt x="70" y="107"/>
                      <a:pt x="70" y="107"/>
                    </a:cubicBezTo>
                    <a:cubicBezTo>
                      <a:pt x="70" y="108"/>
                      <a:pt x="71" y="108"/>
                      <a:pt x="71" y="109"/>
                    </a:cubicBezTo>
                    <a:cubicBezTo>
                      <a:pt x="70" y="108"/>
                      <a:pt x="70" y="108"/>
                      <a:pt x="69" y="108"/>
                    </a:cubicBezTo>
                    <a:close/>
                    <a:moveTo>
                      <a:pt x="75" y="105"/>
                    </a:moveTo>
                    <a:cubicBezTo>
                      <a:pt x="74" y="104"/>
                      <a:pt x="72" y="102"/>
                      <a:pt x="71" y="100"/>
                    </a:cubicBezTo>
                    <a:cubicBezTo>
                      <a:pt x="73" y="100"/>
                      <a:pt x="74" y="100"/>
                      <a:pt x="75" y="99"/>
                    </a:cubicBezTo>
                    <a:cubicBezTo>
                      <a:pt x="77" y="99"/>
                      <a:pt x="78" y="99"/>
                      <a:pt x="79" y="99"/>
                    </a:cubicBezTo>
                    <a:cubicBezTo>
                      <a:pt x="79" y="99"/>
                      <a:pt x="79" y="99"/>
                      <a:pt x="79" y="99"/>
                    </a:cubicBezTo>
                    <a:cubicBezTo>
                      <a:pt x="79" y="103"/>
                      <a:pt x="79" y="106"/>
                      <a:pt x="79" y="109"/>
                    </a:cubicBezTo>
                    <a:cubicBezTo>
                      <a:pt x="78" y="108"/>
                      <a:pt x="76" y="107"/>
                      <a:pt x="75" y="105"/>
                    </a:cubicBezTo>
                    <a:close/>
                    <a:moveTo>
                      <a:pt x="103" y="69"/>
                    </a:moveTo>
                    <a:cubicBezTo>
                      <a:pt x="105" y="71"/>
                      <a:pt x="106" y="73"/>
                      <a:pt x="107" y="76"/>
                    </a:cubicBezTo>
                    <a:cubicBezTo>
                      <a:pt x="107" y="78"/>
                      <a:pt x="108" y="80"/>
                      <a:pt x="108" y="82"/>
                    </a:cubicBezTo>
                    <a:cubicBezTo>
                      <a:pt x="107" y="82"/>
                      <a:pt x="106" y="82"/>
                      <a:pt x="105" y="82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4" y="82"/>
                      <a:pt x="103" y="82"/>
                      <a:pt x="101" y="82"/>
                    </a:cubicBezTo>
                    <a:cubicBezTo>
                      <a:pt x="101" y="80"/>
                      <a:pt x="101" y="78"/>
                      <a:pt x="101" y="76"/>
                    </a:cubicBezTo>
                    <a:cubicBezTo>
                      <a:pt x="100" y="75"/>
                      <a:pt x="100" y="73"/>
                      <a:pt x="99" y="71"/>
                    </a:cubicBezTo>
                    <a:cubicBezTo>
                      <a:pt x="100" y="71"/>
                      <a:pt x="100" y="71"/>
                      <a:pt x="101" y="71"/>
                    </a:cubicBezTo>
                    <a:cubicBezTo>
                      <a:pt x="102" y="70"/>
                      <a:pt x="102" y="70"/>
                      <a:pt x="103" y="69"/>
                    </a:cubicBezTo>
                    <a:close/>
                    <a:moveTo>
                      <a:pt x="95" y="62"/>
                    </a:moveTo>
                    <a:cubicBezTo>
                      <a:pt x="97" y="63"/>
                      <a:pt x="98" y="64"/>
                      <a:pt x="100" y="65"/>
                    </a:cubicBezTo>
                    <a:cubicBezTo>
                      <a:pt x="99" y="66"/>
                      <a:pt x="99" y="66"/>
                      <a:pt x="98" y="66"/>
                    </a:cubicBezTo>
                    <a:cubicBezTo>
                      <a:pt x="98" y="66"/>
                      <a:pt x="97" y="66"/>
                      <a:pt x="97" y="67"/>
                    </a:cubicBezTo>
                    <a:cubicBezTo>
                      <a:pt x="96" y="65"/>
                      <a:pt x="95" y="63"/>
                      <a:pt x="94" y="62"/>
                    </a:cubicBezTo>
                    <a:cubicBezTo>
                      <a:pt x="93" y="62"/>
                      <a:pt x="93" y="61"/>
                      <a:pt x="93" y="61"/>
                    </a:cubicBezTo>
                    <a:cubicBezTo>
                      <a:pt x="93" y="61"/>
                      <a:pt x="94" y="62"/>
                      <a:pt x="95" y="62"/>
                    </a:cubicBezTo>
                    <a:close/>
                    <a:moveTo>
                      <a:pt x="84" y="65"/>
                    </a:moveTo>
                    <a:cubicBezTo>
                      <a:pt x="84" y="63"/>
                      <a:pt x="85" y="62"/>
                      <a:pt x="85" y="61"/>
                    </a:cubicBezTo>
                    <a:cubicBezTo>
                      <a:pt x="86" y="61"/>
                      <a:pt x="87" y="63"/>
                      <a:pt x="88" y="64"/>
                    </a:cubicBezTo>
                    <a:cubicBezTo>
                      <a:pt x="89" y="65"/>
                      <a:pt x="91" y="67"/>
                      <a:pt x="92" y="68"/>
                    </a:cubicBezTo>
                    <a:cubicBezTo>
                      <a:pt x="90" y="69"/>
                      <a:pt x="89" y="69"/>
                      <a:pt x="88" y="69"/>
                    </a:cubicBezTo>
                    <a:cubicBezTo>
                      <a:pt x="87" y="69"/>
                      <a:pt x="86" y="69"/>
                      <a:pt x="84" y="69"/>
                    </a:cubicBezTo>
                    <a:cubicBezTo>
                      <a:pt x="84" y="68"/>
                      <a:pt x="84" y="66"/>
                      <a:pt x="84" y="65"/>
                    </a:cubicBezTo>
                    <a:close/>
                    <a:moveTo>
                      <a:pt x="84" y="78"/>
                    </a:moveTo>
                    <a:cubicBezTo>
                      <a:pt x="84" y="75"/>
                      <a:pt x="84" y="75"/>
                      <a:pt x="84" y="75"/>
                    </a:cubicBezTo>
                    <a:cubicBezTo>
                      <a:pt x="88" y="75"/>
                      <a:pt x="91" y="74"/>
                      <a:pt x="94" y="73"/>
                    </a:cubicBezTo>
                    <a:cubicBezTo>
                      <a:pt x="95" y="74"/>
                      <a:pt x="95" y="76"/>
                      <a:pt x="95" y="77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96" y="79"/>
                      <a:pt x="96" y="80"/>
                      <a:pt x="96" y="81"/>
                    </a:cubicBezTo>
                    <a:cubicBezTo>
                      <a:pt x="94" y="81"/>
                      <a:pt x="92" y="81"/>
                      <a:pt x="90" y="81"/>
                    </a:cubicBezTo>
                    <a:cubicBezTo>
                      <a:pt x="88" y="81"/>
                      <a:pt x="86" y="81"/>
                      <a:pt x="84" y="81"/>
                    </a:cubicBezTo>
                    <a:lnTo>
                      <a:pt x="84" y="78"/>
                    </a:lnTo>
                    <a:close/>
                    <a:moveTo>
                      <a:pt x="84" y="90"/>
                    </a:moveTo>
                    <a:cubicBezTo>
                      <a:pt x="84" y="86"/>
                      <a:pt x="84" y="86"/>
                      <a:pt x="84" y="86"/>
                    </a:cubicBezTo>
                    <a:cubicBezTo>
                      <a:pt x="86" y="86"/>
                      <a:pt x="88" y="86"/>
                      <a:pt x="90" y="86"/>
                    </a:cubicBezTo>
                    <a:cubicBezTo>
                      <a:pt x="92" y="86"/>
                      <a:pt x="94" y="86"/>
                      <a:pt x="96" y="87"/>
                    </a:cubicBezTo>
                    <a:cubicBezTo>
                      <a:pt x="96" y="88"/>
                      <a:pt x="96" y="90"/>
                      <a:pt x="96" y="91"/>
                    </a:cubicBezTo>
                    <a:cubicBezTo>
                      <a:pt x="96" y="93"/>
                      <a:pt x="95" y="94"/>
                      <a:pt x="95" y="95"/>
                    </a:cubicBezTo>
                    <a:cubicBezTo>
                      <a:pt x="93" y="95"/>
                      <a:pt x="91" y="94"/>
                      <a:pt x="90" y="94"/>
                    </a:cubicBezTo>
                    <a:cubicBezTo>
                      <a:pt x="88" y="94"/>
                      <a:pt x="86" y="94"/>
                      <a:pt x="84" y="94"/>
                    </a:cubicBezTo>
                    <a:lnTo>
                      <a:pt x="84" y="90"/>
                    </a:lnTo>
                    <a:close/>
                    <a:moveTo>
                      <a:pt x="89" y="105"/>
                    </a:moveTo>
                    <a:cubicBezTo>
                      <a:pt x="88" y="107"/>
                      <a:pt x="86" y="108"/>
                      <a:pt x="85" y="109"/>
                    </a:cubicBezTo>
                    <a:cubicBezTo>
                      <a:pt x="85" y="106"/>
                      <a:pt x="85" y="102"/>
                      <a:pt x="85" y="99"/>
                    </a:cubicBezTo>
                    <a:cubicBezTo>
                      <a:pt x="86" y="99"/>
                      <a:pt x="87" y="99"/>
                      <a:pt x="89" y="99"/>
                    </a:cubicBezTo>
                    <a:cubicBezTo>
                      <a:pt x="90" y="100"/>
                      <a:pt x="91" y="100"/>
                      <a:pt x="93" y="100"/>
                    </a:cubicBezTo>
                    <a:cubicBezTo>
                      <a:pt x="92" y="102"/>
                      <a:pt x="91" y="104"/>
                      <a:pt x="89" y="105"/>
                    </a:cubicBezTo>
                    <a:close/>
                    <a:moveTo>
                      <a:pt x="101" y="103"/>
                    </a:moveTo>
                    <a:cubicBezTo>
                      <a:pt x="99" y="105"/>
                      <a:pt x="97" y="107"/>
                      <a:pt x="95" y="108"/>
                    </a:cubicBezTo>
                    <a:cubicBezTo>
                      <a:pt x="94" y="108"/>
                      <a:pt x="94" y="108"/>
                      <a:pt x="93" y="109"/>
                    </a:cubicBezTo>
                    <a:cubicBezTo>
                      <a:pt x="93" y="108"/>
                      <a:pt x="94" y="108"/>
                      <a:pt x="94" y="107"/>
                    </a:cubicBezTo>
                    <a:cubicBezTo>
                      <a:pt x="96" y="106"/>
                      <a:pt x="97" y="104"/>
                      <a:pt x="98" y="102"/>
                    </a:cubicBezTo>
                    <a:cubicBezTo>
                      <a:pt x="98" y="102"/>
                      <a:pt x="99" y="103"/>
                      <a:pt x="99" y="103"/>
                    </a:cubicBezTo>
                    <a:cubicBezTo>
                      <a:pt x="100" y="103"/>
                      <a:pt x="100" y="103"/>
                      <a:pt x="101" y="103"/>
                    </a:cubicBezTo>
                    <a:close/>
                    <a:moveTo>
                      <a:pt x="108" y="94"/>
                    </a:move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6" y="96"/>
                      <a:pt x="105" y="98"/>
                      <a:pt x="104" y="99"/>
                    </a:cubicBezTo>
                    <a:cubicBezTo>
                      <a:pt x="103" y="99"/>
                      <a:pt x="103" y="99"/>
                      <a:pt x="102" y="98"/>
                    </a:cubicBezTo>
                    <a:cubicBezTo>
                      <a:pt x="101" y="98"/>
                      <a:pt x="100" y="98"/>
                      <a:pt x="100" y="97"/>
                    </a:cubicBezTo>
                    <a:cubicBezTo>
                      <a:pt x="100" y="96"/>
                      <a:pt x="101" y="94"/>
                      <a:pt x="101" y="92"/>
                    </a:cubicBezTo>
                    <a:cubicBezTo>
                      <a:pt x="101" y="90"/>
                      <a:pt x="102" y="89"/>
                      <a:pt x="102" y="87"/>
                    </a:cubicBezTo>
                    <a:cubicBezTo>
                      <a:pt x="103" y="87"/>
                      <a:pt x="104" y="87"/>
                      <a:pt x="105" y="87"/>
                    </a:cubicBezTo>
                    <a:cubicBezTo>
                      <a:pt x="106" y="87"/>
                      <a:pt x="107" y="87"/>
                      <a:pt x="108" y="87"/>
                    </a:cubicBezTo>
                    <a:cubicBezTo>
                      <a:pt x="108" y="89"/>
                      <a:pt x="107" y="92"/>
                      <a:pt x="107" y="94"/>
                    </a:cubicBezTo>
                    <a:lnTo>
                      <a:pt x="108" y="9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90"/>
            <p:cNvGrpSpPr/>
            <p:nvPr/>
          </p:nvGrpSpPr>
          <p:grpSpPr>
            <a:xfrm>
              <a:off x="2323316" y="2444100"/>
              <a:ext cx="284343" cy="301447"/>
              <a:chOff x="3054351" y="2366963"/>
              <a:chExt cx="422275" cy="447675"/>
            </a:xfrm>
            <a:solidFill>
              <a:schemeClr val="bg1"/>
            </a:solidFill>
          </p:grpSpPr>
          <p:sp>
            <p:nvSpPr>
              <p:cNvPr id="49" name="Freeform: Shape 91"/>
              <p:cNvSpPr>
                <a:spLocks/>
              </p:cNvSpPr>
              <p:nvPr/>
            </p:nvSpPr>
            <p:spPr bwMode="auto">
              <a:xfrm>
                <a:off x="3054351" y="2649538"/>
                <a:ext cx="422275" cy="165100"/>
              </a:xfrm>
              <a:custGeom>
                <a:avLst/>
                <a:gdLst/>
                <a:ahLst/>
                <a:cxnLst>
                  <a:cxn ang="0">
                    <a:pos x="58" y="0"/>
                  </a:cxn>
                  <a:cxn ang="0">
                    <a:pos x="6" y="6"/>
                  </a:cxn>
                  <a:cxn ang="0">
                    <a:pos x="50" y="44"/>
                  </a:cxn>
                  <a:cxn ang="0">
                    <a:pos x="105" y="38"/>
                  </a:cxn>
                  <a:cxn ang="0">
                    <a:pos x="10" y="34"/>
                  </a:cxn>
                  <a:cxn ang="0">
                    <a:pos x="50" y="5"/>
                  </a:cxn>
                  <a:cxn ang="0">
                    <a:pos x="68" y="20"/>
                  </a:cxn>
                  <a:cxn ang="0">
                    <a:pos x="68" y="20"/>
                  </a:cxn>
                  <a:cxn ang="0">
                    <a:pos x="68" y="20"/>
                  </a:cxn>
                  <a:cxn ang="0">
                    <a:pos x="68" y="21"/>
                  </a:cxn>
                  <a:cxn ang="0">
                    <a:pos x="68" y="21"/>
                  </a:cxn>
                  <a:cxn ang="0">
                    <a:pos x="68" y="21"/>
                  </a:cxn>
                  <a:cxn ang="0">
                    <a:pos x="68" y="22"/>
                  </a:cxn>
                  <a:cxn ang="0">
                    <a:pos x="68" y="22"/>
                  </a:cxn>
                  <a:cxn ang="0">
                    <a:pos x="68" y="22"/>
                  </a:cxn>
                  <a:cxn ang="0">
                    <a:pos x="68" y="23"/>
                  </a:cxn>
                  <a:cxn ang="0">
                    <a:pos x="68" y="23"/>
                  </a:cxn>
                  <a:cxn ang="0">
                    <a:pos x="68" y="23"/>
                  </a:cxn>
                  <a:cxn ang="0">
                    <a:pos x="68" y="24"/>
                  </a:cxn>
                  <a:cxn ang="0">
                    <a:pos x="68" y="24"/>
                  </a:cxn>
                  <a:cxn ang="0">
                    <a:pos x="60" y="12"/>
                  </a:cxn>
                  <a:cxn ang="0">
                    <a:pos x="45" y="8"/>
                  </a:cxn>
                  <a:cxn ang="0">
                    <a:pos x="12" y="12"/>
                  </a:cxn>
                  <a:cxn ang="0">
                    <a:pos x="22" y="36"/>
                  </a:cxn>
                  <a:cxn ang="0">
                    <a:pos x="22" y="39"/>
                  </a:cxn>
                  <a:cxn ang="0">
                    <a:pos x="57" y="28"/>
                  </a:cxn>
                  <a:cxn ang="0">
                    <a:pos x="53" y="18"/>
                  </a:cxn>
                  <a:cxn ang="0">
                    <a:pos x="41" y="31"/>
                  </a:cxn>
                  <a:cxn ang="0">
                    <a:pos x="16" y="16"/>
                  </a:cxn>
                  <a:cxn ang="0">
                    <a:pos x="41" y="13"/>
                  </a:cxn>
                  <a:cxn ang="0">
                    <a:pos x="102" y="34"/>
                  </a:cxn>
                  <a:cxn ang="0">
                    <a:pos x="45" y="17"/>
                  </a:cxn>
                  <a:cxn ang="0">
                    <a:pos x="48" y="25"/>
                  </a:cxn>
                  <a:cxn ang="0">
                    <a:pos x="100" y="32"/>
                  </a:cxn>
                  <a:cxn ang="0">
                    <a:pos x="68" y="8"/>
                  </a:cxn>
                  <a:cxn ang="0">
                    <a:pos x="102" y="10"/>
                  </a:cxn>
                  <a:cxn ang="0">
                    <a:pos x="73" y="21"/>
                  </a:cxn>
                  <a:cxn ang="0">
                    <a:pos x="73" y="21"/>
                  </a:cxn>
                  <a:cxn ang="0">
                    <a:pos x="73" y="21"/>
                  </a:cxn>
                  <a:cxn ang="0">
                    <a:pos x="73" y="20"/>
                  </a:cxn>
                  <a:cxn ang="0">
                    <a:pos x="73" y="20"/>
                  </a:cxn>
                  <a:cxn ang="0">
                    <a:pos x="73" y="20"/>
                  </a:cxn>
                  <a:cxn ang="0">
                    <a:pos x="73" y="19"/>
                  </a:cxn>
                  <a:cxn ang="0">
                    <a:pos x="99" y="22"/>
                  </a:cxn>
                  <a:cxn ang="0">
                    <a:pos x="90" y="31"/>
                  </a:cxn>
                  <a:cxn ang="0">
                    <a:pos x="73" y="24"/>
                  </a:cxn>
                  <a:cxn ang="0">
                    <a:pos x="73" y="24"/>
                  </a:cxn>
                  <a:cxn ang="0">
                    <a:pos x="73" y="23"/>
                  </a:cxn>
                  <a:cxn ang="0">
                    <a:pos x="73" y="23"/>
                  </a:cxn>
                  <a:cxn ang="0">
                    <a:pos x="73" y="23"/>
                  </a:cxn>
                  <a:cxn ang="0">
                    <a:pos x="73" y="23"/>
                  </a:cxn>
                  <a:cxn ang="0">
                    <a:pos x="73" y="22"/>
                  </a:cxn>
                  <a:cxn ang="0">
                    <a:pos x="73" y="22"/>
                  </a:cxn>
                </a:cxnLst>
                <a:rect l="0" t="0" r="r" b="b"/>
                <a:pathLst>
                  <a:path w="112" h="44">
                    <a:moveTo>
                      <a:pt x="105" y="6"/>
                    </a:moveTo>
                    <a:cubicBezTo>
                      <a:pt x="101" y="2"/>
                      <a:pt x="96" y="0"/>
                      <a:pt x="90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0" y="0"/>
                      <a:pt x="59" y="0"/>
                      <a:pt x="58" y="0"/>
                    </a:cubicBezTo>
                    <a:cubicBezTo>
                      <a:pt x="57" y="0"/>
                      <a:pt x="57" y="0"/>
                      <a:pt x="56" y="0"/>
                    </a:cubicBezTo>
                    <a:cubicBezTo>
                      <a:pt x="54" y="0"/>
                      <a:pt x="52" y="0"/>
                      <a:pt x="5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6" y="0"/>
                      <a:pt x="10" y="2"/>
                      <a:pt x="6" y="6"/>
                    </a:cubicBezTo>
                    <a:cubicBezTo>
                      <a:pt x="2" y="10"/>
                      <a:pt x="0" y="16"/>
                      <a:pt x="0" y="22"/>
                    </a:cubicBezTo>
                    <a:cubicBezTo>
                      <a:pt x="0" y="28"/>
                      <a:pt x="2" y="34"/>
                      <a:pt x="6" y="38"/>
                    </a:cubicBezTo>
                    <a:cubicBezTo>
                      <a:pt x="10" y="42"/>
                      <a:pt x="16" y="44"/>
                      <a:pt x="22" y="44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2" y="44"/>
                      <a:pt x="54" y="44"/>
                      <a:pt x="56" y="44"/>
                    </a:cubicBezTo>
                    <a:cubicBezTo>
                      <a:pt x="57" y="44"/>
                      <a:pt x="59" y="44"/>
                      <a:pt x="61" y="44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96" y="44"/>
                      <a:pt x="101" y="42"/>
                      <a:pt x="105" y="38"/>
                    </a:cubicBezTo>
                    <a:cubicBezTo>
                      <a:pt x="110" y="34"/>
                      <a:pt x="112" y="28"/>
                      <a:pt x="112" y="22"/>
                    </a:cubicBezTo>
                    <a:cubicBezTo>
                      <a:pt x="112" y="16"/>
                      <a:pt x="110" y="10"/>
                      <a:pt x="105" y="6"/>
                    </a:cubicBezTo>
                    <a:close/>
                    <a:moveTo>
                      <a:pt x="22" y="39"/>
                    </a:moveTo>
                    <a:cubicBezTo>
                      <a:pt x="17" y="39"/>
                      <a:pt x="13" y="37"/>
                      <a:pt x="10" y="34"/>
                    </a:cubicBezTo>
                    <a:cubicBezTo>
                      <a:pt x="7" y="31"/>
                      <a:pt x="5" y="27"/>
                      <a:pt x="5" y="22"/>
                    </a:cubicBezTo>
                    <a:cubicBezTo>
                      <a:pt x="5" y="17"/>
                      <a:pt x="7" y="13"/>
                      <a:pt x="10" y="10"/>
                    </a:cubicBezTo>
                    <a:cubicBezTo>
                      <a:pt x="13" y="7"/>
                      <a:pt x="17" y="5"/>
                      <a:pt x="22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5" y="5"/>
                      <a:pt x="60" y="7"/>
                      <a:pt x="63" y="10"/>
                    </a:cubicBezTo>
                    <a:cubicBezTo>
                      <a:pt x="63" y="10"/>
                      <a:pt x="64" y="11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6" y="14"/>
                      <a:pt x="67" y="17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6"/>
                      <a:pt x="66" y="29"/>
                      <a:pt x="65" y="31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3" y="28"/>
                      <a:pt x="64" y="25"/>
                      <a:pt x="64" y="22"/>
                    </a:cubicBezTo>
                    <a:cubicBezTo>
                      <a:pt x="64" y="18"/>
                      <a:pt x="63" y="15"/>
                      <a:pt x="60" y="12"/>
                    </a:cubicBezTo>
                    <a:cubicBezTo>
                      <a:pt x="59" y="11"/>
                      <a:pt x="57" y="10"/>
                      <a:pt x="56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4" y="8"/>
                      <a:pt x="52" y="8"/>
                      <a:pt x="50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8" y="8"/>
                      <a:pt x="15" y="10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" y="15"/>
                      <a:pt x="8" y="18"/>
                      <a:pt x="8" y="22"/>
                    </a:cubicBezTo>
                    <a:cubicBezTo>
                      <a:pt x="8" y="26"/>
                      <a:pt x="10" y="29"/>
                      <a:pt x="12" y="32"/>
                    </a:cubicBezTo>
                    <a:cubicBezTo>
                      <a:pt x="15" y="34"/>
                      <a:pt x="18" y="36"/>
                      <a:pt x="22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5" y="37"/>
                      <a:pt x="45" y="38"/>
                    </a:cubicBezTo>
                    <a:cubicBezTo>
                      <a:pt x="46" y="38"/>
                      <a:pt x="46" y="39"/>
                      <a:pt x="47" y="39"/>
                    </a:cubicBezTo>
                    <a:lnTo>
                      <a:pt x="22" y="39"/>
                    </a:lnTo>
                    <a:close/>
                    <a:moveTo>
                      <a:pt x="59" y="22"/>
                    </a:moveTo>
                    <a:cubicBezTo>
                      <a:pt x="59" y="24"/>
                      <a:pt x="58" y="26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6" y="28"/>
                      <a:pt x="56" y="29"/>
                      <a:pt x="56" y="29"/>
                    </a:cubicBezTo>
                    <a:cubicBezTo>
                      <a:pt x="56" y="29"/>
                      <a:pt x="55" y="29"/>
                      <a:pt x="55" y="28"/>
                    </a:cubicBezTo>
                    <a:cubicBezTo>
                      <a:pt x="54" y="27"/>
                      <a:pt x="53" y="26"/>
                      <a:pt x="53" y="24"/>
                    </a:cubicBezTo>
                    <a:cubicBezTo>
                      <a:pt x="52" y="22"/>
                      <a:pt x="52" y="20"/>
                      <a:pt x="53" y="18"/>
                    </a:cubicBezTo>
                    <a:cubicBezTo>
                      <a:pt x="53" y="17"/>
                      <a:pt x="54" y="15"/>
                      <a:pt x="55" y="14"/>
                    </a:cubicBezTo>
                    <a:cubicBezTo>
                      <a:pt x="55" y="15"/>
                      <a:pt x="56" y="15"/>
                      <a:pt x="57" y="16"/>
                    </a:cubicBezTo>
                    <a:cubicBezTo>
                      <a:pt x="58" y="17"/>
                      <a:pt x="59" y="19"/>
                      <a:pt x="59" y="22"/>
                    </a:cubicBezTo>
                    <a:close/>
                    <a:moveTo>
                      <a:pt x="41" y="31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19" y="31"/>
                      <a:pt x="17" y="30"/>
                      <a:pt x="16" y="28"/>
                    </a:cubicBezTo>
                    <a:cubicBezTo>
                      <a:pt x="14" y="26"/>
                      <a:pt x="13" y="24"/>
                      <a:pt x="13" y="22"/>
                    </a:cubicBezTo>
                    <a:cubicBezTo>
                      <a:pt x="13" y="19"/>
                      <a:pt x="14" y="17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4"/>
                      <a:pt x="19" y="13"/>
                      <a:pt x="22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0" y="14"/>
                      <a:pt x="40" y="14"/>
                      <a:pt x="40" y="15"/>
                    </a:cubicBezTo>
                    <a:cubicBezTo>
                      <a:pt x="39" y="17"/>
                      <a:pt x="39" y="20"/>
                      <a:pt x="39" y="22"/>
                    </a:cubicBezTo>
                    <a:cubicBezTo>
                      <a:pt x="39" y="25"/>
                      <a:pt x="39" y="28"/>
                      <a:pt x="41" y="31"/>
                    </a:cubicBezTo>
                    <a:close/>
                    <a:moveTo>
                      <a:pt x="102" y="34"/>
                    </a:moveTo>
                    <a:cubicBezTo>
                      <a:pt x="99" y="37"/>
                      <a:pt x="94" y="39"/>
                      <a:pt x="90" y="39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53" y="39"/>
                      <a:pt x="45" y="36"/>
                      <a:pt x="44" y="22"/>
                    </a:cubicBezTo>
                    <a:cubicBezTo>
                      <a:pt x="44" y="20"/>
                      <a:pt x="44" y="18"/>
                      <a:pt x="45" y="17"/>
                    </a:cubicBezTo>
                    <a:cubicBezTo>
                      <a:pt x="45" y="15"/>
                      <a:pt x="46" y="14"/>
                      <a:pt x="46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5"/>
                      <a:pt x="48" y="16"/>
                      <a:pt x="48" y="17"/>
                    </a:cubicBezTo>
                    <a:cubicBezTo>
                      <a:pt x="47" y="20"/>
                      <a:pt x="47" y="22"/>
                      <a:pt x="48" y="25"/>
                    </a:cubicBezTo>
                    <a:cubicBezTo>
                      <a:pt x="50" y="34"/>
                      <a:pt x="58" y="36"/>
                      <a:pt x="68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3" y="36"/>
                      <a:pt x="97" y="34"/>
                      <a:pt x="99" y="32"/>
                    </a:cubicBezTo>
                    <a:cubicBezTo>
                      <a:pt x="99" y="32"/>
                      <a:pt x="100" y="32"/>
                      <a:pt x="100" y="32"/>
                    </a:cubicBezTo>
                    <a:cubicBezTo>
                      <a:pt x="102" y="29"/>
                      <a:pt x="104" y="26"/>
                      <a:pt x="104" y="22"/>
                    </a:cubicBezTo>
                    <a:cubicBezTo>
                      <a:pt x="104" y="18"/>
                      <a:pt x="102" y="15"/>
                      <a:pt x="100" y="12"/>
                    </a:cubicBezTo>
                    <a:cubicBezTo>
                      <a:pt x="97" y="10"/>
                      <a:pt x="94" y="8"/>
                      <a:pt x="90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7"/>
                      <a:pt x="67" y="7"/>
                      <a:pt x="66" y="6"/>
                    </a:cubicBezTo>
                    <a:cubicBezTo>
                      <a:pt x="66" y="6"/>
                      <a:pt x="65" y="5"/>
                      <a:pt x="65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4" y="5"/>
                      <a:pt x="99" y="7"/>
                      <a:pt x="102" y="10"/>
                    </a:cubicBezTo>
                    <a:cubicBezTo>
                      <a:pt x="105" y="13"/>
                      <a:pt x="107" y="17"/>
                      <a:pt x="107" y="22"/>
                    </a:cubicBezTo>
                    <a:cubicBezTo>
                      <a:pt x="107" y="27"/>
                      <a:pt x="105" y="31"/>
                      <a:pt x="102" y="34"/>
                    </a:cubicBezTo>
                    <a:close/>
                    <a:moveTo>
                      <a:pt x="73" y="21"/>
                    </a:move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17"/>
                      <a:pt x="72" y="15"/>
                      <a:pt x="71" y="13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92" y="13"/>
                      <a:pt x="94" y="14"/>
                      <a:pt x="96" y="16"/>
                    </a:cubicBezTo>
                    <a:cubicBezTo>
                      <a:pt x="98" y="17"/>
                      <a:pt x="99" y="19"/>
                      <a:pt x="99" y="22"/>
                    </a:cubicBezTo>
                    <a:cubicBezTo>
                      <a:pt x="99" y="24"/>
                      <a:pt x="98" y="26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4" y="30"/>
                      <a:pt x="92" y="31"/>
                      <a:pt x="90" y="31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2" y="29"/>
                      <a:pt x="72" y="27"/>
                      <a:pt x="73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lnTo>
                      <a:pt x="73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92"/>
              <p:cNvSpPr>
                <a:spLocks/>
              </p:cNvSpPr>
              <p:nvPr/>
            </p:nvSpPr>
            <p:spPr bwMode="auto">
              <a:xfrm>
                <a:off x="3133726" y="2366963"/>
                <a:ext cx="258763" cy="258763"/>
              </a:xfrm>
              <a:custGeom>
                <a:avLst/>
                <a:gdLst/>
                <a:ahLst/>
                <a:cxnLst>
                  <a:cxn ang="0">
                    <a:pos x="35" y="69"/>
                  </a:cxn>
                  <a:cxn ang="0">
                    <a:pos x="67" y="47"/>
                  </a:cxn>
                  <a:cxn ang="0">
                    <a:pos x="59" y="10"/>
                  </a:cxn>
                  <a:cxn ang="0">
                    <a:pos x="22" y="2"/>
                  </a:cxn>
                  <a:cxn ang="0">
                    <a:pos x="0" y="34"/>
                  </a:cxn>
                  <a:cxn ang="0">
                    <a:pos x="37" y="40"/>
                  </a:cxn>
                  <a:cxn ang="0">
                    <a:pos x="51" y="36"/>
                  </a:cxn>
                  <a:cxn ang="0">
                    <a:pos x="43" y="44"/>
                  </a:cxn>
                  <a:cxn ang="0">
                    <a:pos x="42" y="57"/>
                  </a:cxn>
                  <a:cxn ang="0">
                    <a:pos x="42" y="50"/>
                  </a:cxn>
                  <a:cxn ang="0">
                    <a:pos x="55" y="55"/>
                  </a:cxn>
                  <a:cxn ang="0">
                    <a:pos x="48" y="59"/>
                  </a:cxn>
                  <a:cxn ang="0">
                    <a:pos x="55" y="55"/>
                  </a:cxn>
                  <a:cxn ang="0">
                    <a:pos x="62" y="44"/>
                  </a:cxn>
                  <a:cxn ang="0">
                    <a:pos x="54" y="48"/>
                  </a:cxn>
                  <a:cxn ang="0">
                    <a:pos x="60" y="37"/>
                  </a:cxn>
                  <a:cxn ang="0">
                    <a:pos x="63" y="44"/>
                  </a:cxn>
                  <a:cxn ang="0">
                    <a:pos x="63" y="31"/>
                  </a:cxn>
                  <a:cxn ang="0">
                    <a:pos x="60" y="31"/>
                  </a:cxn>
                  <a:cxn ang="0">
                    <a:pos x="55" y="25"/>
                  </a:cxn>
                  <a:cxn ang="0">
                    <a:pos x="58" y="17"/>
                  </a:cxn>
                  <a:cxn ang="0">
                    <a:pos x="53" y="13"/>
                  </a:cxn>
                  <a:cxn ang="0">
                    <a:pos x="47" y="8"/>
                  </a:cxn>
                  <a:cxn ang="0">
                    <a:pos x="38" y="7"/>
                  </a:cxn>
                  <a:cxn ang="0">
                    <a:pos x="42" y="17"/>
                  </a:cxn>
                  <a:cxn ang="0">
                    <a:pos x="37" y="23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37" y="30"/>
                  </a:cxn>
                  <a:cxn ang="0">
                    <a:pos x="21" y="59"/>
                  </a:cxn>
                  <a:cxn ang="0">
                    <a:pos x="18" y="53"/>
                  </a:cxn>
                  <a:cxn ang="0">
                    <a:pos x="21" y="59"/>
                  </a:cxn>
                  <a:cxn ang="0">
                    <a:pos x="32" y="30"/>
                  </a:cxn>
                  <a:cxn ang="0">
                    <a:pos x="20" y="26"/>
                  </a:cxn>
                  <a:cxn ang="0">
                    <a:pos x="32" y="23"/>
                  </a:cxn>
                  <a:cxn ang="0">
                    <a:pos x="25" y="36"/>
                  </a:cxn>
                  <a:cxn ang="0">
                    <a:pos x="32" y="44"/>
                  </a:cxn>
                  <a:cxn ang="0">
                    <a:pos x="19" y="41"/>
                  </a:cxn>
                  <a:cxn ang="0">
                    <a:pos x="27" y="57"/>
                  </a:cxn>
                  <a:cxn ang="0">
                    <a:pos x="32" y="50"/>
                  </a:cxn>
                  <a:cxn ang="0">
                    <a:pos x="27" y="57"/>
                  </a:cxn>
                  <a:cxn ang="0">
                    <a:pos x="32" y="12"/>
                  </a:cxn>
                  <a:cxn ang="0">
                    <a:pos x="24" y="16"/>
                  </a:cxn>
                  <a:cxn ang="0">
                    <a:pos x="23" y="8"/>
                  </a:cxn>
                  <a:cxn ang="0">
                    <a:pos x="17" y="13"/>
                  </a:cxn>
                  <a:cxn ang="0">
                    <a:pos x="8" y="24"/>
                  </a:cxn>
                  <a:cxn ang="0">
                    <a:pos x="16" y="19"/>
                  </a:cxn>
                  <a:cxn ang="0">
                    <a:pos x="9" y="31"/>
                  </a:cxn>
                  <a:cxn ang="0">
                    <a:pos x="10" y="37"/>
                  </a:cxn>
                  <a:cxn ang="0">
                    <a:pos x="15" y="48"/>
                  </a:cxn>
                  <a:cxn ang="0">
                    <a:pos x="8" y="44"/>
                  </a:cxn>
                </a:cxnLst>
                <a:rect l="0" t="0" r="r" b="b"/>
                <a:pathLst>
                  <a:path w="69" h="69">
                    <a:moveTo>
                      <a:pt x="10" y="59"/>
                    </a:moveTo>
                    <a:cubicBezTo>
                      <a:pt x="13" y="62"/>
                      <a:pt x="17" y="64"/>
                      <a:pt x="22" y="66"/>
                    </a:cubicBezTo>
                    <a:cubicBezTo>
                      <a:pt x="26" y="68"/>
                      <a:pt x="30" y="69"/>
                      <a:pt x="35" y="69"/>
                    </a:cubicBezTo>
                    <a:cubicBezTo>
                      <a:pt x="39" y="69"/>
                      <a:pt x="44" y="68"/>
                      <a:pt x="48" y="66"/>
                    </a:cubicBezTo>
                    <a:cubicBezTo>
                      <a:pt x="52" y="64"/>
                      <a:pt x="56" y="62"/>
                      <a:pt x="59" y="59"/>
                    </a:cubicBezTo>
                    <a:cubicBezTo>
                      <a:pt x="62" y="56"/>
                      <a:pt x="65" y="52"/>
                      <a:pt x="67" y="47"/>
                    </a:cubicBezTo>
                    <a:cubicBezTo>
                      <a:pt x="68" y="43"/>
                      <a:pt x="69" y="39"/>
                      <a:pt x="69" y="34"/>
                    </a:cubicBezTo>
                    <a:cubicBezTo>
                      <a:pt x="69" y="30"/>
                      <a:pt x="68" y="25"/>
                      <a:pt x="67" y="21"/>
                    </a:cubicBezTo>
                    <a:cubicBezTo>
                      <a:pt x="65" y="17"/>
                      <a:pt x="62" y="13"/>
                      <a:pt x="59" y="10"/>
                    </a:cubicBezTo>
                    <a:cubicBezTo>
                      <a:pt x="56" y="7"/>
                      <a:pt x="52" y="4"/>
                      <a:pt x="48" y="2"/>
                    </a:cubicBezTo>
                    <a:cubicBezTo>
                      <a:pt x="44" y="1"/>
                      <a:pt x="39" y="0"/>
                      <a:pt x="35" y="0"/>
                    </a:cubicBezTo>
                    <a:cubicBezTo>
                      <a:pt x="30" y="0"/>
                      <a:pt x="26" y="1"/>
                      <a:pt x="22" y="2"/>
                    </a:cubicBezTo>
                    <a:cubicBezTo>
                      <a:pt x="17" y="4"/>
                      <a:pt x="13" y="7"/>
                      <a:pt x="10" y="10"/>
                    </a:cubicBezTo>
                    <a:cubicBezTo>
                      <a:pt x="7" y="13"/>
                      <a:pt x="5" y="17"/>
                      <a:pt x="3" y="21"/>
                    </a:cubicBezTo>
                    <a:cubicBezTo>
                      <a:pt x="1" y="25"/>
                      <a:pt x="0" y="30"/>
                      <a:pt x="0" y="34"/>
                    </a:cubicBezTo>
                    <a:cubicBezTo>
                      <a:pt x="0" y="39"/>
                      <a:pt x="1" y="43"/>
                      <a:pt x="3" y="47"/>
                    </a:cubicBezTo>
                    <a:cubicBezTo>
                      <a:pt x="5" y="52"/>
                      <a:pt x="7" y="56"/>
                      <a:pt x="10" y="59"/>
                    </a:cubicBezTo>
                    <a:close/>
                    <a:moveTo>
                      <a:pt x="37" y="40"/>
                    </a:moveTo>
                    <a:cubicBezTo>
                      <a:pt x="37" y="36"/>
                      <a:pt x="37" y="36"/>
                      <a:pt x="37" y="36"/>
                    </a:cubicBezTo>
                    <a:cubicBezTo>
                      <a:pt x="40" y="36"/>
                      <a:pt x="42" y="36"/>
                      <a:pt x="44" y="36"/>
                    </a:cubicBezTo>
                    <a:cubicBezTo>
                      <a:pt x="46" y="36"/>
                      <a:pt x="48" y="36"/>
                      <a:pt x="51" y="36"/>
                    </a:cubicBezTo>
                    <a:cubicBezTo>
                      <a:pt x="51" y="38"/>
                      <a:pt x="50" y="39"/>
                      <a:pt x="50" y="41"/>
                    </a:cubicBezTo>
                    <a:cubicBezTo>
                      <a:pt x="50" y="43"/>
                      <a:pt x="49" y="44"/>
                      <a:pt x="49" y="46"/>
                    </a:cubicBezTo>
                    <a:cubicBezTo>
                      <a:pt x="47" y="45"/>
                      <a:pt x="45" y="45"/>
                      <a:pt x="43" y="44"/>
                    </a:cubicBezTo>
                    <a:cubicBezTo>
                      <a:pt x="41" y="44"/>
                      <a:pt x="39" y="44"/>
                      <a:pt x="37" y="44"/>
                    </a:cubicBezTo>
                    <a:lnTo>
                      <a:pt x="37" y="40"/>
                    </a:lnTo>
                    <a:close/>
                    <a:moveTo>
                      <a:pt x="42" y="57"/>
                    </a:moveTo>
                    <a:cubicBezTo>
                      <a:pt x="41" y="58"/>
                      <a:pt x="39" y="60"/>
                      <a:pt x="38" y="61"/>
                    </a:cubicBezTo>
                    <a:cubicBezTo>
                      <a:pt x="38" y="57"/>
                      <a:pt x="38" y="53"/>
                      <a:pt x="38" y="50"/>
                    </a:cubicBezTo>
                    <a:cubicBezTo>
                      <a:pt x="39" y="50"/>
                      <a:pt x="41" y="50"/>
                      <a:pt x="42" y="50"/>
                    </a:cubicBezTo>
                    <a:cubicBezTo>
                      <a:pt x="44" y="50"/>
                      <a:pt x="45" y="51"/>
                      <a:pt x="47" y="51"/>
                    </a:cubicBezTo>
                    <a:cubicBezTo>
                      <a:pt x="45" y="53"/>
                      <a:pt x="44" y="55"/>
                      <a:pt x="42" y="57"/>
                    </a:cubicBezTo>
                    <a:close/>
                    <a:moveTo>
                      <a:pt x="55" y="55"/>
                    </a:moveTo>
                    <a:cubicBezTo>
                      <a:pt x="53" y="57"/>
                      <a:pt x="51" y="58"/>
                      <a:pt x="49" y="59"/>
                    </a:cubicBezTo>
                    <a:cubicBezTo>
                      <a:pt x="48" y="60"/>
                      <a:pt x="48" y="60"/>
                      <a:pt x="47" y="60"/>
                    </a:cubicBezTo>
                    <a:cubicBezTo>
                      <a:pt x="47" y="60"/>
                      <a:pt x="48" y="59"/>
                      <a:pt x="48" y="59"/>
                    </a:cubicBezTo>
                    <a:cubicBezTo>
                      <a:pt x="50" y="57"/>
                      <a:pt x="51" y="55"/>
                      <a:pt x="52" y="53"/>
                    </a:cubicBezTo>
                    <a:cubicBezTo>
                      <a:pt x="53" y="53"/>
                      <a:pt x="53" y="54"/>
                      <a:pt x="54" y="54"/>
                    </a:cubicBezTo>
                    <a:cubicBezTo>
                      <a:pt x="54" y="54"/>
                      <a:pt x="55" y="54"/>
                      <a:pt x="55" y="55"/>
                    </a:cubicBezTo>
                    <a:close/>
                    <a:moveTo>
                      <a:pt x="63" y="44"/>
                    </a:moveTo>
                    <a:cubicBezTo>
                      <a:pt x="62" y="44"/>
                      <a:pt x="62" y="44"/>
                      <a:pt x="62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1" y="46"/>
                      <a:pt x="60" y="48"/>
                      <a:pt x="59" y="50"/>
                    </a:cubicBezTo>
                    <a:cubicBezTo>
                      <a:pt x="58" y="50"/>
                      <a:pt x="57" y="49"/>
                      <a:pt x="57" y="49"/>
                    </a:cubicBezTo>
                    <a:cubicBezTo>
                      <a:pt x="56" y="48"/>
                      <a:pt x="55" y="48"/>
                      <a:pt x="54" y="48"/>
                    </a:cubicBezTo>
                    <a:cubicBezTo>
                      <a:pt x="55" y="46"/>
                      <a:pt x="55" y="44"/>
                      <a:pt x="56" y="42"/>
                    </a:cubicBezTo>
                    <a:cubicBezTo>
                      <a:pt x="56" y="40"/>
                      <a:pt x="56" y="38"/>
                      <a:pt x="56" y="36"/>
                    </a:cubicBezTo>
                    <a:cubicBezTo>
                      <a:pt x="58" y="36"/>
                      <a:pt x="59" y="36"/>
                      <a:pt x="60" y="37"/>
                    </a:cubicBezTo>
                    <a:cubicBezTo>
                      <a:pt x="61" y="37"/>
                      <a:pt x="62" y="37"/>
                      <a:pt x="64" y="37"/>
                    </a:cubicBezTo>
                    <a:cubicBezTo>
                      <a:pt x="63" y="39"/>
                      <a:pt x="63" y="42"/>
                      <a:pt x="62" y="44"/>
                    </a:cubicBezTo>
                    <a:lnTo>
                      <a:pt x="63" y="44"/>
                    </a:lnTo>
                    <a:close/>
                    <a:moveTo>
                      <a:pt x="58" y="17"/>
                    </a:moveTo>
                    <a:cubicBezTo>
                      <a:pt x="60" y="19"/>
                      <a:pt x="61" y="21"/>
                      <a:pt x="62" y="24"/>
                    </a:cubicBezTo>
                    <a:cubicBezTo>
                      <a:pt x="63" y="26"/>
                      <a:pt x="63" y="29"/>
                      <a:pt x="63" y="31"/>
                    </a:cubicBezTo>
                    <a:cubicBezTo>
                      <a:pt x="62" y="31"/>
                      <a:pt x="61" y="31"/>
                      <a:pt x="60" y="31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59" y="31"/>
                      <a:pt x="57" y="31"/>
                      <a:pt x="56" y="31"/>
                    </a:cubicBezTo>
                    <a:cubicBezTo>
                      <a:pt x="56" y="29"/>
                      <a:pt x="56" y="27"/>
                      <a:pt x="55" y="25"/>
                    </a:cubicBezTo>
                    <a:cubicBezTo>
                      <a:pt x="55" y="23"/>
                      <a:pt x="54" y="21"/>
                      <a:pt x="53" y="19"/>
                    </a:cubicBezTo>
                    <a:cubicBezTo>
                      <a:pt x="54" y="19"/>
                      <a:pt x="55" y="19"/>
                      <a:pt x="56" y="18"/>
                    </a:cubicBezTo>
                    <a:cubicBezTo>
                      <a:pt x="56" y="18"/>
                      <a:pt x="57" y="18"/>
                      <a:pt x="58" y="17"/>
                    </a:cubicBezTo>
                    <a:close/>
                    <a:moveTo>
                      <a:pt x="49" y="9"/>
                    </a:moveTo>
                    <a:cubicBezTo>
                      <a:pt x="51" y="10"/>
                      <a:pt x="52" y="11"/>
                      <a:pt x="54" y="13"/>
                    </a:cubicBezTo>
                    <a:cubicBezTo>
                      <a:pt x="54" y="13"/>
                      <a:pt x="53" y="13"/>
                      <a:pt x="53" y="13"/>
                    </a:cubicBezTo>
                    <a:cubicBezTo>
                      <a:pt x="52" y="14"/>
                      <a:pt x="52" y="14"/>
                      <a:pt x="51" y="14"/>
                    </a:cubicBezTo>
                    <a:cubicBezTo>
                      <a:pt x="50" y="12"/>
                      <a:pt x="49" y="11"/>
                      <a:pt x="48" y="9"/>
                    </a:cubicBezTo>
                    <a:cubicBezTo>
                      <a:pt x="47" y="9"/>
                      <a:pt x="47" y="8"/>
                      <a:pt x="47" y="8"/>
                    </a:cubicBezTo>
                    <a:cubicBezTo>
                      <a:pt x="47" y="8"/>
                      <a:pt x="48" y="9"/>
                      <a:pt x="49" y="9"/>
                    </a:cubicBezTo>
                    <a:close/>
                    <a:moveTo>
                      <a:pt x="37" y="12"/>
                    </a:moveTo>
                    <a:cubicBezTo>
                      <a:pt x="37" y="10"/>
                      <a:pt x="38" y="9"/>
                      <a:pt x="38" y="7"/>
                    </a:cubicBezTo>
                    <a:cubicBezTo>
                      <a:pt x="39" y="8"/>
                      <a:pt x="40" y="10"/>
                      <a:pt x="42" y="11"/>
                    </a:cubicBezTo>
                    <a:cubicBezTo>
                      <a:pt x="43" y="12"/>
                      <a:pt x="44" y="14"/>
                      <a:pt x="45" y="16"/>
                    </a:cubicBezTo>
                    <a:cubicBezTo>
                      <a:pt x="44" y="16"/>
                      <a:pt x="43" y="17"/>
                      <a:pt x="42" y="17"/>
                    </a:cubicBezTo>
                    <a:cubicBezTo>
                      <a:pt x="40" y="17"/>
                      <a:pt x="39" y="17"/>
                      <a:pt x="37" y="17"/>
                    </a:cubicBezTo>
                    <a:cubicBezTo>
                      <a:pt x="37" y="15"/>
                      <a:pt x="37" y="14"/>
                      <a:pt x="37" y="12"/>
                    </a:cubicBezTo>
                    <a:close/>
                    <a:moveTo>
                      <a:pt x="37" y="23"/>
                    </a:moveTo>
                    <a:cubicBezTo>
                      <a:pt x="41" y="23"/>
                      <a:pt x="45" y="22"/>
                      <a:pt x="48" y="21"/>
                    </a:cubicBezTo>
                    <a:cubicBezTo>
                      <a:pt x="49" y="23"/>
                      <a:pt x="49" y="24"/>
                      <a:pt x="49" y="2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50" y="26"/>
                    </a:cubicBezTo>
                    <a:cubicBezTo>
                      <a:pt x="50" y="27"/>
                      <a:pt x="50" y="29"/>
                      <a:pt x="50" y="30"/>
                    </a:cubicBezTo>
                    <a:cubicBezTo>
                      <a:pt x="48" y="30"/>
                      <a:pt x="46" y="30"/>
                      <a:pt x="44" y="30"/>
                    </a:cubicBezTo>
                    <a:cubicBezTo>
                      <a:pt x="42" y="30"/>
                      <a:pt x="40" y="30"/>
                      <a:pt x="37" y="30"/>
                    </a:cubicBezTo>
                    <a:cubicBezTo>
                      <a:pt x="37" y="26"/>
                      <a:pt x="37" y="26"/>
                      <a:pt x="37" y="26"/>
                    </a:cubicBezTo>
                    <a:lnTo>
                      <a:pt x="37" y="23"/>
                    </a:lnTo>
                    <a:close/>
                    <a:moveTo>
                      <a:pt x="21" y="59"/>
                    </a:moveTo>
                    <a:cubicBezTo>
                      <a:pt x="18" y="58"/>
                      <a:pt x="16" y="57"/>
                      <a:pt x="14" y="55"/>
                    </a:cubicBezTo>
                    <a:cubicBezTo>
                      <a:pt x="15" y="54"/>
                      <a:pt x="15" y="54"/>
                      <a:pt x="16" y="54"/>
                    </a:cubicBezTo>
                    <a:cubicBezTo>
                      <a:pt x="16" y="54"/>
                      <a:pt x="17" y="54"/>
                      <a:pt x="18" y="53"/>
                    </a:cubicBezTo>
                    <a:cubicBezTo>
                      <a:pt x="19" y="55"/>
                      <a:pt x="20" y="57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59"/>
                      <a:pt x="22" y="60"/>
                      <a:pt x="23" y="60"/>
                    </a:cubicBezTo>
                    <a:cubicBezTo>
                      <a:pt x="22" y="60"/>
                      <a:pt x="21" y="60"/>
                      <a:pt x="21" y="59"/>
                    </a:cubicBezTo>
                    <a:close/>
                    <a:moveTo>
                      <a:pt x="32" y="30"/>
                    </a:moveTo>
                    <a:cubicBezTo>
                      <a:pt x="30" y="30"/>
                      <a:pt x="27" y="30"/>
                      <a:pt x="25" y="30"/>
                    </a:cubicBezTo>
                    <a:cubicBezTo>
                      <a:pt x="23" y="30"/>
                      <a:pt x="21" y="30"/>
                      <a:pt x="19" y="30"/>
                    </a:cubicBezTo>
                    <a:cubicBezTo>
                      <a:pt x="19" y="29"/>
                      <a:pt x="20" y="27"/>
                      <a:pt x="20" y="26"/>
                    </a:cubicBezTo>
                    <a:cubicBezTo>
                      <a:pt x="21" y="24"/>
                      <a:pt x="21" y="23"/>
                      <a:pt x="22" y="21"/>
                    </a:cubicBezTo>
                    <a:cubicBezTo>
                      <a:pt x="23" y="22"/>
                      <a:pt x="25" y="22"/>
                      <a:pt x="27" y="22"/>
                    </a:cubicBezTo>
                    <a:cubicBezTo>
                      <a:pt x="28" y="23"/>
                      <a:pt x="30" y="23"/>
                      <a:pt x="32" y="23"/>
                    </a:cubicBezTo>
                    <a:cubicBezTo>
                      <a:pt x="32" y="26"/>
                      <a:pt x="32" y="26"/>
                      <a:pt x="32" y="26"/>
                    </a:cubicBezTo>
                    <a:lnTo>
                      <a:pt x="32" y="30"/>
                    </a:lnTo>
                    <a:close/>
                    <a:moveTo>
                      <a:pt x="25" y="36"/>
                    </a:moveTo>
                    <a:cubicBezTo>
                      <a:pt x="27" y="36"/>
                      <a:pt x="30" y="36"/>
                      <a:pt x="32" y="3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0" y="44"/>
                      <a:pt x="28" y="44"/>
                      <a:pt x="26" y="45"/>
                    </a:cubicBezTo>
                    <a:cubicBezTo>
                      <a:pt x="24" y="45"/>
                      <a:pt x="23" y="45"/>
                      <a:pt x="21" y="46"/>
                    </a:cubicBezTo>
                    <a:cubicBezTo>
                      <a:pt x="20" y="44"/>
                      <a:pt x="20" y="43"/>
                      <a:pt x="19" y="41"/>
                    </a:cubicBezTo>
                    <a:cubicBezTo>
                      <a:pt x="19" y="39"/>
                      <a:pt x="19" y="38"/>
                      <a:pt x="19" y="36"/>
                    </a:cubicBezTo>
                    <a:cubicBezTo>
                      <a:pt x="21" y="36"/>
                      <a:pt x="23" y="36"/>
                      <a:pt x="25" y="36"/>
                    </a:cubicBezTo>
                    <a:close/>
                    <a:moveTo>
                      <a:pt x="27" y="57"/>
                    </a:moveTo>
                    <a:cubicBezTo>
                      <a:pt x="26" y="55"/>
                      <a:pt x="24" y="53"/>
                      <a:pt x="23" y="51"/>
                    </a:cubicBezTo>
                    <a:cubicBezTo>
                      <a:pt x="25" y="51"/>
                      <a:pt x="26" y="51"/>
                      <a:pt x="27" y="50"/>
                    </a:cubicBezTo>
                    <a:cubicBezTo>
                      <a:pt x="29" y="50"/>
                      <a:pt x="30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4"/>
                      <a:pt x="32" y="57"/>
                      <a:pt x="32" y="61"/>
                    </a:cubicBezTo>
                    <a:cubicBezTo>
                      <a:pt x="30" y="60"/>
                      <a:pt x="29" y="58"/>
                      <a:pt x="27" y="57"/>
                    </a:cubicBezTo>
                    <a:close/>
                    <a:moveTo>
                      <a:pt x="28" y="11"/>
                    </a:moveTo>
                    <a:cubicBezTo>
                      <a:pt x="29" y="10"/>
                      <a:pt x="30" y="8"/>
                      <a:pt x="32" y="8"/>
                    </a:cubicBezTo>
                    <a:cubicBezTo>
                      <a:pt x="32" y="9"/>
                      <a:pt x="32" y="10"/>
                      <a:pt x="32" y="12"/>
                    </a:cubicBezTo>
                    <a:cubicBezTo>
                      <a:pt x="32" y="14"/>
                      <a:pt x="32" y="15"/>
                      <a:pt x="32" y="17"/>
                    </a:cubicBezTo>
                    <a:cubicBezTo>
                      <a:pt x="30" y="17"/>
                      <a:pt x="29" y="17"/>
                      <a:pt x="28" y="17"/>
                    </a:cubicBezTo>
                    <a:cubicBezTo>
                      <a:pt x="27" y="16"/>
                      <a:pt x="26" y="16"/>
                      <a:pt x="24" y="16"/>
                    </a:cubicBezTo>
                    <a:cubicBezTo>
                      <a:pt x="25" y="14"/>
                      <a:pt x="27" y="12"/>
                      <a:pt x="28" y="11"/>
                    </a:cubicBezTo>
                    <a:close/>
                    <a:moveTo>
                      <a:pt x="21" y="9"/>
                    </a:moveTo>
                    <a:cubicBezTo>
                      <a:pt x="21" y="9"/>
                      <a:pt x="22" y="8"/>
                      <a:pt x="23" y="8"/>
                    </a:cubicBezTo>
                    <a:cubicBezTo>
                      <a:pt x="23" y="8"/>
                      <a:pt x="22" y="9"/>
                      <a:pt x="22" y="9"/>
                    </a:cubicBezTo>
                    <a:cubicBezTo>
                      <a:pt x="21" y="10"/>
                      <a:pt x="20" y="12"/>
                      <a:pt x="19" y="14"/>
                    </a:cubicBezTo>
                    <a:cubicBezTo>
                      <a:pt x="18" y="14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1"/>
                      <a:pt x="19" y="10"/>
                      <a:pt x="21" y="9"/>
                    </a:cubicBezTo>
                    <a:close/>
                    <a:moveTo>
                      <a:pt x="8" y="24"/>
                    </a:moveTo>
                    <a:cubicBezTo>
                      <a:pt x="9" y="21"/>
                      <a:pt x="10" y="19"/>
                      <a:pt x="12" y="17"/>
                    </a:cubicBezTo>
                    <a:cubicBezTo>
                      <a:pt x="12" y="17"/>
                      <a:pt x="13" y="18"/>
                      <a:pt x="14" y="18"/>
                    </a:cubicBezTo>
                    <a:cubicBezTo>
                      <a:pt x="15" y="19"/>
                      <a:pt x="15" y="19"/>
                      <a:pt x="16" y="19"/>
                    </a:cubicBezTo>
                    <a:cubicBezTo>
                      <a:pt x="16" y="21"/>
                      <a:pt x="15" y="23"/>
                      <a:pt x="14" y="25"/>
                    </a:cubicBezTo>
                    <a:cubicBezTo>
                      <a:pt x="14" y="27"/>
                      <a:pt x="14" y="29"/>
                      <a:pt x="13" y="31"/>
                    </a:cubicBezTo>
                    <a:cubicBezTo>
                      <a:pt x="12" y="31"/>
                      <a:pt x="11" y="31"/>
                      <a:pt x="9" y="31"/>
                    </a:cubicBezTo>
                    <a:cubicBezTo>
                      <a:pt x="8" y="31"/>
                      <a:pt x="7" y="31"/>
                      <a:pt x="6" y="31"/>
                    </a:cubicBezTo>
                    <a:cubicBezTo>
                      <a:pt x="6" y="29"/>
                      <a:pt x="7" y="26"/>
                      <a:pt x="8" y="24"/>
                    </a:cubicBezTo>
                    <a:close/>
                    <a:moveTo>
                      <a:pt x="10" y="37"/>
                    </a:moveTo>
                    <a:cubicBezTo>
                      <a:pt x="11" y="36"/>
                      <a:pt x="12" y="36"/>
                      <a:pt x="13" y="36"/>
                    </a:cubicBezTo>
                    <a:cubicBezTo>
                      <a:pt x="13" y="38"/>
                      <a:pt x="13" y="40"/>
                      <a:pt x="14" y="42"/>
                    </a:cubicBezTo>
                    <a:cubicBezTo>
                      <a:pt x="14" y="44"/>
                      <a:pt x="15" y="46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ubicBezTo>
                      <a:pt x="12" y="49"/>
                      <a:pt x="11" y="50"/>
                      <a:pt x="11" y="50"/>
                    </a:cubicBezTo>
                    <a:cubicBezTo>
                      <a:pt x="9" y="48"/>
                      <a:pt x="8" y="46"/>
                      <a:pt x="8" y="44"/>
                    </a:cubicBezTo>
                    <a:cubicBezTo>
                      <a:pt x="7" y="42"/>
                      <a:pt x="6" y="39"/>
                      <a:pt x="6" y="37"/>
                    </a:cubicBezTo>
                    <a:cubicBezTo>
                      <a:pt x="7" y="37"/>
                      <a:pt x="8" y="37"/>
                      <a:pt x="10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93"/>
            <p:cNvGrpSpPr/>
            <p:nvPr/>
          </p:nvGrpSpPr>
          <p:grpSpPr>
            <a:xfrm>
              <a:off x="6531987" y="2482059"/>
              <a:ext cx="292890" cy="225553"/>
              <a:chOff x="6548438" y="2422526"/>
              <a:chExt cx="434975" cy="334963"/>
            </a:xfrm>
            <a:solidFill>
              <a:schemeClr val="bg1"/>
            </a:solidFill>
          </p:grpSpPr>
          <p:sp>
            <p:nvSpPr>
              <p:cNvPr id="45" name="Oval 94"/>
              <p:cNvSpPr>
                <a:spLocks/>
              </p:cNvSpPr>
              <p:nvPr/>
            </p:nvSpPr>
            <p:spPr bwMode="auto">
              <a:xfrm>
                <a:off x="6777038" y="2441576"/>
                <a:ext cx="26988" cy="301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Oval 95"/>
              <p:cNvSpPr>
                <a:spLocks/>
              </p:cNvSpPr>
              <p:nvPr/>
            </p:nvSpPr>
            <p:spPr bwMode="auto">
              <a:xfrm>
                <a:off x="6821488" y="2441576"/>
                <a:ext cx="26988" cy="301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96"/>
              <p:cNvSpPr>
                <a:spLocks/>
              </p:cNvSpPr>
              <p:nvPr/>
            </p:nvSpPr>
            <p:spPr bwMode="auto">
              <a:xfrm>
                <a:off x="6548438" y="2422526"/>
                <a:ext cx="434975" cy="334963"/>
              </a:xfrm>
              <a:custGeom>
                <a:avLst/>
                <a:gdLst/>
                <a:ahLst/>
                <a:cxnLst>
                  <a:cxn ang="0">
                    <a:pos x="113" y="81"/>
                  </a:cxn>
                  <a:cxn ang="0">
                    <a:pos x="69" y="23"/>
                  </a:cxn>
                  <a:cxn ang="0">
                    <a:pos x="68" y="23"/>
                  </a:cxn>
                  <a:cxn ang="0">
                    <a:pos x="67" y="23"/>
                  </a:cxn>
                  <a:cxn ang="0">
                    <a:pos x="66" y="23"/>
                  </a:cxn>
                  <a:cxn ang="0">
                    <a:pos x="65" y="23"/>
                  </a:cxn>
                  <a:cxn ang="0">
                    <a:pos x="64" y="23"/>
                  </a:cxn>
                  <a:cxn ang="0">
                    <a:pos x="64" y="23"/>
                  </a:cxn>
                  <a:cxn ang="0">
                    <a:pos x="63" y="24"/>
                  </a:cxn>
                  <a:cxn ang="0">
                    <a:pos x="62" y="24"/>
                  </a:cxn>
                  <a:cxn ang="0">
                    <a:pos x="61" y="24"/>
                  </a:cxn>
                  <a:cxn ang="0">
                    <a:pos x="61" y="25"/>
                  </a:cxn>
                  <a:cxn ang="0">
                    <a:pos x="60" y="26"/>
                  </a:cxn>
                  <a:cxn ang="0">
                    <a:pos x="60" y="27"/>
                  </a:cxn>
                  <a:cxn ang="0">
                    <a:pos x="60" y="27"/>
                  </a:cxn>
                  <a:cxn ang="0">
                    <a:pos x="72" y="40"/>
                  </a:cxn>
                  <a:cxn ang="0">
                    <a:pos x="73" y="40"/>
                  </a:cxn>
                  <a:cxn ang="0">
                    <a:pos x="73" y="40"/>
                  </a:cxn>
                  <a:cxn ang="0">
                    <a:pos x="73" y="41"/>
                  </a:cxn>
                  <a:cxn ang="0">
                    <a:pos x="73" y="41"/>
                  </a:cxn>
                  <a:cxn ang="0">
                    <a:pos x="73" y="42"/>
                  </a:cxn>
                  <a:cxn ang="0">
                    <a:pos x="73" y="42"/>
                  </a:cxn>
                  <a:cxn ang="0">
                    <a:pos x="72" y="42"/>
                  </a:cxn>
                  <a:cxn ang="0">
                    <a:pos x="66" y="48"/>
                  </a:cxn>
                  <a:cxn ang="0">
                    <a:pos x="53" y="35"/>
                  </a:cxn>
                  <a:cxn ang="0">
                    <a:pos x="52" y="35"/>
                  </a:cxn>
                  <a:cxn ang="0">
                    <a:pos x="51" y="35"/>
                  </a:cxn>
                  <a:cxn ang="0">
                    <a:pos x="50" y="35"/>
                  </a:cxn>
                  <a:cxn ang="0">
                    <a:pos x="49" y="36"/>
                  </a:cxn>
                  <a:cxn ang="0">
                    <a:pos x="49" y="37"/>
                  </a:cxn>
                  <a:cxn ang="0">
                    <a:pos x="49" y="38"/>
                  </a:cxn>
                  <a:cxn ang="0">
                    <a:pos x="49" y="39"/>
                  </a:cxn>
                  <a:cxn ang="0">
                    <a:pos x="48" y="39"/>
                  </a:cxn>
                  <a:cxn ang="0">
                    <a:pos x="48" y="44"/>
                  </a:cxn>
                  <a:cxn ang="0">
                    <a:pos x="79" y="59"/>
                  </a:cxn>
                  <a:cxn ang="0">
                    <a:pos x="78" y="59"/>
                  </a:cxn>
                  <a:cxn ang="0">
                    <a:pos x="77" y="59"/>
                  </a:cxn>
                  <a:cxn ang="0">
                    <a:pos x="76" y="59"/>
                  </a:cxn>
                  <a:cxn ang="0">
                    <a:pos x="75" y="59"/>
                  </a:cxn>
                  <a:cxn ang="0">
                    <a:pos x="75" y="60"/>
                  </a:cxn>
                  <a:cxn ang="0">
                    <a:pos x="74" y="60"/>
                  </a:cxn>
                  <a:cxn ang="0">
                    <a:pos x="73" y="60"/>
                  </a:cxn>
                  <a:cxn ang="0">
                    <a:pos x="75" y="46"/>
                  </a:cxn>
                  <a:cxn ang="0">
                    <a:pos x="76" y="45"/>
                  </a:cxn>
                  <a:cxn ang="0">
                    <a:pos x="77" y="44"/>
                  </a:cxn>
                  <a:cxn ang="0">
                    <a:pos x="77" y="43"/>
                  </a:cxn>
                  <a:cxn ang="0">
                    <a:pos x="77" y="42"/>
                  </a:cxn>
                  <a:cxn ang="0">
                    <a:pos x="77" y="40"/>
                  </a:cxn>
                  <a:cxn ang="0">
                    <a:pos x="77" y="39"/>
                  </a:cxn>
                  <a:cxn ang="0">
                    <a:pos x="77" y="38"/>
                  </a:cxn>
                  <a:cxn ang="0">
                    <a:pos x="76" y="37"/>
                  </a:cxn>
                  <a:cxn ang="0">
                    <a:pos x="75" y="37"/>
                  </a:cxn>
                  <a:cxn ang="0">
                    <a:pos x="67" y="27"/>
                  </a:cxn>
                  <a:cxn ang="0">
                    <a:pos x="68" y="27"/>
                  </a:cxn>
                  <a:cxn ang="0">
                    <a:pos x="86" y="47"/>
                  </a:cxn>
                  <a:cxn ang="0">
                    <a:pos x="86" y="47"/>
                  </a:cxn>
                  <a:cxn ang="0">
                    <a:pos x="86" y="48"/>
                  </a:cxn>
                  <a:cxn ang="0">
                    <a:pos x="85" y="48"/>
                  </a:cxn>
                  <a:cxn ang="0">
                    <a:pos x="85" y="49"/>
                  </a:cxn>
                  <a:cxn ang="0">
                    <a:pos x="85" y="50"/>
                  </a:cxn>
                  <a:cxn ang="0">
                    <a:pos x="86" y="51"/>
                  </a:cxn>
                </a:cxnLst>
                <a:rect l="0" t="0" r="r" b="b"/>
                <a:pathLst>
                  <a:path w="116" h="89">
                    <a:moveTo>
                      <a:pt x="115" y="83"/>
                    </a:moveTo>
                    <a:cubicBezTo>
                      <a:pt x="116" y="81"/>
                      <a:pt x="116" y="80"/>
                      <a:pt x="116" y="78"/>
                    </a:cubicBezTo>
                    <a:cubicBezTo>
                      <a:pt x="116" y="76"/>
                      <a:pt x="116" y="75"/>
                      <a:pt x="115" y="74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4" y="73"/>
                      <a:pt x="114" y="73"/>
                      <a:pt x="114" y="73"/>
                    </a:cubicBezTo>
                    <a:cubicBezTo>
                      <a:pt x="114" y="73"/>
                      <a:pt x="114" y="73"/>
                      <a:pt x="114" y="73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4" y="73"/>
                      <a:pt x="114" y="73"/>
                      <a:pt x="114" y="73"/>
                    </a:cubicBezTo>
                    <a:cubicBezTo>
                      <a:pt x="103" y="62"/>
                      <a:pt x="103" y="62"/>
                      <a:pt x="103" y="62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3" y="1"/>
                      <a:pt x="102" y="0"/>
                      <a:pt x="10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8"/>
                      <a:pt x="1" y="89"/>
                      <a:pt x="2" y="89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101" y="89"/>
                      <a:pt x="102" y="89"/>
                      <a:pt x="102" y="89"/>
                    </a:cubicBezTo>
                    <a:cubicBezTo>
                      <a:pt x="103" y="89"/>
                      <a:pt x="104" y="89"/>
                      <a:pt x="105" y="89"/>
                    </a:cubicBezTo>
                    <a:cubicBezTo>
                      <a:pt x="107" y="89"/>
                      <a:pt x="109" y="89"/>
                      <a:pt x="110" y="87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5" y="83"/>
                      <a:pt x="115" y="83"/>
                      <a:pt x="115" y="83"/>
                    </a:cubicBezTo>
                    <a:cubicBezTo>
                      <a:pt x="115" y="83"/>
                      <a:pt x="115" y="83"/>
                      <a:pt x="115" y="83"/>
                    </a:cubicBezTo>
                    <a:cubicBezTo>
                      <a:pt x="113" y="81"/>
                      <a:pt x="113" y="81"/>
                      <a:pt x="113" y="81"/>
                    </a:cubicBezTo>
                    <a:lnTo>
                      <a:pt x="115" y="83"/>
                    </a:lnTo>
                    <a:close/>
                    <a:moveTo>
                      <a:pt x="4" y="4"/>
                    </a:moveTo>
                    <a:cubicBezTo>
                      <a:pt x="99" y="4"/>
                      <a:pt x="99" y="4"/>
                      <a:pt x="99" y="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4" y="14"/>
                      <a:pt x="4" y="14"/>
                      <a:pt x="4" y="14"/>
                    </a:cubicBezTo>
                    <a:lnTo>
                      <a:pt x="4" y="4"/>
                    </a:lnTo>
                    <a:close/>
                    <a:moveTo>
                      <a:pt x="4" y="85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58"/>
                      <a:pt x="99" y="58"/>
                      <a:pt x="99" y="58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8"/>
                      <a:pt x="90" y="48"/>
                      <a:pt x="90" y="47"/>
                    </a:cubicBezTo>
                    <a:cubicBezTo>
                      <a:pt x="90" y="46"/>
                      <a:pt x="90" y="45"/>
                      <a:pt x="90" y="44"/>
                    </a:cubicBezTo>
                    <a:cubicBezTo>
                      <a:pt x="90" y="38"/>
                      <a:pt x="88" y="33"/>
                      <a:pt x="84" y="29"/>
                    </a:cubicBezTo>
                    <a:cubicBezTo>
                      <a:pt x="80" y="25"/>
                      <a:pt x="75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7" y="48"/>
                      <a:pt x="67" y="48"/>
                      <a:pt x="66" y="48"/>
                    </a:cubicBezTo>
                    <a:cubicBezTo>
                      <a:pt x="65" y="48"/>
                      <a:pt x="65" y="48"/>
                      <a:pt x="65" y="47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1"/>
                      <a:pt x="48" y="43"/>
                      <a:pt x="48" y="44"/>
                    </a:cubicBezTo>
                    <a:cubicBezTo>
                      <a:pt x="48" y="50"/>
                      <a:pt x="50" y="55"/>
                      <a:pt x="54" y="59"/>
                    </a:cubicBezTo>
                    <a:cubicBezTo>
                      <a:pt x="58" y="63"/>
                      <a:pt x="63" y="65"/>
                      <a:pt x="69" y="65"/>
                    </a:cubicBezTo>
                    <a:cubicBezTo>
                      <a:pt x="71" y="65"/>
                      <a:pt x="72" y="65"/>
                      <a:pt x="74" y="65"/>
                    </a:cubicBezTo>
                    <a:cubicBezTo>
                      <a:pt x="75" y="64"/>
                      <a:pt x="76" y="64"/>
                      <a:pt x="77" y="64"/>
                    </a:cubicBezTo>
                    <a:cubicBezTo>
                      <a:pt x="98" y="85"/>
                      <a:pt x="98" y="85"/>
                      <a:pt x="98" y="85"/>
                    </a:cubicBezTo>
                    <a:lnTo>
                      <a:pt x="4" y="85"/>
                    </a:lnTo>
                    <a:close/>
                    <a:moveTo>
                      <a:pt x="111" y="79"/>
                    </a:move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07" y="84"/>
                      <a:pt x="107" y="84"/>
                      <a:pt x="107" y="84"/>
                    </a:cubicBezTo>
                    <a:cubicBezTo>
                      <a:pt x="106" y="85"/>
                      <a:pt x="106" y="85"/>
                      <a:pt x="105" y="85"/>
                    </a:cubicBezTo>
                    <a:cubicBezTo>
                      <a:pt x="105" y="85"/>
                      <a:pt x="104" y="85"/>
                      <a:pt x="104" y="84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3"/>
                      <a:pt x="102" y="83"/>
                      <a:pt x="102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2" y="61"/>
                      <a:pt x="70" y="61"/>
                      <a:pt x="69" y="61"/>
                    </a:cubicBezTo>
                    <a:cubicBezTo>
                      <a:pt x="65" y="61"/>
                      <a:pt x="60" y="59"/>
                      <a:pt x="57" y="56"/>
                    </a:cubicBezTo>
                    <a:cubicBezTo>
                      <a:pt x="54" y="53"/>
                      <a:pt x="52" y="48"/>
                      <a:pt x="52" y="44"/>
                    </a:cubicBezTo>
                    <a:cubicBezTo>
                      <a:pt x="52" y="43"/>
                      <a:pt x="52" y="42"/>
                      <a:pt x="53" y="41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3" y="52"/>
                      <a:pt x="64" y="52"/>
                      <a:pt x="66" y="52"/>
                    </a:cubicBezTo>
                    <a:cubicBezTo>
                      <a:pt x="68" y="52"/>
                      <a:pt x="69" y="52"/>
                      <a:pt x="71" y="50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4" y="27"/>
                      <a:pt x="78" y="29"/>
                      <a:pt x="81" y="32"/>
                    </a:cubicBezTo>
                    <a:cubicBezTo>
                      <a:pt x="84" y="35"/>
                      <a:pt x="86" y="39"/>
                      <a:pt x="86" y="44"/>
                    </a:cubicBezTo>
                    <a:cubicBezTo>
                      <a:pt x="86" y="45"/>
                      <a:pt x="86" y="46"/>
                      <a:pt x="86" y="46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1"/>
                      <a:pt x="8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51"/>
                      <a:pt x="85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7"/>
                      <a:pt x="111" y="77"/>
                      <a:pt x="111" y="77"/>
                    </a:cubicBezTo>
                    <a:cubicBezTo>
                      <a:pt x="111" y="77"/>
                      <a:pt x="111" y="77"/>
                      <a:pt x="111" y="77"/>
                    </a:cubicBezTo>
                    <a:cubicBezTo>
                      <a:pt x="112" y="77"/>
                      <a:pt x="112" y="77"/>
                      <a:pt x="112" y="78"/>
                    </a:cubicBezTo>
                    <a:cubicBezTo>
                      <a:pt x="112" y="79"/>
                      <a:pt x="112" y="79"/>
                      <a:pt x="111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Oval 97"/>
              <p:cNvSpPr>
                <a:spLocks/>
              </p:cNvSpPr>
              <p:nvPr/>
            </p:nvSpPr>
            <p:spPr bwMode="auto">
              <a:xfrm>
                <a:off x="6867526" y="2441576"/>
                <a:ext cx="25400" cy="301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4"/>
            <p:cNvGrpSpPr/>
            <p:nvPr/>
          </p:nvGrpSpPr>
          <p:grpSpPr>
            <a:xfrm>
              <a:off x="2634710" y="1207112"/>
              <a:ext cx="595442" cy="595443"/>
              <a:chOff x="3512946" y="1609482"/>
              <a:chExt cx="793923" cy="793924"/>
            </a:xfrm>
          </p:grpSpPr>
          <p:sp>
            <p:nvSpPr>
              <p:cNvPr id="39" name="Oval 70"/>
              <p:cNvSpPr/>
              <p:nvPr/>
            </p:nvSpPr>
            <p:spPr bwMode="auto">
              <a:xfrm flipH="1">
                <a:off x="3512946" y="1609482"/>
                <a:ext cx="793923" cy="793924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0" name="Group 98"/>
              <p:cNvGrpSpPr/>
              <p:nvPr/>
            </p:nvGrpSpPr>
            <p:grpSpPr>
              <a:xfrm>
                <a:off x="3711080" y="1805471"/>
                <a:ext cx="397654" cy="401931"/>
                <a:chOff x="2163763" y="2366963"/>
                <a:chExt cx="442913" cy="447676"/>
              </a:xfrm>
              <a:solidFill>
                <a:schemeClr val="bg1"/>
              </a:solidFill>
            </p:grpSpPr>
            <p:sp>
              <p:nvSpPr>
                <p:cNvPr id="41" name="Freeform: Shape 99"/>
                <p:cNvSpPr>
                  <a:spLocks/>
                </p:cNvSpPr>
                <p:nvPr/>
              </p:nvSpPr>
              <p:spPr bwMode="auto">
                <a:xfrm>
                  <a:off x="2163763" y="2600326"/>
                  <a:ext cx="217488" cy="214313"/>
                </a:xfrm>
                <a:custGeom>
                  <a:avLst/>
                  <a:gdLst/>
                  <a:ahLst/>
                  <a:cxnLst>
                    <a:cxn ang="0">
                      <a:pos x="57" y="12"/>
                    </a:cxn>
                    <a:cxn ang="0">
                      <a:pos x="51" y="7"/>
                    </a:cxn>
                    <a:cxn ang="0">
                      <a:pos x="49" y="9"/>
                    </a:cxn>
                    <a:cxn ang="0">
                      <a:pos x="51" y="7"/>
                    </a:cxn>
                    <a:cxn ang="0">
                      <a:pos x="50" y="7"/>
                    </a:cxn>
                    <a:cxn ang="0">
                      <a:pos x="46" y="1"/>
                    </a:cxn>
                    <a:cxn ang="0">
                      <a:pos x="43" y="3"/>
                    </a:cxn>
                    <a:cxn ang="0">
                      <a:pos x="46" y="1"/>
                    </a:cxn>
                    <a:cxn ang="0">
                      <a:pos x="42" y="1"/>
                    </a:cxn>
                    <a:cxn ang="0">
                      <a:pos x="41" y="1"/>
                    </a:cxn>
                    <a:cxn ang="0">
                      <a:pos x="31" y="11"/>
                    </a:cxn>
                    <a:cxn ang="0">
                      <a:pos x="31" y="11"/>
                    </a:cxn>
                    <a:cxn ang="0">
                      <a:pos x="31" y="11"/>
                    </a:cxn>
                    <a:cxn ang="0">
                      <a:pos x="27" y="16"/>
                    </a:cxn>
                    <a:cxn ang="0">
                      <a:pos x="0" y="54"/>
                    </a:cxn>
                    <a:cxn ang="0">
                      <a:pos x="0" y="54"/>
                    </a:cxn>
                    <a:cxn ang="0">
                      <a:pos x="2" y="57"/>
                    </a:cxn>
                    <a:cxn ang="0">
                      <a:pos x="3" y="57"/>
                    </a:cxn>
                    <a:cxn ang="0">
                      <a:pos x="24" y="47"/>
                    </a:cxn>
                    <a:cxn ang="0">
                      <a:pos x="47" y="27"/>
                    </a:cxn>
                    <a:cxn ang="0">
                      <a:pos x="53" y="21"/>
                    </a:cxn>
                    <a:cxn ang="0">
                      <a:pos x="57" y="16"/>
                    </a:cxn>
                    <a:cxn ang="0">
                      <a:pos x="57" y="16"/>
                    </a:cxn>
                    <a:cxn ang="0">
                      <a:pos x="57" y="12"/>
                    </a:cxn>
                    <a:cxn ang="0">
                      <a:pos x="57" y="12"/>
                    </a:cxn>
                    <a:cxn ang="0">
                      <a:pos x="49" y="17"/>
                    </a:cxn>
                    <a:cxn ang="0">
                      <a:pos x="43" y="23"/>
                    </a:cxn>
                    <a:cxn ang="0">
                      <a:pos x="21" y="43"/>
                    </a:cxn>
                    <a:cxn ang="0">
                      <a:pos x="6" y="51"/>
                    </a:cxn>
                    <a:cxn ang="0">
                      <a:pos x="31" y="19"/>
                    </a:cxn>
                    <a:cxn ang="0">
                      <a:pos x="35" y="15"/>
                    </a:cxn>
                    <a:cxn ang="0">
                      <a:pos x="35" y="15"/>
                    </a:cxn>
                    <a:cxn ang="0">
                      <a:pos x="35" y="15"/>
                    </a:cxn>
                    <a:cxn ang="0">
                      <a:pos x="35" y="15"/>
                    </a:cxn>
                    <a:cxn ang="0">
                      <a:pos x="43" y="7"/>
                    </a:cxn>
                    <a:cxn ang="0">
                      <a:pos x="47" y="11"/>
                    </a:cxn>
                    <a:cxn ang="0">
                      <a:pos x="47" y="11"/>
                    </a:cxn>
                    <a:cxn ang="0">
                      <a:pos x="47" y="11"/>
                    </a:cxn>
                    <a:cxn ang="0">
                      <a:pos x="52" y="15"/>
                    </a:cxn>
                    <a:cxn ang="0">
                      <a:pos x="49" y="17"/>
                    </a:cxn>
                  </a:cxnLst>
                  <a:rect l="0" t="0" r="r" b="b"/>
                  <a:pathLst>
                    <a:path w="58" h="57">
                      <a:moveTo>
                        <a:pt x="57" y="12"/>
                      </a:moveTo>
                      <a:cubicBezTo>
                        <a:pt x="55" y="11"/>
                        <a:pt x="53" y="9"/>
                        <a:pt x="51" y="7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1" y="7"/>
                        <a:pt x="51" y="7"/>
                        <a:pt x="50" y="7"/>
                      </a:cubicBezTo>
                      <a:cubicBezTo>
                        <a:pt x="49" y="5"/>
                        <a:pt x="47" y="4"/>
                        <a:pt x="46" y="1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6" y="1"/>
                        <a:pt x="46" y="1"/>
                        <a:pt x="46" y="1"/>
                      </a:cubicBezTo>
                      <a:cubicBezTo>
                        <a:pt x="45" y="0"/>
                        <a:pt x="43" y="0"/>
                        <a:pt x="42" y="1"/>
                      </a:cubicBezTo>
                      <a:cubicBezTo>
                        <a:pt x="42" y="1"/>
                        <a:pt x="42" y="1"/>
                        <a:pt x="41" y="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0" y="13"/>
                        <a:pt x="28" y="14"/>
                        <a:pt x="27" y="16"/>
                      </a:cubicBezTo>
                      <a:cubicBezTo>
                        <a:pt x="15" y="28"/>
                        <a:pt x="1" y="42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6"/>
                        <a:pt x="1" y="57"/>
                        <a:pt x="2" y="57"/>
                      </a:cubicBezTo>
                      <a:cubicBezTo>
                        <a:pt x="3" y="57"/>
                        <a:pt x="3" y="57"/>
                        <a:pt x="3" y="57"/>
                      </a:cubicBezTo>
                      <a:cubicBezTo>
                        <a:pt x="10" y="56"/>
                        <a:pt x="17" y="52"/>
                        <a:pt x="24" y="47"/>
                      </a:cubicBezTo>
                      <a:cubicBezTo>
                        <a:pt x="32" y="41"/>
                        <a:pt x="39" y="34"/>
                        <a:pt x="47" y="27"/>
                      </a:cubicBezTo>
                      <a:cubicBezTo>
                        <a:pt x="53" y="21"/>
                        <a:pt x="53" y="21"/>
                        <a:pt x="53" y="21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8" y="15"/>
                        <a:pt x="58" y="13"/>
                        <a:pt x="57" y="1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lose/>
                      <a:moveTo>
                        <a:pt x="49" y="17"/>
                      </a:moveTo>
                      <a:cubicBezTo>
                        <a:pt x="43" y="23"/>
                        <a:pt x="43" y="23"/>
                        <a:pt x="43" y="23"/>
                      </a:cubicBezTo>
                      <a:cubicBezTo>
                        <a:pt x="36" y="30"/>
                        <a:pt x="28" y="37"/>
                        <a:pt x="21" y="43"/>
                      </a:cubicBezTo>
                      <a:cubicBezTo>
                        <a:pt x="16" y="47"/>
                        <a:pt x="11" y="50"/>
                        <a:pt x="6" y="51"/>
                      </a:cubicBezTo>
                      <a:cubicBezTo>
                        <a:pt x="9" y="41"/>
                        <a:pt x="21" y="29"/>
                        <a:pt x="31" y="19"/>
                      </a:cubicBezTo>
                      <a:cubicBezTo>
                        <a:pt x="32" y="18"/>
                        <a:pt x="33" y="16"/>
                        <a:pt x="35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4" y="8"/>
                        <a:pt x="46" y="10"/>
                        <a:pt x="47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9" y="12"/>
                        <a:pt x="50" y="14"/>
                        <a:pt x="52" y="15"/>
                      </a:cubicBezTo>
                      <a:lnTo>
                        <a:pt x="49" y="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100"/>
                <p:cNvSpPr>
                  <a:spLocks/>
                </p:cNvSpPr>
                <p:nvPr/>
              </p:nvSpPr>
              <p:spPr bwMode="auto">
                <a:xfrm>
                  <a:off x="2317751" y="2366963"/>
                  <a:ext cx="288925" cy="293688"/>
                </a:xfrm>
                <a:custGeom>
                  <a:avLst/>
                  <a:gdLst/>
                  <a:ahLst/>
                  <a:cxnLst>
                    <a:cxn ang="0">
                      <a:pos x="66" y="11"/>
                    </a:cxn>
                    <a:cxn ang="0">
                      <a:pos x="38" y="0"/>
                    </a:cxn>
                    <a:cxn ang="0">
                      <a:pos x="11" y="11"/>
                    </a:cxn>
                    <a:cxn ang="0">
                      <a:pos x="0" y="39"/>
                    </a:cxn>
                    <a:cxn ang="0">
                      <a:pos x="11" y="66"/>
                    </a:cxn>
                    <a:cxn ang="0">
                      <a:pos x="38" y="78"/>
                    </a:cxn>
                    <a:cxn ang="0">
                      <a:pos x="66" y="66"/>
                    </a:cxn>
                    <a:cxn ang="0">
                      <a:pos x="77" y="39"/>
                    </a:cxn>
                    <a:cxn ang="0">
                      <a:pos x="66" y="11"/>
                    </a:cxn>
                    <a:cxn ang="0">
                      <a:pos x="62" y="63"/>
                    </a:cxn>
                    <a:cxn ang="0">
                      <a:pos x="38" y="73"/>
                    </a:cxn>
                    <a:cxn ang="0">
                      <a:pos x="15" y="63"/>
                    </a:cxn>
                    <a:cxn ang="0">
                      <a:pos x="5" y="39"/>
                    </a:cxn>
                    <a:cxn ang="0">
                      <a:pos x="15" y="15"/>
                    </a:cxn>
                    <a:cxn ang="0">
                      <a:pos x="38" y="5"/>
                    </a:cxn>
                    <a:cxn ang="0">
                      <a:pos x="62" y="15"/>
                    </a:cxn>
                    <a:cxn ang="0">
                      <a:pos x="72" y="39"/>
                    </a:cxn>
                    <a:cxn ang="0">
                      <a:pos x="62" y="63"/>
                    </a:cxn>
                  </a:cxnLst>
                  <a:rect l="0" t="0" r="r" b="b"/>
                  <a:pathLst>
                    <a:path w="77" h="78">
                      <a:moveTo>
                        <a:pt x="66" y="11"/>
                      </a:moveTo>
                      <a:cubicBezTo>
                        <a:pt x="59" y="4"/>
                        <a:pt x="49" y="0"/>
                        <a:pt x="38" y="0"/>
                      </a:cubicBezTo>
                      <a:cubicBezTo>
                        <a:pt x="28" y="0"/>
                        <a:pt x="18" y="4"/>
                        <a:pt x="11" y="11"/>
                      </a:cubicBezTo>
                      <a:cubicBezTo>
                        <a:pt x="4" y="18"/>
                        <a:pt x="0" y="28"/>
                        <a:pt x="0" y="39"/>
                      </a:cubicBezTo>
                      <a:cubicBezTo>
                        <a:pt x="0" y="50"/>
                        <a:pt x="4" y="59"/>
                        <a:pt x="11" y="66"/>
                      </a:cubicBezTo>
                      <a:cubicBezTo>
                        <a:pt x="18" y="73"/>
                        <a:pt x="28" y="78"/>
                        <a:pt x="38" y="78"/>
                      </a:cubicBezTo>
                      <a:cubicBezTo>
                        <a:pt x="49" y="78"/>
                        <a:pt x="59" y="73"/>
                        <a:pt x="66" y="66"/>
                      </a:cubicBezTo>
                      <a:cubicBezTo>
                        <a:pt x="73" y="59"/>
                        <a:pt x="77" y="50"/>
                        <a:pt x="77" y="39"/>
                      </a:cubicBezTo>
                      <a:cubicBezTo>
                        <a:pt x="77" y="28"/>
                        <a:pt x="73" y="18"/>
                        <a:pt x="66" y="11"/>
                      </a:cubicBezTo>
                      <a:close/>
                      <a:moveTo>
                        <a:pt x="62" y="63"/>
                      </a:moveTo>
                      <a:cubicBezTo>
                        <a:pt x="56" y="69"/>
                        <a:pt x="48" y="73"/>
                        <a:pt x="38" y="73"/>
                      </a:cubicBezTo>
                      <a:cubicBezTo>
                        <a:pt x="29" y="73"/>
                        <a:pt x="21" y="69"/>
                        <a:pt x="15" y="63"/>
                      </a:cubicBezTo>
                      <a:cubicBezTo>
                        <a:pt x="8" y="57"/>
                        <a:pt x="5" y="48"/>
                        <a:pt x="5" y="39"/>
                      </a:cubicBezTo>
                      <a:cubicBezTo>
                        <a:pt x="5" y="29"/>
                        <a:pt x="8" y="21"/>
                        <a:pt x="15" y="15"/>
                      </a:cubicBezTo>
                      <a:cubicBezTo>
                        <a:pt x="21" y="9"/>
                        <a:pt x="29" y="5"/>
                        <a:pt x="38" y="5"/>
                      </a:cubicBezTo>
                      <a:cubicBezTo>
                        <a:pt x="48" y="5"/>
                        <a:pt x="56" y="9"/>
                        <a:pt x="62" y="15"/>
                      </a:cubicBezTo>
                      <a:cubicBezTo>
                        <a:pt x="69" y="21"/>
                        <a:pt x="72" y="29"/>
                        <a:pt x="72" y="39"/>
                      </a:cubicBezTo>
                      <a:cubicBezTo>
                        <a:pt x="72" y="48"/>
                        <a:pt x="69" y="57"/>
                        <a:pt x="62" y="6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101"/>
                <p:cNvSpPr>
                  <a:spLocks/>
                </p:cNvSpPr>
                <p:nvPr/>
              </p:nvSpPr>
              <p:spPr bwMode="auto">
                <a:xfrm>
                  <a:off x="2400301" y="2446338"/>
                  <a:ext cx="87313" cy="8572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19" y="0"/>
                    </a:cxn>
                    <a:cxn ang="0">
                      <a:pos x="7" y="5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3" y="19"/>
                    </a:cxn>
                    <a:cxn ang="0">
                      <a:pos x="0" y="18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5" y="20"/>
                    </a:cxn>
                    <a:cxn ang="0">
                      <a:pos x="5" y="19"/>
                    </a:cxn>
                    <a:cxn ang="0">
                      <a:pos x="5" y="19"/>
                    </a:cxn>
                    <a:cxn ang="0">
                      <a:pos x="5" y="19"/>
                    </a:cxn>
                    <a:cxn ang="0">
                      <a:pos x="10" y="9"/>
                    </a:cxn>
                    <a:cxn ang="0">
                      <a:pos x="19" y="5"/>
                    </a:cxn>
                    <a:cxn ang="0">
                      <a:pos x="20" y="5"/>
                    </a:cxn>
                    <a:cxn ang="0">
                      <a:pos x="23" y="3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23">
                      <a:moveTo>
                        <a:pt x="20" y="0"/>
                      </a:move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5" y="0"/>
                        <a:pt x="11" y="2"/>
                        <a:pt x="7" y="5"/>
                      </a:cubicBezTo>
                      <a:cubicBezTo>
                        <a:pt x="3" y="8"/>
                        <a:pt x="1" y="12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20"/>
                      </a:cubicBezTo>
                      <a:cubicBezTo>
                        <a:pt x="0" y="22"/>
                        <a:pt x="1" y="23"/>
                        <a:pt x="3" y="23"/>
                      </a:cubicBezTo>
                      <a:cubicBezTo>
                        <a:pt x="4" y="23"/>
                        <a:pt x="5" y="22"/>
                        <a:pt x="5" y="20"/>
                      </a:cubicBezTo>
                      <a:cubicBezTo>
                        <a:pt x="5" y="20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4"/>
                        <a:pt x="8" y="11"/>
                        <a:pt x="10" y="9"/>
                      </a:cubicBezTo>
                      <a:cubicBezTo>
                        <a:pt x="13" y="6"/>
                        <a:pt x="16" y="5"/>
                        <a:pt x="19" y="5"/>
                      </a:cubicBezTo>
                      <a:cubicBezTo>
                        <a:pt x="19" y="5"/>
                        <a:pt x="19" y="5"/>
                        <a:pt x="20" y="5"/>
                      </a:cubicBezTo>
                      <a:cubicBezTo>
                        <a:pt x="21" y="6"/>
                        <a:pt x="22" y="5"/>
                        <a:pt x="23" y="3"/>
                      </a:cubicBezTo>
                      <a:cubicBezTo>
                        <a:pt x="23" y="2"/>
                        <a:pt x="22" y="1"/>
                        <a:pt x="2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102"/>
                <p:cNvSpPr>
                  <a:spLocks/>
                </p:cNvSpPr>
                <p:nvPr/>
              </p:nvSpPr>
              <p:spPr bwMode="auto">
                <a:xfrm>
                  <a:off x="2351088" y="2400301"/>
                  <a:ext cx="222250" cy="222250"/>
                </a:xfrm>
                <a:custGeom>
                  <a:avLst/>
                  <a:gdLst/>
                  <a:ahLst/>
                  <a:cxnLst>
                    <a:cxn ang="0">
                      <a:pos x="50" y="9"/>
                    </a:cxn>
                    <a:cxn ang="0">
                      <a:pos x="29" y="0"/>
                    </a:cxn>
                    <a:cxn ang="0">
                      <a:pos x="9" y="9"/>
                    </a:cxn>
                    <a:cxn ang="0">
                      <a:pos x="0" y="30"/>
                    </a:cxn>
                    <a:cxn ang="0">
                      <a:pos x="9" y="51"/>
                    </a:cxn>
                    <a:cxn ang="0">
                      <a:pos x="29" y="59"/>
                    </a:cxn>
                    <a:cxn ang="0">
                      <a:pos x="50" y="51"/>
                    </a:cxn>
                    <a:cxn ang="0">
                      <a:pos x="59" y="30"/>
                    </a:cxn>
                    <a:cxn ang="0">
                      <a:pos x="50" y="9"/>
                    </a:cxn>
                    <a:cxn ang="0">
                      <a:pos x="47" y="47"/>
                    </a:cxn>
                    <a:cxn ang="0">
                      <a:pos x="29" y="54"/>
                    </a:cxn>
                    <a:cxn ang="0">
                      <a:pos x="12" y="47"/>
                    </a:cxn>
                    <a:cxn ang="0">
                      <a:pos x="5" y="30"/>
                    </a:cxn>
                    <a:cxn ang="0">
                      <a:pos x="12" y="12"/>
                    </a:cxn>
                    <a:cxn ang="0">
                      <a:pos x="29" y="5"/>
                    </a:cxn>
                    <a:cxn ang="0">
                      <a:pos x="47" y="12"/>
                    </a:cxn>
                    <a:cxn ang="0">
                      <a:pos x="54" y="30"/>
                    </a:cxn>
                    <a:cxn ang="0">
                      <a:pos x="47" y="47"/>
                    </a:cxn>
                  </a:cxnLst>
                  <a:rect l="0" t="0" r="r" b="b"/>
                  <a:pathLst>
                    <a:path w="59" h="59">
                      <a:moveTo>
                        <a:pt x="50" y="9"/>
                      </a:moveTo>
                      <a:cubicBezTo>
                        <a:pt x="45" y="4"/>
                        <a:pt x="38" y="0"/>
                        <a:pt x="29" y="0"/>
                      </a:cubicBezTo>
                      <a:cubicBezTo>
                        <a:pt x="21" y="0"/>
                        <a:pt x="14" y="4"/>
                        <a:pt x="9" y="9"/>
                      </a:cubicBezTo>
                      <a:cubicBezTo>
                        <a:pt x="3" y="14"/>
                        <a:pt x="0" y="22"/>
                        <a:pt x="0" y="30"/>
                      </a:cubicBezTo>
                      <a:cubicBezTo>
                        <a:pt x="0" y="38"/>
                        <a:pt x="3" y="45"/>
                        <a:pt x="9" y="51"/>
                      </a:cubicBezTo>
                      <a:cubicBezTo>
                        <a:pt x="14" y="56"/>
                        <a:pt x="21" y="59"/>
                        <a:pt x="29" y="59"/>
                      </a:cubicBezTo>
                      <a:cubicBezTo>
                        <a:pt x="38" y="59"/>
                        <a:pt x="45" y="56"/>
                        <a:pt x="50" y="51"/>
                      </a:cubicBezTo>
                      <a:cubicBezTo>
                        <a:pt x="56" y="45"/>
                        <a:pt x="59" y="38"/>
                        <a:pt x="59" y="30"/>
                      </a:cubicBezTo>
                      <a:cubicBezTo>
                        <a:pt x="59" y="22"/>
                        <a:pt x="56" y="14"/>
                        <a:pt x="50" y="9"/>
                      </a:cubicBezTo>
                      <a:close/>
                      <a:moveTo>
                        <a:pt x="47" y="47"/>
                      </a:moveTo>
                      <a:cubicBezTo>
                        <a:pt x="42" y="51"/>
                        <a:pt x="36" y="54"/>
                        <a:pt x="29" y="54"/>
                      </a:cubicBezTo>
                      <a:cubicBezTo>
                        <a:pt x="23" y="54"/>
                        <a:pt x="17" y="51"/>
                        <a:pt x="12" y="47"/>
                      </a:cubicBezTo>
                      <a:cubicBezTo>
                        <a:pt x="8" y="43"/>
                        <a:pt x="5" y="37"/>
                        <a:pt x="5" y="30"/>
                      </a:cubicBezTo>
                      <a:cubicBezTo>
                        <a:pt x="5" y="23"/>
                        <a:pt x="8" y="17"/>
                        <a:pt x="12" y="12"/>
                      </a:cubicBezTo>
                      <a:cubicBezTo>
                        <a:pt x="17" y="8"/>
                        <a:pt x="23" y="5"/>
                        <a:pt x="29" y="5"/>
                      </a:cubicBezTo>
                      <a:cubicBezTo>
                        <a:pt x="36" y="5"/>
                        <a:pt x="42" y="8"/>
                        <a:pt x="47" y="12"/>
                      </a:cubicBezTo>
                      <a:cubicBezTo>
                        <a:pt x="51" y="17"/>
                        <a:pt x="54" y="23"/>
                        <a:pt x="54" y="30"/>
                      </a:cubicBezTo>
                      <a:cubicBezTo>
                        <a:pt x="54" y="37"/>
                        <a:pt x="51" y="43"/>
                        <a:pt x="47" y="4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21" name="Group 58"/>
          <p:cNvGrpSpPr/>
          <p:nvPr/>
        </p:nvGrpSpPr>
        <p:grpSpPr>
          <a:xfrm>
            <a:off x="788469" y="3401021"/>
            <a:ext cx="1724430" cy="649603"/>
            <a:chOff x="793990" y="1227225"/>
            <a:chExt cx="2299240" cy="866137"/>
          </a:xfrm>
        </p:grpSpPr>
        <p:sp>
          <p:nvSpPr>
            <p:cNvPr id="37" name="TextBox 59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8" name="TextBox 60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2" name="Group 61"/>
          <p:cNvGrpSpPr/>
          <p:nvPr/>
        </p:nvGrpSpPr>
        <p:grpSpPr>
          <a:xfrm>
            <a:off x="788469" y="1212364"/>
            <a:ext cx="1724430" cy="649603"/>
            <a:chOff x="793990" y="1227225"/>
            <a:chExt cx="2299240" cy="866137"/>
          </a:xfrm>
        </p:grpSpPr>
        <p:sp>
          <p:nvSpPr>
            <p:cNvPr id="35" name="TextBox 62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6" name="TextBox 63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3" name="Group 64"/>
          <p:cNvGrpSpPr/>
          <p:nvPr/>
        </p:nvGrpSpPr>
        <p:grpSpPr>
          <a:xfrm>
            <a:off x="429170" y="2373993"/>
            <a:ext cx="1724430" cy="649603"/>
            <a:chOff x="793990" y="1227225"/>
            <a:chExt cx="2299240" cy="866137"/>
          </a:xfrm>
        </p:grpSpPr>
        <p:sp>
          <p:nvSpPr>
            <p:cNvPr id="33" name="TextBox 65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4" name="TextBox 66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4" name="Group 121"/>
          <p:cNvGrpSpPr/>
          <p:nvPr/>
        </p:nvGrpSpPr>
        <p:grpSpPr>
          <a:xfrm>
            <a:off x="6534659" y="1212364"/>
            <a:ext cx="2049200" cy="642478"/>
            <a:chOff x="1415480" y="1651350"/>
            <a:chExt cx="2913191" cy="856637"/>
          </a:xfrm>
        </p:grpSpPr>
        <p:sp>
          <p:nvSpPr>
            <p:cNvPr id="31" name="TextBox 122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2" name="TextBox 123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5" name="Group 124"/>
          <p:cNvGrpSpPr/>
          <p:nvPr/>
        </p:nvGrpSpPr>
        <p:grpSpPr>
          <a:xfrm>
            <a:off x="7029272" y="2377554"/>
            <a:ext cx="2049200" cy="642478"/>
            <a:chOff x="1415480" y="1651350"/>
            <a:chExt cx="2913191" cy="856637"/>
          </a:xfrm>
        </p:grpSpPr>
        <p:sp>
          <p:nvSpPr>
            <p:cNvPr id="29" name="TextBox 125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0" name="TextBox 126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6" name="Group 127"/>
          <p:cNvGrpSpPr/>
          <p:nvPr/>
        </p:nvGrpSpPr>
        <p:grpSpPr>
          <a:xfrm>
            <a:off x="6448638" y="3404582"/>
            <a:ext cx="2049200" cy="642478"/>
            <a:chOff x="1415480" y="1651350"/>
            <a:chExt cx="2913191" cy="856637"/>
          </a:xfrm>
        </p:grpSpPr>
        <p:sp>
          <p:nvSpPr>
            <p:cNvPr id="27" name="TextBox 128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6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8" name="TextBox 129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62" name="Title 1">
            <a:extLst>
              <a:ext uri="{FF2B5EF4-FFF2-40B4-BE49-F238E27FC236}">
                <a16:creationId xmlns:a16="http://schemas.microsoft.com/office/drawing/2014/main" id="{24C765D2-A268-4949-941E-D24BC9DA7741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教学内容</a:t>
            </a:r>
          </a:p>
        </p:txBody>
      </p:sp>
    </p:spTree>
    <p:extLst>
      <p:ext uri="{BB962C8B-B14F-4D97-AF65-F5344CB8AC3E}">
        <p14:creationId xmlns:p14="http://schemas.microsoft.com/office/powerpoint/2010/main" val="53500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07f790e-18ac-455d-8f92-5a8b9cad6e39"/>
          <p:cNvGrpSpPr>
            <a:grpSpLocks noChangeAspect="1"/>
          </p:cNvGrpSpPr>
          <p:nvPr/>
        </p:nvGrpSpPr>
        <p:grpSpPr>
          <a:xfrm>
            <a:off x="278523" y="1299943"/>
            <a:ext cx="9001741" cy="3114105"/>
            <a:chOff x="371364" y="1733257"/>
            <a:chExt cx="12002322" cy="4152140"/>
          </a:xfrm>
        </p:grpSpPr>
        <p:grpSp>
          <p:nvGrpSpPr>
            <p:cNvPr id="4" name="Group 75"/>
            <p:cNvGrpSpPr/>
            <p:nvPr/>
          </p:nvGrpSpPr>
          <p:grpSpPr>
            <a:xfrm>
              <a:off x="3691308" y="1845446"/>
              <a:ext cx="4682438" cy="3870075"/>
              <a:chOff x="3691308" y="1845446"/>
              <a:chExt cx="4682438" cy="3870075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59" name="Freeform: Shape 2"/>
              <p:cNvSpPr>
                <a:spLocks/>
              </p:cNvSpPr>
              <p:nvPr/>
            </p:nvSpPr>
            <p:spPr bwMode="auto">
              <a:xfrm>
                <a:off x="5563154" y="2911319"/>
                <a:ext cx="481601" cy="504835"/>
              </a:xfrm>
              <a:custGeom>
                <a:avLst/>
                <a:gdLst>
                  <a:gd name="T0" fmla="*/ 127 w 240"/>
                  <a:gd name="T1" fmla="*/ 220 h 240"/>
                  <a:gd name="T2" fmla="*/ 150 w 240"/>
                  <a:gd name="T3" fmla="*/ 213 h 240"/>
                  <a:gd name="T4" fmla="*/ 170 w 240"/>
                  <a:gd name="T5" fmla="*/ 217 h 240"/>
                  <a:gd name="T6" fmla="*/ 192 w 240"/>
                  <a:gd name="T7" fmla="*/ 217 h 240"/>
                  <a:gd name="T8" fmla="*/ 197 w 240"/>
                  <a:gd name="T9" fmla="*/ 181 h 240"/>
                  <a:gd name="T10" fmla="*/ 214 w 240"/>
                  <a:gd name="T11" fmla="*/ 155 h 240"/>
                  <a:gd name="T12" fmla="*/ 240 w 240"/>
                  <a:gd name="T13" fmla="*/ 131 h 240"/>
                  <a:gd name="T14" fmla="*/ 223 w 240"/>
                  <a:gd name="T15" fmla="*/ 115 h 240"/>
                  <a:gd name="T16" fmla="*/ 215 w 240"/>
                  <a:gd name="T17" fmla="*/ 96 h 240"/>
                  <a:gd name="T18" fmla="*/ 213 w 240"/>
                  <a:gd name="T19" fmla="*/ 76 h 240"/>
                  <a:gd name="T20" fmla="*/ 220 w 240"/>
                  <a:gd name="T21" fmla="*/ 53 h 240"/>
                  <a:gd name="T22" fmla="*/ 186 w 240"/>
                  <a:gd name="T23" fmla="*/ 44 h 240"/>
                  <a:gd name="T24" fmla="*/ 158 w 240"/>
                  <a:gd name="T25" fmla="*/ 30 h 240"/>
                  <a:gd name="T26" fmla="*/ 137 w 240"/>
                  <a:gd name="T27" fmla="*/ 1 h 240"/>
                  <a:gd name="T28" fmla="*/ 117 w 240"/>
                  <a:gd name="T29" fmla="*/ 11 h 240"/>
                  <a:gd name="T30" fmla="*/ 102 w 240"/>
                  <a:gd name="T31" fmla="*/ 24 h 240"/>
                  <a:gd name="T32" fmla="*/ 78 w 240"/>
                  <a:gd name="T33" fmla="*/ 29 h 240"/>
                  <a:gd name="T34" fmla="*/ 55 w 240"/>
                  <a:gd name="T35" fmla="*/ 19 h 240"/>
                  <a:gd name="T36" fmla="*/ 41 w 240"/>
                  <a:gd name="T37" fmla="*/ 45 h 240"/>
                  <a:gd name="T38" fmla="*/ 33 w 240"/>
                  <a:gd name="T39" fmla="*/ 76 h 240"/>
                  <a:gd name="T40" fmla="*/ 3 w 240"/>
                  <a:gd name="T41" fmla="*/ 94 h 240"/>
                  <a:gd name="T42" fmla="*/ 2 w 240"/>
                  <a:gd name="T43" fmla="*/ 118 h 240"/>
                  <a:gd name="T44" fmla="*/ 23 w 240"/>
                  <a:gd name="T45" fmla="*/ 134 h 240"/>
                  <a:gd name="T46" fmla="*/ 29 w 240"/>
                  <a:gd name="T47" fmla="*/ 157 h 240"/>
                  <a:gd name="T48" fmla="*/ 18 w 240"/>
                  <a:gd name="T49" fmla="*/ 182 h 240"/>
                  <a:gd name="T50" fmla="*/ 35 w 240"/>
                  <a:gd name="T51" fmla="*/ 202 h 240"/>
                  <a:gd name="T52" fmla="*/ 70 w 240"/>
                  <a:gd name="T53" fmla="*/ 204 h 240"/>
                  <a:gd name="T54" fmla="*/ 89 w 240"/>
                  <a:gd name="T55" fmla="*/ 234 h 240"/>
                  <a:gd name="T56" fmla="*/ 115 w 240"/>
                  <a:gd name="T57" fmla="*/ 240 h 240"/>
                  <a:gd name="T58" fmla="*/ 103 w 240"/>
                  <a:gd name="T59" fmla="*/ 187 h 240"/>
                  <a:gd name="T60" fmla="*/ 85 w 240"/>
                  <a:gd name="T61" fmla="*/ 179 h 240"/>
                  <a:gd name="T62" fmla="*/ 70 w 240"/>
                  <a:gd name="T63" fmla="*/ 167 h 240"/>
                  <a:gd name="T64" fmla="*/ 61 w 240"/>
                  <a:gd name="T65" fmla="*/ 155 h 240"/>
                  <a:gd name="T66" fmla="*/ 55 w 240"/>
                  <a:gd name="T67" fmla="*/ 142 h 240"/>
                  <a:gd name="T68" fmla="*/ 52 w 240"/>
                  <a:gd name="T69" fmla="*/ 131 h 240"/>
                  <a:gd name="T70" fmla="*/ 52 w 240"/>
                  <a:gd name="T71" fmla="*/ 115 h 240"/>
                  <a:gd name="T72" fmla="*/ 54 w 240"/>
                  <a:gd name="T73" fmla="*/ 101 h 240"/>
                  <a:gd name="T74" fmla="*/ 62 w 240"/>
                  <a:gd name="T75" fmla="*/ 83 h 240"/>
                  <a:gd name="T76" fmla="*/ 74 w 240"/>
                  <a:gd name="T77" fmla="*/ 69 h 240"/>
                  <a:gd name="T78" fmla="*/ 87 w 240"/>
                  <a:gd name="T79" fmla="*/ 60 h 240"/>
                  <a:gd name="T80" fmla="*/ 101 w 240"/>
                  <a:gd name="T81" fmla="*/ 55 h 240"/>
                  <a:gd name="T82" fmla="*/ 111 w 240"/>
                  <a:gd name="T83" fmla="*/ 52 h 240"/>
                  <a:gd name="T84" fmla="*/ 130 w 240"/>
                  <a:gd name="T85" fmla="*/ 52 h 240"/>
                  <a:gd name="T86" fmla="*/ 147 w 240"/>
                  <a:gd name="T87" fmla="*/ 58 h 240"/>
                  <a:gd name="T88" fmla="*/ 159 w 240"/>
                  <a:gd name="T89" fmla="*/ 64 h 240"/>
                  <a:gd name="T90" fmla="*/ 172 w 240"/>
                  <a:gd name="T91" fmla="*/ 75 h 240"/>
                  <a:gd name="T92" fmla="*/ 182 w 240"/>
                  <a:gd name="T93" fmla="*/ 92 h 240"/>
                  <a:gd name="T94" fmla="*/ 186 w 240"/>
                  <a:gd name="T95" fmla="*/ 103 h 240"/>
                  <a:gd name="T96" fmla="*/ 188 w 240"/>
                  <a:gd name="T97" fmla="*/ 116 h 240"/>
                  <a:gd name="T98" fmla="*/ 187 w 240"/>
                  <a:gd name="T99" fmla="*/ 135 h 240"/>
                  <a:gd name="T100" fmla="*/ 181 w 240"/>
                  <a:gd name="T101" fmla="*/ 151 h 240"/>
                  <a:gd name="T102" fmla="*/ 174 w 240"/>
                  <a:gd name="T103" fmla="*/ 162 h 240"/>
                  <a:gd name="T104" fmla="*/ 161 w 240"/>
                  <a:gd name="T105" fmla="*/ 175 h 240"/>
                  <a:gd name="T106" fmla="*/ 145 w 240"/>
                  <a:gd name="T107" fmla="*/ 184 h 240"/>
                  <a:gd name="T108" fmla="*/ 135 w 240"/>
                  <a:gd name="T109" fmla="*/ 187 h 240"/>
                  <a:gd name="T110" fmla="*/ 120 w 240"/>
                  <a:gd name="T111" fmla="*/ 18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0" h="240">
                    <a:moveTo>
                      <a:pt x="115" y="240"/>
                    </a:moveTo>
                    <a:cubicBezTo>
                      <a:pt x="116" y="239"/>
                      <a:pt x="117" y="239"/>
                      <a:pt x="117" y="238"/>
                    </a:cubicBezTo>
                    <a:cubicBezTo>
                      <a:pt x="117" y="238"/>
                      <a:pt x="120" y="233"/>
                      <a:pt x="123" y="229"/>
                    </a:cubicBezTo>
                    <a:cubicBezTo>
                      <a:pt x="124" y="227"/>
                      <a:pt x="125" y="225"/>
                      <a:pt x="126" y="223"/>
                    </a:cubicBezTo>
                    <a:cubicBezTo>
                      <a:pt x="127" y="222"/>
                      <a:pt x="127" y="220"/>
                      <a:pt x="127" y="220"/>
                    </a:cubicBezTo>
                    <a:cubicBezTo>
                      <a:pt x="128" y="219"/>
                      <a:pt x="129" y="217"/>
                      <a:pt x="131" y="217"/>
                    </a:cubicBezTo>
                    <a:cubicBezTo>
                      <a:pt x="131" y="217"/>
                      <a:pt x="132" y="217"/>
                      <a:pt x="133" y="217"/>
                    </a:cubicBezTo>
                    <a:cubicBezTo>
                      <a:pt x="135" y="217"/>
                      <a:pt x="136" y="217"/>
                      <a:pt x="138" y="216"/>
                    </a:cubicBezTo>
                    <a:cubicBezTo>
                      <a:pt x="141" y="216"/>
                      <a:pt x="144" y="215"/>
                      <a:pt x="144" y="215"/>
                    </a:cubicBezTo>
                    <a:cubicBezTo>
                      <a:pt x="144" y="215"/>
                      <a:pt x="147" y="214"/>
                      <a:pt x="150" y="213"/>
                    </a:cubicBezTo>
                    <a:cubicBezTo>
                      <a:pt x="152" y="213"/>
                      <a:pt x="154" y="212"/>
                      <a:pt x="155" y="212"/>
                    </a:cubicBezTo>
                    <a:cubicBezTo>
                      <a:pt x="156" y="211"/>
                      <a:pt x="157" y="211"/>
                      <a:pt x="157" y="211"/>
                    </a:cubicBezTo>
                    <a:cubicBezTo>
                      <a:pt x="158" y="210"/>
                      <a:pt x="160" y="210"/>
                      <a:pt x="162" y="212"/>
                    </a:cubicBezTo>
                    <a:cubicBezTo>
                      <a:pt x="162" y="212"/>
                      <a:pt x="163" y="212"/>
                      <a:pt x="164" y="213"/>
                    </a:cubicBezTo>
                    <a:cubicBezTo>
                      <a:pt x="166" y="214"/>
                      <a:pt x="168" y="216"/>
                      <a:pt x="170" y="217"/>
                    </a:cubicBezTo>
                    <a:cubicBezTo>
                      <a:pt x="174" y="220"/>
                      <a:pt x="179" y="222"/>
                      <a:pt x="179" y="222"/>
                    </a:cubicBezTo>
                    <a:cubicBezTo>
                      <a:pt x="180" y="223"/>
                      <a:pt x="181" y="223"/>
                      <a:pt x="182" y="223"/>
                    </a:cubicBezTo>
                    <a:cubicBezTo>
                      <a:pt x="183" y="223"/>
                      <a:pt x="184" y="222"/>
                      <a:pt x="185" y="222"/>
                    </a:cubicBezTo>
                    <a:cubicBezTo>
                      <a:pt x="185" y="222"/>
                      <a:pt x="186" y="221"/>
                      <a:pt x="187" y="220"/>
                    </a:cubicBezTo>
                    <a:cubicBezTo>
                      <a:pt x="189" y="219"/>
                      <a:pt x="190" y="218"/>
                      <a:pt x="192" y="217"/>
                    </a:cubicBezTo>
                    <a:cubicBezTo>
                      <a:pt x="196" y="214"/>
                      <a:pt x="199" y="211"/>
                      <a:pt x="199" y="211"/>
                    </a:cubicBezTo>
                    <a:cubicBezTo>
                      <a:pt x="201" y="209"/>
                      <a:pt x="202" y="207"/>
                      <a:pt x="201" y="205"/>
                    </a:cubicBezTo>
                    <a:cubicBezTo>
                      <a:pt x="201" y="205"/>
                      <a:pt x="200" y="200"/>
                      <a:pt x="199" y="195"/>
                    </a:cubicBezTo>
                    <a:cubicBezTo>
                      <a:pt x="198" y="191"/>
                      <a:pt x="196" y="186"/>
                      <a:pt x="196" y="186"/>
                    </a:cubicBezTo>
                    <a:cubicBezTo>
                      <a:pt x="195" y="184"/>
                      <a:pt x="195" y="182"/>
                      <a:pt x="197" y="181"/>
                    </a:cubicBezTo>
                    <a:cubicBezTo>
                      <a:pt x="197" y="181"/>
                      <a:pt x="199" y="178"/>
                      <a:pt x="201" y="176"/>
                    </a:cubicBezTo>
                    <a:cubicBezTo>
                      <a:pt x="202" y="173"/>
                      <a:pt x="204" y="170"/>
                      <a:pt x="204" y="170"/>
                    </a:cubicBezTo>
                    <a:cubicBezTo>
                      <a:pt x="204" y="170"/>
                      <a:pt x="206" y="167"/>
                      <a:pt x="207" y="164"/>
                    </a:cubicBezTo>
                    <a:cubicBezTo>
                      <a:pt x="209" y="162"/>
                      <a:pt x="210" y="158"/>
                      <a:pt x="210" y="158"/>
                    </a:cubicBezTo>
                    <a:cubicBezTo>
                      <a:pt x="211" y="157"/>
                      <a:pt x="212" y="155"/>
                      <a:pt x="214" y="155"/>
                    </a:cubicBezTo>
                    <a:cubicBezTo>
                      <a:pt x="214" y="155"/>
                      <a:pt x="219" y="155"/>
                      <a:pt x="224" y="153"/>
                    </a:cubicBezTo>
                    <a:cubicBezTo>
                      <a:pt x="229" y="152"/>
                      <a:pt x="234" y="151"/>
                      <a:pt x="234" y="151"/>
                    </a:cubicBezTo>
                    <a:cubicBezTo>
                      <a:pt x="235" y="150"/>
                      <a:pt x="237" y="148"/>
                      <a:pt x="238" y="146"/>
                    </a:cubicBezTo>
                    <a:cubicBezTo>
                      <a:pt x="238" y="146"/>
                      <a:pt x="238" y="142"/>
                      <a:pt x="239" y="137"/>
                    </a:cubicBezTo>
                    <a:cubicBezTo>
                      <a:pt x="240" y="135"/>
                      <a:pt x="240" y="133"/>
                      <a:pt x="240" y="131"/>
                    </a:cubicBezTo>
                    <a:cubicBezTo>
                      <a:pt x="240" y="130"/>
                      <a:pt x="240" y="129"/>
                      <a:pt x="240" y="129"/>
                    </a:cubicBezTo>
                    <a:cubicBezTo>
                      <a:pt x="240" y="127"/>
                      <a:pt x="240" y="126"/>
                      <a:pt x="240" y="125"/>
                    </a:cubicBezTo>
                    <a:cubicBezTo>
                      <a:pt x="239" y="124"/>
                      <a:pt x="238" y="123"/>
                      <a:pt x="238" y="123"/>
                    </a:cubicBezTo>
                    <a:cubicBezTo>
                      <a:pt x="238" y="123"/>
                      <a:pt x="233" y="120"/>
                      <a:pt x="229" y="118"/>
                    </a:cubicBezTo>
                    <a:cubicBezTo>
                      <a:pt x="227" y="116"/>
                      <a:pt x="225" y="115"/>
                      <a:pt x="223" y="115"/>
                    </a:cubicBezTo>
                    <a:cubicBezTo>
                      <a:pt x="221" y="114"/>
                      <a:pt x="220" y="113"/>
                      <a:pt x="220" y="113"/>
                    </a:cubicBezTo>
                    <a:cubicBezTo>
                      <a:pt x="219" y="112"/>
                      <a:pt x="217" y="111"/>
                      <a:pt x="217" y="109"/>
                    </a:cubicBezTo>
                    <a:cubicBezTo>
                      <a:pt x="217" y="109"/>
                      <a:pt x="217" y="108"/>
                      <a:pt x="217" y="107"/>
                    </a:cubicBezTo>
                    <a:cubicBezTo>
                      <a:pt x="217" y="106"/>
                      <a:pt x="216" y="104"/>
                      <a:pt x="216" y="102"/>
                    </a:cubicBezTo>
                    <a:cubicBezTo>
                      <a:pt x="215" y="99"/>
                      <a:pt x="215" y="96"/>
                      <a:pt x="215" y="96"/>
                    </a:cubicBezTo>
                    <a:cubicBezTo>
                      <a:pt x="215" y="96"/>
                      <a:pt x="214" y="93"/>
                      <a:pt x="213" y="90"/>
                    </a:cubicBezTo>
                    <a:cubicBezTo>
                      <a:pt x="212" y="88"/>
                      <a:pt x="212" y="87"/>
                      <a:pt x="211" y="86"/>
                    </a:cubicBezTo>
                    <a:cubicBezTo>
                      <a:pt x="211" y="84"/>
                      <a:pt x="211" y="84"/>
                      <a:pt x="211" y="84"/>
                    </a:cubicBezTo>
                    <a:cubicBezTo>
                      <a:pt x="210" y="82"/>
                      <a:pt x="210" y="80"/>
                      <a:pt x="211" y="78"/>
                    </a:cubicBezTo>
                    <a:cubicBezTo>
                      <a:pt x="211" y="78"/>
                      <a:pt x="212" y="77"/>
                      <a:pt x="213" y="76"/>
                    </a:cubicBezTo>
                    <a:cubicBezTo>
                      <a:pt x="214" y="74"/>
                      <a:pt x="216" y="72"/>
                      <a:pt x="217" y="70"/>
                    </a:cubicBezTo>
                    <a:cubicBezTo>
                      <a:pt x="220" y="66"/>
                      <a:pt x="222" y="62"/>
                      <a:pt x="222" y="62"/>
                    </a:cubicBezTo>
                    <a:cubicBezTo>
                      <a:pt x="222" y="61"/>
                      <a:pt x="223" y="60"/>
                      <a:pt x="223" y="59"/>
                    </a:cubicBezTo>
                    <a:cubicBezTo>
                      <a:pt x="222" y="58"/>
                      <a:pt x="222" y="56"/>
                      <a:pt x="221" y="55"/>
                    </a:cubicBezTo>
                    <a:cubicBezTo>
                      <a:pt x="221" y="55"/>
                      <a:pt x="221" y="54"/>
                      <a:pt x="220" y="53"/>
                    </a:cubicBezTo>
                    <a:cubicBezTo>
                      <a:pt x="219" y="52"/>
                      <a:pt x="218" y="50"/>
                      <a:pt x="216" y="48"/>
                    </a:cubicBezTo>
                    <a:cubicBezTo>
                      <a:pt x="214" y="45"/>
                      <a:pt x="211" y="41"/>
                      <a:pt x="211" y="41"/>
                    </a:cubicBezTo>
                    <a:cubicBezTo>
                      <a:pt x="209" y="39"/>
                      <a:pt x="207" y="39"/>
                      <a:pt x="205" y="39"/>
                    </a:cubicBezTo>
                    <a:cubicBezTo>
                      <a:pt x="205" y="39"/>
                      <a:pt x="200" y="40"/>
                      <a:pt x="195" y="41"/>
                    </a:cubicBezTo>
                    <a:cubicBezTo>
                      <a:pt x="191" y="43"/>
                      <a:pt x="186" y="44"/>
                      <a:pt x="186" y="44"/>
                    </a:cubicBezTo>
                    <a:cubicBezTo>
                      <a:pt x="184" y="45"/>
                      <a:pt x="182" y="45"/>
                      <a:pt x="181" y="44"/>
                    </a:cubicBezTo>
                    <a:cubicBezTo>
                      <a:pt x="181" y="44"/>
                      <a:pt x="178" y="41"/>
                      <a:pt x="175" y="40"/>
                    </a:cubicBezTo>
                    <a:cubicBezTo>
                      <a:pt x="173" y="38"/>
                      <a:pt x="170" y="36"/>
                      <a:pt x="170" y="36"/>
                    </a:cubicBezTo>
                    <a:cubicBezTo>
                      <a:pt x="170" y="36"/>
                      <a:pt x="167" y="35"/>
                      <a:pt x="164" y="33"/>
                    </a:cubicBezTo>
                    <a:cubicBezTo>
                      <a:pt x="161" y="31"/>
                      <a:pt x="158" y="30"/>
                      <a:pt x="158" y="30"/>
                    </a:cubicBezTo>
                    <a:cubicBezTo>
                      <a:pt x="156" y="30"/>
                      <a:pt x="155" y="28"/>
                      <a:pt x="155" y="26"/>
                    </a:cubicBezTo>
                    <a:cubicBezTo>
                      <a:pt x="155" y="26"/>
                      <a:pt x="154" y="21"/>
                      <a:pt x="153" y="16"/>
                    </a:cubicBezTo>
                    <a:cubicBezTo>
                      <a:pt x="152" y="12"/>
                      <a:pt x="151" y="7"/>
                      <a:pt x="151" y="7"/>
                    </a:cubicBezTo>
                    <a:cubicBezTo>
                      <a:pt x="150" y="5"/>
                      <a:pt x="148" y="3"/>
                      <a:pt x="146" y="3"/>
                    </a:cubicBezTo>
                    <a:cubicBezTo>
                      <a:pt x="146" y="3"/>
                      <a:pt x="142" y="2"/>
                      <a:pt x="137" y="1"/>
                    </a:cubicBezTo>
                    <a:cubicBezTo>
                      <a:pt x="135" y="1"/>
                      <a:pt x="133" y="1"/>
                      <a:pt x="131" y="0"/>
                    </a:cubicBezTo>
                    <a:cubicBezTo>
                      <a:pt x="129" y="0"/>
                      <a:pt x="128" y="0"/>
                      <a:pt x="128" y="0"/>
                    </a:cubicBezTo>
                    <a:cubicBezTo>
                      <a:pt x="127" y="0"/>
                      <a:pt x="126" y="0"/>
                      <a:pt x="125" y="1"/>
                    </a:cubicBezTo>
                    <a:cubicBezTo>
                      <a:pt x="124" y="1"/>
                      <a:pt x="123" y="2"/>
                      <a:pt x="123" y="3"/>
                    </a:cubicBezTo>
                    <a:cubicBezTo>
                      <a:pt x="123" y="3"/>
                      <a:pt x="120" y="7"/>
                      <a:pt x="117" y="11"/>
                    </a:cubicBezTo>
                    <a:cubicBezTo>
                      <a:pt x="116" y="13"/>
                      <a:pt x="115" y="16"/>
                      <a:pt x="114" y="17"/>
                    </a:cubicBezTo>
                    <a:cubicBezTo>
                      <a:pt x="114" y="19"/>
                      <a:pt x="113" y="20"/>
                      <a:pt x="113" y="20"/>
                    </a:cubicBezTo>
                    <a:cubicBezTo>
                      <a:pt x="112" y="22"/>
                      <a:pt x="111" y="23"/>
                      <a:pt x="109" y="23"/>
                    </a:cubicBezTo>
                    <a:cubicBezTo>
                      <a:pt x="109" y="23"/>
                      <a:pt x="108" y="23"/>
                      <a:pt x="107" y="23"/>
                    </a:cubicBezTo>
                    <a:cubicBezTo>
                      <a:pt x="105" y="23"/>
                      <a:pt x="104" y="24"/>
                      <a:pt x="102" y="24"/>
                    </a:cubicBezTo>
                    <a:cubicBezTo>
                      <a:pt x="99" y="25"/>
                      <a:pt x="96" y="25"/>
                      <a:pt x="96" y="25"/>
                    </a:cubicBezTo>
                    <a:cubicBezTo>
                      <a:pt x="96" y="25"/>
                      <a:pt x="93" y="26"/>
                      <a:pt x="90" y="27"/>
                    </a:cubicBezTo>
                    <a:cubicBezTo>
                      <a:pt x="88" y="28"/>
                      <a:pt x="87" y="28"/>
                      <a:pt x="85" y="29"/>
                    </a:cubicBezTo>
                    <a:cubicBezTo>
                      <a:pt x="84" y="29"/>
                      <a:pt x="84" y="30"/>
                      <a:pt x="84" y="30"/>
                    </a:cubicBezTo>
                    <a:cubicBezTo>
                      <a:pt x="82" y="30"/>
                      <a:pt x="80" y="30"/>
                      <a:pt x="78" y="29"/>
                    </a:cubicBezTo>
                    <a:cubicBezTo>
                      <a:pt x="78" y="29"/>
                      <a:pt x="77" y="28"/>
                      <a:pt x="76" y="27"/>
                    </a:cubicBezTo>
                    <a:cubicBezTo>
                      <a:pt x="74" y="26"/>
                      <a:pt x="72" y="25"/>
                      <a:pt x="70" y="23"/>
                    </a:cubicBezTo>
                    <a:cubicBezTo>
                      <a:pt x="66" y="21"/>
                      <a:pt x="61" y="18"/>
                      <a:pt x="61" y="18"/>
                    </a:cubicBezTo>
                    <a:cubicBezTo>
                      <a:pt x="61" y="18"/>
                      <a:pt x="60" y="18"/>
                      <a:pt x="58" y="18"/>
                    </a:cubicBezTo>
                    <a:cubicBezTo>
                      <a:pt x="57" y="18"/>
                      <a:pt x="56" y="18"/>
                      <a:pt x="55" y="19"/>
                    </a:cubicBezTo>
                    <a:cubicBezTo>
                      <a:pt x="55" y="19"/>
                      <a:pt x="54" y="19"/>
                      <a:pt x="53" y="20"/>
                    </a:cubicBezTo>
                    <a:cubicBezTo>
                      <a:pt x="52" y="21"/>
                      <a:pt x="50" y="23"/>
                      <a:pt x="48" y="24"/>
                    </a:cubicBezTo>
                    <a:cubicBezTo>
                      <a:pt x="45" y="27"/>
                      <a:pt x="41" y="29"/>
                      <a:pt x="41" y="29"/>
                    </a:cubicBezTo>
                    <a:cubicBezTo>
                      <a:pt x="39" y="31"/>
                      <a:pt x="38" y="33"/>
                      <a:pt x="39" y="35"/>
                    </a:cubicBezTo>
                    <a:cubicBezTo>
                      <a:pt x="39" y="35"/>
                      <a:pt x="40" y="40"/>
                      <a:pt x="41" y="45"/>
                    </a:cubicBezTo>
                    <a:cubicBezTo>
                      <a:pt x="42" y="50"/>
                      <a:pt x="44" y="54"/>
                      <a:pt x="44" y="54"/>
                    </a:cubicBezTo>
                    <a:cubicBezTo>
                      <a:pt x="45" y="56"/>
                      <a:pt x="45" y="58"/>
                      <a:pt x="43" y="60"/>
                    </a:cubicBezTo>
                    <a:cubicBezTo>
                      <a:pt x="43" y="60"/>
                      <a:pt x="41" y="62"/>
                      <a:pt x="40" y="65"/>
                    </a:cubicBezTo>
                    <a:cubicBezTo>
                      <a:pt x="38" y="68"/>
                      <a:pt x="36" y="70"/>
                      <a:pt x="36" y="70"/>
                    </a:cubicBezTo>
                    <a:cubicBezTo>
                      <a:pt x="36" y="70"/>
                      <a:pt x="34" y="73"/>
                      <a:pt x="33" y="76"/>
                    </a:cubicBezTo>
                    <a:cubicBezTo>
                      <a:pt x="31" y="79"/>
                      <a:pt x="30" y="82"/>
                      <a:pt x="30" y="82"/>
                    </a:cubicBezTo>
                    <a:cubicBezTo>
                      <a:pt x="29" y="84"/>
                      <a:pt x="28" y="85"/>
                      <a:pt x="26" y="85"/>
                    </a:cubicBezTo>
                    <a:cubicBezTo>
                      <a:pt x="26" y="85"/>
                      <a:pt x="21" y="86"/>
                      <a:pt x="16" y="87"/>
                    </a:cubicBezTo>
                    <a:cubicBezTo>
                      <a:pt x="11" y="88"/>
                      <a:pt x="7" y="90"/>
                      <a:pt x="7" y="90"/>
                    </a:cubicBezTo>
                    <a:cubicBezTo>
                      <a:pt x="5" y="90"/>
                      <a:pt x="3" y="92"/>
                      <a:pt x="3" y="94"/>
                    </a:cubicBezTo>
                    <a:cubicBezTo>
                      <a:pt x="3" y="94"/>
                      <a:pt x="2" y="99"/>
                      <a:pt x="1" y="103"/>
                    </a:cubicBezTo>
                    <a:cubicBezTo>
                      <a:pt x="1" y="105"/>
                      <a:pt x="0" y="107"/>
                      <a:pt x="0" y="109"/>
                    </a:cubicBezTo>
                    <a:cubicBezTo>
                      <a:pt x="0" y="111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1" y="115"/>
                    </a:cubicBezTo>
                    <a:cubicBezTo>
                      <a:pt x="1" y="116"/>
                      <a:pt x="2" y="117"/>
                      <a:pt x="2" y="118"/>
                    </a:cubicBezTo>
                    <a:cubicBezTo>
                      <a:pt x="2" y="118"/>
                      <a:pt x="7" y="120"/>
                      <a:pt x="11" y="123"/>
                    </a:cubicBezTo>
                    <a:cubicBezTo>
                      <a:pt x="13" y="124"/>
                      <a:pt x="15" y="125"/>
                      <a:pt x="17" y="126"/>
                    </a:cubicBezTo>
                    <a:cubicBezTo>
                      <a:pt x="19" y="127"/>
                      <a:pt x="20" y="127"/>
                      <a:pt x="20" y="127"/>
                    </a:cubicBezTo>
                    <a:cubicBezTo>
                      <a:pt x="22" y="128"/>
                      <a:pt x="23" y="130"/>
                      <a:pt x="23" y="132"/>
                    </a:cubicBezTo>
                    <a:cubicBezTo>
                      <a:pt x="23" y="132"/>
                      <a:pt x="23" y="132"/>
                      <a:pt x="23" y="134"/>
                    </a:cubicBezTo>
                    <a:cubicBezTo>
                      <a:pt x="23" y="135"/>
                      <a:pt x="24" y="136"/>
                      <a:pt x="24" y="138"/>
                    </a:cubicBezTo>
                    <a:cubicBezTo>
                      <a:pt x="25" y="141"/>
                      <a:pt x="25" y="144"/>
                      <a:pt x="25" y="144"/>
                    </a:cubicBezTo>
                    <a:cubicBezTo>
                      <a:pt x="25" y="144"/>
                      <a:pt x="26" y="148"/>
                      <a:pt x="27" y="151"/>
                    </a:cubicBezTo>
                    <a:cubicBezTo>
                      <a:pt x="28" y="152"/>
                      <a:pt x="28" y="154"/>
                      <a:pt x="29" y="155"/>
                    </a:cubicBezTo>
                    <a:cubicBezTo>
                      <a:pt x="29" y="156"/>
                      <a:pt x="29" y="157"/>
                      <a:pt x="29" y="157"/>
                    </a:cubicBezTo>
                    <a:cubicBezTo>
                      <a:pt x="30" y="159"/>
                      <a:pt x="30" y="161"/>
                      <a:pt x="29" y="162"/>
                    </a:cubicBezTo>
                    <a:cubicBezTo>
                      <a:pt x="29" y="162"/>
                      <a:pt x="28" y="163"/>
                      <a:pt x="27" y="165"/>
                    </a:cubicBezTo>
                    <a:cubicBezTo>
                      <a:pt x="26" y="166"/>
                      <a:pt x="25" y="168"/>
                      <a:pt x="23" y="170"/>
                    </a:cubicBezTo>
                    <a:cubicBezTo>
                      <a:pt x="21" y="174"/>
                      <a:pt x="18" y="179"/>
                      <a:pt x="18" y="179"/>
                    </a:cubicBezTo>
                    <a:cubicBezTo>
                      <a:pt x="18" y="180"/>
                      <a:pt x="17" y="181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19" y="185"/>
                      <a:pt x="19" y="186"/>
                      <a:pt x="20" y="187"/>
                    </a:cubicBezTo>
                    <a:cubicBezTo>
                      <a:pt x="21" y="189"/>
                      <a:pt x="22" y="191"/>
                      <a:pt x="24" y="192"/>
                    </a:cubicBezTo>
                    <a:cubicBezTo>
                      <a:pt x="27" y="196"/>
                      <a:pt x="29" y="199"/>
                      <a:pt x="29" y="199"/>
                    </a:cubicBezTo>
                    <a:cubicBezTo>
                      <a:pt x="31" y="201"/>
                      <a:pt x="33" y="202"/>
                      <a:pt x="35" y="202"/>
                    </a:cubicBezTo>
                    <a:cubicBezTo>
                      <a:pt x="35" y="202"/>
                      <a:pt x="40" y="200"/>
                      <a:pt x="45" y="199"/>
                    </a:cubicBezTo>
                    <a:cubicBezTo>
                      <a:pt x="50" y="198"/>
                      <a:pt x="54" y="196"/>
                      <a:pt x="54" y="196"/>
                    </a:cubicBezTo>
                    <a:cubicBezTo>
                      <a:pt x="56" y="195"/>
                      <a:pt x="58" y="196"/>
                      <a:pt x="59" y="197"/>
                    </a:cubicBezTo>
                    <a:cubicBezTo>
                      <a:pt x="59" y="197"/>
                      <a:pt x="62" y="199"/>
                      <a:pt x="65" y="201"/>
                    </a:cubicBezTo>
                    <a:cubicBezTo>
                      <a:pt x="67" y="203"/>
                      <a:pt x="70" y="204"/>
                      <a:pt x="70" y="204"/>
                    </a:cubicBezTo>
                    <a:cubicBezTo>
                      <a:pt x="70" y="204"/>
                      <a:pt x="73" y="206"/>
                      <a:pt x="76" y="207"/>
                    </a:cubicBezTo>
                    <a:cubicBezTo>
                      <a:pt x="79" y="209"/>
                      <a:pt x="82" y="210"/>
                      <a:pt x="82" y="210"/>
                    </a:cubicBezTo>
                    <a:cubicBezTo>
                      <a:pt x="84" y="211"/>
                      <a:pt x="85" y="213"/>
                      <a:pt x="85" y="214"/>
                    </a:cubicBezTo>
                    <a:cubicBezTo>
                      <a:pt x="85" y="214"/>
                      <a:pt x="86" y="219"/>
                      <a:pt x="87" y="224"/>
                    </a:cubicBezTo>
                    <a:cubicBezTo>
                      <a:pt x="88" y="229"/>
                      <a:pt x="89" y="234"/>
                      <a:pt x="89" y="234"/>
                    </a:cubicBezTo>
                    <a:cubicBezTo>
                      <a:pt x="90" y="236"/>
                      <a:pt x="92" y="237"/>
                      <a:pt x="94" y="238"/>
                    </a:cubicBezTo>
                    <a:cubicBezTo>
                      <a:pt x="94" y="238"/>
                      <a:pt x="99" y="239"/>
                      <a:pt x="103" y="239"/>
                    </a:cubicBezTo>
                    <a:cubicBezTo>
                      <a:pt x="105" y="240"/>
                      <a:pt x="107" y="240"/>
                      <a:pt x="109" y="240"/>
                    </a:cubicBezTo>
                    <a:cubicBezTo>
                      <a:pt x="111" y="240"/>
                      <a:pt x="112" y="240"/>
                      <a:pt x="112" y="240"/>
                    </a:cubicBezTo>
                    <a:cubicBezTo>
                      <a:pt x="113" y="240"/>
                      <a:pt x="114" y="240"/>
                      <a:pt x="115" y="240"/>
                    </a:cubicBezTo>
                    <a:close/>
                    <a:moveTo>
                      <a:pt x="115" y="188"/>
                    </a:moveTo>
                    <a:cubicBezTo>
                      <a:pt x="114" y="188"/>
                      <a:pt x="112" y="188"/>
                      <a:pt x="110" y="188"/>
                    </a:cubicBezTo>
                    <a:cubicBezTo>
                      <a:pt x="109" y="188"/>
                      <a:pt x="107" y="187"/>
                      <a:pt x="105" y="187"/>
                    </a:cubicBezTo>
                    <a:cubicBezTo>
                      <a:pt x="104" y="187"/>
                      <a:pt x="104" y="187"/>
                      <a:pt x="104" y="187"/>
                    </a:cubicBezTo>
                    <a:cubicBezTo>
                      <a:pt x="103" y="187"/>
                      <a:pt x="103" y="187"/>
                      <a:pt x="103" y="187"/>
                    </a:cubicBezTo>
                    <a:cubicBezTo>
                      <a:pt x="102" y="186"/>
                      <a:pt x="101" y="186"/>
                      <a:pt x="101" y="186"/>
                    </a:cubicBezTo>
                    <a:cubicBezTo>
                      <a:pt x="98" y="185"/>
                      <a:pt x="95" y="184"/>
                      <a:pt x="93" y="183"/>
                    </a:cubicBezTo>
                    <a:cubicBezTo>
                      <a:pt x="91" y="183"/>
                      <a:pt x="90" y="182"/>
                      <a:pt x="90" y="181"/>
                    </a:cubicBezTo>
                    <a:cubicBezTo>
                      <a:pt x="89" y="181"/>
                      <a:pt x="88" y="181"/>
                      <a:pt x="87" y="180"/>
                    </a:cubicBezTo>
                    <a:cubicBezTo>
                      <a:pt x="86" y="180"/>
                      <a:pt x="85" y="179"/>
                      <a:pt x="85" y="179"/>
                    </a:cubicBezTo>
                    <a:cubicBezTo>
                      <a:pt x="85" y="179"/>
                      <a:pt x="84" y="179"/>
                      <a:pt x="83" y="178"/>
                    </a:cubicBezTo>
                    <a:cubicBezTo>
                      <a:pt x="83" y="177"/>
                      <a:pt x="82" y="177"/>
                      <a:pt x="81" y="176"/>
                    </a:cubicBezTo>
                    <a:cubicBezTo>
                      <a:pt x="80" y="176"/>
                      <a:pt x="79" y="175"/>
                      <a:pt x="78" y="174"/>
                    </a:cubicBezTo>
                    <a:cubicBezTo>
                      <a:pt x="76" y="173"/>
                      <a:pt x="74" y="171"/>
                      <a:pt x="72" y="169"/>
                    </a:cubicBezTo>
                    <a:cubicBezTo>
                      <a:pt x="71" y="168"/>
                      <a:pt x="71" y="168"/>
                      <a:pt x="70" y="167"/>
                    </a:cubicBezTo>
                    <a:cubicBezTo>
                      <a:pt x="69" y="166"/>
                      <a:pt x="69" y="166"/>
                      <a:pt x="69" y="166"/>
                    </a:cubicBezTo>
                    <a:cubicBezTo>
                      <a:pt x="68" y="165"/>
                      <a:pt x="68" y="165"/>
                      <a:pt x="68" y="165"/>
                    </a:cubicBezTo>
                    <a:cubicBezTo>
                      <a:pt x="67" y="164"/>
                      <a:pt x="66" y="163"/>
                      <a:pt x="65" y="161"/>
                    </a:cubicBezTo>
                    <a:cubicBezTo>
                      <a:pt x="64" y="160"/>
                      <a:pt x="63" y="158"/>
                      <a:pt x="62" y="157"/>
                    </a:cubicBezTo>
                    <a:cubicBezTo>
                      <a:pt x="62" y="156"/>
                      <a:pt x="61" y="156"/>
                      <a:pt x="61" y="155"/>
                    </a:cubicBezTo>
                    <a:cubicBezTo>
                      <a:pt x="61" y="154"/>
                      <a:pt x="60" y="154"/>
                      <a:pt x="60" y="153"/>
                    </a:cubicBezTo>
                    <a:cubicBezTo>
                      <a:pt x="59" y="152"/>
                      <a:pt x="58" y="150"/>
                      <a:pt x="58" y="149"/>
                    </a:cubicBezTo>
                    <a:cubicBezTo>
                      <a:pt x="57" y="148"/>
                      <a:pt x="57" y="146"/>
                      <a:pt x="56" y="145"/>
                    </a:cubicBezTo>
                    <a:cubicBezTo>
                      <a:pt x="56" y="145"/>
                      <a:pt x="56" y="144"/>
                      <a:pt x="56" y="143"/>
                    </a:cubicBezTo>
                    <a:cubicBezTo>
                      <a:pt x="55" y="143"/>
                      <a:pt x="55" y="142"/>
                      <a:pt x="55" y="142"/>
                    </a:cubicBezTo>
                    <a:cubicBezTo>
                      <a:pt x="55" y="141"/>
                      <a:pt x="55" y="140"/>
                      <a:pt x="54" y="139"/>
                    </a:cubicBezTo>
                    <a:cubicBezTo>
                      <a:pt x="54" y="138"/>
                      <a:pt x="54" y="137"/>
                      <a:pt x="54" y="137"/>
                    </a:cubicBezTo>
                    <a:cubicBezTo>
                      <a:pt x="54" y="137"/>
                      <a:pt x="54" y="136"/>
                      <a:pt x="53" y="135"/>
                    </a:cubicBezTo>
                    <a:cubicBezTo>
                      <a:pt x="53" y="134"/>
                      <a:pt x="53" y="133"/>
                      <a:pt x="53" y="132"/>
                    </a:cubicBezTo>
                    <a:cubicBezTo>
                      <a:pt x="53" y="132"/>
                      <a:pt x="52" y="131"/>
                      <a:pt x="52" y="131"/>
                    </a:cubicBezTo>
                    <a:cubicBezTo>
                      <a:pt x="52" y="130"/>
                      <a:pt x="52" y="130"/>
                      <a:pt x="52" y="129"/>
                    </a:cubicBezTo>
                    <a:cubicBezTo>
                      <a:pt x="52" y="128"/>
                      <a:pt x="52" y="126"/>
                      <a:pt x="52" y="125"/>
                    </a:cubicBezTo>
                    <a:cubicBezTo>
                      <a:pt x="52" y="123"/>
                      <a:pt x="52" y="122"/>
                      <a:pt x="52" y="120"/>
                    </a:cubicBezTo>
                    <a:cubicBezTo>
                      <a:pt x="52" y="119"/>
                      <a:pt x="52" y="119"/>
                      <a:pt x="52" y="118"/>
                    </a:cubicBezTo>
                    <a:cubicBezTo>
                      <a:pt x="52" y="117"/>
                      <a:pt x="52" y="116"/>
                      <a:pt x="52" y="115"/>
                    </a:cubicBezTo>
                    <a:cubicBezTo>
                      <a:pt x="52" y="114"/>
                      <a:pt x="52" y="112"/>
                      <a:pt x="52" y="110"/>
                    </a:cubicBezTo>
                    <a:cubicBezTo>
                      <a:pt x="53" y="109"/>
                      <a:pt x="53" y="107"/>
                      <a:pt x="53" y="106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2"/>
                      <a:pt x="54" y="102"/>
                      <a:pt x="54" y="101"/>
                    </a:cubicBezTo>
                    <a:cubicBezTo>
                      <a:pt x="55" y="98"/>
                      <a:pt x="56" y="95"/>
                      <a:pt x="57" y="93"/>
                    </a:cubicBezTo>
                    <a:cubicBezTo>
                      <a:pt x="58" y="92"/>
                      <a:pt x="58" y="91"/>
                      <a:pt x="59" y="90"/>
                    </a:cubicBezTo>
                    <a:cubicBezTo>
                      <a:pt x="59" y="89"/>
                      <a:pt x="60" y="88"/>
                      <a:pt x="60" y="87"/>
                    </a:cubicBezTo>
                    <a:cubicBezTo>
                      <a:pt x="61" y="86"/>
                      <a:pt x="61" y="85"/>
                      <a:pt x="61" y="85"/>
                    </a:cubicBezTo>
                    <a:cubicBezTo>
                      <a:pt x="61" y="85"/>
                      <a:pt x="62" y="85"/>
                      <a:pt x="62" y="83"/>
                    </a:cubicBezTo>
                    <a:cubicBezTo>
                      <a:pt x="63" y="83"/>
                      <a:pt x="63" y="82"/>
                      <a:pt x="64" y="81"/>
                    </a:cubicBezTo>
                    <a:cubicBezTo>
                      <a:pt x="64" y="80"/>
                      <a:pt x="65" y="79"/>
                      <a:pt x="66" y="78"/>
                    </a:cubicBezTo>
                    <a:cubicBezTo>
                      <a:pt x="68" y="76"/>
                      <a:pt x="69" y="74"/>
                      <a:pt x="72" y="72"/>
                    </a:cubicBezTo>
                    <a:cubicBezTo>
                      <a:pt x="72" y="71"/>
                      <a:pt x="73" y="71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6" y="68"/>
                      <a:pt x="78" y="66"/>
                      <a:pt x="79" y="65"/>
                    </a:cubicBezTo>
                    <a:cubicBezTo>
                      <a:pt x="80" y="64"/>
                      <a:pt x="82" y="64"/>
                      <a:pt x="83" y="63"/>
                    </a:cubicBezTo>
                    <a:cubicBezTo>
                      <a:pt x="84" y="62"/>
                      <a:pt x="84" y="62"/>
                      <a:pt x="85" y="61"/>
                    </a:cubicBezTo>
                    <a:cubicBezTo>
                      <a:pt x="86" y="61"/>
                      <a:pt x="87" y="60"/>
                      <a:pt x="87" y="60"/>
                    </a:cubicBezTo>
                    <a:cubicBezTo>
                      <a:pt x="89" y="59"/>
                      <a:pt x="90" y="59"/>
                      <a:pt x="91" y="58"/>
                    </a:cubicBezTo>
                    <a:cubicBezTo>
                      <a:pt x="93" y="57"/>
                      <a:pt x="94" y="57"/>
                      <a:pt x="95" y="56"/>
                    </a:cubicBezTo>
                    <a:cubicBezTo>
                      <a:pt x="96" y="56"/>
                      <a:pt x="96" y="56"/>
                      <a:pt x="97" y="56"/>
                    </a:cubicBezTo>
                    <a:cubicBezTo>
                      <a:pt x="97" y="56"/>
                      <a:pt x="98" y="55"/>
                      <a:pt x="98" y="55"/>
                    </a:cubicBezTo>
                    <a:cubicBezTo>
                      <a:pt x="99" y="55"/>
                      <a:pt x="100" y="55"/>
                      <a:pt x="101" y="55"/>
                    </a:cubicBezTo>
                    <a:cubicBezTo>
                      <a:pt x="102" y="54"/>
                      <a:pt x="103" y="54"/>
                      <a:pt x="103" y="54"/>
                    </a:cubicBezTo>
                    <a:cubicBezTo>
                      <a:pt x="103" y="54"/>
                      <a:pt x="104" y="54"/>
                      <a:pt x="105" y="53"/>
                    </a:cubicBezTo>
                    <a:cubicBezTo>
                      <a:pt x="106" y="53"/>
                      <a:pt x="107" y="53"/>
                      <a:pt x="108" y="53"/>
                    </a:cubicBezTo>
                    <a:cubicBezTo>
                      <a:pt x="108" y="53"/>
                      <a:pt x="109" y="53"/>
                      <a:pt x="110" y="53"/>
                    </a:cubicBezTo>
                    <a:cubicBezTo>
                      <a:pt x="110" y="52"/>
                      <a:pt x="111" y="52"/>
                      <a:pt x="111" y="52"/>
                    </a:cubicBezTo>
                    <a:cubicBezTo>
                      <a:pt x="113" y="52"/>
                      <a:pt x="114" y="52"/>
                      <a:pt x="115" y="52"/>
                    </a:cubicBezTo>
                    <a:cubicBezTo>
                      <a:pt x="117" y="52"/>
                      <a:pt x="118" y="52"/>
                      <a:pt x="120" y="52"/>
                    </a:cubicBezTo>
                    <a:cubicBezTo>
                      <a:pt x="121" y="52"/>
                      <a:pt x="122" y="52"/>
                      <a:pt x="122" y="52"/>
                    </a:cubicBezTo>
                    <a:cubicBezTo>
                      <a:pt x="123" y="52"/>
                      <a:pt x="124" y="52"/>
                      <a:pt x="125" y="52"/>
                    </a:cubicBezTo>
                    <a:cubicBezTo>
                      <a:pt x="126" y="52"/>
                      <a:pt x="128" y="52"/>
                      <a:pt x="130" y="52"/>
                    </a:cubicBezTo>
                    <a:cubicBezTo>
                      <a:pt x="131" y="53"/>
                      <a:pt x="133" y="53"/>
                      <a:pt x="135" y="53"/>
                    </a:cubicBezTo>
                    <a:cubicBezTo>
                      <a:pt x="136" y="54"/>
                      <a:pt x="136" y="54"/>
                      <a:pt x="136" y="54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38" y="54"/>
                      <a:pt x="139" y="54"/>
                      <a:pt x="139" y="55"/>
                    </a:cubicBezTo>
                    <a:cubicBezTo>
                      <a:pt x="142" y="55"/>
                      <a:pt x="145" y="57"/>
                      <a:pt x="147" y="58"/>
                    </a:cubicBezTo>
                    <a:cubicBezTo>
                      <a:pt x="149" y="58"/>
                      <a:pt x="150" y="59"/>
                      <a:pt x="151" y="59"/>
                    </a:cubicBezTo>
                    <a:cubicBezTo>
                      <a:pt x="152" y="59"/>
                      <a:pt x="152" y="60"/>
                      <a:pt x="153" y="60"/>
                    </a:cubicBezTo>
                    <a:cubicBezTo>
                      <a:pt x="154" y="61"/>
                      <a:pt x="155" y="61"/>
                      <a:pt x="155" y="61"/>
                    </a:cubicBezTo>
                    <a:cubicBezTo>
                      <a:pt x="155" y="61"/>
                      <a:pt x="156" y="62"/>
                      <a:pt x="157" y="63"/>
                    </a:cubicBezTo>
                    <a:cubicBezTo>
                      <a:pt x="158" y="63"/>
                      <a:pt x="158" y="64"/>
                      <a:pt x="159" y="64"/>
                    </a:cubicBezTo>
                    <a:cubicBezTo>
                      <a:pt x="160" y="65"/>
                      <a:pt x="161" y="65"/>
                      <a:pt x="162" y="66"/>
                    </a:cubicBezTo>
                    <a:cubicBezTo>
                      <a:pt x="164" y="68"/>
                      <a:pt x="166" y="69"/>
                      <a:pt x="168" y="72"/>
                    </a:cubicBezTo>
                    <a:cubicBezTo>
                      <a:pt x="169" y="72"/>
                      <a:pt x="170" y="73"/>
                      <a:pt x="170" y="73"/>
                    </a:cubicBezTo>
                    <a:cubicBezTo>
                      <a:pt x="171" y="74"/>
                      <a:pt x="171" y="74"/>
                      <a:pt x="171" y="74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73" y="77"/>
                      <a:pt x="174" y="78"/>
                      <a:pt x="175" y="79"/>
                    </a:cubicBezTo>
                    <a:cubicBezTo>
                      <a:pt x="176" y="80"/>
                      <a:pt x="177" y="82"/>
                      <a:pt x="178" y="83"/>
                    </a:cubicBezTo>
                    <a:cubicBezTo>
                      <a:pt x="178" y="84"/>
                      <a:pt x="179" y="85"/>
                      <a:pt x="179" y="85"/>
                    </a:cubicBezTo>
                    <a:cubicBezTo>
                      <a:pt x="179" y="86"/>
                      <a:pt x="180" y="87"/>
                      <a:pt x="180" y="87"/>
                    </a:cubicBezTo>
                    <a:cubicBezTo>
                      <a:pt x="181" y="89"/>
                      <a:pt x="182" y="90"/>
                      <a:pt x="182" y="92"/>
                    </a:cubicBezTo>
                    <a:cubicBezTo>
                      <a:pt x="183" y="93"/>
                      <a:pt x="183" y="94"/>
                      <a:pt x="184" y="95"/>
                    </a:cubicBezTo>
                    <a:cubicBezTo>
                      <a:pt x="184" y="96"/>
                      <a:pt x="184" y="96"/>
                      <a:pt x="185" y="97"/>
                    </a:cubicBezTo>
                    <a:cubicBezTo>
                      <a:pt x="185" y="97"/>
                      <a:pt x="185" y="98"/>
                      <a:pt x="185" y="99"/>
                    </a:cubicBezTo>
                    <a:cubicBezTo>
                      <a:pt x="185" y="99"/>
                      <a:pt x="186" y="100"/>
                      <a:pt x="186" y="101"/>
                    </a:cubicBezTo>
                    <a:cubicBezTo>
                      <a:pt x="186" y="102"/>
                      <a:pt x="186" y="103"/>
                      <a:pt x="186" y="103"/>
                    </a:cubicBezTo>
                    <a:cubicBezTo>
                      <a:pt x="186" y="103"/>
                      <a:pt x="187" y="104"/>
                      <a:pt x="187" y="106"/>
                    </a:cubicBezTo>
                    <a:cubicBezTo>
                      <a:pt x="187" y="106"/>
                      <a:pt x="187" y="107"/>
                      <a:pt x="187" y="108"/>
                    </a:cubicBezTo>
                    <a:cubicBezTo>
                      <a:pt x="188" y="109"/>
                      <a:pt x="188" y="109"/>
                      <a:pt x="188" y="110"/>
                    </a:cubicBezTo>
                    <a:cubicBezTo>
                      <a:pt x="188" y="110"/>
                      <a:pt x="188" y="111"/>
                      <a:pt x="188" y="112"/>
                    </a:cubicBezTo>
                    <a:cubicBezTo>
                      <a:pt x="188" y="113"/>
                      <a:pt x="188" y="114"/>
                      <a:pt x="188" y="116"/>
                    </a:cubicBezTo>
                    <a:cubicBezTo>
                      <a:pt x="189" y="117"/>
                      <a:pt x="188" y="119"/>
                      <a:pt x="188" y="120"/>
                    </a:cubicBezTo>
                    <a:cubicBezTo>
                      <a:pt x="188" y="121"/>
                      <a:pt x="189" y="122"/>
                      <a:pt x="189" y="123"/>
                    </a:cubicBezTo>
                    <a:cubicBezTo>
                      <a:pt x="189" y="123"/>
                      <a:pt x="188" y="124"/>
                      <a:pt x="188" y="125"/>
                    </a:cubicBezTo>
                    <a:cubicBezTo>
                      <a:pt x="188" y="127"/>
                      <a:pt x="188" y="128"/>
                      <a:pt x="188" y="130"/>
                    </a:cubicBezTo>
                    <a:cubicBezTo>
                      <a:pt x="188" y="132"/>
                      <a:pt x="187" y="133"/>
                      <a:pt x="187" y="135"/>
                    </a:cubicBezTo>
                    <a:cubicBezTo>
                      <a:pt x="187" y="136"/>
                      <a:pt x="187" y="136"/>
                      <a:pt x="187" y="136"/>
                    </a:cubicBezTo>
                    <a:cubicBezTo>
                      <a:pt x="186" y="137"/>
                      <a:pt x="186" y="137"/>
                      <a:pt x="186" y="137"/>
                    </a:cubicBezTo>
                    <a:cubicBezTo>
                      <a:pt x="186" y="138"/>
                      <a:pt x="186" y="139"/>
                      <a:pt x="186" y="140"/>
                    </a:cubicBezTo>
                    <a:cubicBezTo>
                      <a:pt x="185" y="143"/>
                      <a:pt x="184" y="145"/>
                      <a:pt x="183" y="148"/>
                    </a:cubicBezTo>
                    <a:cubicBezTo>
                      <a:pt x="182" y="149"/>
                      <a:pt x="182" y="150"/>
                      <a:pt x="181" y="151"/>
                    </a:cubicBezTo>
                    <a:cubicBezTo>
                      <a:pt x="181" y="152"/>
                      <a:pt x="180" y="152"/>
                      <a:pt x="180" y="153"/>
                    </a:cubicBezTo>
                    <a:cubicBezTo>
                      <a:pt x="179" y="154"/>
                      <a:pt x="179" y="155"/>
                      <a:pt x="179" y="155"/>
                    </a:cubicBezTo>
                    <a:cubicBezTo>
                      <a:pt x="179" y="155"/>
                      <a:pt x="179" y="156"/>
                      <a:pt x="178" y="157"/>
                    </a:cubicBezTo>
                    <a:cubicBezTo>
                      <a:pt x="177" y="158"/>
                      <a:pt x="177" y="158"/>
                      <a:pt x="176" y="159"/>
                    </a:cubicBezTo>
                    <a:cubicBezTo>
                      <a:pt x="176" y="160"/>
                      <a:pt x="175" y="161"/>
                      <a:pt x="174" y="162"/>
                    </a:cubicBezTo>
                    <a:cubicBezTo>
                      <a:pt x="173" y="164"/>
                      <a:pt x="171" y="166"/>
                      <a:pt x="168" y="169"/>
                    </a:cubicBezTo>
                    <a:cubicBezTo>
                      <a:pt x="168" y="169"/>
                      <a:pt x="167" y="170"/>
                      <a:pt x="167" y="170"/>
                    </a:cubicBezTo>
                    <a:cubicBezTo>
                      <a:pt x="166" y="171"/>
                      <a:pt x="166" y="171"/>
                      <a:pt x="166" y="171"/>
                    </a:cubicBezTo>
                    <a:cubicBezTo>
                      <a:pt x="165" y="172"/>
                      <a:pt x="165" y="172"/>
                      <a:pt x="165" y="172"/>
                    </a:cubicBezTo>
                    <a:cubicBezTo>
                      <a:pt x="164" y="173"/>
                      <a:pt x="162" y="174"/>
                      <a:pt x="161" y="175"/>
                    </a:cubicBezTo>
                    <a:cubicBezTo>
                      <a:pt x="160" y="176"/>
                      <a:pt x="158" y="177"/>
                      <a:pt x="157" y="178"/>
                    </a:cubicBezTo>
                    <a:cubicBezTo>
                      <a:pt x="156" y="178"/>
                      <a:pt x="156" y="179"/>
                      <a:pt x="155" y="179"/>
                    </a:cubicBezTo>
                    <a:cubicBezTo>
                      <a:pt x="154" y="180"/>
                      <a:pt x="153" y="180"/>
                      <a:pt x="153" y="180"/>
                    </a:cubicBezTo>
                    <a:cubicBezTo>
                      <a:pt x="151" y="181"/>
                      <a:pt x="150" y="182"/>
                      <a:pt x="149" y="182"/>
                    </a:cubicBezTo>
                    <a:cubicBezTo>
                      <a:pt x="147" y="183"/>
                      <a:pt x="146" y="183"/>
                      <a:pt x="145" y="184"/>
                    </a:cubicBezTo>
                    <a:cubicBezTo>
                      <a:pt x="144" y="184"/>
                      <a:pt x="144" y="184"/>
                      <a:pt x="143" y="185"/>
                    </a:cubicBezTo>
                    <a:cubicBezTo>
                      <a:pt x="143" y="185"/>
                      <a:pt x="142" y="185"/>
                      <a:pt x="142" y="185"/>
                    </a:cubicBezTo>
                    <a:cubicBezTo>
                      <a:pt x="141" y="185"/>
                      <a:pt x="140" y="186"/>
                      <a:pt x="139" y="186"/>
                    </a:cubicBezTo>
                    <a:cubicBezTo>
                      <a:pt x="138" y="186"/>
                      <a:pt x="137" y="187"/>
                      <a:pt x="137" y="187"/>
                    </a:cubicBezTo>
                    <a:cubicBezTo>
                      <a:pt x="137" y="187"/>
                      <a:pt x="136" y="187"/>
                      <a:pt x="135" y="187"/>
                    </a:cubicBezTo>
                    <a:cubicBezTo>
                      <a:pt x="134" y="187"/>
                      <a:pt x="133" y="187"/>
                      <a:pt x="132" y="188"/>
                    </a:cubicBezTo>
                    <a:cubicBezTo>
                      <a:pt x="132" y="188"/>
                      <a:pt x="131" y="188"/>
                      <a:pt x="131" y="188"/>
                    </a:cubicBezTo>
                    <a:cubicBezTo>
                      <a:pt x="130" y="188"/>
                      <a:pt x="129" y="188"/>
                      <a:pt x="129" y="188"/>
                    </a:cubicBezTo>
                    <a:cubicBezTo>
                      <a:pt x="127" y="188"/>
                      <a:pt x="126" y="188"/>
                      <a:pt x="125" y="189"/>
                    </a:cubicBezTo>
                    <a:cubicBezTo>
                      <a:pt x="123" y="189"/>
                      <a:pt x="122" y="189"/>
                      <a:pt x="120" y="189"/>
                    </a:cubicBezTo>
                    <a:cubicBezTo>
                      <a:pt x="119" y="189"/>
                      <a:pt x="119" y="189"/>
                      <a:pt x="118" y="189"/>
                    </a:cubicBezTo>
                    <a:cubicBezTo>
                      <a:pt x="117" y="189"/>
                      <a:pt x="116" y="189"/>
                      <a:pt x="11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3"/>
              <p:cNvSpPr>
                <a:spLocks/>
              </p:cNvSpPr>
              <p:nvPr/>
            </p:nvSpPr>
            <p:spPr bwMode="auto">
              <a:xfrm>
                <a:off x="4679906" y="4168477"/>
                <a:ext cx="466551" cy="488073"/>
              </a:xfrm>
              <a:custGeom>
                <a:avLst/>
                <a:gdLst>
                  <a:gd name="T0" fmla="*/ 169 w 233"/>
                  <a:gd name="T1" fmla="*/ 221 h 232"/>
                  <a:gd name="T2" fmla="*/ 182 w 233"/>
                  <a:gd name="T3" fmla="*/ 189 h 232"/>
                  <a:gd name="T4" fmla="*/ 216 w 233"/>
                  <a:gd name="T5" fmla="*/ 179 h 232"/>
                  <a:gd name="T6" fmla="*/ 229 w 233"/>
                  <a:gd name="T7" fmla="*/ 156 h 232"/>
                  <a:gd name="T8" fmla="*/ 213 w 233"/>
                  <a:gd name="T9" fmla="*/ 134 h 232"/>
                  <a:gd name="T10" fmla="*/ 214 w 233"/>
                  <a:gd name="T11" fmla="*/ 110 h 232"/>
                  <a:gd name="T12" fmla="*/ 231 w 233"/>
                  <a:gd name="T13" fmla="*/ 90 h 232"/>
                  <a:gd name="T14" fmla="*/ 227 w 233"/>
                  <a:gd name="T15" fmla="*/ 68 h 232"/>
                  <a:gd name="T16" fmla="*/ 193 w 233"/>
                  <a:gd name="T17" fmla="*/ 56 h 232"/>
                  <a:gd name="T18" fmla="*/ 179 w 233"/>
                  <a:gd name="T19" fmla="*/ 27 h 232"/>
                  <a:gd name="T20" fmla="*/ 160 w 233"/>
                  <a:gd name="T21" fmla="*/ 4 h 232"/>
                  <a:gd name="T22" fmla="*/ 140 w 233"/>
                  <a:gd name="T23" fmla="*/ 18 h 232"/>
                  <a:gd name="T24" fmla="*/ 115 w 233"/>
                  <a:gd name="T25" fmla="*/ 18 h 232"/>
                  <a:gd name="T26" fmla="*/ 98 w 233"/>
                  <a:gd name="T27" fmla="*/ 9 h 232"/>
                  <a:gd name="T28" fmla="*/ 76 w 233"/>
                  <a:gd name="T29" fmla="*/ 3 h 232"/>
                  <a:gd name="T30" fmla="*/ 61 w 233"/>
                  <a:gd name="T31" fmla="*/ 35 h 232"/>
                  <a:gd name="T32" fmla="*/ 37 w 233"/>
                  <a:gd name="T33" fmla="*/ 55 h 232"/>
                  <a:gd name="T34" fmla="*/ 5 w 233"/>
                  <a:gd name="T35" fmla="*/ 70 h 232"/>
                  <a:gd name="T36" fmla="*/ 16 w 233"/>
                  <a:gd name="T37" fmla="*/ 91 h 232"/>
                  <a:gd name="T38" fmla="*/ 19 w 233"/>
                  <a:gd name="T39" fmla="*/ 111 h 232"/>
                  <a:gd name="T40" fmla="*/ 14 w 233"/>
                  <a:gd name="T41" fmla="*/ 131 h 232"/>
                  <a:gd name="T42" fmla="*/ 1 w 233"/>
                  <a:gd name="T43" fmla="*/ 150 h 232"/>
                  <a:gd name="T44" fmla="*/ 31 w 233"/>
                  <a:gd name="T45" fmla="*/ 169 h 232"/>
                  <a:gd name="T46" fmla="*/ 53 w 233"/>
                  <a:gd name="T47" fmla="*/ 191 h 232"/>
                  <a:gd name="T48" fmla="*/ 65 w 233"/>
                  <a:gd name="T49" fmla="*/ 225 h 232"/>
                  <a:gd name="T50" fmla="*/ 87 w 233"/>
                  <a:gd name="T51" fmla="*/ 221 h 232"/>
                  <a:gd name="T52" fmla="*/ 105 w 233"/>
                  <a:gd name="T53" fmla="*/ 213 h 232"/>
                  <a:gd name="T54" fmla="*/ 129 w 233"/>
                  <a:gd name="T55" fmla="*/ 216 h 232"/>
                  <a:gd name="T56" fmla="*/ 148 w 233"/>
                  <a:gd name="T57" fmla="*/ 232 h 232"/>
                  <a:gd name="T58" fmla="*/ 105 w 233"/>
                  <a:gd name="T59" fmla="*/ 183 h 232"/>
                  <a:gd name="T60" fmla="*/ 87 w 233"/>
                  <a:gd name="T61" fmla="*/ 178 h 232"/>
                  <a:gd name="T62" fmla="*/ 72 w 233"/>
                  <a:gd name="T63" fmla="*/ 168 h 232"/>
                  <a:gd name="T64" fmla="*/ 63 w 233"/>
                  <a:gd name="T65" fmla="*/ 158 h 232"/>
                  <a:gd name="T66" fmla="*/ 54 w 233"/>
                  <a:gd name="T67" fmla="*/ 144 h 232"/>
                  <a:gd name="T68" fmla="*/ 49 w 233"/>
                  <a:gd name="T69" fmla="*/ 125 h 232"/>
                  <a:gd name="T70" fmla="*/ 48 w 233"/>
                  <a:gd name="T71" fmla="*/ 112 h 232"/>
                  <a:gd name="T72" fmla="*/ 50 w 233"/>
                  <a:gd name="T73" fmla="*/ 100 h 232"/>
                  <a:gd name="T74" fmla="*/ 57 w 233"/>
                  <a:gd name="T75" fmla="*/ 82 h 232"/>
                  <a:gd name="T76" fmla="*/ 67 w 233"/>
                  <a:gd name="T77" fmla="*/ 69 h 232"/>
                  <a:gd name="T78" fmla="*/ 77 w 233"/>
                  <a:gd name="T79" fmla="*/ 60 h 232"/>
                  <a:gd name="T80" fmla="*/ 94 w 233"/>
                  <a:gd name="T81" fmla="*/ 51 h 232"/>
                  <a:gd name="T82" fmla="*/ 112 w 233"/>
                  <a:gd name="T83" fmla="*/ 48 h 232"/>
                  <a:gd name="T84" fmla="*/ 122 w 233"/>
                  <a:gd name="T85" fmla="*/ 48 h 232"/>
                  <a:gd name="T86" fmla="*/ 137 w 233"/>
                  <a:gd name="T87" fmla="*/ 51 h 232"/>
                  <a:gd name="T88" fmla="*/ 152 w 233"/>
                  <a:gd name="T89" fmla="*/ 57 h 232"/>
                  <a:gd name="T90" fmla="*/ 166 w 233"/>
                  <a:gd name="T91" fmla="*/ 69 h 232"/>
                  <a:gd name="T92" fmla="*/ 177 w 233"/>
                  <a:gd name="T93" fmla="*/ 84 h 232"/>
                  <a:gd name="T94" fmla="*/ 183 w 233"/>
                  <a:gd name="T95" fmla="*/ 98 h 232"/>
                  <a:gd name="T96" fmla="*/ 185 w 233"/>
                  <a:gd name="T97" fmla="*/ 113 h 232"/>
                  <a:gd name="T98" fmla="*/ 184 w 233"/>
                  <a:gd name="T99" fmla="*/ 125 h 232"/>
                  <a:gd name="T100" fmla="*/ 181 w 233"/>
                  <a:gd name="T101" fmla="*/ 139 h 232"/>
                  <a:gd name="T102" fmla="*/ 175 w 233"/>
                  <a:gd name="T103" fmla="*/ 152 h 232"/>
                  <a:gd name="T104" fmla="*/ 162 w 233"/>
                  <a:gd name="T105" fmla="*/ 167 h 232"/>
                  <a:gd name="T106" fmla="*/ 146 w 233"/>
                  <a:gd name="T107" fmla="*/ 178 h 232"/>
                  <a:gd name="T108" fmla="*/ 132 w 233"/>
                  <a:gd name="T109" fmla="*/ 183 h 232"/>
                  <a:gd name="T110" fmla="*/ 118 w 233"/>
                  <a:gd name="T111" fmla="*/ 18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3" h="232">
                    <a:moveTo>
                      <a:pt x="148" y="232"/>
                    </a:moveTo>
                    <a:cubicBezTo>
                      <a:pt x="148" y="232"/>
                      <a:pt x="149" y="232"/>
                      <a:pt x="151" y="231"/>
                    </a:cubicBezTo>
                    <a:cubicBezTo>
                      <a:pt x="153" y="231"/>
                      <a:pt x="155" y="230"/>
                      <a:pt x="157" y="229"/>
                    </a:cubicBezTo>
                    <a:cubicBezTo>
                      <a:pt x="161" y="228"/>
                      <a:pt x="165" y="226"/>
                      <a:pt x="165" y="226"/>
                    </a:cubicBezTo>
                    <a:cubicBezTo>
                      <a:pt x="167" y="225"/>
                      <a:pt x="169" y="223"/>
                      <a:pt x="169" y="221"/>
                    </a:cubicBezTo>
                    <a:cubicBezTo>
                      <a:pt x="169" y="221"/>
                      <a:pt x="169" y="216"/>
                      <a:pt x="169" y="211"/>
                    </a:cubicBezTo>
                    <a:cubicBezTo>
                      <a:pt x="170" y="206"/>
                      <a:pt x="169" y="201"/>
                      <a:pt x="169" y="201"/>
                    </a:cubicBezTo>
                    <a:cubicBezTo>
                      <a:pt x="169" y="200"/>
                      <a:pt x="170" y="198"/>
                      <a:pt x="172" y="197"/>
                    </a:cubicBezTo>
                    <a:cubicBezTo>
                      <a:pt x="172" y="197"/>
                      <a:pt x="174" y="195"/>
                      <a:pt x="177" y="193"/>
                    </a:cubicBezTo>
                    <a:cubicBezTo>
                      <a:pt x="179" y="191"/>
                      <a:pt x="182" y="189"/>
                      <a:pt x="182" y="189"/>
                    </a:cubicBezTo>
                    <a:cubicBezTo>
                      <a:pt x="182" y="189"/>
                      <a:pt x="184" y="186"/>
                      <a:pt x="187" y="184"/>
                    </a:cubicBezTo>
                    <a:cubicBezTo>
                      <a:pt x="189" y="182"/>
                      <a:pt x="191" y="179"/>
                      <a:pt x="191" y="179"/>
                    </a:cubicBezTo>
                    <a:cubicBezTo>
                      <a:pt x="192" y="178"/>
                      <a:pt x="194" y="177"/>
                      <a:pt x="196" y="177"/>
                    </a:cubicBezTo>
                    <a:cubicBezTo>
                      <a:pt x="196" y="177"/>
                      <a:pt x="201" y="178"/>
                      <a:pt x="206" y="179"/>
                    </a:cubicBezTo>
                    <a:cubicBezTo>
                      <a:pt x="211" y="179"/>
                      <a:pt x="216" y="179"/>
                      <a:pt x="216" y="179"/>
                    </a:cubicBezTo>
                    <a:cubicBezTo>
                      <a:pt x="218" y="179"/>
                      <a:pt x="220" y="178"/>
                      <a:pt x="221" y="176"/>
                    </a:cubicBezTo>
                    <a:cubicBezTo>
                      <a:pt x="221" y="176"/>
                      <a:pt x="223" y="172"/>
                      <a:pt x="225" y="168"/>
                    </a:cubicBezTo>
                    <a:cubicBezTo>
                      <a:pt x="226" y="166"/>
                      <a:pt x="227" y="164"/>
                      <a:pt x="228" y="162"/>
                    </a:cubicBezTo>
                    <a:cubicBezTo>
                      <a:pt x="228" y="161"/>
                      <a:pt x="229" y="160"/>
                      <a:pt x="229" y="160"/>
                    </a:cubicBezTo>
                    <a:cubicBezTo>
                      <a:pt x="229" y="158"/>
                      <a:pt x="229" y="157"/>
                      <a:pt x="229" y="156"/>
                    </a:cubicBezTo>
                    <a:cubicBezTo>
                      <a:pt x="229" y="155"/>
                      <a:pt x="229" y="154"/>
                      <a:pt x="228" y="153"/>
                    </a:cubicBezTo>
                    <a:cubicBezTo>
                      <a:pt x="228" y="153"/>
                      <a:pt x="225" y="149"/>
                      <a:pt x="221" y="146"/>
                    </a:cubicBezTo>
                    <a:cubicBezTo>
                      <a:pt x="220" y="144"/>
                      <a:pt x="218" y="142"/>
                      <a:pt x="217" y="141"/>
                    </a:cubicBezTo>
                    <a:cubicBezTo>
                      <a:pt x="215" y="140"/>
                      <a:pt x="214" y="139"/>
                      <a:pt x="214" y="139"/>
                    </a:cubicBezTo>
                    <a:cubicBezTo>
                      <a:pt x="213" y="138"/>
                      <a:pt x="212" y="136"/>
                      <a:pt x="213" y="134"/>
                    </a:cubicBezTo>
                    <a:cubicBezTo>
                      <a:pt x="213" y="134"/>
                      <a:pt x="213" y="133"/>
                      <a:pt x="213" y="132"/>
                    </a:cubicBezTo>
                    <a:cubicBezTo>
                      <a:pt x="213" y="131"/>
                      <a:pt x="213" y="129"/>
                      <a:pt x="214" y="128"/>
                    </a:cubicBezTo>
                    <a:cubicBezTo>
                      <a:pt x="214" y="124"/>
                      <a:pt x="214" y="121"/>
                      <a:pt x="214" y="121"/>
                    </a:cubicBezTo>
                    <a:cubicBezTo>
                      <a:pt x="214" y="121"/>
                      <a:pt x="214" y="118"/>
                      <a:pt x="214" y="115"/>
                    </a:cubicBezTo>
                    <a:cubicBezTo>
                      <a:pt x="214" y="113"/>
                      <a:pt x="214" y="111"/>
                      <a:pt x="214" y="110"/>
                    </a:cubicBezTo>
                    <a:cubicBezTo>
                      <a:pt x="214" y="109"/>
                      <a:pt x="214" y="108"/>
                      <a:pt x="214" y="108"/>
                    </a:cubicBezTo>
                    <a:cubicBezTo>
                      <a:pt x="214" y="106"/>
                      <a:pt x="215" y="104"/>
                      <a:pt x="216" y="103"/>
                    </a:cubicBezTo>
                    <a:cubicBezTo>
                      <a:pt x="216" y="103"/>
                      <a:pt x="217" y="102"/>
                      <a:pt x="219" y="101"/>
                    </a:cubicBezTo>
                    <a:cubicBezTo>
                      <a:pt x="220" y="100"/>
                      <a:pt x="222" y="99"/>
                      <a:pt x="224" y="97"/>
                    </a:cubicBezTo>
                    <a:cubicBezTo>
                      <a:pt x="228" y="94"/>
                      <a:pt x="231" y="90"/>
                      <a:pt x="231" y="90"/>
                    </a:cubicBezTo>
                    <a:cubicBezTo>
                      <a:pt x="232" y="90"/>
                      <a:pt x="233" y="89"/>
                      <a:pt x="233" y="88"/>
                    </a:cubicBezTo>
                    <a:cubicBezTo>
                      <a:pt x="233" y="87"/>
                      <a:pt x="233" y="85"/>
                      <a:pt x="233" y="84"/>
                    </a:cubicBezTo>
                    <a:cubicBezTo>
                      <a:pt x="233" y="84"/>
                      <a:pt x="232" y="83"/>
                      <a:pt x="232" y="82"/>
                    </a:cubicBezTo>
                    <a:cubicBezTo>
                      <a:pt x="231" y="80"/>
                      <a:pt x="231" y="78"/>
                      <a:pt x="230" y="76"/>
                    </a:cubicBezTo>
                    <a:cubicBezTo>
                      <a:pt x="228" y="72"/>
                      <a:pt x="227" y="68"/>
                      <a:pt x="227" y="68"/>
                    </a:cubicBezTo>
                    <a:cubicBezTo>
                      <a:pt x="226" y="65"/>
                      <a:pt x="224" y="64"/>
                      <a:pt x="222" y="64"/>
                    </a:cubicBezTo>
                    <a:cubicBezTo>
                      <a:pt x="222" y="64"/>
                      <a:pt x="217" y="63"/>
                      <a:pt x="212" y="63"/>
                    </a:cubicBezTo>
                    <a:cubicBezTo>
                      <a:pt x="207" y="63"/>
                      <a:pt x="202" y="63"/>
                      <a:pt x="202" y="63"/>
                    </a:cubicBezTo>
                    <a:cubicBezTo>
                      <a:pt x="200" y="63"/>
                      <a:pt x="198" y="62"/>
                      <a:pt x="197" y="61"/>
                    </a:cubicBezTo>
                    <a:cubicBezTo>
                      <a:pt x="197" y="61"/>
                      <a:pt x="195" y="58"/>
                      <a:pt x="193" y="56"/>
                    </a:cubicBezTo>
                    <a:cubicBezTo>
                      <a:pt x="191" y="53"/>
                      <a:pt x="189" y="51"/>
                      <a:pt x="189" y="51"/>
                    </a:cubicBezTo>
                    <a:cubicBezTo>
                      <a:pt x="189" y="51"/>
                      <a:pt x="187" y="48"/>
                      <a:pt x="185" y="46"/>
                    </a:cubicBezTo>
                    <a:cubicBezTo>
                      <a:pt x="182" y="44"/>
                      <a:pt x="180" y="42"/>
                      <a:pt x="180" y="42"/>
                    </a:cubicBezTo>
                    <a:cubicBezTo>
                      <a:pt x="178" y="40"/>
                      <a:pt x="178" y="38"/>
                      <a:pt x="178" y="36"/>
                    </a:cubicBezTo>
                    <a:cubicBezTo>
                      <a:pt x="178" y="36"/>
                      <a:pt x="179" y="32"/>
                      <a:pt x="179" y="27"/>
                    </a:cubicBezTo>
                    <a:cubicBezTo>
                      <a:pt x="179" y="22"/>
                      <a:pt x="180" y="17"/>
                      <a:pt x="180" y="17"/>
                    </a:cubicBezTo>
                    <a:cubicBezTo>
                      <a:pt x="180" y="15"/>
                      <a:pt x="178" y="13"/>
                      <a:pt x="176" y="11"/>
                    </a:cubicBezTo>
                    <a:cubicBezTo>
                      <a:pt x="176" y="11"/>
                      <a:pt x="172" y="9"/>
                      <a:pt x="168" y="7"/>
                    </a:cubicBezTo>
                    <a:cubicBezTo>
                      <a:pt x="166" y="6"/>
                      <a:pt x="164" y="6"/>
                      <a:pt x="163" y="5"/>
                    </a:cubicBezTo>
                    <a:cubicBezTo>
                      <a:pt x="161" y="4"/>
                      <a:pt x="160" y="4"/>
                      <a:pt x="160" y="4"/>
                    </a:cubicBezTo>
                    <a:cubicBezTo>
                      <a:pt x="159" y="3"/>
                      <a:pt x="158" y="3"/>
                      <a:pt x="157" y="3"/>
                    </a:cubicBezTo>
                    <a:cubicBezTo>
                      <a:pt x="156" y="3"/>
                      <a:pt x="155" y="4"/>
                      <a:pt x="154" y="5"/>
                    </a:cubicBezTo>
                    <a:cubicBezTo>
                      <a:pt x="154" y="5"/>
                      <a:pt x="150" y="8"/>
                      <a:pt x="146" y="11"/>
                    </a:cubicBezTo>
                    <a:cubicBezTo>
                      <a:pt x="145" y="13"/>
                      <a:pt x="143" y="15"/>
                      <a:pt x="142" y="16"/>
                    </a:cubicBezTo>
                    <a:cubicBezTo>
                      <a:pt x="140" y="17"/>
                      <a:pt x="140" y="18"/>
                      <a:pt x="140" y="18"/>
                    </a:cubicBezTo>
                    <a:cubicBezTo>
                      <a:pt x="138" y="20"/>
                      <a:pt x="136" y="20"/>
                      <a:pt x="135" y="20"/>
                    </a:cubicBezTo>
                    <a:cubicBezTo>
                      <a:pt x="135" y="20"/>
                      <a:pt x="134" y="20"/>
                      <a:pt x="133" y="20"/>
                    </a:cubicBezTo>
                    <a:cubicBezTo>
                      <a:pt x="131" y="19"/>
                      <a:pt x="130" y="19"/>
                      <a:pt x="128" y="19"/>
                    </a:cubicBezTo>
                    <a:cubicBezTo>
                      <a:pt x="125" y="19"/>
                      <a:pt x="122" y="18"/>
                      <a:pt x="122" y="18"/>
                    </a:cubicBezTo>
                    <a:cubicBezTo>
                      <a:pt x="122" y="18"/>
                      <a:pt x="118" y="18"/>
                      <a:pt x="115" y="18"/>
                    </a:cubicBezTo>
                    <a:cubicBezTo>
                      <a:pt x="113" y="18"/>
                      <a:pt x="112" y="18"/>
                      <a:pt x="111" y="18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7" y="19"/>
                      <a:pt x="105" y="18"/>
                      <a:pt x="104" y="16"/>
                    </a:cubicBezTo>
                    <a:cubicBezTo>
                      <a:pt x="104" y="16"/>
                      <a:pt x="103" y="15"/>
                      <a:pt x="102" y="14"/>
                    </a:cubicBezTo>
                    <a:cubicBezTo>
                      <a:pt x="101" y="12"/>
                      <a:pt x="99" y="11"/>
                      <a:pt x="98" y="9"/>
                    </a:cubicBezTo>
                    <a:cubicBezTo>
                      <a:pt x="94" y="5"/>
                      <a:pt x="91" y="1"/>
                      <a:pt x="91" y="1"/>
                    </a:cubicBezTo>
                    <a:cubicBezTo>
                      <a:pt x="90" y="1"/>
                      <a:pt x="89" y="0"/>
                      <a:pt x="88" y="0"/>
                    </a:cubicBezTo>
                    <a:cubicBezTo>
                      <a:pt x="87" y="0"/>
                      <a:pt x="86" y="0"/>
                      <a:pt x="85" y="0"/>
                    </a:cubicBezTo>
                    <a:cubicBezTo>
                      <a:pt x="85" y="0"/>
                      <a:pt x="84" y="0"/>
                      <a:pt x="82" y="1"/>
                    </a:cubicBezTo>
                    <a:cubicBezTo>
                      <a:pt x="81" y="1"/>
                      <a:pt x="78" y="2"/>
                      <a:pt x="76" y="3"/>
                    </a:cubicBezTo>
                    <a:cubicBezTo>
                      <a:pt x="72" y="4"/>
                      <a:pt x="68" y="6"/>
                      <a:pt x="68" y="6"/>
                    </a:cubicBezTo>
                    <a:cubicBezTo>
                      <a:pt x="66" y="7"/>
                      <a:pt x="64" y="9"/>
                      <a:pt x="64" y="11"/>
                    </a:cubicBezTo>
                    <a:cubicBezTo>
                      <a:pt x="64" y="11"/>
                      <a:pt x="64" y="16"/>
                      <a:pt x="64" y="21"/>
                    </a:cubicBezTo>
                    <a:cubicBezTo>
                      <a:pt x="63" y="26"/>
                      <a:pt x="64" y="31"/>
                      <a:pt x="64" y="31"/>
                    </a:cubicBezTo>
                    <a:cubicBezTo>
                      <a:pt x="64" y="32"/>
                      <a:pt x="63" y="34"/>
                      <a:pt x="61" y="35"/>
                    </a:cubicBezTo>
                    <a:cubicBezTo>
                      <a:pt x="61" y="35"/>
                      <a:pt x="59" y="37"/>
                      <a:pt x="56" y="39"/>
                    </a:cubicBezTo>
                    <a:cubicBezTo>
                      <a:pt x="54" y="41"/>
                      <a:pt x="51" y="43"/>
                      <a:pt x="51" y="43"/>
                    </a:cubicBezTo>
                    <a:cubicBezTo>
                      <a:pt x="51" y="43"/>
                      <a:pt x="49" y="46"/>
                      <a:pt x="46" y="48"/>
                    </a:cubicBezTo>
                    <a:cubicBezTo>
                      <a:pt x="44" y="50"/>
                      <a:pt x="42" y="53"/>
                      <a:pt x="42" y="53"/>
                    </a:cubicBezTo>
                    <a:cubicBezTo>
                      <a:pt x="41" y="54"/>
                      <a:pt x="39" y="55"/>
                      <a:pt x="37" y="55"/>
                    </a:cubicBezTo>
                    <a:cubicBezTo>
                      <a:pt x="37" y="55"/>
                      <a:pt x="32" y="54"/>
                      <a:pt x="27" y="53"/>
                    </a:cubicBezTo>
                    <a:cubicBezTo>
                      <a:pt x="22" y="53"/>
                      <a:pt x="17" y="53"/>
                      <a:pt x="17" y="53"/>
                    </a:cubicBezTo>
                    <a:cubicBezTo>
                      <a:pt x="15" y="53"/>
                      <a:pt x="13" y="54"/>
                      <a:pt x="12" y="56"/>
                    </a:cubicBezTo>
                    <a:cubicBezTo>
                      <a:pt x="12" y="56"/>
                      <a:pt x="10" y="60"/>
                      <a:pt x="8" y="64"/>
                    </a:cubicBezTo>
                    <a:cubicBezTo>
                      <a:pt x="7" y="66"/>
                      <a:pt x="6" y="68"/>
                      <a:pt x="5" y="70"/>
                    </a:cubicBezTo>
                    <a:cubicBezTo>
                      <a:pt x="5" y="71"/>
                      <a:pt x="4" y="72"/>
                      <a:pt x="4" y="72"/>
                    </a:cubicBezTo>
                    <a:cubicBezTo>
                      <a:pt x="4" y="74"/>
                      <a:pt x="4" y="75"/>
                      <a:pt x="4" y="76"/>
                    </a:cubicBezTo>
                    <a:cubicBezTo>
                      <a:pt x="4" y="77"/>
                      <a:pt x="4" y="78"/>
                      <a:pt x="5" y="79"/>
                    </a:cubicBezTo>
                    <a:cubicBezTo>
                      <a:pt x="5" y="79"/>
                      <a:pt x="8" y="83"/>
                      <a:pt x="12" y="86"/>
                    </a:cubicBezTo>
                    <a:cubicBezTo>
                      <a:pt x="13" y="88"/>
                      <a:pt x="15" y="90"/>
                      <a:pt x="16" y="91"/>
                    </a:cubicBezTo>
                    <a:cubicBezTo>
                      <a:pt x="18" y="92"/>
                      <a:pt x="19" y="93"/>
                      <a:pt x="19" y="93"/>
                    </a:cubicBezTo>
                    <a:cubicBezTo>
                      <a:pt x="20" y="94"/>
                      <a:pt x="21" y="96"/>
                      <a:pt x="20" y="98"/>
                    </a:cubicBezTo>
                    <a:cubicBezTo>
                      <a:pt x="20" y="98"/>
                      <a:pt x="20" y="99"/>
                      <a:pt x="20" y="100"/>
                    </a:cubicBezTo>
                    <a:cubicBezTo>
                      <a:pt x="20" y="101"/>
                      <a:pt x="20" y="103"/>
                      <a:pt x="20" y="104"/>
                    </a:cubicBezTo>
                    <a:cubicBezTo>
                      <a:pt x="19" y="108"/>
                      <a:pt x="19" y="111"/>
                      <a:pt x="19" y="111"/>
                    </a:cubicBezTo>
                    <a:cubicBezTo>
                      <a:pt x="19" y="111"/>
                      <a:pt x="19" y="114"/>
                      <a:pt x="19" y="117"/>
                    </a:cubicBezTo>
                    <a:cubicBezTo>
                      <a:pt x="19" y="119"/>
                      <a:pt x="19" y="121"/>
                      <a:pt x="19" y="122"/>
                    </a:cubicBezTo>
                    <a:cubicBezTo>
                      <a:pt x="19" y="123"/>
                      <a:pt x="19" y="124"/>
                      <a:pt x="19" y="124"/>
                    </a:cubicBezTo>
                    <a:cubicBezTo>
                      <a:pt x="19" y="126"/>
                      <a:pt x="18" y="128"/>
                      <a:pt x="17" y="129"/>
                    </a:cubicBezTo>
                    <a:cubicBezTo>
                      <a:pt x="17" y="129"/>
                      <a:pt x="16" y="130"/>
                      <a:pt x="14" y="131"/>
                    </a:cubicBezTo>
                    <a:cubicBezTo>
                      <a:pt x="13" y="132"/>
                      <a:pt x="11" y="133"/>
                      <a:pt x="9" y="135"/>
                    </a:cubicBezTo>
                    <a:cubicBezTo>
                      <a:pt x="5" y="138"/>
                      <a:pt x="2" y="142"/>
                      <a:pt x="2" y="142"/>
                    </a:cubicBezTo>
                    <a:cubicBezTo>
                      <a:pt x="1" y="142"/>
                      <a:pt x="1" y="143"/>
                      <a:pt x="0" y="144"/>
                    </a:cubicBezTo>
                    <a:cubicBezTo>
                      <a:pt x="0" y="145"/>
                      <a:pt x="0" y="147"/>
                      <a:pt x="1" y="148"/>
                    </a:cubicBezTo>
                    <a:cubicBezTo>
                      <a:pt x="1" y="148"/>
                      <a:pt x="1" y="149"/>
                      <a:pt x="1" y="150"/>
                    </a:cubicBezTo>
                    <a:cubicBezTo>
                      <a:pt x="2" y="152"/>
                      <a:pt x="2" y="154"/>
                      <a:pt x="3" y="156"/>
                    </a:cubicBezTo>
                    <a:cubicBezTo>
                      <a:pt x="5" y="160"/>
                      <a:pt x="6" y="164"/>
                      <a:pt x="6" y="164"/>
                    </a:cubicBezTo>
                    <a:cubicBezTo>
                      <a:pt x="7" y="167"/>
                      <a:pt x="9" y="168"/>
                      <a:pt x="11" y="168"/>
                    </a:cubicBezTo>
                    <a:cubicBezTo>
                      <a:pt x="11" y="168"/>
                      <a:pt x="16" y="169"/>
                      <a:pt x="21" y="169"/>
                    </a:cubicBezTo>
                    <a:cubicBezTo>
                      <a:pt x="26" y="169"/>
                      <a:pt x="31" y="169"/>
                      <a:pt x="31" y="169"/>
                    </a:cubicBezTo>
                    <a:cubicBezTo>
                      <a:pt x="33" y="169"/>
                      <a:pt x="35" y="170"/>
                      <a:pt x="36" y="171"/>
                    </a:cubicBezTo>
                    <a:cubicBezTo>
                      <a:pt x="36" y="171"/>
                      <a:pt x="38" y="174"/>
                      <a:pt x="40" y="176"/>
                    </a:cubicBezTo>
                    <a:cubicBezTo>
                      <a:pt x="42" y="179"/>
                      <a:pt x="44" y="181"/>
                      <a:pt x="44" y="181"/>
                    </a:cubicBezTo>
                    <a:cubicBezTo>
                      <a:pt x="44" y="181"/>
                      <a:pt x="46" y="184"/>
                      <a:pt x="48" y="186"/>
                    </a:cubicBezTo>
                    <a:cubicBezTo>
                      <a:pt x="51" y="189"/>
                      <a:pt x="53" y="191"/>
                      <a:pt x="53" y="191"/>
                    </a:cubicBezTo>
                    <a:cubicBezTo>
                      <a:pt x="55" y="192"/>
                      <a:pt x="56" y="194"/>
                      <a:pt x="55" y="196"/>
                    </a:cubicBezTo>
                    <a:cubicBezTo>
                      <a:pt x="55" y="196"/>
                      <a:pt x="54" y="200"/>
                      <a:pt x="54" y="205"/>
                    </a:cubicBezTo>
                    <a:cubicBezTo>
                      <a:pt x="54" y="210"/>
                      <a:pt x="54" y="215"/>
                      <a:pt x="54" y="215"/>
                    </a:cubicBezTo>
                    <a:cubicBezTo>
                      <a:pt x="54" y="217"/>
                      <a:pt x="55" y="219"/>
                      <a:pt x="57" y="221"/>
                    </a:cubicBezTo>
                    <a:cubicBezTo>
                      <a:pt x="57" y="221"/>
                      <a:pt x="61" y="223"/>
                      <a:pt x="65" y="225"/>
                    </a:cubicBezTo>
                    <a:cubicBezTo>
                      <a:pt x="67" y="226"/>
                      <a:pt x="69" y="226"/>
                      <a:pt x="70" y="227"/>
                    </a:cubicBezTo>
                    <a:cubicBezTo>
                      <a:pt x="72" y="228"/>
                      <a:pt x="73" y="228"/>
                      <a:pt x="73" y="228"/>
                    </a:cubicBezTo>
                    <a:cubicBezTo>
                      <a:pt x="74" y="229"/>
                      <a:pt x="75" y="229"/>
                      <a:pt x="76" y="229"/>
                    </a:cubicBezTo>
                    <a:cubicBezTo>
                      <a:pt x="77" y="229"/>
                      <a:pt x="78" y="228"/>
                      <a:pt x="79" y="228"/>
                    </a:cubicBezTo>
                    <a:cubicBezTo>
                      <a:pt x="79" y="228"/>
                      <a:pt x="83" y="224"/>
                      <a:pt x="87" y="221"/>
                    </a:cubicBezTo>
                    <a:cubicBezTo>
                      <a:pt x="88" y="219"/>
                      <a:pt x="90" y="217"/>
                      <a:pt x="91" y="216"/>
                    </a:cubicBezTo>
                    <a:cubicBezTo>
                      <a:pt x="93" y="215"/>
                      <a:pt x="93" y="214"/>
                      <a:pt x="93" y="214"/>
                    </a:cubicBezTo>
                    <a:cubicBezTo>
                      <a:pt x="95" y="212"/>
                      <a:pt x="97" y="212"/>
                      <a:pt x="99" y="212"/>
                    </a:cubicBezTo>
                    <a:cubicBezTo>
                      <a:pt x="99" y="212"/>
                      <a:pt x="99" y="212"/>
                      <a:pt x="101" y="212"/>
                    </a:cubicBezTo>
                    <a:cubicBezTo>
                      <a:pt x="102" y="213"/>
                      <a:pt x="103" y="213"/>
                      <a:pt x="105" y="213"/>
                    </a:cubicBezTo>
                    <a:cubicBezTo>
                      <a:pt x="108" y="213"/>
                      <a:pt x="111" y="214"/>
                      <a:pt x="111" y="214"/>
                    </a:cubicBezTo>
                    <a:cubicBezTo>
                      <a:pt x="111" y="214"/>
                      <a:pt x="115" y="214"/>
                      <a:pt x="118" y="214"/>
                    </a:cubicBezTo>
                    <a:cubicBezTo>
                      <a:pt x="120" y="214"/>
                      <a:pt x="121" y="214"/>
                      <a:pt x="122" y="214"/>
                    </a:cubicBezTo>
                    <a:cubicBezTo>
                      <a:pt x="124" y="213"/>
                      <a:pt x="124" y="213"/>
                      <a:pt x="124" y="213"/>
                    </a:cubicBezTo>
                    <a:cubicBezTo>
                      <a:pt x="126" y="213"/>
                      <a:pt x="128" y="214"/>
                      <a:pt x="129" y="216"/>
                    </a:cubicBezTo>
                    <a:cubicBezTo>
                      <a:pt x="129" y="216"/>
                      <a:pt x="130" y="217"/>
                      <a:pt x="131" y="218"/>
                    </a:cubicBezTo>
                    <a:cubicBezTo>
                      <a:pt x="132" y="220"/>
                      <a:pt x="134" y="221"/>
                      <a:pt x="135" y="223"/>
                    </a:cubicBezTo>
                    <a:cubicBezTo>
                      <a:pt x="139" y="227"/>
                      <a:pt x="142" y="231"/>
                      <a:pt x="142" y="231"/>
                    </a:cubicBezTo>
                    <a:cubicBezTo>
                      <a:pt x="143" y="231"/>
                      <a:pt x="144" y="232"/>
                      <a:pt x="145" y="232"/>
                    </a:cubicBezTo>
                    <a:cubicBezTo>
                      <a:pt x="146" y="232"/>
                      <a:pt x="147" y="232"/>
                      <a:pt x="148" y="232"/>
                    </a:cubicBezTo>
                    <a:close/>
                    <a:moveTo>
                      <a:pt x="113" y="184"/>
                    </a:moveTo>
                    <a:cubicBezTo>
                      <a:pt x="113" y="184"/>
                      <a:pt x="112" y="184"/>
                      <a:pt x="111" y="184"/>
                    </a:cubicBezTo>
                    <a:cubicBezTo>
                      <a:pt x="110" y="184"/>
                      <a:pt x="109" y="184"/>
                      <a:pt x="108" y="184"/>
                    </a:cubicBezTo>
                    <a:cubicBezTo>
                      <a:pt x="108" y="184"/>
                      <a:pt x="107" y="184"/>
                      <a:pt x="106" y="184"/>
                    </a:cubicBezTo>
                    <a:cubicBezTo>
                      <a:pt x="106" y="184"/>
                      <a:pt x="105" y="184"/>
                      <a:pt x="105" y="183"/>
                    </a:cubicBezTo>
                    <a:cubicBezTo>
                      <a:pt x="103" y="183"/>
                      <a:pt x="102" y="183"/>
                      <a:pt x="101" y="183"/>
                    </a:cubicBezTo>
                    <a:cubicBezTo>
                      <a:pt x="99" y="182"/>
                      <a:pt x="98" y="182"/>
                      <a:pt x="96" y="181"/>
                    </a:cubicBezTo>
                    <a:cubicBezTo>
                      <a:pt x="96" y="181"/>
                      <a:pt x="95" y="181"/>
                      <a:pt x="94" y="181"/>
                    </a:cubicBezTo>
                    <a:cubicBezTo>
                      <a:pt x="93" y="180"/>
                      <a:pt x="92" y="180"/>
                      <a:pt x="92" y="180"/>
                    </a:cubicBezTo>
                    <a:cubicBezTo>
                      <a:pt x="90" y="179"/>
                      <a:pt x="89" y="179"/>
                      <a:pt x="87" y="178"/>
                    </a:cubicBezTo>
                    <a:cubicBezTo>
                      <a:pt x="86" y="177"/>
                      <a:pt x="84" y="176"/>
                      <a:pt x="83" y="176"/>
                    </a:cubicBezTo>
                    <a:cubicBezTo>
                      <a:pt x="82" y="175"/>
                      <a:pt x="82" y="175"/>
                      <a:pt x="82" y="175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80" y="174"/>
                      <a:pt x="79" y="173"/>
                      <a:pt x="79" y="173"/>
                    </a:cubicBezTo>
                    <a:cubicBezTo>
                      <a:pt x="76" y="171"/>
                      <a:pt x="74" y="169"/>
                      <a:pt x="72" y="168"/>
                    </a:cubicBezTo>
                    <a:cubicBezTo>
                      <a:pt x="71" y="167"/>
                      <a:pt x="70" y="166"/>
                      <a:pt x="69" y="165"/>
                    </a:cubicBezTo>
                    <a:cubicBezTo>
                      <a:pt x="68" y="165"/>
                      <a:pt x="68" y="164"/>
                      <a:pt x="67" y="164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2"/>
                      <a:pt x="65" y="161"/>
                      <a:pt x="64" y="160"/>
                    </a:cubicBezTo>
                    <a:cubicBezTo>
                      <a:pt x="64" y="159"/>
                      <a:pt x="63" y="159"/>
                      <a:pt x="63" y="158"/>
                    </a:cubicBezTo>
                    <a:cubicBezTo>
                      <a:pt x="62" y="157"/>
                      <a:pt x="61" y="156"/>
                      <a:pt x="60" y="155"/>
                    </a:cubicBezTo>
                    <a:cubicBezTo>
                      <a:pt x="59" y="153"/>
                      <a:pt x="57" y="151"/>
                      <a:pt x="56" y="148"/>
                    </a:cubicBezTo>
                    <a:cubicBezTo>
                      <a:pt x="56" y="147"/>
                      <a:pt x="55" y="146"/>
                      <a:pt x="55" y="146"/>
                    </a:cubicBezTo>
                    <a:cubicBezTo>
                      <a:pt x="54" y="145"/>
                      <a:pt x="54" y="145"/>
                      <a:pt x="54" y="145"/>
                    </a:cubicBezTo>
                    <a:cubicBezTo>
                      <a:pt x="54" y="144"/>
                      <a:pt x="54" y="144"/>
                      <a:pt x="54" y="144"/>
                    </a:cubicBezTo>
                    <a:cubicBezTo>
                      <a:pt x="53" y="142"/>
                      <a:pt x="53" y="140"/>
                      <a:pt x="52" y="139"/>
                    </a:cubicBezTo>
                    <a:cubicBezTo>
                      <a:pt x="51" y="137"/>
                      <a:pt x="51" y="136"/>
                      <a:pt x="51" y="134"/>
                    </a:cubicBezTo>
                    <a:cubicBezTo>
                      <a:pt x="50" y="133"/>
                      <a:pt x="50" y="133"/>
                      <a:pt x="50" y="132"/>
                    </a:cubicBezTo>
                    <a:cubicBezTo>
                      <a:pt x="50" y="131"/>
                      <a:pt x="50" y="130"/>
                      <a:pt x="49" y="129"/>
                    </a:cubicBezTo>
                    <a:cubicBezTo>
                      <a:pt x="49" y="128"/>
                      <a:pt x="49" y="126"/>
                      <a:pt x="49" y="125"/>
                    </a:cubicBezTo>
                    <a:cubicBezTo>
                      <a:pt x="49" y="123"/>
                      <a:pt x="48" y="122"/>
                      <a:pt x="48" y="121"/>
                    </a:cubicBezTo>
                    <a:cubicBezTo>
                      <a:pt x="48" y="120"/>
                      <a:pt x="48" y="120"/>
                      <a:pt x="48" y="119"/>
                    </a:cubicBezTo>
                    <a:cubicBezTo>
                      <a:pt x="48" y="118"/>
                      <a:pt x="48" y="118"/>
                      <a:pt x="48" y="117"/>
                    </a:cubicBezTo>
                    <a:cubicBezTo>
                      <a:pt x="48" y="116"/>
                      <a:pt x="48" y="116"/>
                      <a:pt x="48" y="115"/>
                    </a:cubicBezTo>
                    <a:cubicBezTo>
                      <a:pt x="48" y="113"/>
                      <a:pt x="48" y="112"/>
                      <a:pt x="48" y="112"/>
                    </a:cubicBezTo>
                    <a:cubicBezTo>
                      <a:pt x="48" y="112"/>
                      <a:pt x="48" y="112"/>
                      <a:pt x="48" y="110"/>
                    </a:cubicBezTo>
                    <a:cubicBezTo>
                      <a:pt x="48" y="109"/>
                      <a:pt x="49" y="109"/>
                      <a:pt x="49" y="108"/>
                    </a:cubicBezTo>
                    <a:cubicBezTo>
                      <a:pt x="49" y="107"/>
                      <a:pt x="49" y="106"/>
                      <a:pt x="49" y="106"/>
                    </a:cubicBezTo>
                    <a:cubicBezTo>
                      <a:pt x="49" y="105"/>
                      <a:pt x="49" y="105"/>
                      <a:pt x="49" y="104"/>
                    </a:cubicBezTo>
                    <a:cubicBezTo>
                      <a:pt x="49" y="103"/>
                      <a:pt x="50" y="102"/>
                      <a:pt x="50" y="100"/>
                    </a:cubicBezTo>
                    <a:cubicBezTo>
                      <a:pt x="50" y="99"/>
                      <a:pt x="51" y="97"/>
                      <a:pt x="51" y="96"/>
                    </a:cubicBezTo>
                    <a:cubicBezTo>
                      <a:pt x="51" y="95"/>
                      <a:pt x="52" y="94"/>
                      <a:pt x="52" y="93"/>
                    </a:cubicBezTo>
                    <a:cubicBezTo>
                      <a:pt x="52" y="93"/>
                      <a:pt x="52" y="92"/>
                      <a:pt x="53" y="91"/>
                    </a:cubicBezTo>
                    <a:cubicBezTo>
                      <a:pt x="53" y="90"/>
                      <a:pt x="54" y="88"/>
                      <a:pt x="55" y="87"/>
                    </a:cubicBezTo>
                    <a:cubicBezTo>
                      <a:pt x="55" y="85"/>
                      <a:pt x="56" y="84"/>
                      <a:pt x="57" y="82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59" y="79"/>
                      <a:pt x="59" y="79"/>
                      <a:pt x="60" y="78"/>
                    </a:cubicBezTo>
                    <a:cubicBezTo>
                      <a:pt x="61" y="75"/>
                      <a:pt x="63" y="73"/>
                      <a:pt x="65" y="71"/>
                    </a:cubicBezTo>
                    <a:cubicBezTo>
                      <a:pt x="66" y="70"/>
                      <a:pt x="66" y="69"/>
                      <a:pt x="67" y="69"/>
                    </a:cubicBezTo>
                    <a:cubicBezTo>
                      <a:pt x="68" y="68"/>
                      <a:pt x="69" y="67"/>
                      <a:pt x="69" y="67"/>
                    </a:cubicBezTo>
                    <a:cubicBezTo>
                      <a:pt x="70" y="66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2" y="64"/>
                    </a:cubicBezTo>
                    <a:cubicBezTo>
                      <a:pt x="73" y="63"/>
                      <a:pt x="74" y="63"/>
                      <a:pt x="75" y="62"/>
                    </a:cubicBezTo>
                    <a:cubicBezTo>
                      <a:pt x="75" y="61"/>
                      <a:pt x="76" y="61"/>
                      <a:pt x="77" y="60"/>
                    </a:cubicBezTo>
                    <a:cubicBezTo>
                      <a:pt x="79" y="59"/>
                      <a:pt x="82" y="57"/>
                      <a:pt x="85" y="55"/>
                    </a:cubicBezTo>
                    <a:cubicBezTo>
                      <a:pt x="85" y="55"/>
                      <a:pt x="86" y="55"/>
                      <a:pt x="87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9" y="53"/>
                      <a:pt x="89" y="53"/>
                      <a:pt x="89" y="53"/>
                    </a:cubicBezTo>
                    <a:cubicBezTo>
                      <a:pt x="91" y="53"/>
                      <a:pt x="92" y="52"/>
                      <a:pt x="94" y="51"/>
                    </a:cubicBezTo>
                    <a:cubicBezTo>
                      <a:pt x="95" y="51"/>
                      <a:pt x="97" y="51"/>
                      <a:pt x="98" y="50"/>
                    </a:cubicBezTo>
                    <a:cubicBezTo>
                      <a:pt x="99" y="50"/>
                      <a:pt x="100" y="49"/>
                      <a:pt x="101" y="49"/>
                    </a:cubicBezTo>
                    <a:cubicBezTo>
                      <a:pt x="102" y="49"/>
                      <a:pt x="102" y="49"/>
                      <a:pt x="103" y="49"/>
                    </a:cubicBezTo>
                    <a:cubicBezTo>
                      <a:pt x="105" y="49"/>
                      <a:pt x="106" y="48"/>
                      <a:pt x="108" y="48"/>
                    </a:cubicBezTo>
                    <a:cubicBezTo>
                      <a:pt x="109" y="48"/>
                      <a:pt x="110" y="48"/>
                      <a:pt x="112" y="48"/>
                    </a:cubicBezTo>
                    <a:cubicBezTo>
                      <a:pt x="112" y="48"/>
                      <a:pt x="113" y="48"/>
                      <a:pt x="113" y="48"/>
                    </a:cubicBezTo>
                    <a:cubicBezTo>
                      <a:pt x="114" y="48"/>
                      <a:pt x="115" y="48"/>
                      <a:pt x="115" y="48"/>
                    </a:cubicBezTo>
                    <a:cubicBezTo>
                      <a:pt x="116" y="48"/>
                      <a:pt x="117" y="48"/>
                      <a:pt x="118" y="48"/>
                    </a:cubicBezTo>
                    <a:cubicBezTo>
                      <a:pt x="119" y="48"/>
                      <a:pt x="120" y="48"/>
                      <a:pt x="120" y="48"/>
                    </a:cubicBezTo>
                    <a:cubicBezTo>
                      <a:pt x="120" y="48"/>
                      <a:pt x="121" y="48"/>
                      <a:pt x="122" y="48"/>
                    </a:cubicBezTo>
                    <a:cubicBezTo>
                      <a:pt x="123" y="48"/>
                      <a:pt x="124" y="48"/>
                      <a:pt x="125" y="48"/>
                    </a:cubicBezTo>
                    <a:cubicBezTo>
                      <a:pt x="126" y="48"/>
                      <a:pt x="126" y="48"/>
                      <a:pt x="127" y="48"/>
                    </a:cubicBezTo>
                    <a:cubicBezTo>
                      <a:pt x="127" y="48"/>
                      <a:pt x="128" y="49"/>
                      <a:pt x="128" y="49"/>
                    </a:cubicBezTo>
                    <a:cubicBezTo>
                      <a:pt x="130" y="49"/>
                      <a:pt x="131" y="49"/>
                      <a:pt x="132" y="49"/>
                    </a:cubicBezTo>
                    <a:cubicBezTo>
                      <a:pt x="134" y="50"/>
                      <a:pt x="135" y="50"/>
                      <a:pt x="137" y="51"/>
                    </a:cubicBezTo>
                    <a:cubicBezTo>
                      <a:pt x="138" y="51"/>
                      <a:pt x="138" y="51"/>
                      <a:pt x="139" y="51"/>
                    </a:cubicBezTo>
                    <a:cubicBezTo>
                      <a:pt x="140" y="52"/>
                      <a:pt x="141" y="52"/>
                      <a:pt x="141" y="52"/>
                    </a:cubicBezTo>
                    <a:cubicBezTo>
                      <a:pt x="143" y="53"/>
                      <a:pt x="144" y="53"/>
                      <a:pt x="146" y="54"/>
                    </a:cubicBezTo>
                    <a:cubicBezTo>
                      <a:pt x="147" y="55"/>
                      <a:pt x="149" y="56"/>
                      <a:pt x="150" y="57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4" y="59"/>
                      <a:pt x="155" y="59"/>
                    </a:cubicBezTo>
                    <a:cubicBezTo>
                      <a:pt x="157" y="61"/>
                      <a:pt x="159" y="63"/>
                      <a:pt x="161" y="64"/>
                    </a:cubicBezTo>
                    <a:cubicBezTo>
                      <a:pt x="162" y="65"/>
                      <a:pt x="163" y="66"/>
                      <a:pt x="164" y="67"/>
                    </a:cubicBezTo>
                    <a:cubicBezTo>
                      <a:pt x="165" y="67"/>
                      <a:pt x="165" y="68"/>
                      <a:pt x="166" y="69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7" y="70"/>
                      <a:pt x="168" y="71"/>
                      <a:pt x="169" y="72"/>
                    </a:cubicBezTo>
                    <a:cubicBezTo>
                      <a:pt x="169" y="73"/>
                      <a:pt x="170" y="73"/>
                      <a:pt x="171" y="74"/>
                    </a:cubicBezTo>
                    <a:cubicBezTo>
                      <a:pt x="171" y="75"/>
                      <a:pt x="172" y="76"/>
                      <a:pt x="173" y="77"/>
                    </a:cubicBezTo>
                    <a:cubicBezTo>
                      <a:pt x="174" y="79"/>
                      <a:pt x="176" y="81"/>
                      <a:pt x="177" y="84"/>
                    </a:cubicBezTo>
                    <a:cubicBezTo>
                      <a:pt x="177" y="85"/>
                      <a:pt x="178" y="86"/>
                      <a:pt x="178" y="86"/>
                    </a:cubicBezTo>
                    <a:cubicBezTo>
                      <a:pt x="179" y="87"/>
                      <a:pt x="179" y="87"/>
                      <a:pt x="179" y="87"/>
                    </a:cubicBezTo>
                    <a:cubicBezTo>
                      <a:pt x="179" y="88"/>
                      <a:pt x="179" y="88"/>
                      <a:pt x="179" y="88"/>
                    </a:cubicBezTo>
                    <a:cubicBezTo>
                      <a:pt x="180" y="90"/>
                      <a:pt x="180" y="92"/>
                      <a:pt x="181" y="93"/>
                    </a:cubicBezTo>
                    <a:cubicBezTo>
                      <a:pt x="182" y="95"/>
                      <a:pt x="182" y="96"/>
                      <a:pt x="183" y="98"/>
                    </a:cubicBezTo>
                    <a:cubicBezTo>
                      <a:pt x="183" y="99"/>
                      <a:pt x="183" y="99"/>
                      <a:pt x="183" y="100"/>
                    </a:cubicBezTo>
                    <a:cubicBezTo>
                      <a:pt x="183" y="101"/>
                      <a:pt x="183" y="102"/>
                      <a:pt x="184" y="103"/>
                    </a:cubicBezTo>
                    <a:cubicBezTo>
                      <a:pt x="184" y="104"/>
                      <a:pt x="184" y="106"/>
                      <a:pt x="184" y="107"/>
                    </a:cubicBezTo>
                    <a:cubicBezTo>
                      <a:pt x="185" y="109"/>
                      <a:pt x="185" y="110"/>
                      <a:pt x="185" y="111"/>
                    </a:cubicBezTo>
                    <a:cubicBezTo>
                      <a:pt x="185" y="112"/>
                      <a:pt x="185" y="112"/>
                      <a:pt x="185" y="113"/>
                    </a:cubicBezTo>
                    <a:cubicBezTo>
                      <a:pt x="185" y="114"/>
                      <a:pt x="185" y="114"/>
                      <a:pt x="185" y="115"/>
                    </a:cubicBezTo>
                    <a:cubicBezTo>
                      <a:pt x="185" y="116"/>
                      <a:pt x="185" y="117"/>
                      <a:pt x="185" y="117"/>
                    </a:cubicBezTo>
                    <a:cubicBezTo>
                      <a:pt x="185" y="119"/>
                      <a:pt x="185" y="120"/>
                      <a:pt x="185" y="120"/>
                    </a:cubicBezTo>
                    <a:cubicBezTo>
                      <a:pt x="185" y="120"/>
                      <a:pt x="185" y="120"/>
                      <a:pt x="185" y="122"/>
                    </a:cubicBezTo>
                    <a:cubicBezTo>
                      <a:pt x="185" y="123"/>
                      <a:pt x="185" y="123"/>
                      <a:pt x="184" y="125"/>
                    </a:cubicBezTo>
                    <a:cubicBezTo>
                      <a:pt x="184" y="125"/>
                      <a:pt x="184" y="126"/>
                      <a:pt x="184" y="126"/>
                    </a:cubicBezTo>
                    <a:cubicBezTo>
                      <a:pt x="184" y="127"/>
                      <a:pt x="184" y="127"/>
                      <a:pt x="184" y="128"/>
                    </a:cubicBezTo>
                    <a:cubicBezTo>
                      <a:pt x="184" y="129"/>
                      <a:pt x="183" y="130"/>
                      <a:pt x="183" y="132"/>
                    </a:cubicBezTo>
                    <a:cubicBezTo>
                      <a:pt x="183" y="133"/>
                      <a:pt x="182" y="135"/>
                      <a:pt x="182" y="136"/>
                    </a:cubicBezTo>
                    <a:cubicBezTo>
                      <a:pt x="182" y="137"/>
                      <a:pt x="181" y="138"/>
                      <a:pt x="181" y="139"/>
                    </a:cubicBezTo>
                    <a:cubicBezTo>
                      <a:pt x="181" y="139"/>
                      <a:pt x="181" y="140"/>
                      <a:pt x="180" y="141"/>
                    </a:cubicBezTo>
                    <a:cubicBezTo>
                      <a:pt x="180" y="142"/>
                      <a:pt x="179" y="144"/>
                      <a:pt x="178" y="145"/>
                    </a:cubicBezTo>
                    <a:cubicBezTo>
                      <a:pt x="178" y="147"/>
                      <a:pt x="177" y="148"/>
                      <a:pt x="176" y="150"/>
                    </a:cubicBezTo>
                    <a:cubicBezTo>
                      <a:pt x="175" y="151"/>
                      <a:pt x="175" y="151"/>
                      <a:pt x="175" y="151"/>
                    </a:cubicBezTo>
                    <a:cubicBezTo>
                      <a:pt x="175" y="152"/>
                      <a:pt x="175" y="152"/>
                      <a:pt x="175" y="152"/>
                    </a:cubicBezTo>
                    <a:cubicBezTo>
                      <a:pt x="174" y="153"/>
                      <a:pt x="174" y="153"/>
                      <a:pt x="173" y="154"/>
                    </a:cubicBezTo>
                    <a:cubicBezTo>
                      <a:pt x="172" y="157"/>
                      <a:pt x="170" y="159"/>
                      <a:pt x="168" y="161"/>
                    </a:cubicBezTo>
                    <a:cubicBezTo>
                      <a:pt x="168" y="162"/>
                      <a:pt x="167" y="163"/>
                      <a:pt x="166" y="163"/>
                    </a:cubicBezTo>
                    <a:cubicBezTo>
                      <a:pt x="165" y="164"/>
                      <a:pt x="165" y="165"/>
                      <a:pt x="164" y="165"/>
                    </a:cubicBezTo>
                    <a:cubicBezTo>
                      <a:pt x="163" y="166"/>
                      <a:pt x="162" y="167"/>
                      <a:pt x="162" y="167"/>
                    </a:cubicBezTo>
                    <a:cubicBezTo>
                      <a:pt x="162" y="167"/>
                      <a:pt x="162" y="167"/>
                      <a:pt x="161" y="168"/>
                    </a:cubicBezTo>
                    <a:cubicBezTo>
                      <a:pt x="160" y="169"/>
                      <a:pt x="159" y="169"/>
                      <a:pt x="159" y="170"/>
                    </a:cubicBezTo>
                    <a:cubicBezTo>
                      <a:pt x="158" y="171"/>
                      <a:pt x="157" y="171"/>
                      <a:pt x="156" y="172"/>
                    </a:cubicBezTo>
                    <a:cubicBezTo>
                      <a:pt x="154" y="173"/>
                      <a:pt x="151" y="175"/>
                      <a:pt x="148" y="177"/>
                    </a:cubicBezTo>
                    <a:cubicBezTo>
                      <a:pt x="148" y="177"/>
                      <a:pt x="147" y="177"/>
                      <a:pt x="146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44" y="179"/>
                      <a:pt x="144" y="179"/>
                      <a:pt x="144" y="179"/>
                    </a:cubicBezTo>
                    <a:cubicBezTo>
                      <a:pt x="143" y="179"/>
                      <a:pt x="141" y="180"/>
                      <a:pt x="139" y="181"/>
                    </a:cubicBezTo>
                    <a:cubicBezTo>
                      <a:pt x="138" y="181"/>
                      <a:pt x="136" y="182"/>
                      <a:pt x="135" y="182"/>
                    </a:cubicBezTo>
                    <a:cubicBezTo>
                      <a:pt x="134" y="182"/>
                      <a:pt x="133" y="183"/>
                      <a:pt x="132" y="183"/>
                    </a:cubicBezTo>
                    <a:cubicBezTo>
                      <a:pt x="131" y="183"/>
                      <a:pt x="131" y="183"/>
                      <a:pt x="130" y="183"/>
                    </a:cubicBezTo>
                    <a:cubicBezTo>
                      <a:pt x="128" y="183"/>
                      <a:pt x="127" y="184"/>
                      <a:pt x="125" y="184"/>
                    </a:cubicBezTo>
                    <a:cubicBezTo>
                      <a:pt x="124" y="184"/>
                      <a:pt x="123" y="184"/>
                      <a:pt x="121" y="184"/>
                    </a:cubicBezTo>
                    <a:cubicBezTo>
                      <a:pt x="121" y="184"/>
                      <a:pt x="120" y="184"/>
                      <a:pt x="120" y="184"/>
                    </a:cubicBezTo>
                    <a:cubicBezTo>
                      <a:pt x="119" y="184"/>
                      <a:pt x="118" y="184"/>
                      <a:pt x="118" y="184"/>
                    </a:cubicBezTo>
                    <a:cubicBezTo>
                      <a:pt x="117" y="184"/>
                      <a:pt x="116" y="184"/>
                      <a:pt x="115" y="184"/>
                    </a:cubicBezTo>
                    <a:cubicBezTo>
                      <a:pt x="114" y="184"/>
                      <a:pt x="113" y="184"/>
                      <a:pt x="113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5"/>
              <p:cNvSpPr>
                <a:spLocks/>
              </p:cNvSpPr>
              <p:nvPr/>
            </p:nvSpPr>
            <p:spPr bwMode="auto">
              <a:xfrm>
                <a:off x="7007016" y="3219939"/>
                <a:ext cx="1366730" cy="1429709"/>
              </a:xfrm>
              <a:custGeom>
                <a:avLst/>
                <a:gdLst>
                  <a:gd name="T0" fmla="*/ 385 w 682"/>
                  <a:gd name="T1" fmla="*/ 638 h 680"/>
                  <a:gd name="T2" fmla="*/ 425 w 682"/>
                  <a:gd name="T3" fmla="*/ 634 h 680"/>
                  <a:gd name="T4" fmla="*/ 489 w 682"/>
                  <a:gd name="T5" fmla="*/ 641 h 680"/>
                  <a:gd name="T6" fmla="*/ 512 w 682"/>
                  <a:gd name="T7" fmla="*/ 589 h 680"/>
                  <a:gd name="T8" fmla="*/ 569 w 682"/>
                  <a:gd name="T9" fmla="*/ 586 h 680"/>
                  <a:gd name="T10" fmla="*/ 586 w 682"/>
                  <a:gd name="T11" fmla="*/ 524 h 680"/>
                  <a:gd name="T12" fmla="*/ 604 w 682"/>
                  <a:gd name="T13" fmla="*/ 488 h 680"/>
                  <a:gd name="T14" fmla="*/ 659 w 682"/>
                  <a:gd name="T15" fmla="*/ 461 h 680"/>
                  <a:gd name="T16" fmla="*/ 640 w 682"/>
                  <a:gd name="T17" fmla="*/ 408 h 680"/>
                  <a:gd name="T18" fmla="*/ 643 w 682"/>
                  <a:gd name="T19" fmla="*/ 360 h 680"/>
                  <a:gd name="T20" fmla="*/ 681 w 682"/>
                  <a:gd name="T21" fmla="*/ 312 h 680"/>
                  <a:gd name="T22" fmla="*/ 634 w 682"/>
                  <a:gd name="T23" fmla="*/ 263 h 680"/>
                  <a:gd name="T24" fmla="*/ 629 w 682"/>
                  <a:gd name="T25" fmla="*/ 219 h 680"/>
                  <a:gd name="T26" fmla="*/ 609 w 682"/>
                  <a:gd name="T27" fmla="*/ 160 h 680"/>
                  <a:gd name="T28" fmla="*/ 564 w 682"/>
                  <a:gd name="T29" fmla="*/ 134 h 680"/>
                  <a:gd name="T30" fmla="*/ 559 w 682"/>
                  <a:gd name="T31" fmla="*/ 76 h 680"/>
                  <a:gd name="T32" fmla="*/ 499 w 682"/>
                  <a:gd name="T33" fmla="*/ 75 h 680"/>
                  <a:gd name="T34" fmla="*/ 455 w 682"/>
                  <a:gd name="T35" fmla="*/ 57 h 680"/>
                  <a:gd name="T36" fmla="*/ 412 w 682"/>
                  <a:gd name="T37" fmla="*/ 5 h 680"/>
                  <a:gd name="T38" fmla="*/ 360 w 682"/>
                  <a:gd name="T39" fmla="*/ 36 h 680"/>
                  <a:gd name="T40" fmla="*/ 304 w 682"/>
                  <a:gd name="T41" fmla="*/ 8 h 680"/>
                  <a:gd name="T42" fmla="*/ 257 w 682"/>
                  <a:gd name="T43" fmla="*/ 17 h 680"/>
                  <a:gd name="T44" fmla="*/ 224 w 682"/>
                  <a:gd name="T45" fmla="*/ 58 h 680"/>
                  <a:gd name="T46" fmla="*/ 168 w 682"/>
                  <a:gd name="T47" fmla="*/ 49 h 680"/>
                  <a:gd name="T48" fmla="*/ 136 w 682"/>
                  <a:gd name="T49" fmla="*/ 114 h 680"/>
                  <a:gd name="T50" fmla="*/ 109 w 682"/>
                  <a:gd name="T51" fmla="*/ 143 h 680"/>
                  <a:gd name="T52" fmla="*/ 50 w 682"/>
                  <a:gd name="T53" fmla="*/ 160 h 680"/>
                  <a:gd name="T54" fmla="*/ 63 w 682"/>
                  <a:gd name="T55" fmla="*/ 217 h 680"/>
                  <a:gd name="T56" fmla="*/ 42 w 682"/>
                  <a:gd name="T57" fmla="*/ 264 h 680"/>
                  <a:gd name="T58" fmla="*/ 5 w 682"/>
                  <a:gd name="T59" fmla="*/ 316 h 680"/>
                  <a:gd name="T60" fmla="*/ 38 w 682"/>
                  <a:gd name="T61" fmla="*/ 362 h 680"/>
                  <a:gd name="T62" fmla="*/ 9 w 682"/>
                  <a:gd name="T63" fmla="*/ 422 h 680"/>
                  <a:gd name="T64" fmla="*/ 52 w 682"/>
                  <a:gd name="T65" fmla="*/ 458 h 680"/>
                  <a:gd name="T66" fmla="*/ 79 w 682"/>
                  <a:gd name="T67" fmla="*/ 492 h 680"/>
                  <a:gd name="T68" fmla="*/ 81 w 682"/>
                  <a:gd name="T69" fmla="*/ 560 h 680"/>
                  <a:gd name="T70" fmla="*/ 141 w 682"/>
                  <a:gd name="T71" fmla="*/ 567 h 680"/>
                  <a:gd name="T72" fmla="*/ 176 w 682"/>
                  <a:gd name="T73" fmla="*/ 616 h 680"/>
                  <a:gd name="T74" fmla="*/ 219 w 682"/>
                  <a:gd name="T75" fmla="*/ 648 h 680"/>
                  <a:gd name="T76" fmla="*/ 273 w 682"/>
                  <a:gd name="T77" fmla="*/ 634 h 680"/>
                  <a:gd name="T78" fmla="*/ 310 w 682"/>
                  <a:gd name="T79" fmla="*/ 674 h 680"/>
                  <a:gd name="T80" fmla="*/ 297 w 682"/>
                  <a:gd name="T81" fmla="*/ 588 h 680"/>
                  <a:gd name="T82" fmla="*/ 231 w 682"/>
                  <a:gd name="T83" fmla="*/ 567 h 680"/>
                  <a:gd name="T84" fmla="*/ 182 w 682"/>
                  <a:gd name="T85" fmla="*/ 537 h 680"/>
                  <a:gd name="T86" fmla="*/ 117 w 682"/>
                  <a:gd name="T87" fmla="*/ 459 h 680"/>
                  <a:gd name="T88" fmla="*/ 89 w 682"/>
                  <a:gd name="T89" fmla="*/ 375 h 680"/>
                  <a:gd name="T90" fmla="*/ 101 w 682"/>
                  <a:gd name="T91" fmla="*/ 255 h 680"/>
                  <a:gd name="T92" fmla="*/ 145 w 682"/>
                  <a:gd name="T93" fmla="*/ 176 h 680"/>
                  <a:gd name="T94" fmla="*/ 239 w 682"/>
                  <a:gd name="T95" fmla="*/ 106 h 680"/>
                  <a:gd name="T96" fmla="*/ 338 w 682"/>
                  <a:gd name="T97" fmla="*/ 85 h 680"/>
                  <a:gd name="T98" fmla="*/ 435 w 682"/>
                  <a:gd name="T99" fmla="*/ 103 h 680"/>
                  <a:gd name="T100" fmla="*/ 517 w 682"/>
                  <a:gd name="T101" fmla="*/ 156 h 680"/>
                  <a:gd name="T102" fmla="*/ 544 w 682"/>
                  <a:gd name="T103" fmla="*/ 187 h 680"/>
                  <a:gd name="T104" fmla="*/ 587 w 682"/>
                  <a:gd name="T105" fmla="*/ 276 h 680"/>
                  <a:gd name="T106" fmla="*/ 592 w 682"/>
                  <a:gd name="T107" fmla="*/ 373 h 680"/>
                  <a:gd name="T108" fmla="*/ 557 w 682"/>
                  <a:gd name="T109" fmla="*/ 471 h 680"/>
                  <a:gd name="T110" fmla="*/ 488 w 682"/>
                  <a:gd name="T111" fmla="*/ 545 h 680"/>
                  <a:gd name="T112" fmla="*/ 403 w 682"/>
                  <a:gd name="T113" fmla="*/ 585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2" h="680">
                    <a:moveTo>
                      <a:pt x="345" y="680"/>
                    </a:moveTo>
                    <a:cubicBezTo>
                      <a:pt x="348" y="680"/>
                      <a:pt x="352" y="678"/>
                      <a:pt x="353" y="675"/>
                    </a:cubicBezTo>
                    <a:cubicBezTo>
                      <a:pt x="353" y="675"/>
                      <a:pt x="354" y="673"/>
                      <a:pt x="355" y="670"/>
                    </a:cubicBezTo>
                    <a:cubicBezTo>
                      <a:pt x="357" y="668"/>
                      <a:pt x="359" y="664"/>
                      <a:pt x="360" y="660"/>
                    </a:cubicBezTo>
                    <a:cubicBezTo>
                      <a:pt x="364" y="653"/>
                      <a:pt x="367" y="645"/>
                      <a:pt x="367" y="645"/>
                    </a:cubicBezTo>
                    <a:cubicBezTo>
                      <a:pt x="368" y="642"/>
                      <a:pt x="371" y="640"/>
                      <a:pt x="374" y="640"/>
                    </a:cubicBezTo>
                    <a:cubicBezTo>
                      <a:pt x="374" y="640"/>
                      <a:pt x="379" y="639"/>
                      <a:pt x="385" y="638"/>
                    </a:cubicBezTo>
                    <a:cubicBezTo>
                      <a:pt x="388" y="638"/>
                      <a:pt x="390" y="638"/>
                      <a:pt x="392" y="637"/>
                    </a:cubicBezTo>
                    <a:cubicBezTo>
                      <a:pt x="394" y="637"/>
                      <a:pt x="395" y="637"/>
                      <a:pt x="395" y="637"/>
                    </a:cubicBezTo>
                    <a:cubicBezTo>
                      <a:pt x="395" y="637"/>
                      <a:pt x="397" y="636"/>
                      <a:pt x="399" y="636"/>
                    </a:cubicBezTo>
                    <a:cubicBezTo>
                      <a:pt x="401" y="636"/>
                      <a:pt x="403" y="635"/>
                      <a:pt x="406" y="635"/>
                    </a:cubicBezTo>
                    <a:cubicBezTo>
                      <a:pt x="409" y="634"/>
                      <a:pt x="411" y="633"/>
                      <a:pt x="413" y="633"/>
                    </a:cubicBezTo>
                    <a:cubicBezTo>
                      <a:pt x="415" y="632"/>
                      <a:pt x="417" y="632"/>
                      <a:pt x="417" y="632"/>
                    </a:cubicBezTo>
                    <a:cubicBezTo>
                      <a:pt x="420" y="631"/>
                      <a:pt x="423" y="632"/>
                      <a:pt x="425" y="634"/>
                    </a:cubicBezTo>
                    <a:cubicBezTo>
                      <a:pt x="425" y="634"/>
                      <a:pt x="431" y="640"/>
                      <a:pt x="437" y="646"/>
                    </a:cubicBezTo>
                    <a:cubicBezTo>
                      <a:pt x="443" y="652"/>
                      <a:pt x="449" y="657"/>
                      <a:pt x="449" y="657"/>
                    </a:cubicBezTo>
                    <a:cubicBezTo>
                      <a:pt x="451" y="659"/>
                      <a:pt x="455" y="660"/>
                      <a:pt x="458" y="659"/>
                    </a:cubicBezTo>
                    <a:cubicBezTo>
                      <a:pt x="458" y="659"/>
                      <a:pt x="465" y="656"/>
                      <a:pt x="471" y="654"/>
                    </a:cubicBezTo>
                    <a:cubicBezTo>
                      <a:pt x="474" y="653"/>
                      <a:pt x="477" y="651"/>
                      <a:pt x="479" y="650"/>
                    </a:cubicBezTo>
                    <a:cubicBezTo>
                      <a:pt x="482" y="649"/>
                      <a:pt x="483" y="649"/>
                      <a:pt x="483" y="649"/>
                    </a:cubicBezTo>
                    <a:cubicBezTo>
                      <a:pt x="486" y="647"/>
                      <a:pt x="489" y="644"/>
                      <a:pt x="489" y="641"/>
                    </a:cubicBezTo>
                    <a:cubicBezTo>
                      <a:pt x="489" y="641"/>
                      <a:pt x="489" y="632"/>
                      <a:pt x="489" y="624"/>
                    </a:cubicBezTo>
                    <a:cubicBezTo>
                      <a:pt x="490" y="620"/>
                      <a:pt x="490" y="616"/>
                      <a:pt x="490" y="613"/>
                    </a:cubicBezTo>
                    <a:cubicBezTo>
                      <a:pt x="489" y="610"/>
                      <a:pt x="489" y="608"/>
                      <a:pt x="489" y="608"/>
                    </a:cubicBezTo>
                    <a:cubicBezTo>
                      <a:pt x="489" y="605"/>
                      <a:pt x="491" y="602"/>
                      <a:pt x="494" y="600"/>
                    </a:cubicBezTo>
                    <a:cubicBezTo>
                      <a:pt x="494" y="600"/>
                      <a:pt x="495" y="599"/>
                      <a:pt x="497" y="598"/>
                    </a:cubicBezTo>
                    <a:cubicBezTo>
                      <a:pt x="498" y="597"/>
                      <a:pt x="501" y="596"/>
                      <a:pt x="503" y="594"/>
                    </a:cubicBezTo>
                    <a:cubicBezTo>
                      <a:pt x="508" y="591"/>
                      <a:pt x="512" y="589"/>
                      <a:pt x="512" y="589"/>
                    </a:cubicBezTo>
                    <a:cubicBezTo>
                      <a:pt x="512" y="589"/>
                      <a:pt x="516" y="585"/>
                      <a:pt x="521" y="582"/>
                    </a:cubicBezTo>
                    <a:cubicBezTo>
                      <a:pt x="523" y="581"/>
                      <a:pt x="525" y="579"/>
                      <a:pt x="527" y="578"/>
                    </a:cubicBezTo>
                    <a:cubicBezTo>
                      <a:pt x="528" y="576"/>
                      <a:pt x="529" y="576"/>
                      <a:pt x="529" y="576"/>
                    </a:cubicBezTo>
                    <a:cubicBezTo>
                      <a:pt x="532" y="574"/>
                      <a:pt x="535" y="573"/>
                      <a:pt x="538" y="574"/>
                    </a:cubicBezTo>
                    <a:cubicBezTo>
                      <a:pt x="538" y="574"/>
                      <a:pt x="540" y="575"/>
                      <a:pt x="543" y="576"/>
                    </a:cubicBezTo>
                    <a:cubicBezTo>
                      <a:pt x="546" y="577"/>
                      <a:pt x="550" y="579"/>
                      <a:pt x="553" y="580"/>
                    </a:cubicBezTo>
                    <a:cubicBezTo>
                      <a:pt x="561" y="583"/>
                      <a:pt x="569" y="586"/>
                      <a:pt x="569" y="586"/>
                    </a:cubicBezTo>
                    <a:cubicBezTo>
                      <a:pt x="572" y="587"/>
                      <a:pt x="576" y="586"/>
                      <a:pt x="578" y="583"/>
                    </a:cubicBezTo>
                    <a:cubicBezTo>
                      <a:pt x="578" y="583"/>
                      <a:pt x="580" y="582"/>
                      <a:pt x="581" y="580"/>
                    </a:cubicBezTo>
                    <a:cubicBezTo>
                      <a:pt x="583" y="578"/>
                      <a:pt x="586" y="576"/>
                      <a:pt x="588" y="574"/>
                    </a:cubicBezTo>
                    <a:cubicBezTo>
                      <a:pt x="592" y="569"/>
                      <a:pt x="597" y="564"/>
                      <a:pt x="597" y="564"/>
                    </a:cubicBezTo>
                    <a:cubicBezTo>
                      <a:pt x="599" y="561"/>
                      <a:pt x="600" y="557"/>
                      <a:pt x="599" y="554"/>
                    </a:cubicBezTo>
                    <a:cubicBezTo>
                      <a:pt x="599" y="554"/>
                      <a:pt x="596" y="547"/>
                      <a:pt x="593" y="539"/>
                    </a:cubicBezTo>
                    <a:cubicBezTo>
                      <a:pt x="590" y="531"/>
                      <a:pt x="586" y="524"/>
                      <a:pt x="586" y="524"/>
                    </a:cubicBezTo>
                    <a:cubicBezTo>
                      <a:pt x="585" y="521"/>
                      <a:pt x="585" y="518"/>
                      <a:pt x="587" y="515"/>
                    </a:cubicBezTo>
                    <a:cubicBezTo>
                      <a:pt x="587" y="515"/>
                      <a:pt x="588" y="514"/>
                      <a:pt x="589" y="512"/>
                    </a:cubicBezTo>
                    <a:cubicBezTo>
                      <a:pt x="590" y="511"/>
                      <a:pt x="592" y="508"/>
                      <a:pt x="593" y="506"/>
                    </a:cubicBezTo>
                    <a:cubicBezTo>
                      <a:pt x="595" y="504"/>
                      <a:pt x="596" y="502"/>
                      <a:pt x="597" y="500"/>
                    </a:cubicBezTo>
                    <a:cubicBezTo>
                      <a:pt x="598" y="498"/>
                      <a:pt x="599" y="497"/>
                      <a:pt x="599" y="497"/>
                    </a:cubicBezTo>
                    <a:cubicBezTo>
                      <a:pt x="599" y="497"/>
                      <a:pt x="600" y="496"/>
                      <a:pt x="601" y="494"/>
                    </a:cubicBezTo>
                    <a:cubicBezTo>
                      <a:pt x="602" y="493"/>
                      <a:pt x="603" y="490"/>
                      <a:pt x="604" y="488"/>
                    </a:cubicBezTo>
                    <a:cubicBezTo>
                      <a:pt x="607" y="483"/>
                      <a:pt x="610" y="478"/>
                      <a:pt x="610" y="478"/>
                    </a:cubicBezTo>
                    <a:cubicBezTo>
                      <a:pt x="611" y="476"/>
                      <a:pt x="614" y="474"/>
                      <a:pt x="617" y="474"/>
                    </a:cubicBezTo>
                    <a:cubicBezTo>
                      <a:pt x="617" y="474"/>
                      <a:pt x="625" y="473"/>
                      <a:pt x="634" y="473"/>
                    </a:cubicBezTo>
                    <a:cubicBezTo>
                      <a:pt x="638" y="473"/>
                      <a:pt x="642" y="472"/>
                      <a:pt x="645" y="472"/>
                    </a:cubicBezTo>
                    <a:cubicBezTo>
                      <a:pt x="648" y="472"/>
                      <a:pt x="650" y="471"/>
                      <a:pt x="650" y="471"/>
                    </a:cubicBezTo>
                    <a:cubicBezTo>
                      <a:pt x="653" y="471"/>
                      <a:pt x="656" y="469"/>
                      <a:pt x="657" y="465"/>
                    </a:cubicBezTo>
                    <a:cubicBezTo>
                      <a:pt x="657" y="465"/>
                      <a:pt x="658" y="464"/>
                      <a:pt x="659" y="461"/>
                    </a:cubicBezTo>
                    <a:cubicBezTo>
                      <a:pt x="660" y="459"/>
                      <a:pt x="661" y="456"/>
                      <a:pt x="662" y="453"/>
                    </a:cubicBezTo>
                    <a:cubicBezTo>
                      <a:pt x="663" y="450"/>
                      <a:pt x="664" y="446"/>
                      <a:pt x="665" y="444"/>
                    </a:cubicBezTo>
                    <a:cubicBezTo>
                      <a:pt x="666" y="442"/>
                      <a:pt x="666" y="440"/>
                      <a:pt x="666" y="440"/>
                    </a:cubicBezTo>
                    <a:cubicBezTo>
                      <a:pt x="667" y="436"/>
                      <a:pt x="667" y="433"/>
                      <a:pt x="664" y="430"/>
                    </a:cubicBezTo>
                    <a:cubicBezTo>
                      <a:pt x="664" y="430"/>
                      <a:pt x="659" y="425"/>
                      <a:pt x="653" y="419"/>
                    </a:cubicBezTo>
                    <a:cubicBezTo>
                      <a:pt x="650" y="416"/>
                      <a:pt x="647" y="413"/>
                      <a:pt x="644" y="411"/>
                    </a:cubicBezTo>
                    <a:cubicBezTo>
                      <a:pt x="642" y="409"/>
                      <a:pt x="640" y="408"/>
                      <a:pt x="640" y="408"/>
                    </a:cubicBezTo>
                    <a:cubicBezTo>
                      <a:pt x="638" y="406"/>
                      <a:pt x="637" y="403"/>
                      <a:pt x="637" y="400"/>
                    </a:cubicBezTo>
                    <a:cubicBezTo>
                      <a:pt x="637" y="400"/>
                      <a:pt x="638" y="398"/>
                      <a:pt x="638" y="396"/>
                    </a:cubicBezTo>
                    <a:cubicBezTo>
                      <a:pt x="639" y="394"/>
                      <a:pt x="639" y="392"/>
                      <a:pt x="639" y="389"/>
                    </a:cubicBezTo>
                    <a:cubicBezTo>
                      <a:pt x="640" y="386"/>
                      <a:pt x="640" y="384"/>
                      <a:pt x="641" y="382"/>
                    </a:cubicBezTo>
                    <a:cubicBezTo>
                      <a:pt x="641" y="380"/>
                      <a:pt x="641" y="378"/>
                      <a:pt x="641" y="378"/>
                    </a:cubicBezTo>
                    <a:cubicBezTo>
                      <a:pt x="641" y="378"/>
                      <a:pt x="642" y="373"/>
                      <a:pt x="642" y="368"/>
                    </a:cubicBezTo>
                    <a:cubicBezTo>
                      <a:pt x="643" y="365"/>
                      <a:pt x="643" y="362"/>
                      <a:pt x="643" y="360"/>
                    </a:cubicBezTo>
                    <a:cubicBezTo>
                      <a:pt x="643" y="358"/>
                      <a:pt x="643" y="357"/>
                      <a:pt x="643" y="357"/>
                    </a:cubicBezTo>
                    <a:cubicBezTo>
                      <a:pt x="643" y="354"/>
                      <a:pt x="645" y="351"/>
                      <a:pt x="648" y="349"/>
                    </a:cubicBezTo>
                    <a:cubicBezTo>
                      <a:pt x="648" y="349"/>
                      <a:pt x="655" y="346"/>
                      <a:pt x="663" y="342"/>
                    </a:cubicBezTo>
                    <a:cubicBezTo>
                      <a:pt x="666" y="340"/>
                      <a:pt x="670" y="338"/>
                      <a:pt x="673" y="337"/>
                    </a:cubicBezTo>
                    <a:cubicBezTo>
                      <a:pt x="675" y="335"/>
                      <a:pt x="677" y="334"/>
                      <a:pt x="677" y="334"/>
                    </a:cubicBezTo>
                    <a:cubicBezTo>
                      <a:pt x="680" y="332"/>
                      <a:pt x="682" y="329"/>
                      <a:pt x="682" y="325"/>
                    </a:cubicBezTo>
                    <a:cubicBezTo>
                      <a:pt x="682" y="325"/>
                      <a:pt x="681" y="319"/>
                      <a:pt x="681" y="312"/>
                    </a:cubicBezTo>
                    <a:cubicBezTo>
                      <a:pt x="681" y="309"/>
                      <a:pt x="680" y="305"/>
                      <a:pt x="680" y="303"/>
                    </a:cubicBezTo>
                    <a:cubicBezTo>
                      <a:pt x="680" y="300"/>
                      <a:pt x="680" y="299"/>
                      <a:pt x="680" y="299"/>
                    </a:cubicBezTo>
                    <a:cubicBezTo>
                      <a:pt x="679" y="295"/>
                      <a:pt x="677" y="292"/>
                      <a:pt x="674" y="291"/>
                    </a:cubicBezTo>
                    <a:cubicBezTo>
                      <a:pt x="674" y="291"/>
                      <a:pt x="666" y="288"/>
                      <a:pt x="658" y="285"/>
                    </a:cubicBezTo>
                    <a:cubicBezTo>
                      <a:pt x="651" y="282"/>
                      <a:pt x="643" y="280"/>
                      <a:pt x="643" y="280"/>
                    </a:cubicBezTo>
                    <a:cubicBezTo>
                      <a:pt x="640" y="279"/>
                      <a:pt x="638" y="277"/>
                      <a:pt x="637" y="273"/>
                    </a:cubicBezTo>
                    <a:cubicBezTo>
                      <a:pt x="637" y="273"/>
                      <a:pt x="636" y="268"/>
                      <a:pt x="634" y="263"/>
                    </a:cubicBezTo>
                    <a:cubicBezTo>
                      <a:pt x="633" y="258"/>
                      <a:pt x="631" y="253"/>
                      <a:pt x="631" y="253"/>
                    </a:cubicBezTo>
                    <a:cubicBezTo>
                      <a:pt x="631" y="253"/>
                      <a:pt x="631" y="251"/>
                      <a:pt x="630" y="249"/>
                    </a:cubicBezTo>
                    <a:cubicBezTo>
                      <a:pt x="630" y="247"/>
                      <a:pt x="629" y="245"/>
                      <a:pt x="628" y="242"/>
                    </a:cubicBezTo>
                    <a:cubicBezTo>
                      <a:pt x="627" y="240"/>
                      <a:pt x="626" y="237"/>
                      <a:pt x="626" y="235"/>
                    </a:cubicBezTo>
                    <a:cubicBezTo>
                      <a:pt x="625" y="233"/>
                      <a:pt x="625" y="232"/>
                      <a:pt x="625" y="232"/>
                    </a:cubicBezTo>
                    <a:cubicBezTo>
                      <a:pt x="623" y="229"/>
                      <a:pt x="624" y="226"/>
                      <a:pt x="626" y="223"/>
                    </a:cubicBezTo>
                    <a:cubicBezTo>
                      <a:pt x="626" y="223"/>
                      <a:pt x="627" y="222"/>
                      <a:pt x="629" y="219"/>
                    </a:cubicBezTo>
                    <a:cubicBezTo>
                      <a:pt x="631" y="217"/>
                      <a:pt x="634" y="214"/>
                      <a:pt x="636" y="211"/>
                    </a:cubicBezTo>
                    <a:cubicBezTo>
                      <a:pt x="641" y="204"/>
                      <a:pt x="646" y="197"/>
                      <a:pt x="646" y="197"/>
                    </a:cubicBezTo>
                    <a:cubicBezTo>
                      <a:pt x="648" y="195"/>
                      <a:pt x="649" y="191"/>
                      <a:pt x="647" y="188"/>
                    </a:cubicBezTo>
                    <a:cubicBezTo>
                      <a:pt x="647" y="188"/>
                      <a:pt x="644" y="182"/>
                      <a:pt x="641" y="176"/>
                    </a:cubicBezTo>
                    <a:cubicBezTo>
                      <a:pt x="637" y="170"/>
                      <a:pt x="634" y="164"/>
                      <a:pt x="634" y="164"/>
                    </a:cubicBezTo>
                    <a:cubicBezTo>
                      <a:pt x="632" y="161"/>
                      <a:pt x="629" y="159"/>
                      <a:pt x="626" y="159"/>
                    </a:cubicBezTo>
                    <a:cubicBezTo>
                      <a:pt x="626" y="159"/>
                      <a:pt x="617" y="160"/>
                      <a:pt x="609" y="160"/>
                    </a:cubicBezTo>
                    <a:cubicBezTo>
                      <a:pt x="605" y="161"/>
                      <a:pt x="601" y="161"/>
                      <a:pt x="598" y="162"/>
                    </a:cubicBezTo>
                    <a:cubicBezTo>
                      <a:pt x="595" y="162"/>
                      <a:pt x="593" y="162"/>
                      <a:pt x="593" y="162"/>
                    </a:cubicBezTo>
                    <a:cubicBezTo>
                      <a:pt x="590" y="163"/>
                      <a:pt x="587" y="161"/>
                      <a:pt x="585" y="159"/>
                    </a:cubicBezTo>
                    <a:cubicBezTo>
                      <a:pt x="585" y="159"/>
                      <a:pt x="582" y="154"/>
                      <a:pt x="578" y="150"/>
                    </a:cubicBezTo>
                    <a:cubicBezTo>
                      <a:pt x="576" y="148"/>
                      <a:pt x="575" y="146"/>
                      <a:pt x="573" y="144"/>
                    </a:cubicBezTo>
                    <a:cubicBezTo>
                      <a:pt x="572" y="143"/>
                      <a:pt x="571" y="142"/>
                      <a:pt x="571" y="142"/>
                    </a:cubicBezTo>
                    <a:cubicBezTo>
                      <a:pt x="571" y="142"/>
                      <a:pt x="568" y="138"/>
                      <a:pt x="564" y="134"/>
                    </a:cubicBezTo>
                    <a:cubicBezTo>
                      <a:pt x="562" y="132"/>
                      <a:pt x="561" y="130"/>
                      <a:pt x="559" y="128"/>
                    </a:cubicBezTo>
                    <a:cubicBezTo>
                      <a:pt x="558" y="127"/>
                      <a:pt x="557" y="126"/>
                      <a:pt x="557" y="126"/>
                    </a:cubicBezTo>
                    <a:cubicBezTo>
                      <a:pt x="554" y="123"/>
                      <a:pt x="554" y="120"/>
                      <a:pt x="555" y="117"/>
                    </a:cubicBezTo>
                    <a:cubicBezTo>
                      <a:pt x="555" y="117"/>
                      <a:pt x="555" y="115"/>
                      <a:pt x="556" y="112"/>
                    </a:cubicBezTo>
                    <a:cubicBezTo>
                      <a:pt x="557" y="109"/>
                      <a:pt x="558" y="105"/>
                      <a:pt x="559" y="101"/>
                    </a:cubicBezTo>
                    <a:cubicBezTo>
                      <a:pt x="561" y="93"/>
                      <a:pt x="563" y="85"/>
                      <a:pt x="563" y="85"/>
                    </a:cubicBezTo>
                    <a:cubicBezTo>
                      <a:pt x="563" y="82"/>
                      <a:pt x="562" y="79"/>
                      <a:pt x="559" y="76"/>
                    </a:cubicBezTo>
                    <a:cubicBezTo>
                      <a:pt x="559" y="76"/>
                      <a:pt x="558" y="75"/>
                      <a:pt x="556" y="74"/>
                    </a:cubicBezTo>
                    <a:cubicBezTo>
                      <a:pt x="554" y="72"/>
                      <a:pt x="551" y="70"/>
                      <a:pt x="549" y="68"/>
                    </a:cubicBezTo>
                    <a:cubicBezTo>
                      <a:pt x="546" y="66"/>
                      <a:pt x="543" y="64"/>
                      <a:pt x="541" y="62"/>
                    </a:cubicBezTo>
                    <a:cubicBezTo>
                      <a:pt x="539" y="61"/>
                      <a:pt x="538" y="60"/>
                      <a:pt x="538" y="60"/>
                    </a:cubicBezTo>
                    <a:cubicBezTo>
                      <a:pt x="535" y="58"/>
                      <a:pt x="531" y="57"/>
                      <a:pt x="528" y="59"/>
                    </a:cubicBezTo>
                    <a:cubicBezTo>
                      <a:pt x="528" y="59"/>
                      <a:pt x="521" y="62"/>
                      <a:pt x="514" y="66"/>
                    </a:cubicBezTo>
                    <a:cubicBezTo>
                      <a:pt x="506" y="70"/>
                      <a:pt x="499" y="75"/>
                      <a:pt x="499" y="75"/>
                    </a:cubicBezTo>
                    <a:cubicBezTo>
                      <a:pt x="497" y="76"/>
                      <a:pt x="493" y="76"/>
                      <a:pt x="490" y="75"/>
                    </a:cubicBezTo>
                    <a:cubicBezTo>
                      <a:pt x="490" y="75"/>
                      <a:pt x="486" y="72"/>
                      <a:pt x="481" y="70"/>
                    </a:cubicBezTo>
                    <a:cubicBezTo>
                      <a:pt x="479" y="68"/>
                      <a:pt x="476" y="67"/>
                      <a:pt x="474" y="66"/>
                    </a:cubicBezTo>
                    <a:cubicBezTo>
                      <a:pt x="473" y="65"/>
                      <a:pt x="471" y="65"/>
                      <a:pt x="471" y="65"/>
                    </a:cubicBezTo>
                    <a:cubicBezTo>
                      <a:pt x="471" y="65"/>
                      <a:pt x="470" y="64"/>
                      <a:pt x="468" y="63"/>
                    </a:cubicBezTo>
                    <a:cubicBezTo>
                      <a:pt x="466" y="62"/>
                      <a:pt x="464" y="61"/>
                      <a:pt x="462" y="60"/>
                    </a:cubicBezTo>
                    <a:cubicBezTo>
                      <a:pt x="459" y="59"/>
                      <a:pt x="457" y="58"/>
                      <a:pt x="455" y="57"/>
                    </a:cubicBezTo>
                    <a:cubicBezTo>
                      <a:pt x="453" y="57"/>
                      <a:pt x="452" y="56"/>
                      <a:pt x="452" y="56"/>
                    </a:cubicBezTo>
                    <a:cubicBezTo>
                      <a:pt x="449" y="55"/>
                      <a:pt x="446" y="52"/>
                      <a:pt x="446" y="49"/>
                    </a:cubicBezTo>
                    <a:cubicBezTo>
                      <a:pt x="446" y="49"/>
                      <a:pt x="445" y="41"/>
                      <a:pt x="444" y="33"/>
                    </a:cubicBezTo>
                    <a:cubicBezTo>
                      <a:pt x="442" y="25"/>
                      <a:pt x="440" y="17"/>
                      <a:pt x="440" y="17"/>
                    </a:cubicBezTo>
                    <a:cubicBezTo>
                      <a:pt x="440" y="14"/>
                      <a:pt x="437" y="11"/>
                      <a:pt x="433" y="10"/>
                    </a:cubicBezTo>
                    <a:cubicBezTo>
                      <a:pt x="433" y="10"/>
                      <a:pt x="427" y="8"/>
                      <a:pt x="421" y="7"/>
                    </a:cubicBezTo>
                    <a:cubicBezTo>
                      <a:pt x="417" y="6"/>
                      <a:pt x="414" y="5"/>
                      <a:pt x="412" y="5"/>
                    </a:cubicBezTo>
                    <a:cubicBezTo>
                      <a:pt x="409" y="4"/>
                      <a:pt x="407" y="4"/>
                      <a:pt x="407" y="4"/>
                    </a:cubicBezTo>
                    <a:cubicBezTo>
                      <a:pt x="404" y="3"/>
                      <a:pt x="400" y="4"/>
                      <a:pt x="398" y="7"/>
                    </a:cubicBezTo>
                    <a:cubicBezTo>
                      <a:pt x="398" y="7"/>
                      <a:pt x="393" y="13"/>
                      <a:pt x="388" y="20"/>
                    </a:cubicBezTo>
                    <a:cubicBezTo>
                      <a:pt x="383" y="26"/>
                      <a:pt x="378" y="33"/>
                      <a:pt x="378" y="33"/>
                    </a:cubicBezTo>
                    <a:cubicBezTo>
                      <a:pt x="377" y="36"/>
                      <a:pt x="374" y="37"/>
                      <a:pt x="370" y="37"/>
                    </a:cubicBezTo>
                    <a:cubicBezTo>
                      <a:pt x="370" y="37"/>
                      <a:pt x="369" y="36"/>
                      <a:pt x="367" y="36"/>
                    </a:cubicBezTo>
                    <a:cubicBezTo>
                      <a:pt x="365" y="36"/>
                      <a:pt x="362" y="36"/>
                      <a:pt x="360" y="36"/>
                    </a:cubicBezTo>
                    <a:cubicBezTo>
                      <a:pt x="357" y="36"/>
                      <a:pt x="354" y="35"/>
                      <a:pt x="352" y="35"/>
                    </a:cubicBezTo>
                    <a:cubicBezTo>
                      <a:pt x="350" y="35"/>
                      <a:pt x="349" y="35"/>
                      <a:pt x="349" y="35"/>
                    </a:cubicBezTo>
                    <a:cubicBezTo>
                      <a:pt x="349" y="35"/>
                      <a:pt x="343" y="35"/>
                      <a:pt x="338" y="35"/>
                    </a:cubicBezTo>
                    <a:cubicBezTo>
                      <a:pt x="333" y="35"/>
                      <a:pt x="327" y="35"/>
                      <a:pt x="327" y="35"/>
                    </a:cubicBezTo>
                    <a:cubicBezTo>
                      <a:pt x="324" y="35"/>
                      <a:pt x="321" y="34"/>
                      <a:pt x="319" y="31"/>
                    </a:cubicBezTo>
                    <a:cubicBezTo>
                      <a:pt x="319" y="31"/>
                      <a:pt x="315" y="24"/>
                      <a:pt x="310" y="17"/>
                    </a:cubicBezTo>
                    <a:cubicBezTo>
                      <a:pt x="308" y="14"/>
                      <a:pt x="306" y="11"/>
                      <a:pt x="304" y="8"/>
                    </a:cubicBezTo>
                    <a:cubicBezTo>
                      <a:pt x="302" y="6"/>
                      <a:pt x="301" y="4"/>
                      <a:pt x="301" y="4"/>
                    </a:cubicBezTo>
                    <a:cubicBezTo>
                      <a:pt x="299" y="1"/>
                      <a:pt x="295" y="0"/>
                      <a:pt x="292" y="1"/>
                    </a:cubicBezTo>
                    <a:cubicBezTo>
                      <a:pt x="292" y="1"/>
                      <a:pt x="290" y="1"/>
                      <a:pt x="288" y="1"/>
                    </a:cubicBezTo>
                    <a:cubicBezTo>
                      <a:pt x="285" y="2"/>
                      <a:pt x="282" y="2"/>
                      <a:pt x="279" y="3"/>
                    </a:cubicBezTo>
                    <a:cubicBezTo>
                      <a:pt x="272" y="4"/>
                      <a:pt x="266" y="5"/>
                      <a:pt x="266" y="5"/>
                    </a:cubicBezTo>
                    <a:cubicBezTo>
                      <a:pt x="262" y="6"/>
                      <a:pt x="259" y="9"/>
                      <a:pt x="258" y="12"/>
                    </a:cubicBezTo>
                    <a:cubicBezTo>
                      <a:pt x="258" y="12"/>
                      <a:pt x="258" y="14"/>
                      <a:pt x="257" y="17"/>
                    </a:cubicBezTo>
                    <a:cubicBezTo>
                      <a:pt x="256" y="20"/>
                      <a:pt x="255" y="24"/>
                      <a:pt x="254" y="28"/>
                    </a:cubicBezTo>
                    <a:cubicBezTo>
                      <a:pt x="252" y="36"/>
                      <a:pt x="251" y="44"/>
                      <a:pt x="251" y="44"/>
                    </a:cubicBezTo>
                    <a:cubicBezTo>
                      <a:pt x="250" y="47"/>
                      <a:pt x="248" y="50"/>
                      <a:pt x="245" y="51"/>
                    </a:cubicBezTo>
                    <a:cubicBezTo>
                      <a:pt x="245" y="51"/>
                      <a:pt x="244" y="51"/>
                      <a:pt x="242" y="52"/>
                    </a:cubicBezTo>
                    <a:cubicBezTo>
                      <a:pt x="240" y="52"/>
                      <a:pt x="237" y="53"/>
                      <a:pt x="235" y="54"/>
                    </a:cubicBezTo>
                    <a:cubicBezTo>
                      <a:pt x="230" y="56"/>
                      <a:pt x="225" y="58"/>
                      <a:pt x="225" y="58"/>
                    </a:cubicBezTo>
                    <a:cubicBezTo>
                      <a:pt x="225" y="58"/>
                      <a:pt x="224" y="58"/>
                      <a:pt x="224" y="58"/>
                    </a:cubicBezTo>
                    <a:cubicBezTo>
                      <a:pt x="223" y="59"/>
                      <a:pt x="223" y="59"/>
                      <a:pt x="222" y="59"/>
                    </a:cubicBezTo>
                    <a:cubicBezTo>
                      <a:pt x="220" y="60"/>
                      <a:pt x="217" y="61"/>
                      <a:pt x="215" y="62"/>
                    </a:cubicBezTo>
                    <a:cubicBezTo>
                      <a:pt x="212" y="64"/>
                      <a:pt x="210" y="65"/>
                      <a:pt x="208" y="66"/>
                    </a:cubicBezTo>
                    <a:cubicBezTo>
                      <a:pt x="206" y="66"/>
                      <a:pt x="205" y="67"/>
                      <a:pt x="205" y="67"/>
                    </a:cubicBezTo>
                    <a:cubicBezTo>
                      <a:pt x="202" y="69"/>
                      <a:pt x="199" y="68"/>
                      <a:pt x="196" y="67"/>
                    </a:cubicBezTo>
                    <a:cubicBezTo>
                      <a:pt x="196" y="67"/>
                      <a:pt x="189" y="62"/>
                      <a:pt x="182" y="58"/>
                    </a:cubicBezTo>
                    <a:cubicBezTo>
                      <a:pt x="176" y="53"/>
                      <a:pt x="168" y="49"/>
                      <a:pt x="168" y="49"/>
                    </a:cubicBezTo>
                    <a:cubicBezTo>
                      <a:pt x="165" y="47"/>
                      <a:pt x="162" y="48"/>
                      <a:pt x="159" y="50"/>
                    </a:cubicBezTo>
                    <a:cubicBezTo>
                      <a:pt x="159" y="50"/>
                      <a:pt x="153" y="53"/>
                      <a:pt x="147" y="57"/>
                    </a:cubicBezTo>
                    <a:cubicBezTo>
                      <a:pt x="142" y="61"/>
                      <a:pt x="137" y="65"/>
                      <a:pt x="137" y="65"/>
                    </a:cubicBezTo>
                    <a:cubicBezTo>
                      <a:pt x="134" y="67"/>
                      <a:pt x="132" y="70"/>
                      <a:pt x="133" y="74"/>
                    </a:cubicBezTo>
                    <a:cubicBezTo>
                      <a:pt x="133" y="74"/>
                      <a:pt x="134" y="82"/>
                      <a:pt x="135" y="90"/>
                    </a:cubicBezTo>
                    <a:cubicBezTo>
                      <a:pt x="137" y="98"/>
                      <a:pt x="139" y="106"/>
                      <a:pt x="139" y="106"/>
                    </a:cubicBezTo>
                    <a:cubicBezTo>
                      <a:pt x="140" y="109"/>
                      <a:pt x="139" y="112"/>
                      <a:pt x="136" y="114"/>
                    </a:cubicBezTo>
                    <a:cubicBezTo>
                      <a:pt x="136" y="114"/>
                      <a:pt x="135" y="115"/>
                      <a:pt x="134" y="117"/>
                    </a:cubicBezTo>
                    <a:cubicBezTo>
                      <a:pt x="132" y="118"/>
                      <a:pt x="130" y="120"/>
                      <a:pt x="128" y="122"/>
                    </a:cubicBezTo>
                    <a:cubicBezTo>
                      <a:pt x="126" y="124"/>
                      <a:pt x="124" y="126"/>
                      <a:pt x="123" y="127"/>
                    </a:cubicBezTo>
                    <a:cubicBezTo>
                      <a:pt x="122" y="128"/>
                      <a:pt x="122" y="128"/>
                      <a:pt x="121" y="129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1" y="129"/>
                      <a:pt x="117" y="133"/>
                      <a:pt x="113" y="137"/>
                    </a:cubicBezTo>
                    <a:cubicBezTo>
                      <a:pt x="112" y="139"/>
                      <a:pt x="110" y="141"/>
                      <a:pt x="109" y="143"/>
                    </a:cubicBezTo>
                    <a:cubicBezTo>
                      <a:pt x="107" y="145"/>
                      <a:pt x="106" y="146"/>
                      <a:pt x="106" y="146"/>
                    </a:cubicBezTo>
                    <a:cubicBezTo>
                      <a:pt x="104" y="148"/>
                      <a:pt x="101" y="149"/>
                      <a:pt x="98" y="149"/>
                    </a:cubicBezTo>
                    <a:cubicBezTo>
                      <a:pt x="98" y="149"/>
                      <a:pt x="90" y="147"/>
                      <a:pt x="82" y="146"/>
                    </a:cubicBezTo>
                    <a:cubicBezTo>
                      <a:pt x="78" y="145"/>
                      <a:pt x="74" y="145"/>
                      <a:pt x="71" y="145"/>
                    </a:cubicBezTo>
                    <a:cubicBezTo>
                      <a:pt x="67" y="144"/>
                      <a:pt x="65" y="144"/>
                      <a:pt x="65" y="144"/>
                    </a:cubicBezTo>
                    <a:cubicBezTo>
                      <a:pt x="62" y="144"/>
                      <a:pt x="59" y="145"/>
                      <a:pt x="57" y="149"/>
                    </a:cubicBezTo>
                    <a:cubicBezTo>
                      <a:pt x="57" y="149"/>
                      <a:pt x="53" y="154"/>
                      <a:pt x="50" y="160"/>
                    </a:cubicBezTo>
                    <a:cubicBezTo>
                      <a:pt x="48" y="163"/>
                      <a:pt x="46" y="166"/>
                      <a:pt x="45" y="168"/>
                    </a:cubicBezTo>
                    <a:cubicBezTo>
                      <a:pt x="44" y="170"/>
                      <a:pt x="43" y="171"/>
                      <a:pt x="43" y="171"/>
                    </a:cubicBezTo>
                    <a:cubicBezTo>
                      <a:pt x="41" y="175"/>
                      <a:pt x="41" y="178"/>
                      <a:pt x="43" y="181"/>
                    </a:cubicBezTo>
                    <a:cubicBezTo>
                      <a:pt x="43" y="181"/>
                      <a:pt x="44" y="183"/>
                      <a:pt x="46" y="185"/>
                    </a:cubicBezTo>
                    <a:cubicBezTo>
                      <a:pt x="47" y="188"/>
                      <a:pt x="50" y="191"/>
                      <a:pt x="52" y="195"/>
                    </a:cubicBezTo>
                    <a:cubicBezTo>
                      <a:pt x="57" y="202"/>
                      <a:pt x="62" y="208"/>
                      <a:pt x="62" y="208"/>
                    </a:cubicBezTo>
                    <a:cubicBezTo>
                      <a:pt x="64" y="210"/>
                      <a:pt x="64" y="214"/>
                      <a:pt x="63" y="217"/>
                    </a:cubicBezTo>
                    <a:cubicBezTo>
                      <a:pt x="63" y="217"/>
                      <a:pt x="61" y="222"/>
                      <a:pt x="58" y="227"/>
                    </a:cubicBezTo>
                    <a:cubicBezTo>
                      <a:pt x="57" y="232"/>
                      <a:pt x="55" y="237"/>
                      <a:pt x="55" y="237"/>
                    </a:cubicBezTo>
                    <a:cubicBezTo>
                      <a:pt x="55" y="237"/>
                      <a:pt x="54" y="238"/>
                      <a:pt x="54" y="240"/>
                    </a:cubicBezTo>
                    <a:cubicBezTo>
                      <a:pt x="53" y="242"/>
                      <a:pt x="52" y="245"/>
                      <a:pt x="51" y="247"/>
                    </a:cubicBezTo>
                    <a:cubicBezTo>
                      <a:pt x="51" y="250"/>
                      <a:pt x="50" y="252"/>
                      <a:pt x="49" y="254"/>
                    </a:cubicBezTo>
                    <a:cubicBezTo>
                      <a:pt x="49" y="256"/>
                      <a:pt x="48" y="257"/>
                      <a:pt x="48" y="257"/>
                    </a:cubicBezTo>
                    <a:cubicBezTo>
                      <a:pt x="47" y="261"/>
                      <a:pt x="45" y="263"/>
                      <a:pt x="42" y="264"/>
                    </a:cubicBezTo>
                    <a:cubicBezTo>
                      <a:pt x="42" y="264"/>
                      <a:pt x="34" y="266"/>
                      <a:pt x="26" y="268"/>
                    </a:cubicBezTo>
                    <a:cubicBezTo>
                      <a:pt x="18" y="270"/>
                      <a:pt x="10" y="273"/>
                      <a:pt x="10" y="273"/>
                    </a:cubicBezTo>
                    <a:cubicBezTo>
                      <a:pt x="7" y="274"/>
                      <a:pt x="5" y="277"/>
                      <a:pt x="4" y="280"/>
                    </a:cubicBezTo>
                    <a:cubicBezTo>
                      <a:pt x="4" y="280"/>
                      <a:pt x="4" y="282"/>
                      <a:pt x="4" y="284"/>
                    </a:cubicBezTo>
                    <a:cubicBezTo>
                      <a:pt x="3" y="287"/>
                      <a:pt x="3" y="290"/>
                      <a:pt x="2" y="294"/>
                    </a:cubicBezTo>
                    <a:cubicBezTo>
                      <a:pt x="1" y="300"/>
                      <a:pt x="1" y="307"/>
                      <a:pt x="1" y="307"/>
                    </a:cubicBezTo>
                    <a:cubicBezTo>
                      <a:pt x="0" y="310"/>
                      <a:pt x="2" y="314"/>
                      <a:pt x="5" y="316"/>
                    </a:cubicBezTo>
                    <a:cubicBezTo>
                      <a:pt x="5" y="316"/>
                      <a:pt x="11" y="320"/>
                      <a:pt x="18" y="324"/>
                    </a:cubicBezTo>
                    <a:cubicBezTo>
                      <a:pt x="26" y="329"/>
                      <a:pt x="33" y="333"/>
                      <a:pt x="33" y="333"/>
                    </a:cubicBezTo>
                    <a:cubicBezTo>
                      <a:pt x="36" y="334"/>
                      <a:pt x="37" y="337"/>
                      <a:pt x="37" y="340"/>
                    </a:cubicBezTo>
                    <a:cubicBezTo>
                      <a:pt x="37" y="340"/>
                      <a:pt x="37" y="342"/>
                      <a:pt x="37" y="344"/>
                    </a:cubicBezTo>
                    <a:cubicBezTo>
                      <a:pt x="37" y="346"/>
                      <a:pt x="37" y="348"/>
                      <a:pt x="37" y="351"/>
                    </a:cubicBezTo>
                    <a:cubicBezTo>
                      <a:pt x="38" y="354"/>
                      <a:pt x="38" y="357"/>
                      <a:pt x="38" y="359"/>
                    </a:cubicBezTo>
                    <a:cubicBezTo>
                      <a:pt x="38" y="361"/>
                      <a:pt x="38" y="362"/>
                      <a:pt x="38" y="362"/>
                    </a:cubicBezTo>
                    <a:cubicBezTo>
                      <a:pt x="38" y="362"/>
                      <a:pt x="38" y="363"/>
                      <a:pt x="38" y="365"/>
                    </a:cubicBezTo>
                    <a:cubicBezTo>
                      <a:pt x="39" y="367"/>
                      <a:pt x="39" y="370"/>
                      <a:pt x="39" y="373"/>
                    </a:cubicBezTo>
                    <a:cubicBezTo>
                      <a:pt x="40" y="378"/>
                      <a:pt x="41" y="383"/>
                      <a:pt x="41" y="383"/>
                    </a:cubicBezTo>
                    <a:cubicBezTo>
                      <a:pt x="41" y="387"/>
                      <a:pt x="40" y="390"/>
                      <a:pt x="37" y="392"/>
                    </a:cubicBezTo>
                    <a:cubicBezTo>
                      <a:pt x="37" y="392"/>
                      <a:pt x="31" y="397"/>
                      <a:pt x="24" y="402"/>
                    </a:cubicBezTo>
                    <a:cubicBezTo>
                      <a:pt x="18" y="407"/>
                      <a:pt x="12" y="413"/>
                      <a:pt x="12" y="413"/>
                    </a:cubicBezTo>
                    <a:cubicBezTo>
                      <a:pt x="10" y="415"/>
                      <a:pt x="9" y="419"/>
                      <a:pt x="9" y="422"/>
                    </a:cubicBezTo>
                    <a:cubicBezTo>
                      <a:pt x="9" y="422"/>
                      <a:pt x="10" y="424"/>
                      <a:pt x="11" y="426"/>
                    </a:cubicBezTo>
                    <a:cubicBezTo>
                      <a:pt x="11" y="429"/>
                      <a:pt x="12" y="432"/>
                      <a:pt x="13" y="435"/>
                    </a:cubicBezTo>
                    <a:cubicBezTo>
                      <a:pt x="14" y="438"/>
                      <a:pt x="15" y="441"/>
                      <a:pt x="16" y="444"/>
                    </a:cubicBezTo>
                    <a:cubicBezTo>
                      <a:pt x="17" y="446"/>
                      <a:pt x="17" y="448"/>
                      <a:pt x="17" y="448"/>
                    </a:cubicBezTo>
                    <a:cubicBezTo>
                      <a:pt x="18" y="451"/>
                      <a:pt x="21" y="454"/>
                      <a:pt x="24" y="454"/>
                    </a:cubicBezTo>
                    <a:cubicBezTo>
                      <a:pt x="24" y="454"/>
                      <a:pt x="33" y="456"/>
                      <a:pt x="41" y="457"/>
                    </a:cubicBezTo>
                    <a:cubicBezTo>
                      <a:pt x="45" y="457"/>
                      <a:pt x="49" y="458"/>
                      <a:pt x="52" y="458"/>
                    </a:cubicBezTo>
                    <a:cubicBezTo>
                      <a:pt x="55" y="458"/>
                      <a:pt x="57" y="458"/>
                      <a:pt x="57" y="458"/>
                    </a:cubicBezTo>
                    <a:cubicBezTo>
                      <a:pt x="60" y="459"/>
                      <a:pt x="63" y="461"/>
                      <a:pt x="64" y="464"/>
                    </a:cubicBezTo>
                    <a:cubicBezTo>
                      <a:pt x="64" y="464"/>
                      <a:pt x="65" y="465"/>
                      <a:pt x="66" y="467"/>
                    </a:cubicBezTo>
                    <a:cubicBezTo>
                      <a:pt x="66" y="468"/>
                      <a:pt x="68" y="471"/>
                      <a:pt x="69" y="473"/>
                    </a:cubicBezTo>
                    <a:cubicBezTo>
                      <a:pt x="71" y="478"/>
                      <a:pt x="74" y="483"/>
                      <a:pt x="74" y="483"/>
                    </a:cubicBezTo>
                    <a:cubicBezTo>
                      <a:pt x="74" y="483"/>
                      <a:pt x="74" y="484"/>
                      <a:pt x="75" y="486"/>
                    </a:cubicBezTo>
                    <a:cubicBezTo>
                      <a:pt x="76" y="488"/>
                      <a:pt x="78" y="490"/>
                      <a:pt x="79" y="492"/>
                    </a:cubicBezTo>
                    <a:cubicBezTo>
                      <a:pt x="82" y="497"/>
                      <a:pt x="85" y="501"/>
                      <a:pt x="85" y="501"/>
                    </a:cubicBezTo>
                    <a:cubicBezTo>
                      <a:pt x="87" y="504"/>
                      <a:pt x="87" y="508"/>
                      <a:pt x="85" y="510"/>
                    </a:cubicBezTo>
                    <a:cubicBezTo>
                      <a:pt x="85" y="510"/>
                      <a:pt x="84" y="512"/>
                      <a:pt x="83" y="515"/>
                    </a:cubicBezTo>
                    <a:cubicBezTo>
                      <a:pt x="81" y="518"/>
                      <a:pt x="79" y="521"/>
                      <a:pt x="78" y="525"/>
                    </a:cubicBezTo>
                    <a:cubicBezTo>
                      <a:pt x="74" y="532"/>
                      <a:pt x="71" y="540"/>
                      <a:pt x="71" y="540"/>
                    </a:cubicBezTo>
                    <a:cubicBezTo>
                      <a:pt x="69" y="543"/>
                      <a:pt x="70" y="547"/>
                      <a:pt x="72" y="549"/>
                    </a:cubicBezTo>
                    <a:cubicBezTo>
                      <a:pt x="72" y="549"/>
                      <a:pt x="76" y="555"/>
                      <a:pt x="81" y="560"/>
                    </a:cubicBezTo>
                    <a:cubicBezTo>
                      <a:pt x="85" y="565"/>
                      <a:pt x="90" y="570"/>
                      <a:pt x="90" y="570"/>
                    </a:cubicBezTo>
                    <a:cubicBezTo>
                      <a:pt x="92" y="573"/>
                      <a:pt x="96" y="574"/>
                      <a:pt x="99" y="573"/>
                    </a:cubicBezTo>
                    <a:cubicBezTo>
                      <a:pt x="99" y="573"/>
                      <a:pt x="107" y="571"/>
                      <a:pt x="115" y="568"/>
                    </a:cubicBezTo>
                    <a:cubicBezTo>
                      <a:pt x="119" y="567"/>
                      <a:pt x="122" y="566"/>
                      <a:pt x="125" y="565"/>
                    </a:cubicBezTo>
                    <a:cubicBezTo>
                      <a:pt x="128" y="564"/>
                      <a:pt x="130" y="563"/>
                      <a:pt x="130" y="563"/>
                    </a:cubicBezTo>
                    <a:cubicBezTo>
                      <a:pt x="133" y="562"/>
                      <a:pt x="137" y="563"/>
                      <a:pt x="139" y="565"/>
                    </a:cubicBezTo>
                    <a:cubicBezTo>
                      <a:pt x="139" y="565"/>
                      <a:pt x="140" y="566"/>
                      <a:pt x="141" y="567"/>
                    </a:cubicBezTo>
                    <a:cubicBezTo>
                      <a:pt x="143" y="569"/>
                      <a:pt x="145" y="570"/>
                      <a:pt x="147" y="572"/>
                    </a:cubicBezTo>
                    <a:cubicBezTo>
                      <a:pt x="149" y="574"/>
                      <a:pt x="151" y="576"/>
                      <a:pt x="153" y="577"/>
                    </a:cubicBezTo>
                    <a:cubicBezTo>
                      <a:pt x="155" y="578"/>
                      <a:pt x="156" y="579"/>
                      <a:pt x="156" y="579"/>
                    </a:cubicBezTo>
                    <a:cubicBezTo>
                      <a:pt x="156" y="579"/>
                      <a:pt x="160" y="582"/>
                      <a:pt x="164" y="585"/>
                    </a:cubicBezTo>
                    <a:cubicBezTo>
                      <a:pt x="169" y="588"/>
                      <a:pt x="173" y="591"/>
                      <a:pt x="173" y="591"/>
                    </a:cubicBezTo>
                    <a:cubicBezTo>
                      <a:pt x="176" y="593"/>
                      <a:pt x="177" y="596"/>
                      <a:pt x="177" y="599"/>
                    </a:cubicBezTo>
                    <a:cubicBezTo>
                      <a:pt x="177" y="599"/>
                      <a:pt x="177" y="607"/>
                      <a:pt x="176" y="616"/>
                    </a:cubicBezTo>
                    <a:cubicBezTo>
                      <a:pt x="176" y="624"/>
                      <a:pt x="176" y="632"/>
                      <a:pt x="176" y="632"/>
                    </a:cubicBezTo>
                    <a:cubicBezTo>
                      <a:pt x="176" y="635"/>
                      <a:pt x="178" y="639"/>
                      <a:pt x="181" y="640"/>
                    </a:cubicBezTo>
                    <a:cubicBezTo>
                      <a:pt x="181" y="640"/>
                      <a:pt x="183" y="641"/>
                      <a:pt x="185" y="642"/>
                    </a:cubicBezTo>
                    <a:cubicBezTo>
                      <a:pt x="187" y="643"/>
                      <a:pt x="190" y="645"/>
                      <a:pt x="193" y="646"/>
                    </a:cubicBezTo>
                    <a:cubicBezTo>
                      <a:pt x="199" y="649"/>
                      <a:pt x="205" y="652"/>
                      <a:pt x="205" y="652"/>
                    </a:cubicBezTo>
                    <a:cubicBezTo>
                      <a:pt x="209" y="653"/>
                      <a:pt x="213" y="653"/>
                      <a:pt x="215" y="651"/>
                    </a:cubicBezTo>
                    <a:cubicBezTo>
                      <a:pt x="215" y="651"/>
                      <a:pt x="217" y="650"/>
                      <a:pt x="219" y="648"/>
                    </a:cubicBezTo>
                    <a:cubicBezTo>
                      <a:pt x="222" y="646"/>
                      <a:pt x="225" y="643"/>
                      <a:pt x="228" y="640"/>
                    </a:cubicBezTo>
                    <a:cubicBezTo>
                      <a:pt x="234" y="635"/>
                      <a:pt x="240" y="629"/>
                      <a:pt x="240" y="629"/>
                    </a:cubicBezTo>
                    <a:cubicBezTo>
                      <a:pt x="242" y="627"/>
                      <a:pt x="246" y="626"/>
                      <a:pt x="249" y="627"/>
                    </a:cubicBezTo>
                    <a:cubicBezTo>
                      <a:pt x="249" y="627"/>
                      <a:pt x="250" y="628"/>
                      <a:pt x="252" y="628"/>
                    </a:cubicBezTo>
                    <a:cubicBezTo>
                      <a:pt x="254" y="629"/>
                      <a:pt x="256" y="630"/>
                      <a:pt x="259" y="631"/>
                    </a:cubicBezTo>
                    <a:cubicBezTo>
                      <a:pt x="264" y="632"/>
                      <a:pt x="269" y="633"/>
                      <a:pt x="269" y="633"/>
                    </a:cubicBezTo>
                    <a:cubicBezTo>
                      <a:pt x="269" y="633"/>
                      <a:pt x="271" y="634"/>
                      <a:pt x="273" y="634"/>
                    </a:cubicBezTo>
                    <a:cubicBezTo>
                      <a:pt x="275" y="634"/>
                      <a:pt x="277" y="635"/>
                      <a:pt x="280" y="636"/>
                    </a:cubicBezTo>
                    <a:cubicBezTo>
                      <a:pt x="283" y="636"/>
                      <a:pt x="285" y="637"/>
                      <a:pt x="287" y="637"/>
                    </a:cubicBezTo>
                    <a:cubicBezTo>
                      <a:pt x="289" y="637"/>
                      <a:pt x="291" y="637"/>
                      <a:pt x="291" y="637"/>
                    </a:cubicBezTo>
                    <a:cubicBezTo>
                      <a:pt x="294" y="638"/>
                      <a:pt x="296" y="640"/>
                      <a:pt x="297" y="643"/>
                    </a:cubicBezTo>
                    <a:cubicBezTo>
                      <a:pt x="297" y="643"/>
                      <a:pt x="298" y="645"/>
                      <a:pt x="299" y="648"/>
                    </a:cubicBezTo>
                    <a:cubicBezTo>
                      <a:pt x="300" y="651"/>
                      <a:pt x="302" y="655"/>
                      <a:pt x="303" y="659"/>
                    </a:cubicBezTo>
                    <a:cubicBezTo>
                      <a:pt x="306" y="666"/>
                      <a:pt x="310" y="674"/>
                      <a:pt x="310" y="674"/>
                    </a:cubicBezTo>
                    <a:cubicBezTo>
                      <a:pt x="311" y="677"/>
                      <a:pt x="314" y="679"/>
                      <a:pt x="318" y="679"/>
                    </a:cubicBezTo>
                    <a:cubicBezTo>
                      <a:pt x="318" y="679"/>
                      <a:pt x="320" y="679"/>
                      <a:pt x="322" y="679"/>
                    </a:cubicBezTo>
                    <a:cubicBezTo>
                      <a:pt x="325" y="679"/>
                      <a:pt x="328" y="680"/>
                      <a:pt x="331" y="680"/>
                    </a:cubicBezTo>
                    <a:cubicBezTo>
                      <a:pt x="335" y="680"/>
                      <a:pt x="338" y="680"/>
                      <a:pt x="340" y="680"/>
                    </a:cubicBezTo>
                    <a:cubicBezTo>
                      <a:pt x="343" y="680"/>
                      <a:pt x="345" y="680"/>
                      <a:pt x="345" y="680"/>
                    </a:cubicBezTo>
                    <a:close/>
                    <a:moveTo>
                      <a:pt x="334" y="592"/>
                    </a:moveTo>
                    <a:cubicBezTo>
                      <a:pt x="320" y="592"/>
                      <a:pt x="307" y="590"/>
                      <a:pt x="297" y="588"/>
                    </a:cubicBezTo>
                    <a:cubicBezTo>
                      <a:pt x="295" y="588"/>
                      <a:pt x="293" y="588"/>
                      <a:pt x="291" y="587"/>
                    </a:cubicBezTo>
                    <a:cubicBezTo>
                      <a:pt x="289" y="587"/>
                      <a:pt x="287" y="586"/>
                      <a:pt x="285" y="586"/>
                    </a:cubicBezTo>
                    <a:cubicBezTo>
                      <a:pt x="284" y="586"/>
                      <a:pt x="283" y="586"/>
                      <a:pt x="282" y="585"/>
                    </a:cubicBezTo>
                    <a:cubicBezTo>
                      <a:pt x="281" y="585"/>
                      <a:pt x="281" y="585"/>
                      <a:pt x="281" y="585"/>
                    </a:cubicBezTo>
                    <a:cubicBezTo>
                      <a:pt x="281" y="585"/>
                      <a:pt x="279" y="585"/>
                      <a:pt x="277" y="584"/>
                    </a:cubicBezTo>
                    <a:cubicBezTo>
                      <a:pt x="274" y="583"/>
                      <a:pt x="270" y="582"/>
                      <a:pt x="265" y="581"/>
                    </a:cubicBezTo>
                    <a:cubicBezTo>
                      <a:pt x="255" y="578"/>
                      <a:pt x="243" y="573"/>
                      <a:pt x="231" y="567"/>
                    </a:cubicBezTo>
                    <a:cubicBezTo>
                      <a:pt x="225" y="565"/>
                      <a:pt x="219" y="561"/>
                      <a:pt x="214" y="558"/>
                    </a:cubicBezTo>
                    <a:cubicBezTo>
                      <a:pt x="208" y="555"/>
                      <a:pt x="203" y="552"/>
                      <a:pt x="199" y="549"/>
                    </a:cubicBezTo>
                    <a:cubicBezTo>
                      <a:pt x="197" y="548"/>
                      <a:pt x="195" y="547"/>
                      <a:pt x="194" y="546"/>
                    </a:cubicBezTo>
                    <a:cubicBezTo>
                      <a:pt x="192" y="544"/>
                      <a:pt x="191" y="543"/>
                      <a:pt x="189" y="542"/>
                    </a:cubicBezTo>
                    <a:cubicBezTo>
                      <a:pt x="187" y="541"/>
                      <a:pt x="186" y="540"/>
                      <a:pt x="186" y="540"/>
                    </a:cubicBezTo>
                    <a:cubicBezTo>
                      <a:pt x="186" y="540"/>
                      <a:pt x="185" y="539"/>
                      <a:pt x="185" y="539"/>
                    </a:cubicBezTo>
                    <a:cubicBezTo>
                      <a:pt x="184" y="538"/>
                      <a:pt x="183" y="538"/>
                      <a:pt x="182" y="537"/>
                    </a:cubicBezTo>
                    <a:cubicBezTo>
                      <a:pt x="180" y="535"/>
                      <a:pt x="177" y="532"/>
                      <a:pt x="173" y="529"/>
                    </a:cubicBezTo>
                    <a:cubicBezTo>
                      <a:pt x="166" y="523"/>
                      <a:pt x="156" y="513"/>
                      <a:pt x="147" y="503"/>
                    </a:cubicBezTo>
                    <a:cubicBezTo>
                      <a:pt x="139" y="493"/>
                      <a:pt x="131" y="482"/>
                      <a:pt x="126" y="474"/>
                    </a:cubicBezTo>
                    <a:cubicBezTo>
                      <a:pt x="124" y="472"/>
                      <a:pt x="123" y="470"/>
                      <a:pt x="122" y="468"/>
                    </a:cubicBezTo>
                    <a:cubicBezTo>
                      <a:pt x="121" y="466"/>
                      <a:pt x="120" y="464"/>
                      <a:pt x="120" y="463"/>
                    </a:cubicBezTo>
                    <a:cubicBezTo>
                      <a:pt x="119" y="462"/>
                      <a:pt x="118" y="461"/>
                      <a:pt x="118" y="460"/>
                    </a:cubicBezTo>
                    <a:cubicBezTo>
                      <a:pt x="117" y="460"/>
                      <a:pt x="117" y="459"/>
                      <a:pt x="117" y="459"/>
                    </a:cubicBezTo>
                    <a:cubicBezTo>
                      <a:pt x="117" y="459"/>
                      <a:pt x="117" y="458"/>
                      <a:pt x="115" y="455"/>
                    </a:cubicBezTo>
                    <a:cubicBezTo>
                      <a:pt x="114" y="453"/>
                      <a:pt x="112" y="449"/>
                      <a:pt x="110" y="444"/>
                    </a:cubicBezTo>
                    <a:cubicBezTo>
                      <a:pt x="109" y="442"/>
                      <a:pt x="108" y="440"/>
                      <a:pt x="107" y="437"/>
                    </a:cubicBezTo>
                    <a:cubicBezTo>
                      <a:pt x="106" y="434"/>
                      <a:pt x="104" y="432"/>
                      <a:pt x="103" y="429"/>
                    </a:cubicBezTo>
                    <a:cubicBezTo>
                      <a:pt x="102" y="426"/>
                      <a:pt x="101" y="423"/>
                      <a:pt x="100" y="420"/>
                    </a:cubicBezTo>
                    <a:cubicBezTo>
                      <a:pt x="99" y="417"/>
                      <a:pt x="98" y="413"/>
                      <a:pt x="97" y="410"/>
                    </a:cubicBezTo>
                    <a:cubicBezTo>
                      <a:pt x="93" y="398"/>
                      <a:pt x="91" y="384"/>
                      <a:pt x="89" y="375"/>
                    </a:cubicBezTo>
                    <a:cubicBezTo>
                      <a:pt x="88" y="365"/>
                      <a:pt x="87" y="358"/>
                      <a:pt x="87" y="358"/>
                    </a:cubicBezTo>
                    <a:cubicBezTo>
                      <a:pt x="87" y="358"/>
                      <a:pt x="87" y="356"/>
                      <a:pt x="87" y="354"/>
                    </a:cubicBezTo>
                    <a:cubicBezTo>
                      <a:pt x="87" y="351"/>
                      <a:pt x="87" y="347"/>
                      <a:pt x="87" y="342"/>
                    </a:cubicBezTo>
                    <a:cubicBezTo>
                      <a:pt x="87" y="332"/>
                      <a:pt x="87" y="318"/>
                      <a:pt x="89" y="305"/>
                    </a:cubicBezTo>
                    <a:cubicBezTo>
                      <a:pt x="91" y="292"/>
                      <a:pt x="94" y="279"/>
                      <a:pt x="96" y="269"/>
                    </a:cubicBezTo>
                    <a:cubicBezTo>
                      <a:pt x="98" y="264"/>
                      <a:pt x="99" y="261"/>
                      <a:pt x="100" y="258"/>
                    </a:cubicBezTo>
                    <a:cubicBezTo>
                      <a:pt x="100" y="256"/>
                      <a:pt x="101" y="255"/>
                      <a:pt x="101" y="255"/>
                    </a:cubicBezTo>
                    <a:cubicBezTo>
                      <a:pt x="101" y="254"/>
                      <a:pt x="101" y="253"/>
                      <a:pt x="101" y="253"/>
                    </a:cubicBezTo>
                    <a:cubicBezTo>
                      <a:pt x="101" y="253"/>
                      <a:pt x="102" y="252"/>
                      <a:pt x="103" y="249"/>
                    </a:cubicBezTo>
                    <a:cubicBezTo>
                      <a:pt x="103" y="248"/>
                      <a:pt x="104" y="246"/>
                      <a:pt x="105" y="244"/>
                    </a:cubicBezTo>
                    <a:cubicBezTo>
                      <a:pt x="106" y="242"/>
                      <a:pt x="106" y="240"/>
                      <a:pt x="107" y="238"/>
                    </a:cubicBezTo>
                    <a:cubicBezTo>
                      <a:pt x="109" y="233"/>
                      <a:pt x="112" y="228"/>
                      <a:pt x="115" y="223"/>
                    </a:cubicBezTo>
                    <a:cubicBezTo>
                      <a:pt x="118" y="217"/>
                      <a:pt x="121" y="211"/>
                      <a:pt x="124" y="206"/>
                    </a:cubicBezTo>
                    <a:cubicBezTo>
                      <a:pt x="131" y="194"/>
                      <a:pt x="139" y="183"/>
                      <a:pt x="145" y="176"/>
                    </a:cubicBezTo>
                    <a:cubicBezTo>
                      <a:pt x="149" y="172"/>
                      <a:pt x="151" y="169"/>
                      <a:pt x="153" y="167"/>
                    </a:cubicBezTo>
                    <a:cubicBezTo>
                      <a:pt x="155" y="165"/>
                      <a:pt x="156" y="164"/>
                      <a:pt x="156" y="164"/>
                    </a:cubicBezTo>
                    <a:cubicBezTo>
                      <a:pt x="156" y="164"/>
                      <a:pt x="158" y="162"/>
                      <a:pt x="160" y="160"/>
                    </a:cubicBezTo>
                    <a:cubicBezTo>
                      <a:pt x="162" y="158"/>
                      <a:pt x="165" y="155"/>
                      <a:pt x="168" y="152"/>
                    </a:cubicBezTo>
                    <a:cubicBezTo>
                      <a:pt x="176" y="145"/>
                      <a:pt x="186" y="137"/>
                      <a:pt x="197" y="129"/>
                    </a:cubicBezTo>
                    <a:cubicBezTo>
                      <a:pt x="208" y="122"/>
                      <a:pt x="220" y="115"/>
                      <a:pt x="229" y="111"/>
                    </a:cubicBezTo>
                    <a:cubicBezTo>
                      <a:pt x="233" y="108"/>
                      <a:pt x="237" y="107"/>
                      <a:pt x="239" y="106"/>
                    </a:cubicBezTo>
                    <a:cubicBezTo>
                      <a:pt x="242" y="104"/>
                      <a:pt x="244" y="104"/>
                      <a:pt x="244" y="104"/>
                    </a:cubicBezTo>
                    <a:cubicBezTo>
                      <a:pt x="244" y="104"/>
                      <a:pt x="245" y="103"/>
                      <a:pt x="248" y="102"/>
                    </a:cubicBezTo>
                    <a:cubicBezTo>
                      <a:pt x="251" y="101"/>
                      <a:pt x="254" y="99"/>
                      <a:pt x="259" y="98"/>
                    </a:cubicBezTo>
                    <a:cubicBezTo>
                      <a:pt x="269" y="95"/>
                      <a:pt x="281" y="91"/>
                      <a:pt x="294" y="89"/>
                    </a:cubicBezTo>
                    <a:cubicBezTo>
                      <a:pt x="301" y="87"/>
                      <a:pt x="308" y="87"/>
                      <a:pt x="314" y="86"/>
                    </a:cubicBezTo>
                    <a:cubicBezTo>
                      <a:pt x="320" y="85"/>
                      <a:pt x="326" y="85"/>
                      <a:pt x="331" y="85"/>
                    </a:cubicBezTo>
                    <a:cubicBezTo>
                      <a:pt x="333" y="85"/>
                      <a:pt x="336" y="85"/>
                      <a:pt x="338" y="85"/>
                    </a:cubicBezTo>
                    <a:cubicBezTo>
                      <a:pt x="340" y="85"/>
                      <a:pt x="341" y="85"/>
                      <a:pt x="343" y="85"/>
                    </a:cubicBezTo>
                    <a:cubicBezTo>
                      <a:pt x="346" y="85"/>
                      <a:pt x="347" y="85"/>
                      <a:pt x="347" y="85"/>
                    </a:cubicBezTo>
                    <a:cubicBezTo>
                      <a:pt x="347" y="85"/>
                      <a:pt x="348" y="85"/>
                      <a:pt x="349" y="85"/>
                    </a:cubicBezTo>
                    <a:cubicBezTo>
                      <a:pt x="349" y="85"/>
                      <a:pt x="350" y="85"/>
                      <a:pt x="352" y="85"/>
                    </a:cubicBezTo>
                    <a:cubicBezTo>
                      <a:pt x="355" y="85"/>
                      <a:pt x="359" y="85"/>
                      <a:pt x="364" y="86"/>
                    </a:cubicBezTo>
                    <a:cubicBezTo>
                      <a:pt x="374" y="87"/>
                      <a:pt x="387" y="89"/>
                      <a:pt x="400" y="92"/>
                    </a:cubicBezTo>
                    <a:cubicBezTo>
                      <a:pt x="413" y="95"/>
                      <a:pt x="426" y="99"/>
                      <a:pt x="435" y="103"/>
                    </a:cubicBezTo>
                    <a:cubicBezTo>
                      <a:pt x="439" y="105"/>
                      <a:pt x="443" y="106"/>
                      <a:pt x="446" y="107"/>
                    </a:cubicBezTo>
                    <a:cubicBezTo>
                      <a:pt x="449" y="109"/>
                      <a:pt x="450" y="109"/>
                      <a:pt x="450" y="109"/>
                    </a:cubicBezTo>
                    <a:cubicBezTo>
                      <a:pt x="450" y="109"/>
                      <a:pt x="456" y="112"/>
                      <a:pt x="465" y="117"/>
                    </a:cubicBezTo>
                    <a:cubicBezTo>
                      <a:pt x="473" y="122"/>
                      <a:pt x="485" y="129"/>
                      <a:pt x="495" y="137"/>
                    </a:cubicBezTo>
                    <a:cubicBezTo>
                      <a:pt x="498" y="139"/>
                      <a:pt x="500" y="141"/>
                      <a:pt x="503" y="143"/>
                    </a:cubicBezTo>
                    <a:cubicBezTo>
                      <a:pt x="505" y="145"/>
                      <a:pt x="508" y="147"/>
                      <a:pt x="510" y="150"/>
                    </a:cubicBezTo>
                    <a:cubicBezTo>
                      <a:pt x="512" y="152"/>
                      <a:pt x="515" y="154"/>
                      <a:pt x="517" y="156"/>
                    </a:cubicBezTo>
                    <a:cubicBezTo>
                      <a:pt x="519" y="158"/>
                      <a:pt x="521" y="160"/>
                      <a:pt x="522" y="161"/>
                    </a:cubicBezTo>
                    <a:cubicBezTo>
                      <a:pt x="526" y="165"/>
                      <a:pt x="529" y="168"/>
                      <a:pt x="531" y="170"/>
                    </a:cubicBezTo>
                    <a:cubicBezTo>
                      <a:pt x="533" y="172"/>
                      <a:pt x="534" y="174"/>
                      <a:pt x="534" y="174"/>
                    </a:cubicBezTo>
                    <a:cubicBezTo>
                      <a:pt x="534" y="174"/>
                      <a:pt x="534" y="174"/>
                      <a:pt x="534" y="175"/>
                    </a:cubicBezTo>
                    <a:cubicBezTo>
                      <a:pt x="535" y="175"/>
                      <a:pt x="536" y="176"/>
                      <a:pt x="537" y="177"/>
                    </a:cubicBezTo>
                    <a:cubicBezTo>
                      <a:pt x="537" y="178"/>
                      <a:pt x="539" y="180"/>
                      <a:pt x="540" y="181"/>
                    </a:cubicBezTo>
                    <a:cubicBezTo>
                      <a:pt x="541" y="183"/>
                      <a:pt x="543" y="185"/>
                      <a:pt x="544" y="187"/>
                    </a:cubicBezTo>
                    <a:cubicBezTo>
                      <a:pt x="550" y="195"/>
                      <a:pt x="557" y="206"/>
                      <a:pt x="564" y="218"/>
                    </a:cubicBezTo>
                    <a:cubicBezTo>
                      <a:pt x="570" y="229"/>
                      <a:pt x="575" y="241"/>
                      <a:pt x="579" y="251"/>
                    </a:cubicBezTo>
                    <a:cubicBezTo>
                      <a:pt x="580" y="255"/>
                      <a:pt x="582" y="259"/>
                      <a:pt x="583" y="262"/>
                    </a:cubicBezTo>
                    <a:cubicBezTo>
                      <a:pt x="583" y="264"/>
                      <a:pt x="583" y="265"/>
                      <a:pt x="584" y="265"/>
                    </a:cubicBezTo>
                    <a:cubicBezTo>
                      <a:pt x="584" y="266"/>
                      <a:pt x="584" y="267"/>
                      <a:pt x="584" y="267"/>
                    </a:cubicBezTo>
                    <a:cubicBezTo>
                      <a:pt x="584" y="267"/>
                      <a:pt x="584" y="268"/>
                      <a:pt x="585" y="271"/>
                    </a:cubicBezTo>
                    <a:cubicBezTo>
                      <a:pt x="586" y="272"/>
                      <a:pt x="586" y="274"/>
                      <a:pt x="587" y="276"/>
                    </a:cubicBezTo>
                    <a:cubicBezTo>
                      <a:pt x="587" y="278"/>
                      <a:pt x="588" y="280"/>
                      <a:pt x="588" y="283"/>
                    </a:cubicBezTo>
                    <a:cubicBezTo>
                      <a:pt x="589" y="287"/>
                      <a:pt x="590" y="293"/>
                      <a:pt x="591" y="299"/>
                    </a:cubicBezTo>
                    <a:cubicBezTo>
                      <a:pt x="592" y="305"/>
                      <a:pt x="593" y="312"/>
                      <a:pt x="594" y="319"/>
                    </a:cubicBezTo>
                    <a:cubicBezTo>
                      <a:pt x="595" y="332"/>
                      <a:pt x="595" y="345"/>
                      <a:pt x="594" y="355"/>
                    </a:cubicBezTo>
                    <a:cubicBezTo>
                      <a:pt x="593" y="360"/>
                      <a:pt x="593" y="364"/>
                      <a:pt x="593" y="367"/>
                    </a:cubicBezTo>
                    <a:cubicBezTo>
                      <a:pt x="592" y="370"/>
                      <a:pt x="592" y="372"/>
                      <a:pt x="592" y="372"/>
                    </a:cubicBezTo>
                    <a:cubicBezTo>
                      <a:pt x="592" y="372"/>
                      <a:pt x="592" y="372"/>
                      <a:pt x="592" y="373"/>
                    </a:cubicBezTo>
                    <a:cubicBezTo>
                      <a:pt x="592" y="374"/>
                      <a:pt x="592" y="375"/>
                      <a:pt x="591" y="376"/>
                    </a:cubicBezTo>
                    <a:cubicBezTo>
                      <a:pt x="591" y="378"/>
                      <a:pt x="591" y="379"/>
                      <a:pt x="591" y="381"/>
                    </a:cubicBezTo>
                    <a:cubicBezTo>
                      <a:pt x="590" y="383"/>
                      <a:pt x="590" y="386"/>
                      <a:pt x="589" y="388"/>
                    </a:cubicBezTo>
                    <a:cubicBezTo>
                      <a:pt x="588" y="398"/>
                      <a:pt x="584" y="411"/>
                      <a:pt x="580" y="423"/>
                    </a:cubicBezTo>
                    <a:cubicBezTo>
                      <a:pt x="575" y="436"/>
                      <a:pt x="570" y="448"/>
                      <a:pt x="565" y="457"/>
                    </a:cubicBezTo>
                    <a:cubicBezTo>
                      <a:pt x="563" y="461"/>
                      <a:pt x="561" y="465"/>
                      <a:pt x="559" y="467"/>
                    </a:cubicBezTo>
                    <a:cubicBezTo>
                      <a:pt x="558" y="470"/>
                      <a:pt x="557" y="471"/>
                      <a:pt x="557" y="471"/>
                    </a:cubicBezTo>
                    <a:cubicBezTo>
                      <a:pt x="557" y="471"/>
                      <a:pt x="556" y="473"/>
                      <a:pt x="554" y="475"/>
                    </a:cubicBezTo>
                    <a:cubicBezTo>
                      <a:pt x="553" y="478"/>
                      <a:pt x="550" y="481"/>
                      <a:pt x="548" y="485"/>
                    </a:cubicBezTo>
                    <a:cubicBezTo>
                      <a:pt x="542" y="493"/>
                      <a:pt x="534" y="504"/>
                      <a:pt x="525" y="513"/>
                    </a:cubicBezTo>
                    <a:cubicBezTo>
                      <a:pt x="515" y="523"/>
                      <a:pt x="505" y="532"/>
                      <a:pt x="497" y="538"/>
                    </a:cubicBezTo>
                    <a:cubicBezTo>
                      <a:pt x="496" y="539"/>
                      <a:pt x="496" y="539"/>
                      <a:pt x="495" y="540"/>
                    </a:cubicBezTo>
                    <a:cubicBezTo>
                      <a:pt x="494" y="541"/>
                      <a:pt x="493" y="541"/>
                      <a:pt x="492" y="542"/>
                    </a:cubicBezTo>
                    <a:cubicBezTo>
                      <a:pt x="490" y="543"/>
                      <a:pt x="489" y="544"/>
                      <a:pt x="488" y="545"/>
                    </a:cubicBezTo>
                    <a:cubicBezTo>
                      <a:pt x="485" y="547"/>
                      <a:pt x="484" y="548"/>
                      <a:pt x="484" y="548"/>
                    </a:cubicBezTo>
                    <a:cubicBezTo>
                      <a:pt x="484" y="548"/>
                      <a:pt x="483" y="549"/>
                      <a:pt x="480" y="550"/>
                    </a:cubicBezTo>
                    <a:cubicBezTo>
                      <a:pt x="479" y="551"/>
                      <a:pt x="478" y="552"/>
                      <a:pt x="476" y="553"/>
                    </a:cubicBezTo>
                    <a:cubicBezTo>
                      <a:pt x="475" y="554"/>
                      <a:pt x="474" y="554"/>
                      <a:pt x="473" y="555"/>
                    </a:cubicBezTo>
                    <a:cubicBezTo>
                      <a:pt x="472" y="555"/>
                      <a:pt x="471" y="556"/>
                      <a:pt x="470" y="557"/>
                    </a:cubicBezTo>
                    <a:cubicBezTo>
                      <a:pt x="461" y="562"/>
                      <a:pt x="450" y="568"/>
                      <a:pt x="437" y="573"/>
                    </a:cubicBezTo>
                    <a:cubicBezTo>
                      <a:pt x="425" y="578"/>
                      <a:pt x="412" y="582"/>
                      <a:pt x="403" y="585"/>
                    </a:cubicBezTo>
                    <a:cubicBezTo>
                      <a:pt x="398" y="586"/>
                      <a:pt x="394" y="587"/>
                      <a:pt x="391" y="587"/>
                    </a:cubicBezTo>
                    <a:cubicBezTo>
                      <a:pt x="388" y="588"/>
                      <a:pt x="387" y="588"/>
                      <a:pt x="387" y="588"/>
                    </a:cubicBezTo>
                    <a:cubicBezTo>
                      <a:pt x="387" y="588"/>
                      <a:pt x="385" y="588"/>
                      <a:pt x="382" y="589"/>
                    </a:cubicBezTo>
                    <a:cubicBezTo>
                      <a:pt x="379" y="589"/>
                      <a:pt x="375" y="590"/>
                      <a:pt x="370" y="591"/>
                    </a:cubicBezTo>
                    <a:cubicBezTo>
                      <a:pt x="360" y="592"/>
                      <a:pt x="347" y="593"/>
                      <a:pt x="334" y="5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6"/>
              <p:cNvSpPr>
                <a:spLocks/>
              </p:cNvSpPr>
              <p:nvPr/>
            </p:nvSpPr>
            <p:spPr bwMode="auto">
              <a:xfrm>
                <a:off x="4380787" y="1845446"/>
                <a:ext cx="1364849" cy="1429709"/>
              </a:xfrm>
              <a:custGeom>
                <a:avLst/>
                <a:gdLst>
                  <a:gd name="T0" fmla="*/ 387 w 681"/>
                  <a:gd name="T1" fmla="*/ 643 h 680"/>
                  <a:gd name="T2" fmla="*/ 436 w 681"/>
                  <a:gd name="T3" fmla="*/ 626 h 680"/>
                  <a:gd name="T4" fmla="*/ 492 w 681"/>
                  <a:gd name="T5" fmla="*/ 645 h 680"/>
                  <a:gd name="T6" fmla="*/ 520 w 681"/>
                  <a:gd name="T7" fmla="*/ 583 h 680"/>
                  <a:gd name="T8" fmla="*/ 569 w 681"/>
                  <a:gd name="T9" fmla="*/ 566 h 680"/>
                  <a:gd name="T10" fmla="*/ 612 w 681"/>
                  <a:gd name="T11" fmla="*/ 546 h 680"/>
                  <a:gd name="T12" fmla="*/ 604 w 681"/>
                  <a:gd name="T13" fmla="*/ 489 h 680"/>
                  <a:gd name="T14" fmla="*/ 642 w 681"/>
                  <a:gd name="T15" fmla="*/ 453 h 680"/>
                  <a:gd name="T16" fmla="*/ 670 w 681"/>
                  <a:gd name="T17" fmla="*/ 409 h 680"/>
                  <a:gd name="T18" fmla="*/ 644 w 681"/>
                  <a:gd name="T19" fmla="*/ 348 h 680"/>
                  <a:gd name="T20" fmla="*/ 680 w 681"/>
                  <a:gd name="T21" fmla="*/ 303 h 680"/>
                  <a:gd name="T22" fmla="*/ 632 w 681"/>
                  <a:gd name="T23" fmla="*/ 254 h 680"/>
                  <a:gd name="T24" fmla="*/ 618 w 681"/>
                  <a:gd name="T25" fmla="*/ 205 h 680"/>
                  <a:gd name="T26" fmla="*/ 625 w 681"/>
                  <a:gd name="T27" fmla="*/ 149 h 680"/>
                  <a:gd name="T28" fmla="*/ 561 w 681"/>
                  <a:gd name="T29" fmla="*/ 129 h 680"/>
                  <a:gd name="T30" fmla="*/ 543 w 681"/>
                  <a:gd name="T31" fmla="*/ 88 h 680"/>
                  <a:gd name="T32" fmla="*/ 496 w 681"/>
                  <a:gd name="T33" fmla="*/ 56 h 680"/>
                  <a:gd name="T34" fmla="*/ 443 w 681"/>
                  <a:gd name="T35" fmla="*/ 53 h 680"/>
                  <a:gd name="T36" fmla="*/ 408 w 681"/>
                  <a:gd name="T37" fmla="*/ 4 h 680"/>
                  <a:gd name="T38" fmla="*/ 351 w 681"/>
                  <a:gd name="T39" fmla="*/ 35 h 680"/>
                  <a:gd name="T40" fmla="*/ 311 w 681"/>
                  <a:gd name="T41" fmla="*/ 37 h 680"/>
                  <a:gd name="T42" fmla="*/ 244 w 681"/>
                  <a:gd name="T43" fmla="*/ 11 h 680"/>
                  <a:gd name="T44" fmla="*/ 210 w 681"/>
                  <a:gd name="T45" fmla="*/ 65 h 680"/>
                  <a:gd name="T46" fmla="*/ 165 w 681"/>
                  <a:gd name="T47" fmla="*/ 69 h 680"/>
                  <a:gd name="T48" fmla="*/ 116 w 681"/>
                  <a:gd name="T49" fmla="*/ 88 h 680"/>
                  <a:gd name="T50" fmla="*/ 106 w 681"/>
                  <a:gd name="T51" fmla="*/ 147 h 680"/>
                  <a:gd name="T52" fmla="*/ 45 w 681"/>
                  <a:gd name="T53" fmla="*/ 168 h 680"/>
                  <a:gd name="T54" fmla="*/ 56 w 681"/>
                  <a:gd name="T55" fmla="*/ 235 h 680"/>
                  <a:gd name="T56" fmla="*/ 44 w 681"/>
                  <a:gd name="T57" fmla="*/ 277 h 680"/>
                  <a:gd name="T58" fmla="*/ 0 w 681"/>
                  <a:gd name="T59" fmla="*/ 325 h 680"/>
                  <a:gd name="T60" fmla="*/ 39 w 681"/>
                  <a:gd name="T61" fmla="*/ 364 h 680"/>
                  <a:gd name="T62" fmla="*/ 38 w 681"/>
                  <a:gd name="T63" fmla="*/ 415 h 680"/>
                  <a:gd name="T64" fmla="*/ 49 w 681"/>
                  <a:gd name="T65" fmla="*/ 476 h 680"/>
                  <a:gd name="T66" fmla="*/ 84 w 681"/>
                  <a:gd name="T67" fmla="*/ 500 h 680"/>
                  <a:gd name="T68" fmla="*/ 90 w 681"/>
                  <a:gd name="T69" fmla="*/ 570 h 680"/>
                  <a:gd name="T70" fmla="*/ 155 w 681"/>
                  <a:gd name="T71" fmla="*/ 578 h 680"/>
                  <a:gd name="T72" fmla="*/ 191 w 681"/>
                  <a:gd name="T73" fmla="*/ 602 h 680"/>
                  <a:gd name="T74" fmla="*/ 214 w 681"/>
                  <a:gd name="T75" fmla="*/ 655 h 680"/>
                  <a:gd name="T76" fmla="*/ 268 w 681"/>
                  <a:gd name="T77" fmla="*/ 633 h 680"/>
                  <a:gd name="T78" fmla="*/ 311 w 681"/>
                  <a:gd name="T79" fmla="*/ 640 h 680"/>
                  <a:gd name="T80" fmla="*/ 302 w 681"/>
                  <a:gd name="T81" fmla="*/ 589 h 680"/>
                  <a:gd name="T82" fmla="*/ 204 w 681"/>
                  <a:gd name="T83" fmla="*/ 552 h 680"/>
                  <a:gd name="T84" fmla="*/ 135 w 681"/>
                  <a:gd name="T85" fmla="*/ 488 h 680"/>
                  <a:gd name="T86" fmla="*/ 103 w 681"/>
                  <a:gd name="T87" fmla="*/ 426 h 680"/>
                  <a:gd name="T88" fmla="*/ 88 w 681"/>
                  <a:gd name="T89" fmla="*/ 358 h 680"/>
                  <a:gd name="T90" fmla="*/ 98 w 681"/>
                  <a:gd name="T91" fmla="*/ 265 h 680"/>
                  <a:gd name="T92" fmla="*/ 149 w 681"/>
                  <a:gd name="T93" fmla="*/ 173 h 680"/>
                  <a:gd name="T94" fmla="*/ 229 w 681"/>
                  <a:gd name="T95" fmla="*/ 111 h 680"/>
                  <a:gd name="T96" fmla="*/ 336 w 681"/>
                  <a:gd name="T97" fmla="*/ 85 h 680"/>
                  <a:gd name="T98" fmla="*/ 435 w 681"/>
                  <a:gd name="T99" fmla="*/ 103 h 680"/>
                  <a:gd name="T100" fmla="*/ 523 w 681"/>
                  <a:gd name="T101" fmla="*/ 162 h 680"/>
                  <a:gd name="T102" fmla="*/ 577 w 681"/>
                  <a:gd name="T103" fmla="*/ 246 h 680"/>
                  <a:gd name="T104" fmla="*/ 595 w 681"/>
                  <a:gd name="T105" fmla="*/ 339 h 680"/>
                  <a:gd name="T106" fmla="*/ 590 w 681"/>
                  <a:gd name="T107" fmla="*/ 389 h 680"/>
                  <a:gd name="T108" fmla="*/ 561 w 681"/>
                  <a:gd name="T109" fmla="*/ 465 h 680"/>
                  <a:gd name="T110" fmla="*/ 485 w 681"/>
                  <a:gd name="T111" fmla="*/ 548 h 680"/>
                  <a:gd name="T112" fmla="*/ 399 w 681"/>
                  <a:gd name="T113" fmla="*/ 586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1" h="680">
                    <a:moveTo>
                      <a:pt x="354" y="680"/>
                    </a:moveTo>
                    <a:cubicBezTo>
                      <a:pt x="357" y="680"/>
                      <a:pt x="361" y="679"/>
                      <a:pt x="363" y="679"/>
                    </a:cubicBezTo>
                    <a:cubicBezTo>
                      <a:pt x="366" y="679"/>
                      <a:pt x="367" y="679"/>
                      <a:pt x="367" y="679"/>
                    </a:cubicBezTo>
                    <a:cubicBezTo>
                      <a:pt x="371" y="679"/>
                      <a:pt x="374" y="677"/>
                      <a:pt x="376" y="674"/>
                    </a:cubicBezTo>
                    <a:cubicBezTo>
                      <a:pt x="376" y="674"/>
                      <a:pt x="379" y="666"/>
                      <a:pt x="382" y="658"/>
                    </a:cubicBezTo>
                    <a:cubicBezTo>
                      <a:pt x="383" y="654"/>
                      <a:pt x="385" y="651"/>
                      <a:pt x="386" y="648"/>
                    </a:cubicBezTo>
                    <a:cubicBezTo>
                      <a:pt x="387" y="645"/>
                      <a:pt x="387" y="643"/>
                      <a:pt x="387" y="643"/>
                    </a:cubicBezTo>
                    <a:cubicBezTo>
                      <a:pt x="388" y="640"/>
                      <a:pt x="391" y="638"/>
                      <a:pt x="394" y="637"/>
                    </a:cubicBezTo>
                    <a:cubicBezTo>
                      <a:pt x="394" y="637"/>
                      <a:pt x="396" y="637"/>
                      <a:pt x="398" y="636"/>
                    </a:cubicBezTo>
                    <a:cubicBezTo>
                      <a:pt x="400" y="636"/>
                      <a:pt x="402" y="636"/>
                      <a:pt x="405" y="635"/>
                    </a:cubicBezTo>
                    <a:cubicBezTo>
                      <a:pt x="410" y="634"/>
                      <a:pt x="415" y="633"/>
                      <a:pt x="415" y="633"/>
                    </a:cubicBezTo>
                    <a:cubicBezTo>
                      <a:pt x="415" y="633"/>
                      <a:pt x="421" y="631"/>
                      <a:pt x="426" y="630"/>
                    </a:cubicBezTo>
                    <a:cubicBezTo>
                      <a:pt x="428" y="629"/>
                      <a:pt x="431" y="628"/>
                      <a:pt x="433" y="627"/>
                    </a:cubicBezTo>
                    <a:cubicBezTo>
                      <a:pt x="435" y="627"/>
                      <a:pt x="436" y="626"/>
                      <a:pt x="436" y="626"/>
                    </a:cubicBezTo>
                    <a:cubicBezTo>
                      <a:pt x="439" y="625"/>
                      <a:pt x="443" y="626"/>
                      <a:pt x="445" y="628"/>
                    </a:cubicBezTo>
                    <a:cubicBezTo>
                      <a:pt x="445" y="628"/>
                      <a:pt x="446" y="630"/>
                      <a:pt x="449" y="632"/>
                    </a:cubicBezTo>
                    <a:cubicBezTo>
                      <a:pt x="451" y="634"/>
                      <a:pt x="454" y="636"/>
                      <a:pt x="457" y="639"/>
                    </a:cubicBezTo>
                    <a:cubicBezTo>
                      <a:pt x="463" y="644"/>
                      <a:pt x="470" y="650"/>
                      <a:pt x="470" y="650"/>
                    </a:cubicBezTo>
                    <a:cubicBezTo>
                      <a:pt x="472" y="652"/>
                      <a:pt x="476" y="652"/>
                      <a:pt x="480" y="650"/>
                    </a:cubicBezTo>
                    <a:cubicBezTo>
                      <a:pt x="480" y="650"/>
                      <a:pt x="481" y="650"/>
                      <a:pt x="483" y="649"/>
                    </a:cubicBezTo>
                    <a:cubicBezTo>
                      <a:pt x="486" y="648"/>
                      <a:pt x="489" y="646"/>
                      <a:pt x="492" y="645"/>
                    </a:cubicBezTo>
                    <a:cubicBezTo>
                      <a:pt x="498" y="642"/>
                      <a:pt x="504" y="639"/>
                      <a:pt x="504" y="639"/>
                    </a:cubicBezTo>
                    <a:cubicBezTo>
                      <a:pt x="507" y="637"/>
                      <a:pt x="509" y="634"/>
                      <a:pt x="509" y="630"/>
                    </a:cubicBezTo>
                    <a:cubicBezTo>
                      <a:pt x="509" y="630"/>
                      <a:pt x="509" y="622"/>
                      <a:pt x="508" y="614"/>
                    </a:cubicBezTo>
                    <a:cubicBezTo>
                      <a:pt x="508" y="606"/>
                      <a:pt x="507" y="598"/>
                      <a:pt x="507" y="598"/>
                    </a:cubicBezTo>
                    <a:cubicBezTo>
                      <a:pt x="507" y="594"/>
                      <a:pt x="508" y="591"/>
                      <a:pt x="511" y="590"/>
                    </a:cubicBezTo>
                    <a:cubicBezTo>
                      <a:pt x="511" y="590"/>
                      <a:pt x="512" y="589"/>
                      <a:pt x="514" y="588"/>
                    </a:cubicBezTo>
                    <a:cubicBezTo>
                      <a:pt x="516" y="586"/>
                      <a:pt x="518" y="585"/>
                      <a:pt x="520" y="583"/>
                    </a:cubicBezTo>
                    <a:cubicBezTo>
                      <a:pt x="522" y="582"/>
                      <a:pt x="524" y="580"/>
                      <a:pt x="526" y="579"/>
                    </a:cubicBezTo>
                    <a:cubicBezTo>
                      <a:pt x="527" y="578"/>
                      <a:pt x="529" y="577"/>
                      <a:pt x="529" y="577"/>
                    </a:cubicBezTo>
                    <a:cubicBezTo>
                      <a:pt x="529" y="577"/>
                      <a:pt x="530" y="576"/>
                      <a:pt x="531" y="575"/>
                    </a:cubicBezTo>
                    <a:cubicBezTo>
                      <a:pt x="533" y="573"/>
                      <a:pt x="535" y="572"/>
                      <a:pt x="537" y="570"/>
                    </a:cubicBezTo>
                    <a:cubicBezTo>
                      <a:pt x="541" y="566"/>
                      <a:pt x="545" y="563"/>
                      <a:pt x="545" y="563"/>
                    </a:cubicBezTo>
                    <a:cubicBezTo>
                      <a:pt x="547" y="561"/>
                      <a:pt x="551" y="560"/>
                      <a:pt x="554" y="561"/>
                    </a:cubicBezTo>
                    <a:cubicBezTo>
                      <a:pt x="554" y="561"/>
                      <a:pt x="561" y="564"/>
                      <a:pt x="569" y="566"/>
                    </a:cubicBezTo>
                    <a:cubicBezTo>
                      <a:pt x="573" y="567"/>
                      <a:pt x="577" y="568"/>
                      <a:pt x="580" y="569"/>
                    </a:cubicBezTo>
                    <a:cubicBezTo>
                      <a:pt x="583" y="570"/>
                      <a:pt x="585" y="570"/>
                      <a:pt x="585" y="570"/>
                    </a:cubicBezTo>
                    <a:cubicBezTo>
                      <a:pt x="588" y="571"/>
                      <a:pt x="592" y="570"/>
                      <a:pt x="594" y="567"/>
                    </a:cubicBezTo>
                    <a:cubicBezTo>
                      <a:pt x="594" y="567"/>
                      <a:pt x="596" y="566"/>
                      <a:pt x="597" y="564"/>
                    </a:cubicBezTo>
                    <a:cubicBezTo>
                      <a:pt x="599" y="562"/>
                      <a:pt x="601" y="559"/>
                      <a:pt x="603" y="557"/>
                    </a:cubicBezTo>
                    <a:cubicBezTo>
                      <a:pt x="605" y="554"/>
                      <a:pt x="607" y="552"/>
                      <a:pt x="609" y="550"/>
                    </a:cubicBezTo>
                    <a:cubicBezTo>
                      <a:pt x="611" y="548"/>
                      <a:pt x="612" y="546"/>
                      <a:pt x="612" y="546"/>
                    </a:cubicBezTo>
                    <a:cubicBezTo>
                      <a:pt x="614" y="544"/>
                      <a:pt x="614" y="540"/>
                      <a:pt x="613" y="537"/>
                    </a:cubicBezTo>
                    <a:cubicBezTo>
                      <a:pt x="613" y="537"/>
                      <a:pt x="610" y="529"/>
                      <a:pt x="606" y="522"/>
                    </a:cubicBezTo>
                    <a:cubicBezTo>
                      <a:pt x="604" y="518"/>
                      <a:pt x="602" y="515"/>
                      <a:pt x="601" y="512"/>
                    </a:cubicBezTo>
                    <a:cubicBezTo>
                      <a:pt x="599" y="509"/>
                      <a:pt x="598" y="508"/>
                      <a:pt x="598" y="508"/>
                    </a:cubicBezTo>
                    <a:cubicBezTo>
                      <a:pt x="597" y="505"/>
                      <a:pt x="597" y="501"/>
                      <a:pt x="598" y="499"/>
                    </a:cubicBezTo>
                    <a:cubicBezTo>
                      <a:pt x="598" y="499"/>
                      <a:pt x="599" y="497"/>
                      <a:pt x="600" y="496"/>
                    </a:cubicBezTo>
                    <a:cubicBezTo>
                      <a:pt x="601" y="494"/>
                      <a:pt x="603" y="492"/>
                      <a:pt x="604" y="489"/>
                    </a:cubicBezTo>
                    <a:cubicBezTo>
                      <a:pt x="605" y="487"/>
                      <a:pt x="607" y="485"/>
                      <a:pt x="608" y="483"/>
                    </a:cubicBezTo>
                    <a:cubicBezTo>
                      <a:pt x="609" y="481"/>
                      <a:pt x="609" y="480"/>
                      <a:pt x="609" y="480"/>
                    </a:cubicBezTo>
                    <a:cubicBezTo>
                      <a:pt x="609" y="480"/>
                      <a:pt x="612" y="475"/>
                      <a:pt x="614" y="470"/>
                    </a:cubicBezTo>
                    <a:cubicBezTo>
                      <a:pt x="615" y="468"/>
                      <a:pt x="616" y="465"/>
                      <a:pt x="617" y="464"/>
                    </a:cubicBezTo>
                    <a:cubicBezTo>
                      <a:pt x="618" y="462"/>
                      <a:pt x="619" y="460"/>
                      <a:pt x="619" y="460"/>
                    </a:cubicBezTo>
                    <a:cubicBezTo>
                      <a:pt x="620" y="457"/>
                      <a:pt x="623" y="455"/>
                      <a:pt x="626" y="455"/>
                    </a:cubicBezTo>
                    <a:cubicBezTo>
                      <a:pt x="626" y="455"/>
                      <a:pt x="634" y="454"/>
                      <a:pt x="642" y="453"/>
                    </a:cubicBezTo>
                    <a:cubicBezTo>
                      <a:pt x="646" y="453"/>
                      <a:pt x="650" y="452"/>
                      <a:pt x="653" y="452"/>
                    </a:cubicBezTo>
                    <a:cubicBezTo>
                      <a:pt x="656" y="451"/>
                      <a:pt x="658" y="451"/>
                      <a:pt x="658" y="451"/>
                    </a:cubicBezTo>
                    <a:cubicBezTo>
                      <a:pt x="662" y="450"/>
                      <a:pt x="664" y="448"/>
                      <a:pt x="665" y="444"/>
                    </a:cubicBezTo>
                    <a:cubicBezTo>
                      <a:pt x="665" y="444"/>
                      <a:pt x="668" y="438"/>
                      <a:pt x="669" y="431"/>
                    </a:cubicBezTo>
                    <a:cubicBezTo>
                      <a:pt x="670" y="428"/>
                      <a:pt x="671" y="425"/>
                      <a:pt x="672" y="423"/>
                    </a:cubicBezTo>
                    <a:cubicBezTo>
                      <a:pt x="672" y="420"/>
                      <a:pt x="673" y="418"/>
                      <a:pt x="673" y="418"/>
                    </a:cubicBezTo>
                    <a:cubicBezTo>
                      <a:pt x="674" y="415"/>
                      <a:pt x="673" y="411"/>
                      <a:pt x="670" y="409"/>
                    </a:cubicBezTo>
                    <a:cubicBezTo>
                      <a:pt x="670" y="409"/>
                      <a:pt x="664" y="404"/>
                      <a:pt x="658" y="398"/>
                    </a:cubicBezTo>
                    <a:cubicBezTo>
                      <a:pt x="651" y="393"/>
                      <a:pt x="645" y="388"/>
                      <a:pt x="645" y="388"/>
                    </a:cubicBezTo>
                    <a:cubicBezTo>
                      <a:pt x="642" y="386"/>
                      <a:pt x="641" y="383"/>
                      <a:pt x="641" y="380"/>
                    </a:cubicBezTo>
                    <a:cubicBezTo>
                      <a:pt x="641" y="380"/>
                      <a:pt x="642" y="375"/>
                      <a:pt x="643" y="369"/>
                    </a:cubicBezTo>
                    <a:cubicBezTo>
                      <a:pt x="643" y="364"/>
                      <a:pt x="644" y="359"/>
                      <a:pt x="644" y="359"/>
                    </a:cubicBezTo>
                    <a:cubicBezTo>
                      <a:pt x="644" y="359"/>
                      <a:pt x="644" y="357"/>
                      <a:pt x="644" y="355"/>
                    </a:cubicBezTo>
                    <a:cubicBezTo>
                      <a:pt x="644" y="353"/>
                      <a:pt x="644" y="350"/>
                      <a:pt x="644" y="348"/>
                    </a:cubicBezTo>
                    <a:cubicBezTo>
                      <a:pt x="644" y="345"/>
                      <a:pt x="644" y="342"/>
                      <a:pt x="644" y="340"/>
                    </a:cubicBezTo>
                    <a:cubicBezTo>
                      <a:pt x="644" y="338"/>
                      <a:pt x="644" y="337"/>
                      <a:pt x="644" y="337"/>
                    </a:cubicBezTo>
                    <a:cubicBezTo>
                      <a:pt x="644" y="334"/>
                      <a:pt x="646" y="331"/>
                      <a:pt x="649" y="329"/>
                    </a:cubicBezTo>
                    <a:cubicBezTo>
                      <a:pt x="649" y="329"/>
                      <a:pt x="650" y="328"/>
                      <a:pt x="653" y="327"/>
                    </a:cubicBezTo>
                    <a:cubicBezTo>
                      <a:pt x="656" y="325"/>
                      <a:pt x="659" y="323"/>
                      <a:pt x="663" y="321"/>
                    </a:cubicBezTo>
                    <a:cubicBezTo>
                      <a:pt x="670" y="317"/>
                      <a:pt x="677" y="312"/>
                      <a:pt x="677" y="312"/>
                    </a:cubicBezTo>
                    <a:cubicBezTo>
                      <a:pt x="679" y="310"/>
                      <a:pt x="681" y="307"/>
                      <a:pt x="680" y="303"/>
                    </a:cubicBezTo>
                    <a:cubicBezTo>
                      <a:pt x="680" y="303"/>
                      <a:pt x="680" y="296"/>
                      <a:pt x="679" y="290"/>
                    </a:cubicBezTo>
                    <a:cubicBezTo>
                      <a:pt x="678" y="283"/>
                      <a:pt x="677" y="277"/>
                      <a:pt x="677" y="277"/>
                    </a:cubicBezTo>
                    <a:cubicBezTo>
                      <a:pt x="676" y="273"/>
                      <a:pt x="674" y="270"/>
                      <a:pt x="670" y="269"/>
                    </a:cubicBezTo>
                    <a:cubicBezTo>
                      <a:pt x="670" y="269"/>
                      <a:pt x="662" y="267"/>
                      <a:pt x="655" y="264"/>
                    </a:cubicBezTo>
                    <a:cubicBezTo>
                      <a:pt x="651" y="263"/>
                      <a:pt x="647" y="262"/>
                      <a:pt x="644" y="262"/>
                    </a:cubicBezTo>
                    <a:cubicBezTo>
                      <a:pt x="641" y="261"/>
                      <a:pt x="639" y="260"/>
                      <a:pt x="639" y="260"/>
                    </a:cubicBezTo>
                    <a:cubicBezTo>
                      <a:pt x="636" y="260"/>
                      <a:pt x="633" y="257"/>
                      <a:pt x="632" y="254"/>
                    </a:cubicBezTo>
                    <a:cubicBezTo>
                      <a:pt x="632" y="254"/>
                      <a:pt x="631" y="249"/>
                      <a:pt x="629" y="244"/>
                    </a:cubicBezTo>
                    <a:cubicBezTo>
                      <a:pt x="628" y="241"/>
                      <a:pt x="627" y="239"/>
                      <a:pt x="627" y="237"/>
                    </a:cubicBezTo>
                    <a:cubicBezTo>
                      <a:pt x="626" y="235"/>
                      <a:pt x="626" y="234"/>
                      <a:pt x="626" y="234"/>
                    </a:cubicBezTo>
                    <a:cubicBezTo>
                      <a:pt x="626" y="234"/>
                      <a:pt x="624" y="229"/>
                      <a:pt x="622" y="224"/>
                    </a:cubicBezTo>
                    <a:cubicBezTo>
                      <a:pt x="621" y="221"/>
                      <a:pt x="620" y="219"/>
                      <a:pt x="619" y="217"/>
                    </a:cubicBezTo>
                    <a:cubicBezTo>
                      <a:pt x="618" y="215"/>
                      <a:pt x="617" y="214"/>
                      <a:pt x="617" y="214"/>
                    </a:cubicBezTo>
                    <a:cubicBezTo>
                      <a:pt x="616" y="211"/>
                      <a:pt x="616" y="207"/>
                      <a:pt x="618" y="205"/>
                    </a:cubicBezTo>
                    <a:cubicBezTo>
                      <a:pt x="618" y="205"/>
                      <a:pt x="619" y="203"/>
                      <a:pt x="621" y="201"/>
                    </a:cubicBezTo>
                    <a:cubicBezTo>
                      <a:pt x="623" y="198"/>
                      <a:pt x="625" y="195"/>
                      <a:pt x="628" y="192"/>
                    </a:cubicBezTo>
                    <a:cubicBezTo>
                      <a:pt x="632" y="185"/>
                      <a:pt x="637" y="178"/>
                      <a:pt x="637" y="178"/>
                    </a:cubicBezTo>
                    <a:cubicBezTo>
                      <a:pt x="639" y="175"/>
                      <a:pt x="638" y="171"/>
                      <a:pt x="637" y="168"/>
                    </a:cubicBezTo>
                    <a:cubicBezTo>
                      <a:pt x="637" y="168"/>
                      <a:pt x="636" y="167"/>
                      <a:pt x="635" y="164"/>
                    </a:cubicBezTo>
                    <a:cubicBezTo>
                      <a:pt x="633" y="162"/>
                      <a:pt x="632" y="159"/>
                      <a:pt x="630" y="157"/>
                    </a:cubicBezTo>
                    <a:cubicBezTo>
                      <a:pt x="628" y="154"/>
                      <a:pt x="626" y="151"/>
                      <a:pt x="625" y="149"/>
                    </a:cubicBezTo>
                    <a:cubicBezTo>
                      <a:pt x="623" y="147"/>
                      <a:pt x="622" y="145"/>
                      <a:pt x="622" y="145"/>
                    </a:cubicBezTo>
                    <a:cubicBezTo>
                      <a:pt x="620" y="142"/>
                      <a:pt x="617" y="141"/>
                      <a:pt x="614" y="141"/>
                    </a:cubicBezTo>
                    <a:cubicBezTo>
                      <a:pt x="614" y="141"/>
                      <a:pt x="605" y="142"/>
                      <a:pt x="597" y="143"/>
                    </a:cubicBezTo>
                    <a:cubicBezTo>
                      <a:pt x="589" y="144"/>
                      <a:pt x="581" y="146"/>
                      <a:pt x="581" y="146"/>
                    </a:cubicBezTo>
                    <a:cubicBezTo>
                      <a:pt x="578" y="147"/>
                      <a:pt x="575" y="145"/>
                      <a:pt x="573" y="143"/>
                    </a:cubicBezTo>
                    <a:cubicBezTo>
                      <a:pt x="573" y="143"/>
                      <a:pt x="569" y="139"/>
                      <a:pt x="566" y="135"/>
                    </a:cubicBezTo>
                    <a:cubicBezTo>
                      <a:pt x="564" y="133"/>
                      <a:pt x="562" y="131"/>
                      <a:pt x="561" y="129"/>
                    </a:cubicBezTo>
                    <a:cubicBezTo>
                      <a:pt x="559" y="128"/>
                      <a:pt x="558" y="127"/>
                      <a:pt x="558" y="127"/>
                    </a:cubicBezTo>
                    <a:cubicBezTo>
                      <a:pt x="558" y="127"/>
                      <a:pt x="557" y="126"/>
                      <a:pt x="556" y="125"/>
                    </a:cubicBezTo>
                    <a:cubicBezTo>
                      <a:pt x="555" y="123"/>
                      <a:pt x="553" y="121"/>
                      <a:pt x="551" y="119"/>
                    </a:cubicBezTo>
                    <a:cubicBezTo>
                      <a:pt x="549" y="118"/>
                      <a:pt x="547" y="116"/>
                      <a:pt x="545" y="114"/>
                    </a:cubicBezTo>
                    <a:cubicBezTo>
                      <a:pt x="544" y="113"/>
                      <a:pt x="543" y="112"/>
                      <a:pt x="543" y="112"/>
                    </a:cubicBezTo>
                    <a:cubicBezTo>
                      <a:pt x="540" y="110"/>
                      <a:pt x="539" y="107"/>
                      <a:pt x="540" y="104"/>
                    </a:cubicBezTo>
                    <a:cubicBezTo>
                      <a:pt x="540" y="104"/>
                      <a:pt x="542" y="96"/>
                      <a:pt x="543" y="88"/>
                    </a:cubicBezTo>
                    <a:cubicBezTo>
                      <a:pt x="545" y="80"/>
                      <a:pt x="546" y="71"/>
                      <a:pt x="546" y="71"/>
                    </a:cubicBezTo>
                    <a:cubicBezTo>
                      <a:pt x="546" y="68"/>
                      <a:pt x="545" y="65"/>
                      <a:pt x="542" y="62"/>
                    </a:cubicBezTo>
                    <a:cubicBezTo>
                      <a:pt x="542" y="62"/>
                      <a:pt x="536" y="59"/>
                      <a:pt x="531" y="55"/>
                    </a:cubicBezTo>
                    <a:cubicBezTo>
                      <a:pt x="528" y="53"/>
                      <a:pt x="525" y="51"/>
                      <a:pt x="523" y="50"/>
                    </a:cubicBezTo>
                    <a:cubicBezTo>
                      <a:pt x="521" y="49"/>
                      <a:pt x="519" y="48"/>
                      <a:pt x="519" y="48"/>
                    </a:cubicBezTo>
                    <a:cubicBezTo>
                      <a:pt x="516" y="46"/>
                      <a:pt x="513" y="46"/>
                      <a:pt x="510" y="47"/>
                    </a:cubicBezTo>
                    <a:cubicBezTo>
                      <a:pt x="510" y="47"/>
                      <a:pt x="503" y="51"/>
                      <a:pt x="496" y="56"/>
                    </a:cubicBezTo>
                    <a:cubicBezTo>
                      <a:pt x="489" y="60"/>
                      <a:pt x="482" y="65"/>
                      <a:pt x="482" y="65"/>
                    </a:cubicBezTo>
                    <a:cubicBezTo>
                      <a:pt x="480" y="67"/>
                      <a:pt x="476" y="67"/>
                      <a:pt x="473" y="66"/>
                    </a:cubicBezTo>
                    <a:cubicBezTo>
                      <a:pt x="473" y="66"/>
                      <a:pt x="472" y="65"/>
                      <a:pt x="470" y="64"/>
                    </a:cubicBezTo>
                    <a:cubicBezTo>
                      <a:pt x="468" y="63"/>
                      <a:pt x="466" y="62"/>
                      <a:pt x="463" y="61"/>
                    </a:cubicBezTo>
                    <a:cubicBezTo>
                      <a:pt x="461" y="60"/>
                      <a:pt x="458" y="59"/>
                      <a:pt x="457" y="58"/>
                    </a:cubicBezTo>
                    <a:cubicBezTo>
                      <a:pt x="455" y="57"/>
                      <a:pt x="453" y="57"/>
                      <a:pt x="453" y="57"/>
                    </a:cubicBezTo>
                    <a:cubicBezTo>
                      <a:pt x="453" y="57"/>
                      <a:pt x="448" y="55"/>
                      <a:pt x="443" y="53"/>
                    </a:cubicBezTo>
                    <a:cubicBezTo>
                      <a:pt x="438" y="51"/>
                      <a:pt x="433" y="50"/>
                      <a:pt x="433" y="50"/>
                    </a:cubicBezTo>
                    <a:cubicBezTo>
                      <a:pt x="430" y="49"/>
                      <a:pt x="428" y="46"/>
                      <a:pt x="427" y="43"/>
                    </a:cubicBezTo>
                    <a:cubicBezTo>
                      <a:pt x="427" y="43"/>
                      <a:pt x="426" y="35"/>
                      <a:pt x="424" y="27"/>
                    </a:cubicBezTo>
                    <a:cubicBezTo>
                      <a:pt x="423" y="23"/>
                      <a:pt x="422" y="19"/>
                      <a:pt x="421" y="16"/>
                    </a:cubicBezTo>
                    <a:cubicBezTo>
                      <a:pt x="420" y="13"/>
                      <a:pt x="419" y="11"/>
                      <a:pt x="419" y="11"/>
                    </a:cubicBezTo>
                    <a:cubicBezTo>
                      <a:pt x="419" y="8"/>
                      <a:pt x="416" y="5"/>
                      <a:pt x="412" y="5"/>
                    </a:cubicBezTo>
                    <a:cubicBezTo>
                      <a:pt x="412" y="5"/>
                      <a:pt x="410" y="4"/>
                      <a:pt x="408" y="4"/>
                    </a:cubicBezTo>
                    <a:cubicBezTo>
                      <a:pt x="406" y="3"/>
                      <a:pt x="402" y="3"/>
                      <a:pt x="399" y="2"/>
                    </a:cubicBezTo>
                    <a:cubicBezTo>
                      <a:pt x="392" y="1"/>
                      <a:pt x="386" y="0"/>
                      <a:pt x="386" y="0"/>
                    </a:cubicBezTo>
                    <a:cubicBezTo>
                      <a:pt x="382" y="0"/>
                      <a:pt x="379" y="1"/>
                      <a:pt x="377" y="4"/>
                    </a:cubicBezTo>
                    <a:cubicBezTo>
                      <a:pt x="377" y="4"/>
                      <a:pt x="375" y="5"/>
                      <a:pt x="374" y="8"/>
                    </a:cubicBezTo>
                    <a:cubicBezTo>
                      <a:pt x="372" y="10"/>
                      <a:pt x="370" y="14"/>
                      <a:pt x="367" y="17"/>
                    </a:cubicBezTo>
                    <a:cubicBezTo>
                      <a:pt x="363" y="24"/>
                      <a:pt x="359" y="31"/>
                      <a:pt x="359" y="31"/>
                    </a:cubicBezTo>
                    <a:cubicBezTo>
                      <a:pt x="357" y="34"/>
                      <a:pt x="354" y="35"/>
                      <a:pt x="351" y="35"/>
                    </a:cubicBezTo>
                    <a:cubicBezTo>
                      <a:pt x="351" y="35"/>
                      <a:pt x="349" y="35"/>
                      <a:pt x="347" y="35"/>
                    </a:cubicBezTo>
                    <a:cubicBezTo>
                      <a:pt x="345" y="35"/>
                      <a:pt x="343" y="35"/>
                      <a:pt x="340" y="35"/>
                    </a:cubicBezTo>
                    <a:cubicBezTo>
                      <a:pt x="335" y="35"/>
                      <a:pt x="329" y="35"/>
                      <a:pt x="329" y="35"/>
                    </a:cubicBezTo>
                    <a:cubicBezTo>
                      <a:pt x="329" y="35"/>
                      <a:pt x="329" y="35"/>
                      <a:pt x="328" y="35"/>
                    </a:cubicBezTo>
                    <a:cubicBezTo>
                      <a:pt x="328" y="35"/>
                      <a:pt x="327" y="35"/>
                      <a:pt x="326" y="36"/>
                    </a:cubicBezTo>
                    <a:cubicBezTo>
                      <a:pt x="324" y="36"/>
                      <a:pt x="321" y="36"/>
                      <a:pt x="318" y="36"/>
                    </a:cubicBezTo>
                    <a:cubicBezTo>
                      <a:pt x="316" y="36"/>
                      <a:pt x="313" y="36"/>
                      <a:pt x="311" y="37"/>
                    </a:cubicBezTo>
                    <a:cubicBezTo>
                      <a:pt x="309" y="37"/>
                      <a:pt x="308" y="37"/>
                      <a:pt x="308" y="37"/>
                    </a:cubicBezTo>
                    <a:cubicBezTo>
                      <a:pt x="304" y="37"/>
                      <a:pt x="301" y="36"/>
                      <a:pt x="299" y="33"/>
                    </a:cubicBezTo>
                    <a:cubicBezTo>
                      <a:pt x="299" y="33"/>
                      <a:pt x="295" y="27"/>
                      <a:pt x="290" y="20"/>
                    </a:cubicBezTo>
                    <a:cubicBezTo>
                      <a:pt x="285" y="14"/>
                      <a:pt x="279" y="7"/>
                      <a:pt x="279" y="7"/>
                    </a:cubicBezTo>
                    <a:cubicBezTo>
                      <a:pt x="277" y="5"/>
                      <a:pt x="274" y="4"/>
                      <a:pt x="270" y="5"/>
                    </a:cubicBezTo>
                    <a:cubicBezTo>
                      <a:pt x="270" y="5"/>
                      <a:pt x="264" y="6"/>
                      <a:pt x="257" y="8"/>
                    </a:cubicBezTo>
                    <a:cubicBezTo>
                      <a:pt x="251" y="9"/>
                      <a:pt x="244" y="11"/>
                      <a:pt x="244" y="11"/>
                    </a:cubicBezTo>
                    <a:cubicBezTo>
                      <a:pt x="241" y="12"/>
                      <a:pt x="238" y="15"/>
                      <a:pt x="237" y="18"/>
                    </a:cubicBezTo>
                    <a:cubicBezTo>
                      <a:pt x="237" y="18"/>
                      <a:pt x="236" y="26"/>
                      <a:pt x="234" y="34"/>
                    </a:cubicBezTo>
                    <a:cubicBezTo>
                      <a:pt x="233" y="42"/>
                      <a:pt x="232" y="51"/>
                      <a:pt x="232" y="51"/>
                    </a:cubicBezTo>
                    <a:cubicBezTo>
                      <a:pt x="232" y="54"/>
                      <a:pt x="230" y="56"/>
                      <a:pt x="227" y="58"/>
                    </a:cubicBezTo>
                    <a:cubicBezTo>
                      <a:pt x="227" y="58"/>
                      <a:pt x="225" y="58"/>
                      <a:pt x="223" y="59"/>
                    </a:cubicBezTo>
                    <a:cubicBezTo>
                      <a:pt x="222" y="60"/>
                      <a:pt x="219" y="61"/>
                      <a:pt x="217" y="62"/>
                    </a:cubicBezTo>
                    <a:cubicBezTo>
                      <a:pt x="214" y="63"/>
                      <a:pt x="212" y="64"/>
                      <a:pt x="210" y="65"/>
                    </a:cubicBezTo>
                    <a:cubicBezTo>
                      <a:pt x="209" y="65"/>
                      <a:pt x="208" y="66"/>
                      <a:pt x="208" y="66"/>
                    </a:cubicBezTo>
                    <a:cubicBezTo>
                      <a:pt x="207" y="66"/>
                      <a:pt x="207" y="66"/>
                      <a:pt x="207" y="66"/>
                    </a:cubicBezTo>
                    <a:cubicBezTo>
                      <a:pt x="207" y="66"/>
                      <a:pt x="202" y="69"/>
                      <a:pt x="197" y="71"/>
                    </a:cubicBezTo>
                    <a:cubicBezTo>
                      <a:pt x="195" y="73"/>
                      <a:pt x="193" y="74"/>
                      <a:pt x="191" y="75"/>
                    </a:cubicBezTo>
                    <a:cubicBezTo>
                      <a:pt x="189" y="76"/>
                      <a:pt x="188" y="77"/>
                      <a:pt x="188" y="77"/>
                    </a:cubicBezTo>
                    <a:cubicBezTo>
                      <a:pt x="185" y="78"/>
                      <a:pt x="182" y="78"/>
                      <a:pt x="179" y="77"/>
                    </a:cubicBezTo>
                    <a:cubicBezTo>
                      <a:pt x="179" y="77"/>
                      <a:pt x="172" y="72"/>
                      <a:pt x="165" y="69"/>
                    </a:cubicBezTo>
                    <a:cubicBezTo>
                      <a:pt x="161" y="67"/>
                      <a:pt x="157" y="65"/>
                      <a:pt x="155" y="63"/>
                    </a:cubicBezTo>
                    <a:cubicBezTo>
                      <a:pt x="152" y="62"/>
                      <a:pt x="150" y="61"/>
                      <a:pt x="150" y="61"/>
                    </a:cubicBezTo>
                    <a:cubicBezTo>
                      <a:pt x="147" y="60"/>
                      <a:pt x="143" y="60"/>
                      <a:pt x="140" y="62"/>
                    </a:cubicBezTo>
                    <a:cubicBezTo>
                      <a:pt x="140" y="62"/>
                      <a:pt x="135" y="66"/>
                      <a:pt x="130" y="70"/>
                    </a:cubicBezTo>
                    <a:cubicBezTo>
                      <a:pt x="127" y="72"/>
                      <a:pt x="124" y="74"/>
                      <a:pt x="123" y="76"/>
                    </a:cubicBezTo>
                    <a:cubicBezTo>
                      <a:pt x="121" y="78"/>
                      <a:pt x="119" y="79"/>
                      <a:pt x="119" y="79"/>
                    </a:cubicBezTo>
                    <a:cubicBezTo>
                      <a:pt x="117" y="81"/>
                      <a:pt x="115" y="85"/>
                      <a:pt x="116" y="88"/>
                    </a:cubicBezTo>
                    <a:cubicBezTo>
                      <a:pt x="116" y="88"/>
                      <a:pt x="116" y="90"/>
                      <a:pt x="117" y="93"/>
                    </a:cubicBezTo>
                    <a:cubicBezTo>
                      <a:pt x="118" y="96"/>
                      <a:pt x="119" y="100"/>
                      <a:pt x="120" y="104"/>
                    </a:cubicBezTo>
                    <a:cubicBezTo>
                      <a:pt x="122" y="112"/>
                      <a:pt x="124" y="120"/>
                      <a:pt x="124" y="120"/>
                    </a:cubicBezTo>
                    <a:cubicBezTo>
                      <a:pt x="125" y="123"/>
                      <a:pt x="124" y="126"/>
                      <a:pt x="122" y="128"/>
                    </a:cubicBezTo>
                    <a:cubicBezTo>
                      <a:pt x="122" y="128"/>
                      <a:pt x="119" y="132"/>
                      <a:pt x="115" y="136"/>
                    </a:cubicBezTo>
                    <a:cubicBezTo>
                      <a:pt x="111" y="140"/>
                      <a:pt x="108" y="144"/>
                      <a:pt x="108" y="144"/>
                    </a:cubicBezTo>
                    <a:cubicBezTo>
                      <a:pt x="108" y="144"/>
                      <a:pt x="107" y="145"/>
                      <a:pt x="106" y="147"/>
                    </a:cubicBezTo>
                    <a:cubicBezTo>
                      <a:pt x="104" y="149"/>
                      <a:pt x="103" y="151"/>
                      <a:pt x="101" y="153"/>
                    </a:cubicBezTo>
                    <a:cubicBezTo>
                      <a:pt x="99" y="155"/>
                      <a:pt x="98" y="157"/>
                      <a:pt x="97" y="159"/>
                    </a:cubicBezTo>
                    <a:cubicBezTo>
                      <a:pt x="95" y="160"/>
                      <a:pt x="95" y="162"/>
                      <a:pt x="95" y="162"/>
                    </a:cubicBezTo>
                    <a:cubicBezTo>
                      <a:pt x="93" y="164"/>
                      <a:pt x="90" y="166"/>
                      <a:pt x="86" y="165"/>
                    </a:cubicBezTo>
                    <a:cubicBezTo>
                      <a:pt x="86" y="165"/>
                      <a:pt x="78" y="164"/>
                      <a:pt x="70" y="164"/>
                    </a:cubicBezTo>
                    <a:cubicBezTo>
                      <a:pt x="62" y="163"/>
                      <a:pt x="54" y="163"/>
                      <a:pt x="54" y="163"/>
                    </a:cubicBezTo>
                    <a:cubicBezTo>
                      <a:pt x="50" y="163"/>
                      <a:pt x="47" y="164"/>
                      <a:pt x="45" y="168"/>
                    </a:cubicBezTo>
                    <a:cubicBezTo>
                      <a:pt x="45" y="168"/>
                      <a:pt x="45" y="169"/>
                      <a:pt x="43" y="171"/>
                    </a:cubicBezTo>
                    <a:cubicBezTo>
                      <a:pt x="42" y="174"/>
                      <a:pt x="40" y="176"/>
                      <a:pt x="39" y="179"/>
                    </a:cubicBezTo>
                    <a:cubicBezTo>
                      <a:pt x="36" y="185"/>
                      <a:pt x="33" y="191"/>
                      <a:pt x="33" y="191"/>
                    </a:cubicBezTo>
                    <a:cubicBezTo>
                      <a:pt x="31" y="195"/>
                      <a:pt x="32" y="198"/>
                      <a:pt x="34" y="201"/>
                    </a:cubicBezTo>
                    <a:cubicBezTo>
                      <a:pt x="34" y="201"/>
                      <a:pt x="38" y="208"/>
                      <a:pt x="44" y="214"/>
                    </a:cubicBezTo>
                    <a:cubicBezTo>
                      <a:pt x="49" y="221"/>
                      <a:pt x="54" y="227"/>
                      <a:pt x="54" y="227"/>
                    </a:cubicBezTo>
                    <a:cubicBezTo>
                      <a:pt x="56" y="229"/>
                      <a:pt x="57" y="232"/>
                      <a:pt x="56" y="235"/>
                    </a:cubicBezTo>
                    <a:cubicBezTo>
                      <a:pt x="56" y="235"/>
                      <a:pt x="55" y="237"/>
                      <a:pt x="55" y="239"/>
                    </a:cubicBezTo>
                    <a:cubicBezTo>
                      <a:pt x="54" y="241"/>
                      <a:pt x="53" y="243"/>
                      <a:pt x="52" y="246"/>
                    </a:cubicBezTo>
                    <a:cubicBezTo>
                      <a:pt x="51" y="248"/>
                      <a:pt x="50" y="251"/>
                      <a:pt x="50" y="253"/>
                    </a:cubicBezTo>
                    <a:cubicBezTo>
                      <a:pt x="49" y="255"/>
                      <a:pt x="49" y="256"/>
                      <a:pt x="49" y="256"/>
                    </a:cubicBezTo>
                    <a:cubicBezTo>
                      <a:pt x="49" y="256"/>
                      <a:pt x="49" y="257"/>
                      <a:pt x="48" y="259"/>
                    </a:cubicBezTo>
                    <a:cubicBezTo>
                      <a:pt x="48" y="261"/>
                      <a:pt x="47" y="264"/>
                      <a:pt x="46" y="266"/>
                    </a:cubicBezTo>
                    <a:cubicBezTo>
                      <a:pt x="45" y="272"/>
                      <a:pt x="44" y="277"/>
                      <a:pt x="44" y="277"/>
                    </a:cubicBezTo>
                    <a:cubicBezTo>
                      <a:pt x="43" y="280"/>
                      <a:pt x="41" y="283"/>
                      <a:pt x="38" y="284"/>
                    </a:cubicBezTo>
                    <a:cubicBezTo>
                      <a:pt x="38" y="284"/>
                      <a:pt x="30" y="286"/>
                      <a:pt x="22" y="289"/>
                    </a:cubicBezTo>
                    <a:cubicBezTo>
                      <a:pt x="15" y="292"/>
                      <a:pt x="7" y="295"/>
                      <a:pt x="7" y="295"/>
                    </a:cubicBezTo>
                    <a:cubicBezTo>
                      <a:pt x="4" y="296"/>
                      <a:pt x="2" y="299"/>
                      <a:pt x="1" y="303"/>
                    </a:cubicBezTo>
                    <a:cubicBezTo>
                      <a:pt x="1" y="303"/>
                      <a:pt x="1" y="304"/>
                      <a:pt x="1" y="307"/>
                    </a:cubicBezTo>
                    <a:cubicBezTo>
                      <a:pt x="1" y="309"/>
                      <a:pt x="1" y="313"/>
                      <a:pt x="0" y="316"/>
                    </a:cubicBezTo>
                    <a:cubicBezTo>
                      <a:pt x="0" y="319"/>
                      <a:pt x="0" y="323"/>
                      <a:pt x="0" y="325"/>
                    </a:cubicBezTo>
                    <a:cubicBezTo>
                      <a:pt x="0" y="328"/>
                      <a:pt x="0" y="329"/>
                      <a:pt x="0" y="329"/>
                    </a:cubicBezTo>
                    <a:cubicBezTo>
                      <a:pt x="0" y="333"/>
                      <a:pt x="1" y="336"/>
                      <a:pt x="4" y="338"/>
                    </a:cubicBezTo>
                    <a:cubicBezTo>
                      <a:pt x="4" y="338"/>
                      <a:pt x="11" y="342"/>
                      <a:pt x="19" y="346"/>
                    </a:cubicBezTo>
                    <a:cubicBezTo>
                      <a:pt x="22" y="348"/>
                      <a:pt x="26" y="350"/>
                      <a:pt x="29" y="351"/>
                    </a:cubicBezTo>
                    <a:cubicBezTo>
                      <a:pt x="31" y="352"/>
                      <a:pt x="33" y="353"/>
                      <a:pt x="33" y="353"/>
                    </a:cubicBezTo>
                    <a:cubicBezTo>
                      <a:pt x="36" y="354"/>
                      <a:pt x="38" y="357"/>
                      <a:pt x="38" y="360"/>
                    </a:cubicBezTo>
                    <a:cubicBezTo>
                      <a:pt x="38" y="360"/>
                      <a:pt x="39" y="362"/>
                      <a:pt x="39" y="364"/>
                    </a:cubicBezTo>
                    <a:cubicBezTo>
                      <a:pt x="39" y="366"/>
                      <a:pt x="39" y="368"/>
                      <a:pt x="39" y="371"/>
                    </a:cubicBezTo>
                    <a:cubicBezTo>
                      <a:pt x="40" y="376"/>
                      <a:pt x="41" y="382"/>
                      <a:pt x="41" y="382"/>
                    </a:cubicBezTo>
                    <a:cubicBezTo>
                      <a:pt x="41" y="382"/>
                      <a:pt x="41" y="383"/>
                      <a:pt x="41" y="385"/>
                    </a:cubicBezTo>
                    <a:cubicBezTo>
                      <a:pt x="42" y="387"/>
                      <a:pt x="42" y="390"/>
                      <a:pt x="43" y="392"/>
                    </a:cubicBezTo>
                    <a:cubicBezTo>
                      <a:pt x="43" y="398"/>
                      <a:pt x="45" y="403"/>
                      <a:pt x="45" y="403"/>
                    </a:cubicBezTo>
                    <a:cubicBezTo>
                      <a:pt x="45" y="406"/>
                      <a:pt x="44" y="410"/>
                      <a:pt x="42" y="412"/>
                    </a:cubicBezTo>
                    <a:cubicBezTo>
                      <a:pt x="42" y="412"/>
                      <a:pt x="40" y="413"/>
                      <a:pt x="38" y="415"/>
                    </a:cubicBezTo>
                    <a:cubicBezTo>
                      <a:pt x="36" y="417"/>
                      <a:pt x="33" y="420"/>
                      <a:pt x="30" y="423"/>
                    </a:cubicBezTo>
                    <a:cubicBezTo>
                      <a:pt x="24" y="428"/>
                      <a:pt x="18" y="434"/>
                      <a:pt x="18" y="434"/>
                    </a:cubicBezTo>
                    <a:cubicBezTo>
                      <a:pt x="16" y="437"/>
                      <a:pt x="15" y="440"/>
                      <a:pt x="16" y="444"/>
                    </a:cubicBezTo>
                    <a:cubicBezTo>
                      <a:pt x="16" y="444"/>
                      <a:pt x="18" y="450"/>
                      <a:pt x="21" y="456"/>
                    </a:cubicBezTo>
                    <a:cubicBezTo>
                      <a:pt x="23" y="463"/>
                      <a:pt x="25" y="469"/>
                      <a:pt x="25" y="469"/>
                    </a:cubicBezTo>
                    <a:cubicBezTo>
                      <a:pt x="27" y="472"/>
                      <a:pt x="30" y="475"/>
                      <a:pt x="33" y="475"/>
                    </a:cubicBezTo>
                    <a:cubicBezTo>
                      <a:pt x="33" y="475"/>
                      <a:pt x="41" y="476"/>
                      <a:pt x="49" y="476"/>
                    </a:cubicBezTo>
                    <a:cubicBezTo>
                      <a:pt x="54" y="476"/>
                      <a:pt x="58" y="477"/>
                      <a:pt x="61" y="477"/>
                    </a:cubicBezTo>
                    <a:cubicBezTo>
                      <a:pt x="64" y="477"/>
                      <a:pt x="66" y="477"/>
                      <a:pt x="66" y="477"/>
                    </a:cubicBezTo>
                    <a:cubicBezTo>
                      <a:pt x="69" y="477"/>
                      <a:pt x="72" y="479"/>
                      <a:pt x="73" y="482"/>
                    </a:cubicBezTo>
                    <a:cubicBezTo>
                      <a:pt x="73" y="482"/>
                      <a:pt x="74" y="483"/>
                      <a:pt x="75" y="485"/>
                    </a:cubicBezTo>
                    <a:cubicBezTo>
                      <a:pt x="76" y="486"/>
                      <a:pt x="77" y="489"/>
                      <a:pt x="79" y="491"/>
                    </a:cubicBezTo>
                    <a:cubicBezTo>
                      <a:pt x="80" y="493"/>
                      <a:pt x="81" y="496"/>
                      <a:pt x="82" y="497"/>
                    </a:cubicBezTo>
                    <a:cubicBezTo>
                      <a:pt x="84" y="499"/>
                      <a:pt x="84" y="500"/>
                      <a:pt x="84" y="500"/>
                    </a:cubicBezTo>
                    <a:cubicBezTo>
                      <a:pt x="84" y="500"/>
                      <a:pt x="87" y="505"/>
                      <a:pt x="90" y="509"/>
                    </a:cubicBezTo>
                    <a:cubicBezTo>
                      <a:pt x="93" y="514"/>
                      <a:pt x="96" y="518"/>
                      <a:pt x="96" y="518"/>
                    </a:cubicBezTo>
                    <a:cubicBezTo>
                      <a:pt x="98" y="521"/>
                      <a:pt x="99" y="524"/>
                      <a:pt x="97" y="527"/>
                    </a:cubicBezTo>
                    <a:cubicBezTo>
                      <a:pt x="97" y="527"/>
                      <a:pt x="94" y="534"/>
                      <a:pt x="91" y="542"/>
                    </a:cubicBezTo>
                    <a:cubicBezTo>
                      <a:pt x="88" y="550"/>
                      <a:pt x="85" y="557"/>
                      <a:pt x="85" y="557"/>
                    </a:cubicBezTo>
                    <a:cubicBezTo>
                      <a:pt x="84" y="560"/>
                      <a:pt x="85" y="564"/>
                      <a:pt x="87" y="567"/>
                    </a:cubicBezTo>
                    <a:cubicBezTo>
                      <a:pt x="87" y="567"/>
                      <a:pt x="88" y="568"/>
                      <a:pt x="90" y="570"/>
                    </a:cubicBezTo>
                    <a:cubicBezTo>
                      <a:pt x="92" y="572"/>
                      <a:pt x="94" y="574"/>
                      <a:pt x="96" y="577"/>
                    </a:cubicBezTo>
                    <a:cubicBezTo>
                      <a:pt x="101" y="581"/>
                      <a:pt x="106" y="586"/>
                      <a:pt x="106" y="586"/>
                    </a:cubicBezTo>
                    <a:cubicBezTo>
                      <a:pt x="108" y="588"/>
                      <a:pt x="112" y="589"/>
                      <a:pt x="115" y="588"/>
                    </a:cubicBezTo>
                    <a:cubicBezTo>
                      <a:pt x="115" y="588"/>
                      <a:pt x="117" y="588"/>
                      <a:pt x="120" y="587"/>
                    </a:cubicBezTo>
                    <a:cubicBezTo>
                      <a:pt x="123" y="586"/>
                      <a:pt x="127" y="584"/>
                      <a:pt x="131" y="583"/>
                    </a:cubicBezTo>
                    <a:cubicBezTo>
                      <a:pt x="138" y="580"/>
                      <a:pt x="146" y="577"/>
                      <a:pt x="146" y="577"/>
                    </a:cubicBezTo>
                    <a:cubicBezTo>
                      <a:pt x="149" y="576"/>
                      <a:pt x="152" y="576"/>
                      <a:pt x="155" y="578"/>
                    </a:cubicBezTo>
                    <a:cubicBezTo>
                      <a:pt x="155" y="578"/>
                      <a:pt x="156" y="579"/>
                      <a:pt x="157" y="580"/>
                    </a:cubicBezTo>
                    <a:cubicBezTo>
                      <a:pt x="159" y="581"/>
                      <a:pt x="161" y="583"/>
                      <a:pt x="163" y="584"/>
                    </a:cubicBezTo>
                    <a:cubicBezTo>
                      <a:pt x="168" y="587"/>
                      <a:pt x="172" y="591"/>
                      <a:pt x="172" y="591"/>
                    </a:cubicBezTo>
                    <a:cubicBezTo>
                      <a:pt x="172" y="591"/>
                      <a:pt x="173" y="591"/>
                      <a:pt x="175" y="592"/>
                    </a:cubicBezTo>
                    <a:cubicBezTo>
                      <a:pt x="177" y="593"/>
                      <a:pt x="179" y="595"/>
                      <a:pt x="181" y="596"/>
                    </a:cubicBezTo>
                    <a:cubicBezTo>
                      <a:pt x="184" y="598"/>
                      <a:pt x="186" y="599"/>
                      <a:pt x="188" y="600"/>
                    </a:cubicBezTo>
                    <a:cubicBezTo>
                      <a:pt x="189" y="601"/>
                      <a:pt x="191" y="602"/>
                      <a:pt x="191" y="602"/>
                    </a:cubicBezTo>
                    <a:cubicBezTo>
                      <a:pt x="193" y="603"/>
                      <a:pt x="195" y="606"/>
                      <a:pt x="195" y="610"/>
                    </a:cubicBezTo>
                    <a:cubicBezTo>
                      <a:pt x="195" y="610"/>
                      <a:pt x="195" y="612"/>
                      <a:pt x="195" y="615"/>
                    </a:cubicBezTo>
                    <a:cubicBezTo>
                      <a:pt x="195" y="618"/>
                      <a:pt x="195" y="622"/>
                      <a:pt x="195" y="626"/>
                    </a:cubicBezTo>
                    <a:cubicBezTo>
                      <a:pt x="195" y="634"/>
                      <a:pt x="196" y="643"/>
                      <a:pt x="196" y="643"/>
                    </a:cubicBezTo>
                    <a:cubicBezTo>
                      <a:pt x="196" y="646"/>
                      <a:pt x="199" y="649"/>
                      <a:pt x="202" y="650"/>
                    </a:cubicBezTo>
                    <a:cubicBezTo>
                      <a:pt x="202" y="650"/>
                      <a:pt x="203" y="651"/>
                      <a:pt x="206" y="652"/>
                    </a:cubicBezTo>
                    <a:cubicBezTo>
                      <a:pt x="208" y="653"/>
                      <a:pt x="211" y="654"/>
                      <a:pt x="214" y="655"/>
                    </a:cubicBezTo>
                    <a:cubicBezTo>
                      <a:pt x="217" y="657"/>
                      <a:pt x="220" y="658"/>
                      <a:pt x="223" y="659"/>
                    </a:cubicBezTo>
                    <a:cubicBezTo>
                      <a:pt x="225" y="660"/>
                      <a:pt x="227" y="660"/>
                      <a:pt x="227" y="660"/>
                    </a:cubicBezTo>
                    <a:cubicBezTo>
                      <a:pt x="230" y="661"/>
                      <a:pt x="234" y="661"/>
                      <a:pt x="236" y="659"/>
                    </a:cubicBezTo>
                    <a:cubicBezTo>
                      <a:pt x="236" y="659"/>
                      <a:pt x="238" y="657"/>
                      <a:pt x="240" y="655"/>
                    </a:cubicBezTo>
                    <a:cubicBezTo>
                      <a:pt x="242" y="653"/>
                      <a:pt x="245" y="650"/>
                      <a:pt x="248" y="647"/>
                    </a:cubicBezTo>
                    <a:cubicBezTo>
                      <a:pt x="254" y="641"/>
                      <a:pt x="260" y="635"/>
                      <a:pt x="260" y="635"/>
                    </a:cubicBezTo>
                    <a:cubicBezTo>
                      <a:pt x="262" y="633"/>
                      <a:pt x="265" y="632"/>
                      <a:pt x="268" y="633"/>
                    </a:cubicBezTo>
                    <a:cubicBezTo>
                      <a:pt x="268" y="633"/>
                      <a:pt x="273" y="634"/>
                      <a:pt x="279" y="635"/>
                    </a:cubicBezTo>
                    <a:cubicBezTo>
                      <a:pt x="281" y="636"/>
                      <a:pt x="284" y="636"/>
                      <a:pt x="286" y="637"/>
                    </a:cubicBezTo>
                    <a:cubicBezTo>
                      <a:pt x="288" y="637"/>
                      <a:pt x="289" y="637"/>
                      <a:pt x="289" y="637"/>
                    </a:cubicBezTo>
                    <a:cubicBezTo>
                      <a:pt x="289" y="637"/>
                      <a:pt x="291" y="638"/>
                      <a:pt x="293" y="638"/>
                    </a:cubicBezTo>
                    <a:cubicBezTo>
                      <a:pt x="295" y="638"/>
                      <a:pt x="297" y="639"/>
                      <a:pt x="300" y="639"/>
                    </a:cubicBezTo>
                    <a:cubicBezTo>
                      <a:pt x="303" y="639"/>
                      <a:pt x="305" y="640"/>
                      <a:pt x="307" y="640"/>
                    </a:cubicBezTo>
                    <a:cubicBezTo>
                      <a:pt x="309" y="640"/>
                      <a:pt x="311" y="640"/>
                      <a:pt x="311" y="640"/>
                    </a:cubicBezTo>
                    <a:cubicBezTo>
                      <a:pt x="314" y="641"/>
                      <a:pt x="317" y="643"/>
                      <a:pt x="318" y="646"/>
                    </a:cubicBezTo>
                    <a:cubicBezTo>
                      <a:pt x="318" y="646"/>
                      <a:pt x="321" y="653"/>
                      <a:pt x="325" y="660"/>
                    </a:cubicBezTo>
                    <a:cubicBezTo>
                      <a:pt x="328" y="668"/>
                      <a:pt x="332" y="675"/>
                      <a:pt x="332" y="675"/>
                    </a:cubicBezTo>
                    <a:cubicBezTo>
                      <a:pt x="334" y="678"/>
                      <a:pt x="337" y="680"/>
                      <a:pt x="341" y="680"/>
                    </a:cubicBezTo>
                    <a:cubicBezTo>
                      <a:pt x="341" y="680"/>
                      <a:pt x="347" y="680"/>
                      <a:pt x="354" y="680"/>
                    </a:cubicBezTo>
                    <a:close/>
                    <a:moveTo>
                      <a:pt x="314" y="591"/>
                    </a:moveTo>
                    <a:cubicBezTo>
                      <a:pt x="309" y="590"/>
                      <a:pt x="305" y="590"/>
                      <a:pt x="302" y="589"/>
                    </a:cubicBezTo>
                    <a:cubicBezTo>
                      <a:pt x="299" y="589"/>
                      <a:pt x="298" y="589"/>
                      <a:pt x="298" y="589"/>
                    </a:cubicBezTo>
                    <a:cubicBezTo>
                      <a:pt x="298" y="589"/>
                      <a:pt x="296" y="588"/>
                      <a:pt x="293" y="588"/>
                    </a:cubicBezTo>
                    <a:cubicBezTo>
                      <a:pt x="290" y="587"/>
                      <a:pt x="286" y="586"/>
                      <a:pt x="282" y="585"/>
                    </a:cubicBezTo>
                    <a:cubicBezTo>
                      <a:pt x="272" y="583"/>
                      <a:pt x="259" y="579"/>
                      <a:pt x="247" y="574"/>
                    </a:cubicBezTo>
                    <a:cubicBezTo>
                      <a:pt x="234" y="569"/>
                      <a:pt x="222" y="563"/>
                      <a:pt x="214" y="558"/>
                    </a:cubicBezTo>
                    <a:cubicBezTo>
                      <a:pt x="212" y="557"/>
                      <a:pt x="210" y="556"/>
                      <a:pt x="208" y="555"/>
                    </a:cubicBezTo>
                    <a:cubicBezTo>
                      <a:pt x="206" y="554"/>
                      <a:pt x="205" y="553"/>
                      <a:pt x="204" y="552"/>
                    </a:cubicBezTo>
                    <a:cubicBezTo>
                      <a:pt x="202" y="551"/>
                      <a:pt x="201" y="551"/>
                      <a:pt x="201" y="550"/>
                    </a:cubicBezTo>
                    <a:cubicBezTo>
                      <a:pt x="200" y="550"/>
                      <a:pt x="200" y="549"/>
                      <a:pt x="200" y="549"/>
                    </a:cubicBezTo>
                    <a:cubicBezTo>
                      <a:pt x="200" y="549"/>
                      <a:pt x="198" y="549"/>
                      <a:pt x="196" y="547"/>
                    </a:cubicBezTo>
                    <a:cubicBezTo>
                      <a:pt x="194" y="545"/>
                      <a:pt x="190" y="543"/>
                      <a:pt x="186" y="540"/>
                    </a:cubicBezTo>
                    <a:cubicBezTo>
                      <a:pt x="178" y="534"/>
                      <a:pt x="168" y="525"/>
                      <a:pt x="159" y="515"/>
                    </a:cubicBezTo>
                    <a:cubicBezTo>
                      <a:pt x="154" y="511"/>
                      <a:pt x="150" y="506"/>
                      <a:pt x="146" y="501"/>
                    </a:cubicBezTo>
                    <a:cubicBezTo>
                      <a:pt x="142" y="496"/>
                      <a:pt x="138" y="492"/>
                      <a:pt x="135" y="488"/>
                    </a:cubicBezTo>
                    <a:cubicBezTo>
                      <a:pt x="134" y="486"/>
                      <a:pt x="133" y="484"/>
                      <a:pt x="131" y="482"/>
                    </a:cubicBezTo>
                    <a:cubicBezTo>
                      <a:pt x="130" y="480"/>
                      <a:pt x="129" y="479"/>
                      <a:pt x="129" y="478"/>
                    </a:cubicBezTo>
                    <a:cubicBezTo>
                      <a:pt x="127" y="475"/>
                      <a:pt x="126" y="474"/>
                      <a:pt x="126" y="474"/>
                    </a:cubicBezTo>
                    <a:cubicBezTo>
                      <a:pt x="126" y="474"/>
                      <a:pt x="126" y="474"/>
                      <a:pt x="125" y="473"/>
                    </a:cubicBezTo>
                    <a:cubicBezTo>
                      <a:pt x="125" y="472"/>
                      <a:pt x="124" y="471"/>
                      <a:pt x="124" y="470"/>
                    </a:cubicBezTo>
                    <a:cubicBezTo>
                      <a:pt x="122" y="467"/>
                      <a:pt x="120" y="464"/>
                      <a:pt x="118" y="460"/>
                    </a:cubicBezTo>
                    <a:cubicBezTo>
                      <a:pt x="113" y="451"/>
                      <a:pt x="107" y="439"/>
                      <a:pt x="103" y="426"/>
                    </a:cubicBezTo>
                    <a:cubicBezTo>
                      <a:pt x="98" y="414"/>
                      <a:pt x="95" y="401"/>
                      <a:pt x="93" y="391"/>
                    </a:cubicBezTo>
                    <a:cubicBezTo>
                      <a:pt x="92" y="389"/>
                      <a:pt x="92" y="386"/>
                      <a:pt x="91" y="384"/>
                    </a:cubicBezTo>
                    <a:cubicBezTo>
                      <a:pt x="91" y="382"/>
                      <a:pt x="91" y="381"/>
                      <a:pt x="90" y="379"/>
                    </a:cubicBezTo>
                    <a:cubicBezTo>
                      <a:pt x="90" y="378"/>
                      <a:pt x="90" y="377"/>
                      <a:pt x="90" y="376"/>
                    </a:cubicBezTo>
                    <a:cubicBezTo>
                      <a:pt x="90" y="375"/>
                      <a:pt x="90" y="375"/>
                      <a:pt x="90" y="375"/>
                    </a:cubicBezTo>
                    <a:cubicBezTo>
                      <a:pt x="90" y="375"/>
                      <a:pt x="89" y="373"/>
                      <a:pt x="89" y="370"/>
                    </a:cubicBezTo>
                    <a:cubicBezTo>
                      <a:pt x="89" y="367"/>
                      <a:pt x="88" y="363"/>
                      <a:pt x="88" y="358"/>
                    </a:cubicBezTo>
                    <a:cubicBezTo>
                      <a:pt x="88" y="356"/>
                      <a:pt x="87" y="353"/>
                      <a:pt x="87" y="350"/>
                    </a:cubicBezTo>
                    <a:cubicBezTo>
                      <a:pt x="87" y="347"/>
                      <a:pt x="87" y="344"/>
                      <a:pt x="87" y="341"/>
                    </a:cubicBezTo>
                    <a:cubicBezTo>
                      <a:pt x="87" y="338"/>
                      <a:pt x="87" y="335"/>
                      <a:pt x="87" y="332"/>
                    </a:cubicBezTo>
                    <a:cubicBezTo>
                      <a:pt x="87" y="328"/>
                      <a:pt x="87" y="325"/>
                      <a:pt x="88" y="322"/>
                    </a:cubicBezTo>
                    <a:cubicBezTo>
                      <a:pt x="88" y="308"/>
                      <a:pt x="91" y="295"/>
                      <a:pt x="93" y="286"/>
                    </a:cubicBezTo>
                    <a:cubicBezTo>
                      <a:pt x="95" y="276"/>
                      <a:pt x="97" y="270"/>
                      <a:pt x="97" y="270"/>
                    </a:cubicBezTo>
                    <a:cubicBezTo>
                      <a:pt x="97" y="270"/>
                      <a:pt x="97" y="268"/>
                      <a:pt x="98" y="265"/>
                    </a:cubicBezTo>
                    <a:cubicBezTo>
                      <a:pt x="99" y="262"/>
                      <a:pt x="100" y="258"/>
                      <a:pt x="102" y="254"/>
                    </a:cubicBezTo>
                    <a:cubicBezTo>
                      <a:pt x="105" y="244"/>
                      <a:pt x="110" y="232"/>
                      <a:pt x="116" y="220"/>
                    </a:cubicBezTo>
                    <a:cubicBezTo>
                      <a:pt x="123" y="208"/>
                      <a:pt x="130" y="197"/>
                      <a:pt x="136" y="189"/>
                    </a:cubicBezTo>
                    <a:cubicBezTo>
                      <a:pt x="139" y="185"/>
                      <a:pt x="141" y="182"/>
                      <a:pt x="143" y="180"/>
                    </a:cubicBezTo>
                    <a:cubicBezTo>
                      <a:pt x="144" y="178"/>
                      <a:pt x="145" y="178"/>
                      <a:pt x="145" y="177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46" y="176"/>
                      <a:pt x="147" y="175"/>
                      <a:pt x="149" y="173"/>
                    </a:cubicBezTo>
                    <a:cubicBezTo>
                      <a:pt x="150" y="171"/>
                      <a:pt x="151" y="170"/>
                      <a:pt x="152" y="169"/>
                    </a:cubicBezTo>
                    <a:cubicBezTo>
                      <a:pt x="154" y="167"/>
                      <a:pt x="155" y="165"/>
                      <a:pt x="157" y="164"/>
                    </a:cubicBezTo>
                    <a:cubicBezTo>
                      <a:pt x="160" y="160"/>
                      <a:pt x="165" y="156"/>
                      <a:pt x="169" y="152"/>
                    </a:cubicBezTo>
                    <a:cubicBezTo>
                      <a:pt x="174" y="148"/>
                      <a:pt x="179" y="143"/>
                      <a:pt x="184" y="139"/>
                    </a:cubicBezTo>
                    <a:cubicBezTo>
                      <a:pt x="194" y="131"/>
                      <a:pt x="205" y="123"/>
                      <a:pt x="214" y="119"/>
                    </a:cubicBezTo>
                    <a:cubicBezTo>
                      <a:pt x="218" y="116"/>
                      <a:pt x="222" y="114"/>
                      <a:pt x="225" y="113"/>
                    </a:cubicBezTo>
                    <a:cubicBezTo>
                      <a:pt x="227" y="112"/>
                      <a:pt x="229" y="111"/>
                      <a:pt x="229" y="111"/>
                    </a:cubicBezTo>
                    <a:cubicBezTo>
                      <a:pt x="229" y="111"/>
                      <a:pt x="230" y="110"/>
                      <a:pt x="233" y="109"/>
                    </a:cubicBezTo>
                    <a:cubicBezTo>
                      <a:pt x="236" y="108"/>
                      <a:pt x="239" y="106"/>
                      <a:pt x="244" y="104"/>
                    </a:cubicBezTo>
                    <a:cubicBezTo>
                      <a:pt x="253" y="100"/>
                      <a:pt x="266" y="96"/>
                      <a:pt x="279" y="92"/>
                    </a:cubicBezTo>
                    <a:cubicBezTo>
                      <a:pt x="292" y="89"/>
                      <a:pt x="305" y="87"/>
                      <a:pt x="315" y="86"/>
                    </a:cubicBezTo>
                    <a:cubicBezTo>
                      <a:pt x="320" y="85"/>
                      <a:pt x="324" y="85"/>
                      <a:pt x="327" y="85"/>
                    </a:cubicBezTo>
                    <a:cubicBezTo>
                      <a:pt x="329" y="85"/>
                      <a:pt x="331" y="85"/>
                      <a:pt x="331" y="85"/>
                    </a:cubicBezTo>
                    <a:cubicBezTo>
                      <a:pt x="331" y="85"/>
                      <a:pt x="333" y="85"/>
                      <a:pt x="336" y="85"/>
                    </a:cubicBezTo>
                    <a:cubicBezTo>
                      <a:pt x="339" y="85"/>
                      <a:pt x="343" y="85"/>
                      <a:pt x="348" y="85"/>
                    </a:cubicBezTo>
                    <a:cubicBezTo>
                      <a:pt x="358" y="85"/>
                      <a:pt x="371" y="86"/>
                      <a:pt x="384" y="88"/>
                    </a:cubicBezTo>
                    <a:cubicBezTo>
                      <a:pt x="391" y="89"/>
                      <a:pt x="397" y="91"/>
                      <a:pt x="403" y="92"/>
                    </a:cubicBezTo>
                    <a:cubicBezTo>
                      <a:pt x="409" y="94"/>
                      <a:pt x="415" y="95"/>
                      <a:pt x="419" y="97"/>
                    </a:cubicBezTo>
                    <a:cubicBezTo>
                      <a:pt x="422" y="98"/>
                      <a:pt x="424" y="99"/>
                      <a:pt x="426" y="99"/>
                    </a:cubicBezTo>
                    <a:cubicBezTo>
                      <a:pt x="428" y="100"/>
                      <a:pt x="429" y="101"/>
                      <a:pt x="431" y="101"/>
                    </a:cubicBezTo>
                    <a:cubicBezTo>
                      <a:pt x="433" y="102"/>
                      <a:pt x="435" y="103"/>
                      <a:pt x="435" y="103"/>
                    </a:cubicBezTo>
                    <a:cubicBezTo>
                      <a:pt x="435" y="103"/>
                      <a:pt x="435" y="103"/>
                      <a:pt x="436" y="103"/>
                    </a:cubicBezTo>
                    <a:cubicBezTo>
                      <a:pt x="437" y="104"/>
                      <a:pt x="438" y="104"/>
                      <a:pt x="439" y="105"/>
                    </a:cubicBezTo>
                    <a:cubicBezTo>
                      <a:pt x="442" y="106"/>
                      <a:pt x="446" y="107"/>
                      <a:pt x="450" y="109"/>
                    </a:cubicBezTo>
                    <a:cubicBezTo>
                      <a:pt x="459" y="114"/>
                      <a:pt x="471" y="120"/>
                      <a:pt x="482" y="128"/>
                    </a:cubicBezTo>
                    <a:cubicBezTo>
                      <a:pt x="493" y="135"/>
                      <a:pt x="503" y="143"/>
                      <a:pt x="511" y="150"/>
                    </a:cubicBezTo>
                    <a:cubicBezTo>
                      <a:pt x="515" y="153"/>
                      <a:pt x="518" y="156"/>
                      <a:pt x="520" y="158"/>
                    </a:cubicBezTo>
                    <a:cubicBezTo>
                      <a:pt x="522" y="160"/>
                      <a:pt x="523" y="162"/>
                      <a:pt x="523" y="162"/>
                    </a:cubicBezTo>
                    <a:cubicBezTo>
                      <a:pt x="523" y="162"/>
                      <a:pt x="528" y="166"/>
                      <a:pt x="534" y="174"/>
                    </a:cubicBezTo>
                    <a:cubicBezTo>
                      <a:pt x="540" y="181"/>
                      <a:pt x="549" y="192"/>
                      <a:pt x="556" y="203"/>
                    </a:cubicBezTo>
                    <a:cubicBezTo>
                      <a:pt x="558" y="206"/>
                      <a:pt x="559" y="209"/>
                      <a:pt x="561" y="212"/>
                    </a:cubicBezTo>
                    <a:cubicBezTo>
                      <a:pt x="562" y="214"/>
                      <a:pt x="564" y="217"/>
                      <a:pt x="565" y="220"/>
                    </a:cubicBezTo>
                    <a:cubicBezTo>
                      <a:pt x="567" y="223"/>
                      <a:pt x="568" y="225"/>
                      <a:pt x="569" y="228"/>
                    </a:cubicBezTo>
                    <a:cubicBezTo>
                      <a:pt x="571" y="231"/>
                      <a:pt x="572" y="233"/>
                      <a:pt x="573" y="235"/>
                    </a:cubicBezTo>
                    <a:cubicBezTo>
                      <a:pt x="575" y="240"/>
                      <a:pt x="576" y="244"/>
                      <a:pt x="577" y="246"/>
                    </a:cubicBezTo>
                    <a:cubicBezTo>
                      <a:pt x="578" y="249"/>
                      <a:pt x="579" y="251"/>
                      <a:pt x="579" y="251"/>
                    </a:cubicBezTo>
                    <a:cubicBezTo>
                      <a:pt x="579" y="251"/>
                      <a:pt x="579" y="251"/>
                      <a:pt x="580" y="252"/>
                    </a:cubicBezTo>
                    <a:cubicBezTo>
                      <a:pt x="580" y="253"/>
                      <a:pt x="580" y="254"/>
                      <a:pt x="581" y="255"/>
                    </a:cubicBezTo>
                    <a:cubicBezTo>
                      <a:pt x="581" y="256"/>
                      <a:pt x="582" y="258"/>
                      <a:pt x="582" y="260"/>
                    </a:cubicBezTo>
                    <a:cubicBezTo>
                      <a:pt x="583" y="262"/>
                      <a:pt x="584" y="264"/>
                      <a:pt x="584" y="267"/>
                    </a:cubicBezTo>
                    <a:cubicBezTo>
                      <a:pt x="587" y="276"/>
                      <a:pt x="590" y="289"/>
                      <a:pt x="592" y="302"/>
                    </a:cubicBezTo>
                    <a:cubicBezTo>
                      <a:pt x="594" y="315"/>
                      <a:pt x="595" y="329"/>
                      <a:pt x="595" y="339"/>
                    </a:cubicBezTo>
                    <a:cubicBezTo>
                      <a:pt x="595" y="344"/>
                      <a:pt x="595" y="348"/>
                      <a:pt x="594" y="351"/>
                    </a:cubicBezTo>
                    <a:cubicBezTo>
                      <a:pt x="594" y="352"/>
                      <a:pt x="594" y="353"/>
                      <a:pt x="594" y="354"/>
                    </a:cubicBezTo>
                    <a:cubicBezTo>
                      <a:pt x="594" y="355"/>
                      <a:pt x="594" y="355"/>
                      <a:pt x="594" y="355"/>
                    </a:cubicBezTo>
                    <a:cubicBezTo>
                      <a:pt x="594" y="355"/>
                      <a:pt x="594" y="357"/>
                      <a:pt x="594" y="360"/>
                    </a:cubicBezTo>
                    <a:cubicBezTo>
                      <a:pt x="594" y="361"/>
                      <a:pt x="594" y="363"/>
                      <a:pt x="593" y="365"/>
                    </a:cubicBezTo>
                    <a:cubicBezTo>
                      <a:pt x="593" y="367"/>
                      <a:pt x="593" y="369"/>
                      <a:pt x="593" y="372"/>
                    </a:cubicBezTo>
                    <a:cubicBezTo>
                      <a:pt x="592" y="377"/>
                      <a:pt x="591" y="382"/>
                      <a:pt x="590" y="389"/>
                    </a:cubicBezTo>
                    <a:cubicBezTo>
                      <a:pt x="588" y="395"/>
                      <a:pt x="587" y="401"/>
                      <a:pt x="585" y="408"/>
                    </a:cubicBezTo>
                    <a:cubicBezTo>
                      <a:pt x="582" y="420"/>
                      <a:pt x="577" y="433"/>
                      <a:pt x="573" y="442"/>
                    </a:cubicBezTo>
                    <a:cubicBezTo>
                      <a:pt x="571" y="446"/>
                      <a:pt x="569" y="450"/>
                      <a:pt x="568" y="453"/>
                    </a:cubicBezTo>
                    <a:cubicBezTo>
                      <a:pt x="566" y="455"/>
                      <a:pt x="565" y="457"/>
                      <a:pt x="565" y="457"/>
                    </a:cubicBezTo>
                    <a:cubicBezTo>
                      <a:pt x="565" y="457"/>
                      <a:pt x="565" y="457"/>
                      <a:pt x="565" y="458"/>
                    </a:cubicBezTo>
                    <a:cubicBezTo>
                      <a:pt x="565" y="459"/>
                      <a:pt x="564" y="460"/>
                      <a:pt x="563" y="461"/>
                    </a:cubicBezTo>
                    <a:cubicBezTo>
                      <a:pt x="563" y="462"/>
                      <a:pt x="562" y="464"/>
                      <a:pt x="561" y="465"/>
                    </a:cubicBezTo>
                    <a:cubicBezTo>
                      <a:pt x="560" y="467"/>
                      <a:pt x="559" y="469"/>
                      <a:pt x="557" y="471"/>
                    </a:cubicBezTo>
                    <a:cubicBezTo>
                      <a:pt x="552" y="480"/>
                      <a:pt x="544" y="491"/>
                      <a:pt x="536" y="501"/>
                    </a:cubicBezTo>
                    <a:cubicBezTo>
                      <a:pt x="528" y="511"/>
                      <a:pt x="518" y="521"/>
                      <a:pt x="511" y="527"/>
                    </a:cubicBezTo>
                    <a:cubicBezTo>
                      <a:pt x="507" y="531"/>
                      <a:pt x="504" y="533"/>
                      <a:pt x="501" y="535"/>
                    </a:cubicBezTo>
                    <a:cubicBezTo>
                      <a:pt x="499" y="537"/>
                      <a:pt x="498" y="538"/>
                      <a:pt x="498" y="538"/>
                    </a:cubicBezTo>
                    <a:cubicBezTo>
                      <a:pt x="498" y="538"/>
                      <a:pt x="497" y="539"/>
                      <a:pt x="494" y="541"/>
                    </a:cubicBezTo>
                    <a:cubicBezTo>
                      <a:pt x="492" y="543"/>
                      <a:pt x="489" y="545"/>
                      <a:pt x="485" y="548"/>
                    </a:cubicBezTo>
                    <a:cubicBezTo>
                      <a:pt x="476" y="553"/>
                      <a:pt x="465" y="560"/>
                      <a:pt x="453" y="566"/>
                    </a:cubicBezTo>
                    <a:cubicBezTo>
                      <a:pt x="441" y="572"/>
                      <a:pt x="429" y="577"/>
                      <a:pt x="419" y="580"/>
                    </a:cubicBezTo>
                    <a:cubicBezTo>
                      <a:pt x="418" y="580"/>
                      <a:pt x="417" y="581"/>
                      <a:pt x="416" y="581"/>
                    </a:cubicBezTo>
                    <a:cubicBezTo>
                      <a:pt x="415" y="581"/>
                      <a:pt x="414" y="582"/>
                      <a:pt x="413" y="582"/>
                    </a:cubicBezTo>
                    <a:cubicBezTo>
                      <a:pt x="411" y="582"/>
                      <a:pt x="409" y="583"/>
                      <a:pt x="408" y="583"/>
                    </a:cubicBezTo>
                    <a:cubicBezTo>
                      <a:pt x="405" y="584"/>
                      <a:pt x="403" y="585"/>
                      <a:pt x="403" y="585"/>
                    </a:cubicBezTo>
                    <a:cubicBezTo>
                      <a:pt x="403" y="585"/>
                      <a:pt x="402" y="585"/>
                      <a:pt x="399" y="586"/>
                    </a:cubicBezTo>
                    <a:cubicBezTo>
                      <a:pt x="397" y="586"/>
                      <a:pt x="396" y="586"/>
                      <a:pt x="394" y="587"/>
                    </a:cubicBezTo>
                    <a:cubicBezTo>
                      <a:pt x="393" y="587"/>
                      <a:pt x="392" y="587"/>
                      <a:pt x="390" y="587"/>
                    </a:cubicBezTo>
                    <a:cubicBezTo>
                      <a:pt x="389" y="588"/>
                      <a:pt x="388" y="588"/>
                      <a:pt x="387" y="588"/>
                    </a:cubicBezTo>
                    <a:cubicBezTo>
                      <a:pt x="377" y="590"/>
                      <a:pt x="364" y="592"/>
                      <a:pt x="351" y="592"/>
                    </a:cubicBezTo>
                    <a:cubicBezTo>
                      <a:pt x="337" y="593"/>
                      <a:pt x="324" y="592"/>
                      <a:pt x="314" y="5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8"/>
              <p:cNvSpPr>
                <a:spLocks/>
              </p:cNvSpPr>
              <p:nvPr/>
            </p:nvSpPr>
            <p:spPr bwMode="auto">
              <a:xfrm>
                <a:off x="4063796" y="4008744"/>
                <a:ext cx="607645" cy="634988"/>
              </a:xfrm>
              <a:custGeom>
                <a:avLst/>
                <a:gdLst>
                  <a:gd name="T0" fmla="*/ 190 w 303"/>
                  <a:gd name="T1" fmla="*/ 295 h 302"/>
                  <a:gd name="T2" fmla="*/ 198 w 303"/>
                  <a:gd name="T3" fmla="*/ 270 h 302"/>
                  <a:gd name="T4" fmla="*/ 220 w 303"/>
                  <a:gd name="T5" fmla="*/ 259 h 302"/>
                  <a:gd name="T6" fmla="*/ 244 w 303"/>
                  <a:gd name="T7" fmla="*/ 264 h 302"/>
                  <a:gd name="T8" fmla="*/ 264 w 303"/>
                  <a:gd name="T9" fmla="*/ 254 h 302"/>
                  <a:gd name="T10" fmla="*/ 258 w 303"/>
                  <a:gd name="T11" fmla="*/ 220 h 302"/>
                  <a:gd name="T12" fmla="*/ 268 w 303"/>
                  <a:gd name="T13" fmla="*/ 202 h 302"/>
                  <a:gd name="T14" fmla="*/ 285 w 303"/>
                  <a:gd name="T15" fmla="*/ 190 h 302"/>
                  <a:gd name="T16" fmla="*/ 301 w 303"/>
                  <a:gd name="T17" fmla="*/ 174 h 302"/>
                  <a:gd name="T18" fmla="*/ 282 w 303"/>
                  <a:gd name="T19" fmla="*/ 149 h 302"/>
                  <a:gd name="T20" fmla="*/ 277 w 303"/>
                  <a:gd name="T21" fmla="*/ 131 h 302"/>
                  <a:gd name="T22" fmla="*/ 276 w 303"/>
                  <a:gd name="T23" fmla="*/ 112 h 302"/>
                  <a:gd name="T24" fmla="*/ 289 w 303"/>
                  <a:gd name="T25" fmla="*/ 87 h 302"/>
                  <a:gd name="T26" fmla="*/ 273 w 303"/>
                  <a:gd name="T27" fmla="*/ 71 h 302"/>
                  <a:gd name="T28" fmla="*/ 246 w 303"/>
                  <a:gd name="T29" fmla="*/ 66 h 302"/>
                  <a:gd name="T30" fmla="*/ 233 w 303"/>
                  <a:gd name="T31" fmla="*/ 53 h 302"/>
                  <a:gd name="T32" fmla="*/ 227 w 303"/>
                  <a:gd name="T33" fmla="*/ 20 h 302"/>
                  <a:gd name="T34" fmla="*/ 205 w 303"/>
                  <a:gd name="T35" fmla="*/ 13 h 302"/>
                  <a:gd name="T36" fmla="*/ 184 w 303"/>
                  <a:gd name="T37" fmla="*/ 28 h 302"/>
                  <a:gd name="T38" fmla="*/ 169 w 303"/>
                  <a:gd name="T39" fmla="*/ 25 h 302"/>
                  <a:gd name="T40" fmla="*/ 142 w 303"/>
                  <a:gd name="T41" fmla="*/ 3 h 302"/>
                  <a:gd name="T42" fmla="*/ 118 w 303"/>
                  <a:gd name="T43" fmla="*/ 3 h 302"/>
                  <a:gd name="T44" fmla="*/ 109 w 303"/>
                  <a:gd name="T45" fmla="*/ 28 h 302"/>
                  <a:gd name="T46" fmla="*/ 87 w 303"/>
                  <a:gd name="T47" fmla="*/ 42 h 302"/>
                  <a:gd name="T48" fmla="*/ 66 w 303"/>
                  <a:gd name="T49" fmla="*/ 41 h 302"/>
                  <a:gd name="T50" fmla="*/ 44 w 303"/>
                  <a:gd name="T51" fmla="*/ 45 h 302"/>
                  <a:gd name="T52" fmla="*/ 45 w 303"/>
                  <a:gd name="T53" fmla="*/ 77 h 302"/>
                  <a:gd name="T54" fmla="*/ 37 w 303"/>
                  <a:gd name="T55" fmla="*/ 96 h 302"/>
                  <a:gd name="T56" fmla="*/ 25 w 303"/>
                  <a:gd name="T57" fmla="*/ 111 h 302"/>
                  <a:gd name="T58" fmla="*/ 3 w 303"/>
                  <a:gd name="T59" fmla="*/ 122 h 302"/>
                  <a:gd name="T60" fmla="*/ 12 w 303"/>
                  <a:gd name="T61" fmla="*/ 149 h 302"/>
                  <a:gd name="T62" fmla="*/ 26 w 303"/>
                  <a:gd name="T63" fmla="*/ 170 h 302"/>
                  <a:gd name="T64" fmla="*/ 29 w 303"/>
                  <a:gd name="T65" fmla="*/ 185 h 302"/>
                  <a:gd name="T66" fmla="*/ 13 w 303"/>
                  <a:gd name="T67" fmla="*/ 213 h 302"/>
                  <a:gd name="T68" fmla="*/ 27 w 303"/>
                  <a:gd name="T69" fmla="*/ 232 h 302"/>
                  <a:gd name="T70" fmla="*/ 54 w 303"/>
                  <a:gd name="T71" fmla="*/ 233 h 302"/>
                  <a:gd name="T72" fmla="*/ 67 w 303"/>
                  <a:gd name="T73" fmla="*/ 246 h 302"/>
                  <a:gd name="T74" fmla="*/ 72 w 303"/>
                  <a:gd name="T75" fmla="*/ 277 h 302"/>
                  <a:gd name="T76" fmla="*/ 92 w 303"/>
                  <a:gd name="T77" fmla="*/ 291 h 302"/>
                  <a:gd name="T78" fmla="*/ 114 w 303"/>
                  <a:gd name="T79" fmla="*/ 276 h 302"/>
                  <a:gd name="T80" fmla="*/ 132 w 303"/>
                  <a:gd name="T81" fmla="*/ 277 h 302"/>
                  <a:gd name="T82" fmla="*/ 156 w 303"/>
                  <a:gd name="T83" fmla="*/ 291 h 302"/>
                  <a:gd name="T84" fmla="*/ 143 w 303"/>
                  <a:gd name="T85" fmla="*/ 246 h 302"/>
                  <a:gd name="T86" fmla="*/ 128 w 303"/>
                  <a:gd name="T87" fmla="*/ 244 h 302"/>
                  <a:gd name="T88" fmla="*/ 85 w 303"/>
                  <a:gd name="T89" fmla="*/ 219 h 302"/>
                  <a:gd name="T90" fmla="*/ 59 w 303"/>
                  <a:gd name="T91" fmla="*/ 176 h 302"/>
                  <a:gd name="T92" fmla="*/ 57 w 303"/>
                  <a:gd name="T93" fmla="*/ 161 h 302"/>
                  <a:gd name="T94" fmla="*/ 65 w 303"/>
                  <a:gd name="T95" fmla="*/ 111 h 302"/>
                  <a:gd name="T96" fmla="*/ 84 w 303"/>
                  <a:gd name="T97" fmla="*/ 84 h 302"/>
                  <a:gd name="T98" fmla="*/ 116 w 303"/>
                  <a:gd name="T99" fmla="*/ 63 h 302"/>
                  <a:gd name="T100" fmla="*/ 166 w 303"/>
                  <a:gd name="T101" fmla="*/ 57 h 302"/>
                  <a:gd name="T102" fmla="*/ 212 w 303"/>
                  <a:gd name="T103" fmla="*/ 77 h 302"/>
                  <a:gd name="T104" fmla="*/ 222 w 303"/>
                  <a:gd name="T105" fmla="*/ 87 h 302"/>
                  <a:gd name="T106" fmla="*/ 245 w 303"/>
                  <a:gd name="T107" fmla="*/ 133 h 302"/>
                  <a:gd name="T108" fmla="*/ 246 w 303"/>
                  <a:gd name="T109" fmla="*/ 166 h 302"/>
                  <a:gd name="T110" fmla="*/ 236 w 303"/>
                  <a:gd name="T111" fmla="*/ 196 h 302"/>
                  <a:gd name="T112" fmla="*/ 198 w 303"/>
                  <a:gd name="T113" fmla="*/ 235 h 302"/>
                  <a:gd name="T114" fmla="*/ 147 w 303"/>
                  <a:gd name="T115" fmla="*/ 247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3" h="302">
                    <a:moveTo>
                      <a:pt x="170" y="302"/>
                    </a:moveTo>
                    <a:cubicBezTo>
                      <a:pt x="172" y="302"/>
                      <a:pt x="174" y="301"/>
                      <a:pt x="176" y="301"/>
                    </a:cubicBezTo>
                    <a:cubicBezTo>
                      <a:pt x="178" y="301"/>
                      <a:pt x="181" y="300"/>
                      <a:pt x="182" y="300"/>
                    </a:cubicBezTo>
                    <a:cubicBezTo>
                      <a:pt x="184" y="300"/>
                      <a:pt x="185" y="299"/>
                      <a:pt x="185" y="299"/>
                    </a:cubicBezTo>
                    <a:cubicBezTo>
                      <a:pt x="187" y="299"/>
                      <a:pt x="189" y="297"/>
                      <a:pt x="190" y="295"/>
                    </a:cubicBezTo>
                    <a:cubicBezTo>
                      <a:pt x="190" y="295"/>
                      <a:pt x="190" y="294"/>
                      <a:pt x="191" y="292"/>
                    </a:cubicBezTo>
                    <a:cubicBezTo>
                      <a:pt x="191" y="290"/>
                      <a:pt x="192" y="287"/>
                      <a:pt x="192" y="285"/>
                    </a:cubicBezTo>
                    <a:cubicBezTo>
                      <a:pt x="193" y="282"/>
                      <a:pt x="193" y="279"/>
                      <a:pt x="194" y="278"/>
                    </a:cubicBezTo>
                    <a:cubicBezTo>
                      <a:pt x="194" y="276"/>
                      <a:pt x="194" y="274"/>
                      <a:pt x="194" y="274"/>
                    </a:cubicBezTo>
                    <a:cubicBezTo>
                      <a:pt x="194" y="272"/>
                      <a:pt x="196" y="271"/>
                      <a:pt x="198" y="270"/>
                    </a:cubicBezTo>
                    <a:cubicBezTo>
                      <a:pt x="198" y="270"/>
                      <a:pt x="198" y="270"/>
                      <a:pt x="200" y="269"/>
                    </a:cubicBezTo>
                    <a:cubicBezTo>
                      <a:pt x="201" y="269"/>
                      <a:pt x="202" y="268"/>
                      <a:pt x="204" y="267"/>
                    </a:cubicBezTo>
                    <a:cubicBezTo>
                      <a:pt x="207" y="266"/>
                      <a:pt x="210" y="264"/>
                      <a:pt x="210" y="264"/>
                    </a:cubicBezTo>
                    <a:cubicBezTo>
                      <a:pt x="210" y="264"/>
                      <a:pt x="213" y="263"/>
                      <a:pt x="216" y="261"/>
                    </a:cubicBezTo>
                    <a:cubicBezTo>
                      <a:pt x="217" y="260"/>
                      <a:pt x="219" y="259"/>
                      <a:pt x="220" y="259"/>
                    </a:cubicBezTo>
                    <a:cubicBezTo>
                      <a:pt x="221" y="258"/>
                      <a:pt x="222" y="257"/>
                      <a:pt x="222" y="257"/>
                    </a:cubicBezTo>
                    <a:cubicBezTo>
                      <a:pt x="223" y="256"/>
                      <a:pt x="226" y="256"/>
                      <a:pt x="227" y="257"/>
                    </a:cubicBezTo>
                    <a:cubicBezTo>
                      <a:pt x="227" y="257"/>
                      <a:pt x="228" y="258"/>
                      <a:pt x="230" y="259"/>
                    </a:cubicBezTo>
                    <a:cubicBezTo>
                      <a:pt x="232" y="259"/>
                      <a:pt x="234" y="261"/>
                      <a:pt x="237" y="262"/>
                    </a:cubicBezTo>
                    <a:cubicBezTo>
                      <a:pt x="239" y="263"/>
                      <a:pt x="242" y="264"/>
                      <a:pt x="244" y="264"/>
                    </a:cubicBezTo>
                    <a:cubicBezTo>
                      <a:pt x="245" y="265"/>
                      <a:pt x="247" y="266"/>
                      <a:pt x="247" y="266"/>
                    </a:cubicBezTo>
                    <a:cubicBezTo>
                      <a:pt x="249" y="266"/>
                      <a:pt x="251" y="266"/>
                      <a:pt x="253" y="264"/>
                    </a:cubicBezTo>
                    <a:cubicBezTo>
                      <a:pt x="253" y="264"/>
                      <a:pt x="254" y="263"/>
                      <a:pt x="255" y="262"/>
                    </a:cubicBezTo>
                    <a:cubicBezTo>
                      <a:pt x="256" y="261"/>
                      <a:pt x="258" y="260"/>
                      <a:pt x="259" y="258"/>
                    </a:cubicBezTo>
                    <a:cubicBezTo>
                      <a:pt x="261" y="256"/>
                      <a:pt x="263" y="255"/>
                      <a:pt x="264" y="254"/>
                    </a:cubicBezTo>
                    <a:cubicBezTo>
                      <a:pt x="265" y="252"/>
                      <a:pt x="266" y="251"/>
                      <a:pt x="266" y="251"/>
                    </a:cubicBezTo>
                    <a:cubicBezTo>
                      <a:pt x="267" y="250"/>
                      <a:pt x="268" y="247"/>
                      <a:pt x="267" y="245"/>
                    </a:cubicBezTo>
                    <a:cubicBezTo>
                      <a:pt x="267" y="245"/>
                      <a:pt x="265" y="240"/>
                      <a:pt x="263" y="235"/>
                    </a:cubicBezTo>
                    <a:cubicBezTo>
                      <a:pt x="261" y="230"/>
                      <a:pt x="258" y="226"/>
                      <a:pt x="258" y="226"/>
                    </a:cubicBezTo>
                    <a:cubicBezTo>
                      <a:pt x="257" y="224"/>
                      <a:pt x="257" y="222"/>
                      <a:pt x="258" y="220"/>
                    </a:cubicBezTo>
                    <a:cubicBezTo>
                      <a:pt x="258" y="220"/>
                      <a:pt x="260" y="217"/>
                      <a:pt x="262" y="214"/>
                    </a:cubicBezTo>
                    <a:cubicBezTo>
                      <a:pt x="263" y="213"/>
                      <a:pt x="264" y="211"/>
                      <a:pt x="264" y="210"/>
                    </a:cubicBezTo>
                    <a:cubicBezTo>
                      <a:pt x="265" y="209"/>
                      <a:pt x="265" y="208"/>
                      <a:pt x="265" y="208"/>
                    </a:cubicBezTo>
                    <a:cubicBezTo>
                      <a:pt x="265" y="208"/>
                      <a:pt x="266" y="208"/>
                      <a:pt x="266" y="207"/>
                    </a:cubicBezTo>
                    <a:cubicBezTo>
                      <a:pt x="267" y="205"/>
                      <a:pt x="267" y="204"/>
                      <a:pt x="268" y="202"/>
                    </a:cubicBezTo>
                    <a:cubicBezTo>
                      <a:pt x="269" y="201"/>
                      <a:pt x="269" y="199"/>
                      <a:pt x="270" y="198"/>
                    </a:cubicBezTo>
                    <a:cubicBezTo>
                      <a:pt x="270" y="197"/>
                      <a:pt x="271" y="196"/>
                      <a:pt x="271" y="196"/>
                    </a:cubicBezTo>
                    <a:cubicBezTo>
                      <a:pt x="271" y="194"/>
                      <a:pt x="273" y="193"/>
                      <a:pt x="275" y="192"/>
                    </a:cubicBezTo>
                    <a:cubicBezTo>
                      <a:pt x="275" y="192"/>
                      <a:pt x="276" y="192"/>
                      <a:pt x="278" y="192"/>
                    </a:cubicBezTo>
                    <a:cubicBezTo>
                      <a:pt x="280" y="192"/>
                      <a:pt x="283" y="191"/>
                      <a:pt x="285" y="190"/>
                    </a:cubicBezTo>
                    <a:cubicBezTo>
                      <a:pt x="288" y="190"/>
                      <a:pt x="291" y="189"/>
                      <a:pt x="293" y="189"/>
                    </a:cubicBezTo>
                    <a:cubicBezTo>
                      <a:pt x="294" y="188"/>
                      <a:pt x="296" y="188"/>
                      <a:pt x="296" y="188"/>
                    </a:cubicBezTo>
                    <a:cubicBezTo>
                      <a:pt x="298" y="187"/>
                      <a:pt x="299" y="185"/>
                      <a:pt x="300" y="183"/>
                    </a:cubicBezTo>
                    <a:cubicBezTo>
                      <a:pt x="300" y="183"/>
                      <a:pt x="300" y="182"/>
                      <a:pt x="300" y="180"/>
                    </a:cubicBezTo>
                    <a:cubicBezTo>
                      <a:pt x="301" y="179"/>
                      <a:pt x="301" y="176"/>
                      <a:pt x="301" y="174"/>
                    </a:cubicBezTo>
                    <a:cubicBezTo>
                      <a:pt x="302" y="172"/>
                      <a:pt x="302" y="170"/>
                      <a:pt x="302" y="168"/>
                    </a:cubicBezTo>
                    <a:cubicBezTo>
                      <a:pt x="302" y="166"/>
                      <a:pt x="303" y="165"/>
                      <a:pt x="303" y="165"/>
                    </a:cubicBezTo>
                    <a:cubicBezTo>
                      <a:pt x="303" y="163"/>
                      <a:pt x="302" y="161"/>
                      <a:pt x="300" y="159"/>
                    </a:cubicBezTo>
                    <a:cubicBezTo>
                      <a:pt x="300" y="159"/>
                      <a:pt x="296" y="156"/>
                      <a:pt x="291" y="154"/>
                    </a:cubicBezTo>
                    <a:cubicBezTo>
                      <a:pt x="286" y="151"/>
                      <a:pt x="282" y="149"/>
                      <a:pt x="282" y="149"/>
                    </a:cubicBezTo>
                    <a:cubicBezTo>
                      <a:pt x="280" y="148"/>
                      <a:pt x="279" y="146"/>
                      <a:pt x="279" y="144"/>
                    </a:cubicBezTo>
                    <a:cubicBezTo>
                      <a:pt x="279" y="144"/>
                      <a:pt x="279" y="143"/>
                      <a:pt x="278" y="142"/>
                    </a:cubicBezTo>
                    <a:cubicBezTo>
                      <a:pt x="278" y="141"/>
                      <a:pt x="278" y="139"/>
                      <a:pt x="278" y="137"/>
                    </a:cubicBezTo>
                    <a:cubicBezTo>
                      <a:pt x="278" y="136"/>
                      <a:pt x="278" y="134"/>
                      <a:pt x="277" y="133"/>
                    </a:cubicBezTo>
                    <a:cubicBezTo>
                      <a:pt x="277" y="132"/>
                      <a:pt x="277" y="131"/>
                      <a:pt x="277" y="131"/>
                    </a:cubicBezTo>
                    <a:cubicBezTo>
                      <a:pt x="277" y="131"/>
                      <a:pt x="277" y="130"/>
                      <a:pt x="277" y="129"/>
                    </a:cubicBezTo>
                    <a:cubicBezTo>
                      <a:pt x="276" y="127"/>
                      <a:pt x="276" y="126"/>
                      <a:pt x="276" y="124"/>
                    </a:cubicBezTo>
                    <a:cubicBezTo>
                      <a:pt x="275" y="122"/>
                      <a:pt x="275" y="121"/>
                      <a:pt x="275" y="119"/>
                    </a:cubicBezTo>
                    <a:cubicBezTo>
                      <a:pt x="274" y="118"/>
                      <a:pt x="274" y="117"/>
                      <a:pt x="274" y="117"/>
                    </a:cubicBezTo>
                    <a:cubicBezTo>
                      <a:pt x="274" y="115"/>
                      <a:pt x="274" y="113"/>
                      <a:pt x="276" y="112"/>
                    </a:cubicBezTo>
                    <a:cubicBezTo>
                      <a:pt x="276" y="112"/>
                      <a:pt x="279" y="108"/>
                      <a:pt x="283" y="104"/>
                    </a:cubicBezTo>
                    <a:cubicBezTo>
                      <a:pt x="285" y="102"/>
                      <a:pt x="286" y="100"/>
                      <a:pt x="288" y="99"/>
                    </a:cubicBezTo>
                    <a:cubicBezTo>
                      <a:pt x="289" y="97"/>
                      <a:pt x="290" y="96"/>
                      <a:pt x="290" y="96"/>
                    </a:cubicBezTo>
                    <a:cubicBezTo>
                      <a:pt x="291" y="94"/>
                      <a:pt x="291" y="92"/>
                      <a:pt x="290" y="90"/>
                    </a:cubicBezTo>
                    <a:cubicBezTo>
                      <a:pt x="290" y="90"/>
                      <a:pt x="290" y="89"/>
                      <a:pt x="289" y="87"/>
                    </a:cubicBezTo>
                    <a:cubicBezTo>
                      <a:pt x="288" y="86"/>
                      <a:pt x="287" y="84"/>
                      <a:pt x="286" y="82"/>
                    </a:cubicBezTo>
                    <a:cubicBezTo>
                      <a:pt x="285" y="80"/>
                      <a:pt x="284" y="78"/>
                      <a:pt x="283" y="76"/>
                    </a:cubicBezTo>
                    <a:cubicBezTo>
                      <a:pt x="283" y="75"/>
                      <a:pt x="282" y="74"/>
                      <a:pt x="282" y="74"/>
                    </a:cubicBezTo>
                    <a:cubicBezTo>
                      <a:pt x="281" y="72"/>
                      <a:pt x="279" y="71"/>
                      <a:pt x="277" y="71"/>
                    </a:cubicBezTo>
                    <a:cubicBezTo>
                      <a:pt x="277" y="71"/>
                      <a:pt x="275" y="71"/>
                      <a:pt x="273" y="71"/>
                    </a:cubicBezTo>
                    <a:cubicBezTo>
                      <a:pt x="271" y="71"/>
                      <a:pt x="268" y="71"/>
                      <a:pt x="266" y="71"/>
                    </a:cubicBezTo>
                    <a:cubicBezTo>
                      <a:pt x="261" y="72"/>
                      <a:pt x="255" y="73"/>
                      <a:pt x="255" y="73"/>
                    </a:cubicBezTo>
                    <a:cubicBezTo>
                      <a:pt x="253" y="73"/>
                      <a:pt x="251" y="72"/>
                      <a:pt x="250" y="71"/>
                    </a:cubicBezTo>
                    <a:cubicBezTo>
                      <a:pt x="250" y="71"/>
                      <a:pt x="250" y="70"/>
                      <a:pt x="249" y="69"/>
                    </a:cubicBezTo>
                    <a:cubicBezTo>
                      <a:pt x="248" y="68"/>
                      <a:pt x="247" y="67"/>
                      <a:pt x="246" y="66"/>
                    </a:cubicBezTo>
                    <a:cubicBezTo>
                      <a:pt x="245" y="65"/>
                      <a:pt x="243" y="63"/>
                      <a:pt x="243" y="62"/>
                    </a:cubicBezTo>
                    <a:cubicBezTo>
                      <a:pt x="242" y="61"/>
                      <a:pt x="241" y="61"/>
                      <a:pt x="241" y="61"/>
                    </a:cubicBezTo>
                    <a:cubicBezTo>
                      <a:pt x="241" y="61"/>
                      <a:pt x="240" y="60"/>
                      <a:pt x="239" y="59"/>
                    </a:cubicBezTo>
                    <a:cubicBezTo>
                      <a:pt x="239" y="58"/>
                      <a:pt x="237" y="57"/>
                      <a:pt x="236" y="56"/>
                    </a:cubicBezTo>
                    <a:cubicBezTo>
                      <a:pt x="235" y="55"/>
                      <a:pt x="234" y="54"/>
                      <a:pt x="233" y="53"/>
                    </a:cubicBezTo>
                    <a:cubicBezTo>
                      <a:pt x="232" y="52"/>
                      <a:pt x="231" y="52"/>
                      <a:pt x="231" y="52"/>
                    </a:cubicBezTo>
                    <a:cubicBezTo>
                      <a:pt x="229" y="51"/>
                      <a:pt x="228" y="49"/>
                      <a:pt x="229" y="47"/>
                    </a:cubicBezTo>
                    <a:cubicBezTo>
                      <a:pt x="229" y="47"/>
                      <a:pt x="230" y="41"/>
                      <a:pt x="230" y="36"/>
                    </a:cubicBezTo>
                    <a:cubicBezTo>
                      <a:pt x="231" y="31"/>
                      <a:pt x="231" y="25"/>
                      <a:pt x="231" y="25"/>
                    </a:cubicBezTo>
                    <a:cubicBezTo>
                      <a:pt x="231" y="23"/>
                      <a:pt x="230" y="21"/>
                      <a:pt x="227" y="20"/>
                    </a:cubicBezTo>
                    <a:cubicBezTo>
                      <a:pt x="227" y="20"/>
                      <a:pt x="227" y="19"/>
                      <a:pt x="225" y="19"/>
                    </a:cubicBezTo>
                    <a:cubicBezTo>
                      <a:pt x="224" y="18"/>
                      <a:pt x="222" y="17"/>
                      <a:pt x="220" y="16"/>
                    </a:cubicBezTo>
                    <a:cubicBezTo>
                      <a:pt x="218" y="15"/>
                      <a:pt x="216" y="14"/>
                      <a:pt x="214" y="13"/>
                    </a:cubicBezTo>
                    <a:cubicBezTo>
                      <a:pt x="213" y="12"/>
                      <a:pt x="212" y="12"/>
                      <a:pt x="212" y="12"/>
                    </a:cubicBezTo>
                    <a:cubicBezTo>
                      <a:pt x="209" y="11"/>
                      <a:pt x="207" y="11"/>
                      <a:pt x="205" y="13"/>
                    </a:cubicBezTo>
                    <a:cubicBezTo>
                      <a:pt x="205" y="13"/>
                      <a:pt x="204" y="13"/>
                      <a:pt x="203" y="15"/>
                    </a:cubicBezTo>
                    <a:cubicBezTo>
                      <a:pt x="201" y="16"/>
                      <a:pt x="199" y="18"/>
                      <a:pt x="197" y="20"/>
                    </a:cubicBezTo>
                    <a:cubicBezTo>
                      <a:pt x="195" y="21"/>
                      <a:pt x="193" y="23"/>
                      <a:pt x="192" y="24"/>
                    </a:cubicBezTo>
                    <a:cubicBezTo>
                      <a:pt x="190" y="26"/>
                      <a:pt x="190" y="27"/>
                      <a:pt x="190" y="27"/>
                    </a:cubicBezTo>
                    <a:cubicBezTo>
                      <a:pt x="188" y="28"/>
                      <a:pt x="186" y="29"/>
                      <a:pt x="184" y="28"/>
                    </a:cubicBezTo>
                    <a:cubicBezTo>
                      <a:pt x="184" y="28"/>
                      <a:pt x="183" y="28"/>
                      <a:pt x="182" y="28"/>
                    </a:cubicBezTo>
                    <a:cubicBezTo>
                      <a:pt x="181" y="28"/>
                      <a:pt x="179" y="27"/>
                      <a:pt x="177" y="27"/>
                    </a:cubicBezTo>
                    <a:cubicBezTo>
                      <a:pt x="176" y="26"/>
                      <a:pt x="174" y="26"/>
                      <a:pt x="173" y="26"/>
                    </a:cubicBezTo>
                    <a:cubicBezTo>
                      <a:pt x="172" y="26"/>
                      <a:pt x="171" y="26"/>
                      <a:pt x="171" y="26"/>
                    </a:cubicBezTo>
                    <a:cubicBezTo>
                      <a:pt x="171" y="26"/>
                      <a:pt x="170" y="25"/>
                      <a:pt x="169" y="25"/>
                    </a:cubicBezTo>
                    <a:cubicBezTo>
                      <a:pt x="167" y="25"/>
                      <a:pt x="166" y="25"/>
                      <a:pt x="164" y="25"/>
                    </a:cubicBezTo>
                    <a:cubicBezTo>
                      <a:pt x="161" y="24"/>
                      <a:pt x="157" y="24"/>
                      <a:pt x="157" y="24"/>
                    </a:cubicBezTo>
                    <a:cubicBezTo>
                      <a:pt x="155" y="24"/>
                      <a:pt x="153" y="23"/>
                      <a:pt x="152" y="21"/>
                    </a:cubicBezTo>
                    <a:cubicBezTo>
                      <a:pt x="152" y="21"/>
                      <a:pt x="150" y="17"/>
                      <a:pt x="147" y="12"/>
                    </a:cubicBezTo>
                    <a:cubicBezTo>
                      <a:pt x="145" y="7"/>
                      <a:pt x="142" y="3"/>
                      <a:pt x="142" y="3"/>
                    </a:cubicBezTo>
                    <a:cubicBezTo>
                      <a:pt x="141" y="1"/>
                      <a:pt x="138" y="0"/>
                      <a:pt x="136" y="0"/>
                    </a:cubicBezTo>
                    <a:cubicBezTo>
                      <a:pt x="136" y="0"/>
                      <a:pt x="135" y="1"/>
                      <a:pt x="133" y="1"/>
                    </a:cubicBezTo>
                    <a:cubicBezTo>
                      <a:pt x="131" y="1"/>
                      <a:pt x="129" y="1"/>
                      <a:pt x="127" y="2"/>
                    </a:cubicBezTo>
                    <a:cubicBezTo>
                      <a:pt x="125" y="2"/>
                      <a:pt x="123" y="2"/>
                      <a:pt x="121" y="3"/>
                    </a:cubicBezTo>
                    <a:cubicBezTo>
                      <a:pt x="119" y="3"/>
                      <a:pt x="118" y="3"/>
                      <a:pt x="118" y="3"/>
                    </a:cubicBezTo>
                    <a:cubicBezTo>
                      <a:pt x="116" y="4"/>
                      <a:pt x="114" y="6"/>
                      <a:pt x="113" y="8"/>
                    </a:cubicBezTo>
                    <a:cubicBezTo>
                      <a:pt x="113" y="8"/>
                      <a:pt x="113" y="9"/>
                      <a:pt x="113" y="11"/>
                    </a:cubicBezTo>
                    <a:cubicBezTo>
                      <a:pt x="112" y="13"/>
                      <a:pt x="111" y="15"/>
                      <a:pt x="111" y="18"/>
                    </a:cubicBezTo>
                    <a:cubicBezTo>
                      <a:pt x="110" y="21"/>
                      <a:pt x="110" y="23"/>
                      <a:pt x="110" y="25"/>
                    </a:cubicBezTo>
                    <a:cubicBezTo>
                      <a:pt x="109" y="27"/>
                      <a:pt x="109" y="28"/>
                      <a:pt x="109" y="28"/>
                    </a:cubicBezTo>
                    <a:cubicBezTo>
                      <a:pt x="109" y="30"/>
                      <a:pt x="107" y="32"/>
                      <a:pt x="106" y="33"/>
                    </a:cubicBezTo>
                    <a:cubicBezTo>
                      <a:pt x="106" y="33"/>
                      <a:pt x="105" y="33"/>
                      <a:pt x="104" y="34"/>
                    </a:cubicBezTo>
                    <a:cubicBezTo>
                      <a:pt x="102" y="34"/>
                      <a:pt x="101" y="35"/>
                      <a:pt x="99" y="35"/>
                    </a:cubicBezTo>
                    <a:cubicBezTo>
                      <a:pt x="96" y="37"/>
                      <a:pt x="93" y="38"/>
                      <a:pt x="93" y="38"/>
                    </a:cubicBezTo>
                    <a:cubicBezTo>
                      <a:pt x="93" y="38"/>
                      <a:pt x="90" y="40"/>
                      <a:pt x="87" y="42"/>
                    </a:cubicBezTo>
                    <a:cubicBezTo>
                      <a:pt x="86" y="42"/>
                      <a:pt x="84" y="43"/>
                      <a:pt x="83" y="44"/>
                    </a:cubicBezTo>
                    <a:cubicBezTo>
                      <a:pt x="82" y="45"/>
                      <a:pt x="81" y="45"/>
                      <a:pt x="81" y="45"/>
                    </a:cubicBezTo>
                    <a:cubicBezTo>
                      <a:pt x="80" y="46"/>
                      <a:pt x="78" y="46"/>
                      <a:pt x="76" y="45"/>
                    </a:cubicBezTo>
                    <a:cubicBezTo>
                      <a:pt x="76" y="45"/>
                      <a:pt x="75" y="45"/>
                      <a:pt x="73" y="44"/>
                    </a:cubicBezTo>
                    <a:cubicBezTo>
                      <a:pt x="71" y="43"/>
                      <a:pt x="69" y="42"/>
                      <a:pt x="66" y="41"/>
                    </a:cubicBezTo>
                    <a:cubicBezTo>
                      <a:pt x="64" y="40"/>
                      <a:pt x="61" y="39"/>
                      <a:pt x="60" y="38"/>
                    </a:cubicBezTo>
                    <a:cubicBezTo>
                      <a:pt x="58" y="37"/>
                      <a:pt x="56" y="37"/>
                      <a:pt x="56" y="37"/>
                    </a:cubicBezTo>
                    <a:cubicBezTo>
                      <a:pt x="54" y="36"/>
                      <a:pt x="52" y="37"/>
                      <a:pt x="50" y="38"/>
                    </a:cubicBezTo>
                    <a:cubicBezTo>
                      <a:pt x="50" y="38"/>
                      <a:pt x="49" y="39"/>
                      <a:pt x="48" y="40"/>
                    </a:cubicBezTo>
                    <a:cubicBezTo>
                      <a:pt x="47" y="42"/>
                      <a:pt x="45" y="43"/>
                      <a:pt x="44" y="45"/>
                    </a:cubicBezTo>
                    <a:cubicBezTo>
                      <a:pt x="42" y="46"/>
                      <a:pt x="41" y="48"/>
                      <a:pt x="39" y="49"/>
                    </a:cubicBezTo>
                    <a:cubicBezTo>
                      <a:pt x="38" y="50"/>
                      <a:pt x="38" y="51"/>
                      <a:pt x="38" y="51"/>
                    </a:cubicBezTo>
                    <a:cubicBezTo>
                      <a:pt x="36" y="53"/>
                      <a:pt x="35" y="55"/>
                      <a:pt x="36" y="57"/>
                    </a:cubicBezTo>
                    <a:cubicBezTo>
                      <a:pt x="36" y="57"/>
                      <a:pt x="38" y="62"/>
                      <a:pt x="40" y="67"/>
                    </a:cubicBezTo>
                    <a:cubicBezTo>
                      <a:pt x="42" y="72"/>
                      <a:pt x="45" y="77"/>
                      <a:pt x="45" y="77"/>
                    </a:cubicBezTo>
                    <a:cubicBezTo>
                      <a:pt x="46" y="78"/>
                      <a:pt x="46" y="81"/>
                      <a:pt x="45" y="82"/>
                    </a:cubicBezTo>
                    <a:cubicBezTo>
                      <a:pt x="45" y="82"/>
                      <a:pt x="43" y="85"/>
                      <a:pt x="41" y="88"/>
                    </a:cubicBezTo>
                    <a:cubicBezTo>
                      <a:pt x="40" y="90"/>
                      <a:pt x="39" y="91"/>
                      <a:pt x="39" y="92"/>
                    </a:cubicBezTo>
                    <a:cubicBezTo>
                      <a:pt x="38" y="93"/>
                      <a:pt x="38" y="94"/>
                      <a:pt x="38" y="94"/>
                    </a:cubicBezTo>
                    <a:cubicBezTo>
                      <a:pt x="38" y="94"/>
                      <a:pt x="38" y="95"/>
                      <a:pt x="37" y="96"/>
                    </a:cubicBezTo>
                    <a:cubicBezTo>
                      <a:pt x="36" y="97"/>
                      <a:pt x="36" y="99"/>
                      <a:pt x="35" y="100"/>
                    </a:cubicBezTo>
                    <a:cubicBezTo>
                      <a:pt x="34" y="102"/>
                      <a:pt x="34" y="103"/>
                      <a:pt x="33" y="105"/>
                    </a:cubicBezTo>
                    <a:cubicBezTo>
                      <a:pt x="33" y="106"/>
                      <a:pt x="32" y="107"/>
                      <a:pt x="32" y="107"/>
                    </a:cubicBezTo>
                    <a:cubicBezTo>
                      <a:pt x="32" y="109"/>
                      <a:pt x="30" y="110"/>
                      <a:pt x="28" y="110"/>
                    </a:cubicBezTo>
                    <a:cubicBezTo>
                      <a:pt x="28" y="110"/>
                      <a:pt x="27" y="110"/>
                      <a:pt x="25" y="111"/>
                    </a:cubicBezTo>
                    <a:cubicBezTo>
                      <a:pt x="23" y="111"/>
                      <a:pt x="20" y="112"/>
                      <a:pt x="18" y="112"/>
                    </a:cubicBezTo>
                    <a:cubicBezTo>
                      <a:pt x="15" y="113"/>
                      <a:pt x="13" y="113"/>
                      <a:pt x="11" y="114"/>
                    </a:cubicBezTo>
                    <a:cubicBezTo>
                      <a:pt x="9" y="114"/>
                      <a:pt x="7" y="115"/>
                      <a:pt x="7" y="115"/>
                    </a:cubicBezTo>
                    <a:cubicBezTo>
                      <a:pt x="5" y="115"/>
                      <a:pt x="4" y="117"/>
                      <a:pt x="3" y="120"/>
                    </a:cubicBezTo>
                    <a:cubicBezTo>
                      <a:pt x="3" y="120"/>
                      <a:pt x="3" y="121"/>
                      <a:pt x="3" y="122"/>
                    </a:cubicBezTo>
                    <a:cubicBezTo>
                      <a:pt x="2" y="124"/>
                      <a:pt x="2" y="126"/>
                      <a:pt x="2" y="128"/>
                    </a:cubicBezTo>
                    <a:cubicBezTo>
                      <a:pt x="1" y="131"/>
                      <a:pt x="1" y="133"/>
                      <a:pt x="1" y="134"/>
                    </a:cubicBezTo>
                    <a:cubicBezTo>
                      <a:pt x="1" y="136"/>
                      <a:pt x="1" y="137"/>
                      <a:pt x="1" y="137"/>
                    </a:cubicBezTo>
                    <a:cubicBezTo>
                      <a:pt x="0" y="140"/>
                      <a:pt x="1" y="142"/>
                      <a:pt x="3" y="143"/>
                    </a:cubicBezTo>
                    <a:cubicBezTo>
                      <a:pt x="3" y="143"/>
                      <a:pt x="8" y="146"/>
                      <a:pt x="12" y="149"/>
                    </a:cubicBezTo>
                    <a:cubicBezTo>
                      <a:pt x="17" y="151"/>
                      <a:pt x="21" y="154"/>
                      <a:pt x="21" y="154"/>
                    </a:cubicBezTo>
                    <a:cubicBezTo>
                      <a:pt x="23" y="155"/>
                      <a:pt x="24" y="156"/>
                      <a:pt x="25" y="158"/>
                    </a:cubicBezTo>
                    <a:cubicBezTo>
                      <a:pt x="25" y="158"/>
                      <a:pt x="25" y="159"/>
                      <a:pt x="25" y="161"/>
                    </a:cubicBezTo>
                    <a:cubicBezTo>
                      <a:pt x="25" y="162"/>
                      <a:pt x="25" y="163"/>
                      <a:pt x="25" y="165"/>
                    </a:cubicBezTo>
                    <a:cubicBezTo>
                      <a:pt x="25" y="167"/>
                      <a:pt x="26" y="169"/>
                      <a:pt x="26" y="170"/>
                    </a:cubicBezTo>
                    <a:cubicBezTo>
                      <a:pt x="26" y="171"/>
                      <a:pt x="26" y="172"/>
                      <a:pt x="26" y="172"/>
                    </a:cubicBezTo>
                    <a:cubicBezTo>
                      <a:pt x="26" y="172"/>
                      <a:pt x="26" y="173"/>
                      <a:pt x="26" y="174"/>
                    </a:cubicBezTo>
                    <a:cubicBezTo>
                      <a:pt x="27" y="175"/>
                      <a:pt x="27" y="177"/>
                      <a:pt x="27" y="179"/>
                    </a:cubicBezTo>
                    <a:cubicBezTo>
                      <a:pt x="28" y="180"/>
                      <a:pt x="28" y="182"/>
                      <a:pt x="28" y="183"/>
                    </a:cubicBezTo>
                    <a:cubicBezTo>
                      <a:pt x="29" y="184"/>
                      <a:pt x="29" y="185"/>
                      <a:pt x="29" y="185"/>
                    </a:cubicBezTo>
                    <a:cubicBezTo>
                      <a:pt x="29" y="187"/>
                      <a:pt x="29" y="189"/>
                      <a:pt x="28" y="191"/>
                    </a:cubicBezTo>
                    <a:cubicBezTo>
                      <a:pt x="28" y="191"/>
                      <a:pt x="24" y="194"/>
                      <a:pt x="20" y="198"/>
                    </a:cubicBezTo>
                    <a:cubicBezTo>
                      <a:pt x="19" y="200"/>
                      <a:pt x="17" y="202"/>
                      <a:pt x="16" y="204"/>
                    </a:cubicBezTo>
                    <a:cubicBezTo>
                      <a:pt x="14" y="205"/>
                      <a:pt x="13" y="207"/>
                      <a:pt x="13" y="207"/>
                    </a:cubicBezTo>
                    <a:cubicBezTo>
                      <a:pt x="12" y="208"/>
                      <a:pt x="12" y="211"/>
                      <a:pt x="13" y="213"/>
                    </a:cubicBezTo>
                    <a:cubicBezTo>
                      <a:pt x="13" y="213"/>
                      <a:pt x="13" y="214"/>
                      <a:pt x="14" y="215"/>
                    </a:cubicBezTo>
                    <a:cubicBezTo>
                      <a:pt x="15" y="217"/>
                      <a:pt x="16" y="219"/>
                      <a:pt x="17" y="221"/>
                    </a:cubicBezTo>
                    <a:cubicBezTo>
                      <a:pt x="18" y="223"/>
                      <a:pt x="19" y="225"/>
                      <a:pt x="20" y="226"/>
                    </a:cubicBezTo>
                    <a:cubicBezTo>
                      <a:pt x="21" y="228"/>
                      <a:pt x="21" y="229"/>
                      <a:pt x="21" y="229"/>
                    </a:cubicBezTo>
                    <a:cubicBezTo>
                      <a:pt x="22" y="231"/>
                      <a:pt x="25" y="232"/>
                      <a:pt x="27" y="232"/>
                    </a:cubicBezTo>
                    <a:cubicBezTo>
                      <a:pt x="27" y="232"/>
                      <a:pt x="28" y="232"/>
                      <a:pt x="30" y="232"/>
                    </a:cubicBezTo>
                    <a:cubicBezTo>
                      <a:pt x="32" y="232"/>
                      <a:pt x="35" y="231"/>
                      <a:pt x="37" y="231"/>
                    </a:cubicBezTo>
                    <a:cubicBezTo>
                      <a:pt x="43" y="231"/>
                      <a:pt x="48" y="230"/>
                      <a:pt x="48" y="230"/>
                    </a:cubicBezTo>
                    <a:cubicBezTo>
                      <a:pt x="50" y="229"/>
                      <a:pt x="52" y="230"/>
                      <a:pt x="53" y="232"/>
                    </a:cubicBezTo>
                    <a:cubicBezTo>
                      <a:pt x="53" y="232"/>
                      <a:pt x="54" y="232"/>
                      <a:pt x="54" y="233"/>
                    </a:cubicBezTo>
                    <a:cubicBezTo>
                      <a:pt x="55" y="234"/>
                      <a:pt x="56" y="236"/>
                      <a:pt x="57" y="237"/>
                    </a:cubicBezTo>
                    <a:cubicBezTo>
                      <a:pt x="59" y="238"/>
                      <a:pt x="60" y="239"/>
                      <a:pt x="61" y="240"/>
                    </a:cubicBezTo>
                    <a:cubicBezTo>
                      <a:pt x="61" y="241"/>
                      <a:pt x="62" y="242"/>
                      <a:pt x="62" y="242"/>
                    </a:cubicBezTo>
                    <a:cubicBezTo>
                      <a:pt x="62" y="242"/>
                      <a:pt x="63" y="242"/>
                      <a:pt x="64" y="243"/>
                    </a:cubicBezTo>
                    <a:cubicBezTo>
                      <a:pt x="65" y="244"/>
                      <a:pt x="66" y="245"/>
                      <a:pt x="67" y="246"/>
                    </a:cubicBezTo>
                    <a:cubicBezTo>
                      <a:pt x="68" y="247"/>
                      <a:pt x="70" y="249"/>
                      <a:pt x="71" y="249"/>
                    </a:cubicBezTo>
                    <a:cubicBezTo>
                      <a:pt x="72" y="250"/>
                      <a:pt x="72" y="251"/>
                      <a:pt x="72" y="251"/>
                    </a:cubicBezTo>
                    <a:cubicBezTo>
                      <a:pt x="74" y="252"/>
                      <a:pt x="75" y="254"/>
                      <a:pt x="74" y="256"/>
                    </a:cubicBezTo>
                    <a:cubicBezTo>
                      <a:pt x="74" y="256"/>
                      <a:pt x="74" y="261"/>
                      <a:pt x="73" y="267"/>
                    </a:cubicBezTo>
                    <a:cubicBezTo>
                      <a:pt x="72" y="272"/>
                      <a:pt x="72" y="277"/>
                      <a:pt x="72" y="277"/>
                    </a:cubicBezTo>
                    <a:cubicBezTo>
                      <a:pt x="72" y="279"/>
                      <a:pt x="74" y="281"/>
                      <a:pt x="76" y="283"/>
                    </a:cubicBezTo>
                    <a:cubicBezTo>
                      <a:pt x="76" y="283"/>
                      <a:pt x="77" y="283"/>
                      <a:pt x="78" y="284"/>
                    </a:cubicBezTo>
                    <a:cubicBezTo>
                      <a:pt x="80" y="285"/>
                      <a:pt x="82" y="286"/>
                      <a:pt x="83" y="287"/>
                    </a:cubicBezTo>
                    <a:cubicBezTo>
                      <a:pt x="85" y="288"/>
                      <a:pt x="87" y="289"/>
                      <a:pt x="89" y="289"/>
                    </a:cubicBezTo>
                    <a:cubicBezTo>
                      <a:pt x="91" y="290"/>
                      <a:pt x="92" y="291"/>
                      <a:pt x="92" y="291"/>
                    </a:cubicBezTo>
                    <a:cubicBezTo>
                      <a:pt x="94" y="292"/>
                      <a:pt x="96" y="291"/>
                      <a:pt x="98" y="290"/>
                    </a:cubicBezTo>
                    <a:cubicBezTo>
                      <a:pt x="98" y="290"/>
                      <a:pt x="99" y="289"/>
                      <a:pt x="101" y="288"/>
                    </a:cubicBezTo>
                    <a:cubicBezTo>
                      <a:pt x="102" y="287"/>
                      <a:pt x="104" y="285"/>
                      <a:pt x="106" y="283"/>
                    </a:cubicBezTo>
                    <a:cubicBezTo>
                      <a:pt x="108" y="281"/>
                      <a:pt x="110" y="279"/>
                      <a:pt x="111" y="278"/>
                    </a:cubicBezTo>
                    <a:cubicBezTo>
                      <a:pt x="113" y="277"/>
                      <a:pt x="114" y="276"/>
                      <a:pt x="114" y="276"/>
                    </a:cubicBezTo>
                    <a:cubicBezTo>
                      <a:pt x="115" y="274"/>
                      <a:pt x="117" y="274"/>
                      <a:pt x="119" y="274"/>
                    </a:cubicBezTo>
                    <a:cubicBezTo>
                      <a:pt x="119" y="274"/>
                      <a:pt x="120" y="274"/>
                      <a:pt x="121" y="275"/>
                    </a:cubicBezTo>
                    <a:cubicBezTo>
                      <a:pt x="122" y="275"/>
                      <a:pt x="124" y="276"/>
                      <a:pt x="126" y="276"/>
                    </a:cubicBezTo>
                    <a:cubicBezTo>
                      <a:pt x="127" y="276"/>
                      <a:pt x="129" y="276"/>
                      <a:pt x="130" y="277"/>
                    </a:cubicBezTo>
                    <a:cubicBezTo>
                      <a:pt x="132" y="277"/>
                      <a:pt x="132" y="277"/>
                      <a:pt x="132" y="277"/>
                    </a:cubicBezTo>
                    <a:cubicBezTo>
                      <a:pt x="132" y="277"/>
                      <a:pt x="133" y="277"/>
                      <a:pt x="134" y="277"/>
                    </a:cubicBezTo>
                    <a:cubicBezTo>
                      <a:pt x="136" y="278"/>
                      <a:pt x="137" y="278"/>
                      <a:pt x="139" y="278"/>
                    </a:cubicBezTo>
                    <a:cubicBezTo>
                      <a:pt x="142" y="278"/>
                      <a:pt x="146" y="278"/>
                      <a:pt x="146" y="278"/>
                    </a:cubicBezTo>
                    <a:cubicBezTo>
                      <a:pt x="148" y="278"/>
                      <a:pt x="150" y="280"/>
                      <a:pt x="151" y="281"/>
                    </a:cubicBezTo>
                    <a:cubicBezTo>
                      <a:pt x="151" y="281"/>
                      <a:pt x="153" y="286"/>
                      <a:pt x="156" y="291"/>
                    </a:cubicBezTo>
                    <a:cubicBezTo>
                      <a:pt x="158" y="295"/>
                      <a:pt x="161" y="300"/>
                      <a:pt x="161" y="300"/>
                    </a:cubicBezTo>
                    <a:cubicBezTo>
                      <a:pt x="163" y="301"/>
                      <a:pt x="165" y="302"/>
                      <a:pt x="167" y="302"/>
                    </a:cubicBezTo>
                    <a:cubicBezTo>
                      <a:pt x="167" y="302"/>
                      <a:pt x="168" y="302"/>
                      <a:pt x="170" y="302"/>
                    </a:cubicBezTo>
                    <a:close/>
                    <a:moveTo>
                      <a:pt x="147" y="247"/>
                    </a:moveTo>
                    <a:cubicBezTo>
                      <a:pt x="145" y="246"/>
                      <a:pt x="144" y="246"/>
                      <a:pt x="143" y="246"/>
                    </a:cubicBezTo>
                    <a:cubicBezTo>
                      <a:pt x="142" y="246"/>
                      <a:pt x="141" y="246"/>
                      <a:pt x="140" y="246"/>
                    </a:cubicBezTo>
                    <a:cubicBezTo>
                      <a:pt x="138" y="246"/>
                      <a:pt x="137" y="246"/>
                      <a:pt x="137" y="246"/>
                    </a:cubicBezTo>
                    <a:cubicBezTo>
                      <a:pt x="137" y="246"/>
                      <a:pt x="136" y="245"/>
                      <a:pt x="135" y="245"/>
                    </a:cubicBezTo>
                    <a:cubicBezTo>
                      <a:pt x="134" y="245"/>
                      <a:pt x="133" y="245"/>
                      <a:pt x="132" y="245"/>
                    </a:cubicBezTo>
                    <a:cubicBezTo>
                      <a:pt x="131" y="244"/>
                      <a:pt x="129" y="244"/>
                      <a:pt x="128" y="244"/>
                    </a:cubicBezTo>
                    <a:cubicBezTo>
                      <a:pt x="123" y="242"/>
                      <a:pt x="115" y="240"/>
                      <a:pt x="109" y="236"/>
                    </a:cubicBezTo>
                    <a:cubicBezTo>
                      <a:pt x="102" y="233"/>
                      <a:pt x="96" y="229"/>
                      <a:pt x="91" y="225"/>
                    </a:cubicBezTo>
                    <a:cubicBezTo>
                      <a:pt x="90" y="225"/>
                      <a:pt x="89" y="224"/>
                      <a:pt x="89" y="223"/>
                    </a:cubicBezTo>
                    <a:cubicBezTo>
                      <a:pt x="88" y="222"/>
                      <a:pt x="87" y="221"/>
                      <a:pt x="86" y="221"/>
                    </a:cubicBezTo>
                    <a:cubicBezTo>
                      <a:pt x="85" y="220"/>
                      <a:pt x="85" y="219"/>
                      <a:pt x="85" y="219"/>
                    </a:cubicBezTo>
                    <a:cubicBezTo>
                      <a:pt x="85" y="219"/>
                      <a:pt x="84" y="219"/>
                      <a:pt x="83" y="217"/>
                    </a:cubicBezTo>
                    <a:cubicBezTo>
                      <a:pt x="82" y="217"/>
                      <a:pt x="81" y="216"/>
                      <a:pt x="81" y="215"/>
                    </a:cubicBezTo>
                    <a:cubicBezTo>
                      <a:pt x="80" y="214"/>
                      <a:pt x="79" y="213"/>
                      <a:pt x="78" y="212"/>
                    </a:cubicBezTo>
                    <a:cubicBezTo>
                      <a:pt x="75" y="208"/>
                      <a:pt x="70" y="202"/>
                      <a:pt x="67" y="195"/>
                    </a:cubicBezTo>
                    <a:cubicBezTo>
                      <a:pt x="63" y="188"/>
                      <a:pt x="61" y="181"/>
                      <a:pt x="59" y="176"/>
                    </a:cubicBezTo>
                    <a:cubicBezTo>
                      <a:pt x="59" y="175"/>
                      <a:pt x="59" y="173"/>
                      <a:pt x="58" y="172"/>
                    </a:cubicBezTo>
                    <a:cubicBezTo>
                      <a:pt x="58" y="171"/>
                      <a:pt x="58" y="170"/>
                      <a:pt x="58" y="169"/>
                    </a:cubicBezTo>
                    <a:cubicBezTo>
                      <a:pt x="58" y="168"/>
                      <a:pt x="57" y="167"/>
                      <a:pt x="57" y="167"/>
                    </a:cubicBezTo>
                    <a:cubicBezTo>
                      <a:pt x="57" y="167"/>
                      <a:pt x="57" y="166"/>
                      <a:pt x="57" y="164"/>
                    </a:cubicBezTo>
                    <a:cubicBezTo>
                      <a:pt x="57" y="163"/>
                      <a:pt x="57" y="162"/>
                      <a:pt x="57" y="161"/>
                    </a:cubicBezTo>
                    <a:cubicBezTo>
                      <a:pt x="57" y="160"/>
                      <a:pt x="56" y="159"/>
                      <a:pt x="56" y="157"/>
                    </a:cubicBezTo>
                    <a:cubicBezTo>
                      <a:pt x="56" y="152"/>
                      <a:pt x="56" y="144"/>
                      <a:pt x="57" y="137"/>
                    </a:cubicBezTo>
                    <a:cubicBezTo>
                      <a:pt x="58" y="129"/>
                      <a:pt x="61" y="122"/>
                      <a:pt x="63" y="117"/>
                    </a:cubicBezTo>
                    <a:cubicBezTo>
                      <a:pt x="63" y="116"/>
                      <a:pt x="64" y="115"/>
                      <a:pt x="64" y="113"/>
                    </a:cubicBezTo>
                    <a:cubicBezTo>
                      <a:pt x="64" y="112"/>
                      <a:pt x="65" y="112"/>
                      <a:pt x="65" y="111"/>
                    </a:cubicBezTo>
                    <a:cubicBezTo>
                      <a:pt x="66" y="109"/>
                      <a:pt x="66" y="108"/>
                      <a:pt x="66" y="108"/>
                    </a:cubicBezTo>
                    <a:cubicBezTo>
                      <a:pt x="66" y="108"/>
                      <a:pt x="67" y="108"/>
                      <a:pt x="68" y="106"/>
                    </a:cubicBezTo>
                    <a:cubicBezTo>
                      <a:pt x="68" y="105"/>
                      <a:pt x="68" y="105"/>
                      <a:pt x="69" y="104"/>
                    </a:cubicBezTo>
                    <a:cubicBezTo>
                      <a:pt x="70" y="103"/>
                      <a:pt x="70" y="101"/>
                      <a:pt x="71" y="100"/>
                    </a:cubicBezTo>
                    <a:cubicBezTo>
                      <a:pt x="74" y="96"/>
                      <a:pt x="78" y="90"/>
                      <a:pt x="84" y="84"/>
                    </a:cubicBezTo>
                    <a:cubicBezTo>
                      <a:pt x="89" y="79"/>
                      <a:pt x="95" y="74"/>
                      <a:pt x="100" y="71"/>
                    </a:cubicBezTo>
                    <a:cubicBezTo>
                      <a:pt x="102" y="70"/>
                      <a:pt x="104" y="69"/>
                      <a:pt x="106" y="68"/>
                    </a:cubicBezTo>
                    <a:cubicBezTo>
                      <a:pt x="107" y="67"/>
                      <a:pt x="108" y="67"/>
                      <a:pt x="108" y="67"/>
                    </a:cubicBezTo>
                    <a:cubicBezTo>
                      <a:pt x="108" y="67"/>
                      <a:pt x="109" y="66"/>
                      <a:pt x="110" y="65"/>
                    </a:cubicBezTo>
                    <a:cubicBezTo>
                      <a:pt x="112" y="65"/>
                      <a:pt x="114" y="64"/>
                      <a:pt x="116" y="63"/>
                    </a:cubicBezTo>
                    <a:cubicBezTo>
                      <a:pt x="122" y="61"/>
                      <a:pt x="129" y="58"/>
                      <a:pt x="136" y="57"/>
                    </a:cubicBezTo>
                    <a:cubicBezTo>
                      <a:pt x="143" y="56"/>
                      <a:pt x="151" y="56"/>
                      <a:pt x="157" y="56"/>
                    </a:cubicBezTo>
                    <a:cubicBezTo>
                      <a:pt x="158" y="56"/>
                      <a:pt x="159" y="56"/>
                      <a:pt x="160" y="56"/>
                    </a:cubicBezTo>
                    <a:cubicBezTo>
                      <a:pt x="162" y="56"/>
                      <a:pt x="163" y="57"/>
                      <a:pt x="163" y="57"/>
                    </a:cubicBezTo>
                    <a:cubicBezTo>
                      <a:pt x="165" y="57"/>
                      <a:pt x="166" y="57"/>
                      <a:pt x="166" y="57"/>
                    </a:cubicBezTo>
                    <a:cubicBezTo>
                      <a:pt x="166" y="57"/>
                      <a:pt x="167" y="57"/>
                      <a:pt x="168" y="57"/>
                    </a:cubicBezTo>
                    <a:cubicBezTo>
                      <a:pt x="169" y="58"/>
                      <a:pt x="170" y="58"/>
                      <a:pt x="171" y="58"/>
                    </a:cubicBezTo>
                    <a:cubicBezTo>
                      <a:pt x="172" y="58"/>
                      <a:pt x="174" y="59"/>
                      <a:pt x="175" y="59"/>
                    </a:cubicBezTo>
                    <a:cubicBezTo>
                      <a:pt x="181" y="60"/>
                      <a:pt x="188" y="63"/>
                      <a:pt x="194" y="66"/>
                    </a:cubicBezTo>
                    <a:cubicBezTo>
                      <a:pt x="201" y="69"/>
                      <a:pt x="207" y="74"/>
                      <a:pt x="212" y="77"/>
                    </a:cubicBezTo>
                    <a:cubicBezTo>
                      <a:pt x="213" y="78"/>
                      <a:pt x="214" y="79"/>
                      <a:pt x="215" y="80"/>
                    </a:cubicBezTo>
                    <a:cubicBezTo>
                      <a:pt x="215" y="80"/>
                      <a:pt x="216" y="81"/>
                      <a:pt x="217" y="82"/>
                    </a:cubicBezTo>
                    <a:cubicBezTo>
                      <a:pt x="218" y="83"/>
                      <a:pt x="219" y="83"/>
                      <a:pt x="219" y="83"/>
                    </a:cubicBezTo>
                    <a:cubicBezTo>
                      <a:pt x="219" y="83"/>
                      <a:pt x="219" y="84"/>
                      <a:pt x="220" y="85"/>
                    </a:cubicBezTo>
                    <a:cubicBezTo>
                      <a:pt x="221" y="86"/>
                      <a:pt x="222" y="87"/>
                      <a:pt x="222" y="87"/>
                    </a:cubicBezTo>
                    <a:cubicBezTo>
                      <a:pt x="223" y="88"/>
                      <a:pt x="224" y="89"/>
                      <a:pt x="225" y="90"/>
                    </a:cubicBezTo>
                    <a:cubicBezTo>
                      <a:pt x="229" y="95"/>
                      <a:pt x="233" y="101"/>
                      <a:pt x="236" y="108"/>
                    </a:cubicBezTo>
                    <a:cubicBezTo>
                      <a:pt x="240" y="114"/>
                      <a:pt x="242" y="121"/>
                      <a:pt x="244" y="127"/>
                    </a:cubicBezTo>
                    <a:cubicBezTo>
                      <a:pt x="244" y="128"/>
                      <a:pt x="244" y="129"/>
                      <a:pt x="245" y="130"/>
                    </a:cubicBezTo>
                    <a:cubicBezTo>
                      <a:pt x="245" y="132"/>
                      <a:pt x="245" y="133"/>
                      <a:pt x="245" y="133"/>
                    </a:cubicBezTo>
                    <a:cubicBezTo>
                      <a:pt x="246" y="135"/>
                      <a:pt x="246" y="136"/>
                      <a:pt x="246" y="136"/>
                    </a:cubicBezTo>
                    <a:cubicBezTo>
                      <a:pt x="246" y="136"/>
                      <a:pt x="246" y="137"/>
                      <a:pt x="246" y="138"/>
                    </a:cubicBezTo>
                    <a:cubicBezTo>
                      <a:pt x="246" y="139"/>
                      <a:pt x="246" y="140"/>
                      <a:pt x="246" y="141"/>
                    </a:cubicBezTo>
                    <a:cubicBezTo>
                      <a:pt x="247" y="142"/>
                      <a:pt x="247" y="144"/>
                      <a:pt x="247" y="145"/>
                    </a:cubicBezTo>
                    <a:cubicBezTo>
                      <a:pt x="247" y="151"/>
                      <a:pt x="247" y="158"/>
                      <a:pt x="246" y="166"/>
                    </a:cubicBezTo>
                    <a:cubicBezTo>
                      <a:pt x="245" y="173"/>
                      <a:pt x="243" y="180"/>
                      <a:pt x="241" y="186"/>
                    </a:cubicBezTo>
                    <a:cubicBezTo>
                      <a:pt x="240" y="187"/>
                      <a:pt x="240" y="188"/>
                      <a:pt x="239" y="189"/>
                    </a:cubicBezTo>
                    <a:cubicBezTo>
                      <a:pt x="239" y="190"/>
                      <a:pt x="238" y="191"/>
                      <a:pt x="238" y="192"/>
                    </a:cubicBezTo>
                    <a:cubicBezTo>
                      <a:pt x="237" y="193"/>
                      <a:pt x="237" y="194"/>
                      <a:pt x="237" y="194"/>
                    </a:cubicBezTo>
                    <a:cubicBezTo>
                      <a:pt x="237" y="194"/>
                      <a:pt x="236" y="195"/>
                      <a:pt x="236" y="196"/>
                    </a:cubicBezTo>
                    <a:cubicBezTo>
                      <a:pt x="235" y="197"/>
                      <a:pt x="235" y="198"/>
                      <a:pt x="234" y="199"/>
                    </a:cubicBezTo>
                    <a:cubicBezTo>
                      <a:pt x="234" y="200"/>
                      <a:pt x="233" y="201"/>
                      <a:pt x="232" y="202"/>
                    </a:cubicBezTo>
                    <a:cubicBezTo>
                      <a:pt x="229" y="207"/>
                      <a:pt x="225" y="213"/>
                      <a:pt x="219" y="218"/>
                    </a:cubicBezTo>
                    <a:cubicBezTo>
                      <a:pt x="214" y="224"/>
                      <a:pt x="208" y="228"/>
                      <a:pt x="203" y="231"/>
                    </a:cubicBezTo>
                    <a:cubicBezTo>
                      <a:pt x="201" y="233"/>
                      <a:pt x="199" y="234"/>
                      <a:pt x="198" y="235"/>
                    </a:cubicBezTo>
                    <a:cubicBezTo>
                      <a:pt x="196" y="236"/>
                      <a:pt x="195" y="236"/>
                      <a:pt x="195" y="236"/>
                    </a:cubicBezTo>
                    <a:cubicBezTo>
                      <a:pt x="195" y="236"/>
                      <a:pt x="194" y="236"/>
                      <a:pt x="193" y="237"/>
                    </a:cubicBezTo>
                    <a:cubicBezTo>
                      <a:pt x="192" y="238"/>
                      <a:pt x="189" y="239"/>
                      <a:pt x="187" y="240"/>
                    </a:cubicBezTo>
                    <a:cubicBezTo>
                      <a:pt x="182" y="242"/>
                      <a:pt x="174" y="244"/>
                      <a:pt x="167" y="245"/>
                    </a:cubicBezTo>
                    <a:cubicBezTo>
                      <a:pt x="160" y="247"/>
                      <a:pt x="152" y="247"/>
                      <a:pt x="147" y="2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10"/>
              <p:cNvSpPr>
                <a:spLocks/>
              </p:cNvSpPr>
              <p:nvPr/>
            </p:nvSpPr>
            <p:spPr bwMode="auto">
              <a:xfrm>
                <a:off x="4986551" y="4214819"/>
                <a:ext cx="1430693" cy="1500702"/>
              </a:xfrm>
              <a:custGeom>
                <a:avLst/>
                <a:gdLst>
                  <a:gd name="T0" fmla="*/ 413 w 714"/>
                  <a:gd name="T1" fmla="*/ 709 h 714"/>
                  <a:gd name="T2" fmla="*/ 455 w 714"/>
                  <a:gd name="T3" fmla="*/ 706 h 714"/>
                  <a:gd name="T4" fmla="*/ 482 w 714"/>
                  <a:gd name="T5" fmla="*/ 644 h 714"/>
                  <a:gd name="T6" fmla="*/ 528 w 714"/>
                  <a:gd name="T7" fmla="*/ 619 h 714"/>
                  <a:gd name="T8" fmla="*/ 594 w 714"/>
                  <a:gd name="T9" fmla="*/ 631 h 714"/>
                  <a:gd name="T10" fmla="*/ 620 w 714"/>
                  <a:gd name="T11" fmla="*/ 606 h 714"/>
                  <a:gd name="T12" fmla="*/ 608 w 714"/>
                  <a:gd name="T13" fmla="*/ 554 h 714"/>
                  <a:gd name="T14" fmla="*/ 625 w 714"/>
                  <a:gd name="T15" fmla="*/ 519 h 714"/>
                  <a:gd name="T16" fmla="*/ 690 w 714"/>
                  <a:gd name="T17" fmla="*/ 484 h 714"/>
                  <a:gd name="T18" fmla="*/ 690 w 714"/>
                  <a:gd name="T19" fmla="*/ 415 h 714"/>
                  <a:gd name="T20" fmla="*/ 670 w 714"/>
                  <a:gd name="T21" fmla="*/ 360 h 714"/>
                  <a:gd name="T22" fmla="*/ 680 w 714"/>
                  <a:gd name="T23" fmla="*/ 322 h 714"/>
                  <a:gd name="T24" fmla="*/ 713 w 714"/>
                  <a:gd name="T25" fmla="*/ 287 h 714"/>
                  <a:gd name="T26" fmla="*/ 696 w 714"/>
                  <a:gd name="T27" fmla="*/ 245 h 714"/>
                  <a:gd name="T28" fmla="*/ 638 w 714"/>
                  <a:gd name="T29" fmla="*/ 219 h 714"/>
                  <a:gd name="T30" fmla="*/ 617 w 714"/>
                  <a:gd name="T31" fmla="*/ 171 h 714"/>
                  <a:gd name="T32" fmla="*/ 619 w 714"/>
                  <a:gd name="T33" fmla="*/ 106 h 714"/>
                  <a:gd name="T34" fmla="*/ 588 w 714"/>
                  <a:gd name="T35" fmla="*/ 92 h 714"/>
                  <a:gd name="T36" fmla="*/ 540 w 714"/>
                  <a:gd name="T37" fmla="*/ 102 h 714"/>
                  <a:gd name="T38" fmla="*/ 495 w 714"/>
                  <a:gd name="T39" fmla="*/ 76 h 714"/>
                  <a:gd name="T40" fmla="*/ 459 w 714"/>
                  <a:gd name="T41" fmla="*/ 9 h 714"/>
                  <a:gd name="T42" fmla="*/ 392 w 714"/>
                  <a:gd name="T43" fmla="*/ 45 h 714"/>
                  <a:gd name="T44" fmla="*/ 341 w 714"/>
                  <a:gd name="T45" fmla="*/ 44 h 714"/>
                  <a:gd name="T46" fmla="*/ 305 w 714"/>
                  <a:gd name="T47" fmla="*/ 10 h 714"/>
                  <a:gd name="T48" fmla="*/ 271 w 714"/>
                  <a:gd name="T49" fmla="*/ 4 h 714"/>
                  <a:gd name="T50" fmla="*/ 239 w 714"/>
                  <a:gd name="T51" fmla="*/ 60 h 714"/>
                  <a:gd name="T52" fmla="*/ 195 w 714"/>
                  <a:gd name="T53" fmla="*/ 89 h 714"/>
                  <a:gd name="T54" fmla="*/ 132 w 714"/>
                  <a:gd name="T55" fmla="*/ 80 h 714"/>
                  <a:gd name="T56" fmla="*/ 95 w 714"/>
                  <a:gd name="T57" fmla="*/ 106 h 714"/>
                  <a:gd name="T58" fmla="*/ 104 w 714"/>
                  <a:gd name="T59" fmla="*/ 153 h 714"/>
                  <a:gd name="T60" fmla="*/ 92 w 714"/>
                  <a:gd name="T61" fmla="*/ 190 h 714"/>
                  <a:gd name="T62" fmla="*/ 45 w 714"/>
                  <a:gd name="T63" fmla="*/ 226 h 714"/>
                  <a:gd name="T64" fmla="*/ 8 w 714"/>
                  <a:gd name="T65" fmla="*/ 284 h 714"/>
                  <a:gd name="T66" fmla="*/ 44 w 714"/>
                  <a:gd name="T67" fmla="*/ 349 h 714"/>
                  <a:gd name="T68" fmla="*/ 39 w 714"/>
                  <a:gd name="T69" fmla="*/ 388 h 714"/>
                  <a:gd name="T70" fmla="*/ 1 w 714"/>
                  <a:gd name="T71" fmla="*/ 425 h 714"/>
                  <a:gd name="T72" fmla="*/ 9 w 714"/>
                  <a:gd name="T73" fmla="*/ 460 h 714"/>
                  <a:gd name="T74" fmla="*/ 72 w 714"/>
                  <a:gd name="T75" fmla="*/ 486 h 714"/>
                  <a:gd name="T76" fmla="*/ 97 w 714"/>
                  <a:gd name="T77" fmla="*/ 531 h 714"/>
                  <a:gd name="T78" fmla="*/ 86 w 714"/>
                  <a:gd name="T79" fmla="*/ 598 h 714"/>
                  <a:gd name="T80" fmla="*/ 120 w 714"/>
                  <a:gd name="T81" fmla="*/ 623 h 714"/>
                  <a:gd name="T82" fmla="*/ 171 w 714"/>
                  <a:gd name="T83" fmla="*/ 609 h 714"/>
                  <a:gd name="T84" fmla="*/ 206 w 714"/>
                  <a:gd name="T85" fmla="*/ 631 h 714"/>
                  <a:gd name="T86" fmla="*/ 238 w 714"/>
                  <a:gd name="T87" fmla="*/ 699 h 714"/>
                  <a:gd name="T88" fmla="*/ 311 w 714"/>
                  <a:gd name="T89" fmla="*/ 673 h 714"/>
                  <a:gd name="T90" fmla="*/ 364 w 714"/>
                  <a:gd name="T91" fmla="*/ 670 h 714"/>
                  <a:gd name="T92" fmla="*/ 346 w 714"/>
                  <a:gd name="T93" fmla="*/ 606 h 714"/>
                  <a:gd name="T94" fmla="*/ 227 w 714"/>
                  <a:gd name="T95" fmla="*/ 569 h 714"/>
                  <a:gd name="T96" fmla="*/ 144 w 714"/>
                  <a:gd name="T97" fmla="*/ 487 h 714"/>
                  <a:gd name="T98" fmla="*/ 129 w 714"/>
                  <a:gd name="T99" fmla="*/ 458 h 714"/>
                  <a:gd name="T100" fmla="*/ 108 w 714"/>
                  <a:gd name="T101" fmla="*/ 345 h 714"/>
                  <a:gd name="T102" fmla="*/ 144 w 714"/>
                  <a:gd name="T103" fmla="*/ 227 h 714"/>
                  <a:gd name="T104" fmla="*/ 227 w 714"/>
                  <a:gd name="T105" fmla="*/ 144 h 714"/>
                  <a:gd name="T106" fmla="*/ 256 w 714"/>
                  <a:gd name="T107" fmla="*/ 129 h 714"/>
                  <a:gd name="T108" fmla="*/ 368 w 714"/>
                  <a:gd name="T109" fmla="*/ 108 h 714"/>
                  <a:gd name="T110" fmla="*/ 487 w 714"/>
                  <a:gd name="T111" fmla="*/ 144 h 714"/>
                  <a:gd name="T112" fmla="*/ 570 w 714"/>
                  <a:gd name="T113" fmla="*/ 227 h 714"/>
                  <a:gd name="T114" fmla="*/ 585 w 714"/>
                  <a:gd name="T115" fmla="*/ 255 h 714"/>
                  <a:gd name="T116" fmla="*/ 606 w 714"/>
                  <a:gd name="T117" fmla="*/ 368 h 714"/>
                  <a:gd name="T118" fmla="*/ 570 w 714"/>
                  <a:gd name="T119" fmla="*/ 486 h 714"/>
                  <a:gd name="T120" fmla="*/ 487 w 714"/>
                  <a:gd name="T121" fmla="*/ 569 h 714"/>
                  <a:gd name="T122" fmla="*/ 458 w 714"/>
                  <a:gd name="T123" fmla="*/ 58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714">
                    <a:moveTo>
                      <a:pt x="388" y="674"/>
                    </a:moveTo>
                    <a:cubicBezTo>
                      <a:pt x="388" y="674"/>
                      <a:pt x="390" y="677"/>
                      <a:pt x="392" y="680"/>
                    </a:cubicBezTo>
                    <a:cubicBezTo>
                      <a:pt x="394" y="683"/>
                      <a:pt x="397" y="687"/>
                      <a:pt x="400" y="692"/>
                    </a:cubicBezTo>
                    <a:cubicBezTo>
                      <a:pt x="403" y="696"/>
                      <a:pt x="407" y="700"/>
                      <a:pt x="409" y="704"/>
                    </a:cubicBezTo>
                    <a:cubicBezTo>
                      <a:pt x="412" y="707"/>
                      <a:pt x="413" y="709"/>
                      <a:pt x="413" y="709"/>
                    </a:cubicBezTo>
                    <a:cubicBezTo>
                      <a:pt x="416" y="712"/>
                      <a:pt x="421" y="714"/>
                      <a:pt x="425" y="713"/>
                    </a:cubicBezTo>
                    <a:cubicBezTo>
                      <a:pt x="425" y="713"/>
                      <a:pt x="426" y="713"/>
                      <a:pt x="427" y="712"/>
                    </a:cubicBezTo>
                    <a:cubicBezTo>
                      <a:pt x="428" y="712"/>
                      <a:pt x="429" y="712"/>
                      <a:pt x="431" y="712"/>
                    </a:cubicBezTo>
                    <a:cubicBezTo>
                      <a:pt x="434" y="711"/>
                      <a:pt x="438" y="710"/>
                      <a:pt x="443" y="709"/>
                    </a:cubicBezTo>
                    <a:cubicBezTo>
                      <a:pt x="447" y="708"/>
                      <a:pt x="451" y="707"/>
                      <a:pt x="455" y="706"/>
                    </a:cubicBezTo>
                    <a:cubicBezTo>
                      <a:pt x="458" y="705"/>
                      <a:pt x="460" y="704"/>
                      <a:pt x="460" y="704"/>
                    </a:cubicBezTo>
                    <a:cubicBezTo>
                      <a:pt x="465" y="703"/>
                      <a:pt x="468" y="699"/>
                      <a:pt x="469" y="695"/>
                    </a:cubicBezTo>
                    <a:cubicBezTo>
                      <a:pt x="469" y="695"/>
                      <a:pt x="471" y="685"/>
                      <a:pt x="473" y="674"/>
                    </a:cubicBezTo>
                    <a:cubicBezTo>
                      <a:pt x="474" y="663"/>
                      <a:pt x="475" y="653"/>
                      <a:pt x="475" y="653"/>
                    </a:cubicBezTo>
                    <a:cubicBezTo>
                      <a:pt x="476" y="649"/>
                      <a:pt x="479" y="646"/>
                      <a:pt x="482" y="644"/>
                    </a:cubicBezTo>
                    <a:cubicBezTo>
                      <a:pt x="482" y="644"/>
                      <a:pt x="484" y="643"/>
                      <a:pt x="486" y="642"/>
                    </a:cubicBezTo>
                    <a:cubicBezTo>
                      <a:pt x="489" y="641"/>
                      <a:pt x="492" y="640"/>
                      <a:pt x="495" y="638"/>
                    </a:cubicBezTo>
                    <a:cubicBezTo>
                      <a:pt x="501" y="635"/>
                      <a:pt x="507" y="632"/>
                      <a:pt x="507" y="632"/>
                    </a:cubicBezTo>
                    <a:cubicBezTo>
                      <a:pt x="507" y="632"/>
                      <a:pt x="513" y="628"/>
                      <a:pt x="519" y="625"/>
                    </a:cubicBezTo>
                    <a:cubicBezTo>
                      <a:pt x="522" y="623"/>
                      <a:pt x="525" y="621"/>
                      <a:pt x="528" y="619"/>
                    </a:cubicBezTo>
                    <a:cubicBezTo>
                      <a:pt x="530" y="618"/>
                      <a:pt x="531" y="617"/>
                      <a:pt x="531" y="617"/>
                    </a:cubicBezTo>
                    <a:cubicBezTo>
                      <a:pt x="535" y="615"/>
                      <a:pt x="539" y="614"/>
                      <a:pt x="543" y="616"/>
                    </a:cubicBezTo>
                    <a:cubicBezTo>
                      <a:pt x="543" y="616"/>
                      <a:pt x="552" y="621"/>
                      <a:pt x="562" y="625"/>
                    </a:cubicBezTo>
                    <a:cubicBezTo>
                      <a:pt x="572" y="630"/>
                      <a:pt x="582" y="634"/>
                      <a:pt x="582" y="634"/>
                    </a:cubicBezTo>
                    <a:cubicBezTo>
                      <a:pt x="586" y="635"/>
                      <a:pt x="591" y="634"/>
                      <a:pt x="594" y="631"/>
                    </a:cubicBezTo>
                    <a:cubicBezTo>
                      <a:pt x="594" y="631"/>
                      <a:pt x="596" y="629"/>
                      <a:pt x="598" y="627"/>
                    </a:cubicBezTo>
                    <a:cubicBezTo>
                      <a:pt x="601" y="625"/>
                      <a:pt x="604" y="622"/>
                      <a:pt x="607" y="619"/>
                    </a:cubicBezTo>
                    <a:cubicBezTo>
                      <a:pt x="611" y="616"/>
                      <a:pt x="614" y="613"/>
                      <a:pt x="616" y="610"/>
                    </a:cubicBezTo>
                    <a:cubicBezTo>
                      <a:pt x="617" y="609"/>
                      <a:pt x="618" y="608"/>
                      <a:pt x="619" y="607"/>
                    </a:cubicBezTo>
                    <a:cubicBezTo>
                      <a:pt x="620" y="607"/>
                      <a:pt x="620" y="606"/>
                      <a:pt x="620" y="606"/>
                    </a:cubicBezTo>
                    <a:cubicBezTo>
                      <a:pt x="623" y="603"/>
                      <a:pt x="625" y="598"/>
                      <a:pt x="623" y="594"/>
                    </a:cubicBezTo>
                    <a:cubicBezTo>
                      <a:pt x="623" y="594"/>
                      <a:pt x="623" y="591"/>
                      <a:pt x="621" y="588"/>
                    </a:cubicBezTo>
                    <a:cubicBezTo>
                      <a:pt x="620" y="584"/>
                      <a:pt x="618" y="579"/>
                      <a:pt x="616" y="574"/>
                    </a:cubicBezTo>
                    <a:cubicBezTo>
                      <a:pt x="614" y="569"/>
                      <a:pt x="612" y="564"/>
                      <a:pt x="611" y="560"/>
                    </a:cubicBezTo>
                    <a:cubicBezTo>
                      <a:pt x="609" y="557"/>
                      <a:pt x="608" y="554"/>
                      <a:pt x="608" y="554"/>
                    </a:cubicBezTo>
                    <a:cubicBezTo>
                      <a:pt x="606" y="550"/>
                      <a:pt x="607" y="546"/>
                      <a:pt x="609" y="543"/>
                    </a:cubicBezTo>
                    <a:cubicBezTo>
                      <a:pt x="609" y="543"/>
                      <a:pt x="610" y="541"/>
                      <a:pt x="612" y="539"/>
                    </a:cubicBezTo>
                    <a:cubicBezTo>
                      <a:pt x="613" y="537"/>
                      <a:pt x="615" y="534"/>
                      <a:pt x="617" y="531"/>
                    </a:cubicBezTo>
                    <a:cubicBezTo>
                      <a:pt x="619" y="528"/>
                      <a:pt x="621" y="525"/>
                      <a:pt x="622" y="523"/>
                    </a:cubicBezTo>
                    <a:cubicBezTo>
                      <a:pt x="624" y="521"/>
                      <a:pt x="625" y="519"/>
                      <a:pt x="625" y="519"/>
                    </a:cubicBezTo>
                    <a:cubicBezTo>
                      <a:pt x="625" y="519"/>
                      <a:pt x="628" y="514"/>
                      <a:pt x="632" y="507"/>
                    </a:cubicBezTo>
                    <a:cubicBezTo>
                      <a:pt x="635" y="501"/>
                      <a:pt x="638" y="495"/>
                      <a:pt x="638" y="495"/>
                    </a:cubicBezTo>
                    <a:cubicBezTo>
                      <a:pt x="640" y="491"/>
                      <a:pt x="644" y="489"/>
                      <a:pt x="648" y="489"/>
                    </a:cubicBezTo>
                    <a:cubicBezTo>
                      <a:pt x="648" y="489"/>
                      <a:pt x="658" y="488"/>
                      <a:pt x="669" y="487"/>
                    </a:cubicBezTo>
                    <a:cubicBezTo>
                      <a:pt x="680" y="486"/>
                      <a:pt x="690" y="484"/>
                      <a:pt x="690" y="484"/>
                    </a:cubicBezTo>
                    <a:cubicBezTo>
                      <a:pt x="694" y="483"/>
                      <a:pt x="698" y="480"/>
                      <a:pt x="700" y="475"/>
                    </a:cubicBezTo>
                    <a:cubicBezTo>
                      <a:pt x="700" y="475"/>
                      <a:pt x="702" y="467"/>
                      <a:pt x="705" y="459"/>
                    </a:cubicBezTo>
                    <a:cubicBezTo>
                      <a:pt x="707" y="450"/>
                      <a:pt x="710" y="441"/>
                      <a:pt x="710" y="441"/>
                    </a:cubicBezTo>
                    <a:cubicBezTo>
                      <a:pt x="711" y="437"/>
                      <a:pt x="709" y="432"/>
                      <a:pt x="706" y="429"/>
                    </a:cubicBezTo>
                    <a:cubicBezTo>
                      <a:pt x="706" y="429"/>
                      <a:pt x="698" y="422"/>
                      <a:pt x="690" y="415"/>
                    </a:cubicBezTo>
                    <a:cubicBezTo>
                      <a:pt x="681" y="408"/>
                      <a:pt x="673" y="402"/>
                      <a:pt x="673" y="402"/>
                    </a:cubicBezTo>
                    <a:cubicBezTo>
                      <a:pt x="670" y="400"/>
                      <a:pt x="668" y="396"/>
                      <a:pt x="668" y="392"/>
                    </a:cubicBezTo>
                    <a:cubicBezTo>
                      <a:pt x="668" y="392"/>
                      <a:pt x="669" y="385"/>
                      <a:pt x="670" y="378"/>
                    </a:cubicBezTo>
                    <a:cubicBezTo>
                      <a:pt x="670" y="371"/>
                      <a:pt x="670" y="364"/>
                      <a:pt x="670" y="364"/>
                    </a:cubicBezTo>
                    <a:cubicBezTo>
                      <a:pt x="670" y="364"/>
                      <a:pt x="670" y="362"/>
                      <a:pt x="670" y="360"/>
                    </a:cubicBezTo>
                    <a:cubicBezTo>
                      <a:pt x="670" y="357"/>
                      <a:pt x="670" y="353"/>
                      <a:pt x="670" y="350"/>
                    </a:cubicBezTo>
                    <a:cubicBezTo>
                      <a:pt x="670" y="346"/>
                      <a:pt x="670" y="343"/>
                      <a:pt x="670" y="340"/>
                    </a:cubicBezTo>
                    <a:cubicBezTo>
                      <a:pt x="670" y="338"/>
                      <a:pt x="670" y="336"/>
                      <a:pt x="670" y="336"/>
                    </a:cubicBezTo>
                    <a:cubicBezTo>
                      <a:pt x="669" y="332"/>
                      <a:pt x="671" y="328"/>
                      <a:pt x="675" y="326"/>
                    </a:cubicBezTo>
                    <a:cubicBezTo>
                      <a:pt x="675" y="326"/>
                      <a:pt x="677" y="324"/>
                      <a:pt x="680" y="322"/>
                    </a:cubicBezTo>
                    <a:cubicBezTo>
                      <a:pt x="684" y="320"/>
                      <a:pt x="688" y="317"/>
                      <a:pt x="692" y="314"/>
                    </a:cubicBezTo>
                    <a:cubicBezTo>
                      <a:pt x="697" y="310"/>
                      <a:pt x="701" y="307"/>
                      <a:pt x="704" y="305"/>
                    </a:cubicBezTo>
                    <a:cubicBezTo>
                      <a:pt x="707" y="302"/>
                      <a:pt x="709" y="300"/>
                      <a:pt x="709" y="300"/>
                    </a:cubicBezTo>
                    <a:cubicBezTo>
                      <a:pt x="713" y="298"/>
                      <a:pt x="714" y="293"/>
                      <a:pt x="713" y="288"/>
                    </a:cubicBezTo>
                    <a:cubicBezTo>
                      <a:pt x="713" y="288"/>
                      <a:pt x="713" y="288"/>
                      <a:pt x="713" y="287"/>
                    </a:cubicBezTo>
                    <a:cubicBezTo>
                      <a:pt x="713" y="286"/>
                      <a:pt x="712" y="284"/>
                      <a:pt x="712" y="283"/>
                    </a:cubicBezTo>
                    <a:cubicBezTo>
                      <a:pt x="711" y="280"/>
                      <a:pt x="710" y="275"/>
                      <a:pt x="709" y="271"/>
                    </a:cubicBezTo>
                    <a:cubicBezTo>
                      <a:pt x="708" y="266"/>
                      <a:pt x="707" y="262"/>
                      <a:pt x="706" y="259"/>
                    </a:cubicBezTo>
                    <a:cubicBezTo>
                      <a:pt x="705" y="256"/>
                      <a:pt x="705" y="254"/>
                      <a:pt x="705" y="254"/>
                    </a:cubicBezTo>
                    <a:cubicBezTo>
                      <a:pt x="704" y="249"/>
                      <a:pt x="700" y="246"/>
                      <a:pt x="696" y="245"/>
                    </a:cubicBezTo>
                    <a:cubicBezTo>
                      <a:pt x="696" y="245"/>
                      <a:pt x="685" y="242"/>
                      <a:pt x="675" y="241"/>
                    </a:cubicBezTo>
                    <a:cubicBezTo>
                      <a:pt x="664" y="239"/>
                      <a:pt x="653" y="238"/>
                      <a:pt x="653" y="238"/>
                    </a:cubicBezTo>
                    <a:cubicBezTo>
                      <a:pt x="649" y="238"/>
                      <a:pt x="646" y="235"/>
                      <a:pt x="644" y="231"/>
                    </a:cubicBezTo>
                    <a:cubicBezTo>
                      <a:pt x="644" y="231"/>
                      <a:pt x="643" y="230"/>
                      <a:pt x="642" y="227"/>
                    </a:cubicBezTo>
                    <a:cubicBezTo>
                      <a:pt x="641" y="225"/>
                      <a:pt x="640" y="222"/>
                      <a:pt x="638" y="219"/>
                    </a:cubicBezTo>
                    <a:cubicBezTo>
                      <a:pt x="635" y="212"/>
                      <a:pt x="632" y="206"/>
                      <a:pt x="632" y="206"/>
                    </a:cubicBezTo>
                    <a:cubicBezTo>
                      <a:pt x="632" y="206"/>
                      <a:pt x="628" y="200"/>
                      <a:pt x="625" y="194"/>
                    </a:cubicBezTo>
                    <a:cubicBezTo>
                      <a:pt x="623" y="191"/>
                      <a:pt x="621" y="188"/>
                      <a:pt x="620" y="186"/>
                    </a:cubicBezTo>
                    <a:cubicBezTo>
                      <a:pt x="618" y="184"/>
                      <a:pt x="617" y="182"/>
                      <a:pt x="617" y="182"/>
                    </a:cubicBezTo>
                    <a:cubicBezTo>
                      <a:pt x="615" y="179"/>
                      <a:pt x="615" y="175"/>
                      <a:pt x="617" y="171"/>
                    </a:cubicBezTo>
                    <a:cubicBezTo>
                      <a:pt x="617" y="171"/>
                      <a:pt x="621" y="162"/>
                      <a:pt x="626" y="152"/>
                    </a:cubicBezTo>
                    <a:cubicBezTo>
                      <a:pt x="630" y="142"/>
                      <a:pt x="634" y="132"/>
                      <a:pt x="634" y="132"/>
                    </a:cubicBezTo>
                    <a:cubicBezTo>
                      <a:pt x="635" y="128"/>
                      <a:pt x="635" y="123"/>
                      <a:pt x="631" y="119"/>
                    </a:cubicBezTo>
                    <a:cubicBezTo>
                      <a:pt x="631" y="119"/>
                      <a:pt x="630" y="118"/>
                      <a:pt x="628" y="115"/>
                    </a:cubicBezTo>
                    <a:cubicBezTo>
                      <a:pt x="625" y="113"/>
                      <a:pt x="623" y="109"/>
                      <a:pt x="619" y="106"/>
                    </a:cubicBezTo>
                    <a:cubicBezTo>
                      <a:pt x="616" y="103"/>
                      <a:pt x="613" y="100"/>
                      <a:pt x="611" y="97"/>
                    </a:cubicBezTo>
                    <a:cubicBezTo>
                      <a:pt x="610" y="96"/>
                      <a:pt x="609" y="95"/>
                      <a:pt x="608" y="95"/>
                    </a:cubicBezTo>
                    <a:cubicBezTo>
                      <a:pt x="607" y="94"/>
                      <a:pt x="607" y="94"/>
                      <a:pt x="607" y="94"/>
                    </a:cubicBezTo>
                    <a:cubicBezTo>
                      <a:pt x="603" y="90"/>
                      <a:pt x="598" y="89"/>
                      <a:pt x="594" y="90"/>
                    </a:cubicBezTo>
                    <a:cubicBezTo>
                      <a:pt x="594" y="90"/>
                      <a:pt x="592" y="91"/>
                      <a:pt x="588" y="92"/>
                    </a:cubicBezTo>
                    <a:cubicBezTo>
                      <a:pt x="584" y="94"/>
                      <a:pt x="579" y="96"/>
                      <a:pt x="574" y="98"/>
                    </a:cubicBezTo>
                    <a:cubicBezTo>
                      <a:pt x="569" y="100"/>
                      <a:pt x="564" y="102"/>
                      <a:pt x="561" y="103"/>
                    </a:cubicBezTo>
                    <a:cubicBezTo>
                      <a:pt x="557" y="105"/>
                      <a:pt x="555" y="106"/>
                      <a:pt x="555" y="106"/>
                    </a:cubicBezTo>
                    <a:cubicBezTo>
                      <a:pt x="551" y="108"/>
                      <a:pt x="546" y="107"/>
                      <a:pt x="543" y="105"/>
                    </a:cubicBezTo>
                    <a:cubicBezTo>
                      <a:pt x="543" y="105"/>
                      <a:pt x="542" y="103"/>
                      <a:pt x="540" y="102"/>
                    </a:cubicBezTo>
                    <a:cubicBezTo>
                      <a:pt x="537" y="100"/>
                      <a:pt x="535" y="98"/>
                      <a:pt x="532" y="96"/>
                    </a:cubicBezTo>
                    <a:cubicBezTo>
                      <a:pt x="529" y="95"/>
                      <a:pt x="526" y="93"/>
                      <a:pt x="524" y="91"/>
                    </a:cubicBezTo>
                    <a:cubicBezTo>
                      <a:pt x="521" y="90"/>
                      <a:pt x="520" y="89"/>
                      <a:pt x="520" y="89"/>
                    </a:cubicBezTo>
                    <a:cubicBezTo>
                      <a:pt x="520" y="89"/>
                      <a:pt x="514" y="85"/>
                      <a:pt x="508" y="82"/>
                    </a:cubicBezTo>
                    <a:cubicBezTo>
                      <a:pt x="502" y="79"/>
                      <a:pt x="495" y="76"/>
                      <a:pt x="495" y="76"/>
                    </a:cubicBezTo>
                    <a:cubicBezTo>
                      <a:pt x="492" y="74"/>
                      <a:pt x="489" y="70"/>
                      <a:pt x="489" y="66"/>
                    </a:cubicBezTo>
                    <a:cubicBezTo>
                      <a:pt x="489" y="66"/>
                      <a:pt x="488" y="56"/>
                      <a:pt x="487" y="45"/>
                    </a:cubicBezTo>
                    <a:cubicBezTo>
                      <a:pt x="486" y="34"/>
                      <a:pt x="484" y="24"/>
                      <a:pt x="484" y="24"/>
                    </a:cubicBezTo>
                    <a:cubicBezTo>
                      <a:pt x="484" y="19"/>
                      <a:pt x="480" y="16"/>
                      <a:pt x="476" y="14"/>
                    </a:cubicBezTo>
                    <a:cubicBezTo>
                      <a:pt x="476" y="14"/>
                      <a:pt x="467" y="11"/>
                      <a:pt x="459" y="9"/>
                    </a:cubicBezTo>
                    <a:cubicBezTo>
                      <a:pt x="450" y="6"/>
                      <a:pt x="442" y="4"/>
                      <a:pt x="442" y="4"/>
                    </a:cubicBezTo>
                    <a:cubicBezTo>
                      <a:pt x="437" y="3"/>
                      <a:pt x="432" y="4"/>
                      <a:pt x="429" y="7"/>
                    </a:cubicBezTo>
                    <a:cubicBezTo>
                      <a:pt x="429" y="7"/>
                      <a:pt x="422" y="15"/>
                      <a:pt x="416" y="24"/>
                    </a:cubicBezTo>
                    <a:cubicBezTo>
                      <a:pt x="409" y="32"/>
                      <a:pt x="403" y="41"/>
                      <a:pt x="403" y="41"/>
                    </a:cubicBezTo>
                    <a:cubicBezTo>
                      <a:pt x="400" y="44"/>
                      <a:pt x="396" y="46"/>
                      <a:pt x="392" y="45"/>
                    </a:cubicBezTo>
                    <a:cubicBezTo>
                      <a:pt x="392" y="45"/>
                      <a:pt x="385" y="44"/>
                      <a:pt x="378" y="44"/>
                    </a:cubicBezTo>
                    <a:cubicBezTo>
                      <a:pt x="371" y="43"/>
                      <a:pt x="364" y="43"/>
                      <a:pt x="364" y="43"/>
                    </a:cubicBezTo>
                    <a:cubicBezTo>
                      <a:pt x="364" y="43"/>
                      <a:pt x="363" y="43"/>
                      <a:pt x="360" y="43"/>
                    </a:cubicBezTo>
                    <a:cubicBezTo>
                      <a:pt x="357" y="43"/>
                      <a:pt x="354" y="43"/>
                      <a:pt x="350" y="43"/>
                    </a:cubicBezTo>
                    <a:cubicBezTo>
                      <a:pt x="347" y="43"/>
                      <a:pt x="343" y="44"/>
                      <a:pt x="341" y="44"/>
                    </a:cubicBezTo>
                    <a:cubicBezTo>
                      <a:pt x="338" y="44"/>
                      <a:pt x="336" y="44"/>
                      <a:pt x="336" y="44"/>
                    </a:cubicBezTo>
                    <a:cubicBezTo>
                      <a:pt x="332" y="44"/>
                      <a:pt x="328" y="42"/>
                      <a:pt x="326" y="39"/>
                    </a:cubicBezTo>
                    <a:cubicBezTo>
                      <a:pt x="326" y="39"/>
                      <a:pt x="325" y="37"/>
                      <a:pt x="322" y="33"/>
                    </a:cubicBezTo>
                    <a:cubicBezTo>
                      <a:pt x="320" y="30"/>
                      <a:pt x="317" y="26"/>
                      <a:pt x="314" y="21"/>
                    </a:cubicBezTo>
                    <a:cubicBezTo>
                      <a:pt x="311" y="17"/>
                      <a:pt x="308" y="13"/>
                      <a:pt x="305" y="10"/>
                    </a:cubicBezTo>
                    <a:cubicBezTo>
                      <a:pt x="303" y="6"/>
                      <a:pt x="301" y="4"/>
                      <a:pt x="301" y="4"/>
                    </a:cubicBezTo>
                    <a:cubicBezTo>
                      <a:pt x="298" y="1"/>
                      <a:pt x="293" y="0"/>
                      <a:pt x="289" y="0"/>
                    </a:cubicBezTo>
                    <a:cubicBezTo>
                      <a:pt x="289" y="0"/>
                      <a:pt x="288" y="1"/>
                      <a:pt x="287" y="1"/>
                    </a:cubicBezTo>
                    <a:cubicBezTo>
                      <a:pt x="286" y="1"/>
                      <a:pt x="285" y="1"/>
                      <a:pt x="283" y="2"/>
                    </a:cubicBezTo>
                    <a:cubicBezTo>
                      <a:pt x="280" y="2"/>
                      <a:pt x="276" y="3"/>
                      <a:pt x="271" y="4"/>
                    </a:cubicBezTo>
                    <a:cubicBezTo>
                      <a:pt x="267" y="5"/>
                      <a:pt x="263" y="7"/>
                      <a:pt x="259" y="7"/>
                    </a:cubicBezTo>
                    <a:cubicBezTo>
                      <a:pt x="256" y="8"/>
                      <a:pt x="254" y="9"/>
                      <a:pt x="254" y="9"/>
                    </a:cubicBezTo>
                    <a:cubicBezTo>
                      <a:pt x="249" y="10"/>
                      <a:pt x="246" y="14"/>
                      <a:pt x="245" y="18"/>
                    </a:cubicBezTo>
                    <a:cubicBezTo>
                      <a:pt x="245" y="18"/>
                      <a:pt x="243" y="29"/>
                      <a:pt x="241" y="39"/>
                    </a:cubicBezTo>
                    <a:cubicBezTo>
                      <a:pt x="240" y="50"/>
                      <a:pt x="239" y="60"/>
                      <a:pt x="239" y="60"/>
                    </a:cubicBezTo>
                    <a:cubicBezTo>
                      <a:pt x="238" y="64"/>
                      <a:pt x="236" y="68"/>
                      <a:pt x="232" y="70"/>
                    </a:cubicBezTo>
                    <a:cubicBezTo>
                      <a:pt x="232" y="70"/>
                      <a:pt x="230" y="70"/>
                      <a:pt x="228" y="71"/>
                    </a:cubicBezTo>
                    <a:cubicBezTo>
                      <a:pt x="225" y="72"/>
                      <a:pt x="222" y="74"/>
                      <a:pt x="219" y="75"/>
                    </a:cubicBezTo>
                    <a:cubicBezTo>
                      <a:pt x="213" y="79"/>
                      <a:pt x="207" y="82"/>
                      <a:pt x="207" y="82"/>
                    </a:cubicBezTo>
                    <a:cubicBezTo>
                      <a:pt x="207" y="82"/>
                      <a:pt x="201" y="85"/>
                      <a:pt x="195" y="89"/>
                    </a:cubicBezTo>
                    <a:cubicBezTo>
                      <a:pt x="192" y="90"/>
                      <a:pt x="189" y="92"/>
                      <a:pt x="187" y="94"/>
                    </a:cubicBezTo>
                    <a:cubicBezTo>
                      <a:pt x="184" y="95"/>
                      <a:pt x="183" y="96"/>
                      <a:pt x="183" y="96"/>
                    </a:cubicBezTo>
                    <a:cubicBezTo>
                      <a:pt x="179" y="98"/>
                      <a:pt x="175" y="99"/>
                      <a:pt x="171" y="97"/>
                    </a:cubicBezTo>
                    <a:cubicBezTo>
                      <a:pt x="171" y="97"/>
                      <a:pt x="162" y="92"/>
                      <a:pt x="152" y="88"/>
                    </a:cubicBezTo>
                    <a:cubicBezTo>
                      <a:pt x="142" y="83"/>
                      <a:pt x="132" y="80"/>
                      <a:pt x="132" y="80"/>
                    </a:cubicBezTo>
                    <a:cubicBezTo>
                      <a:pt x="128" y="78"/>
                      <a:pt x="123" y="79"/>
                      <a:pt x="120" y="82"/>
                    </a:cubicBezTo>
                    <a:cubicBezTo>
                      <a:pt x="120" y="82"/>
                      <a:pt x="118" y="84"/>
                      <a:pt x="116" y="86"/>
                    </a:cubicBezTo>
                    <a:cubicBezTo>
                      <a:pt x="113" y="88"/>
                      <a:pt x="110" y="91"/>
                      <a:pt x="107" y="94"/>
                    </a:cubicBezTo>
                    <a:cubicBezTo>
                      <a:pt x="103" y="97"/>
                      <a:pt x="100" y="101"/>
                      <a:pt x="98" y="103"/>
                    </a:cubicBezTo>
                    <a:cubicBezTo>
                      <a:pt x="97" y="104"/>
                      <a:pt x="96" y="105"/>
                      <a:pt x="95" y="106"/>
                    </a:cubicBezTo>
                    <a:cubicBezTo>
                      <a:pt x="94" y="106"/>
                      <a:pt x="94" y="107"/>
                      <a:pt x="94" y="107"/>
                    </a:cubicBezTo>
                    <a:cubicBezTo>
                      <a:pt x="91" y="110"/>
                      <a:pt x="89" y="115"/>
                      <a:pt x="91" y="119"/>
                    </a:cubicBezTo>
                    <a:cubicBezTo>
                      <a:pt x="91" y="119"/>
                      <a:pt x="92" y="122"/>
                      <a:pt x="93" y="126"/>
                    </a:cubicBezTo>
                    <a:cubicBezTo>
                      <a:pt x="94" y="129"/>
                      <a:pt x="96" y="135"/>
                      <a:pt x="98" y="140"/>
                    </a:cubicBezTo>
                    <a:cubicBezTo>
                      <a:pt x="100" y="145"/>
                      <a:pt x="102" y="149"/>
                      <a:pt x="104" y="153"/>
                    </a:cubicBezTo>
                    <a:cubicBezTo>
                      <a:pt x="105" y="157"/>
                      <a:pt x="106" y="159"/>
                      <a:pt x="106" y="159"/>
                    </a:cubicBezTo>
                    <a:cubicBezTo>
                      <a:pt x="108" y="163"/>
                      <a:pt x="107" y="167"/>
                      <a:pt x="105" y="171"/>
                    </a:cubicBezTo>
                    <a:cubicBezTo>
                      <a:pt x="105" y="171"/>
                      <a:pt x="104" y="172"/>
                      <a:pt x="102" y="174"/>
                    </a:cubicBezTo>
                    <a:cubicBezTo>
                      <a:pt x="101" y="176"/>
                      <a:pt x="99" y="179"/>
                      <a:pt x="97" y="182"/>
                    </a:cubicBezTo>
                    <a:cubicBezTo>
                      <a:pt x="95" y="185"/>
                      <a:pt x="93" y="188"/>
                      <a:pt x="92" y="190"/>
                    </a:cubicBezTo>
                    <a:cubicBezTo>
                      <a:pt x="90" y="192"/>
                      <a:pt x="89" y="194"/>
                      <a:pt x="89" y="194"/>
                    </a:cubicBezTo>
                    <a:cubicBezTo>
                      <a:pt x="89" y="194"/>
                      <a:pt x="86" y="200"/>
                      <a:pt x="82" y="206"/>
                    </a:cubicBezTo>
                    <a:cubicBezTo>
                      <a:pt x="79" y="212"/>
                      <a:pt x="76" y="218"/>
                      <a:pt x="76" y="218"/>
                    </a:cubicBezTo>
                    <a:cubicBezTo>
                      <a:pt x="74" y="222"/>
                      <a:pt x="70" y="224"/>
                      <a:pt x="66" y="225"/>
                    </a:cubicBezTo>
                    <a:cubicBezTo>
                      <a:pt x="66" y="225"/>
                      <a:pt x="56" y="225"/>
                      <a:pt x="45" y="226"/>
                    </a:cubicBezTo>
                    <a:cubicBezTo>
                      <a:pt x="35" y="227"/>
                      <a:pt x="24" y="229"/>
                      <a:pt x="24" y="229"/>
                    </a:cubicBezTo>
                    <a:cubicBezTo>
                      <a:pt x="20" y="230"/>
                      <a:pt x="16" y="233"/>
                      <a:pt x="14" y="238"/>
                    </a:cubicBezTo>
                    <a:cubicBezTo>
                      <a:pt x="14" y="238"/>
                      <a:pt x="12" y="246"/>
                      <a:pt x="9" y="255"/>
                    </a:cubicBezTo>
                    <a:cubicBezTo>
                      <a:pt x="7" y="263"/>
                      <a:pt x="4" y="272"/>
                      <a:pt x="4" y="272"/>
                    </a:cubicBezTo>
                    <a:cubicBezTo>
                      <a:pt x="3" y="277"/>
                      <a:pt x="5" y="281"/>
                      <a:pt x="8" y="284"/>
                    </a:cubicBezTo>
                    <a:cubicBezTo>
                      <a:pt x="8" y="284"/>
                      <a:pt x="16" y="291"/>
                      <a:pt x="24" y="298"/>
                    </a:cubicBezTo>
                    <a:cubicBezTo>
                      <a:pt x="33" y="305"/>
                      <a:pt x="41" y="311"/>
                      <a:pt x="41" y="311"/>
                    </a:cubicBezTo>
                    <a:cubicBezTo>
                      <a:pt x="44" y="313"/>
                      <a:pt x="46" y="317"/>
                      <a:pt x="46" y="322"/>
                    </a:cubicBezTo>
                    <a:cubicBezTo>
                      <a:pt x="46" y="322"/>
                      <a:pt x="45" y="328"/>
                      <a:pt x="44" y="335"/>
                    </a:cubicBezTo>
                    <a:cubicBezTo>
                      <a:pt x="44" y="342"/>
                      <a:pt x="44" y="349"/>
                      <a:pt x="44" y="349"/>
                    </a:cubicBezTo>
                    <a:cubicBezTo>
                      <a:pt x="44" y="349"/>
                      <a:pt x="44" y="351"/>
                      <a:pt x="44" y="354"/>
                    </a:cubicBezTo>
                    <a:cubicBezTo>
                      <a:pt x="44" y="356"/>
                      <a:pt x="44" y="360"/>
                      <a:pt x="44" y="363"/>
                    </a:cubicBezTo>
                    <a:cubicBezTo>
                      <a:pt x="44" y="367"/>
                      <a:pt x="44" y="370"/>
                      <a:pt x="44" y="373"/>
                    </a:cubicBezTo>
                    <a:cubicBezTo>
                      <a:pt x="44" y="375"/>
                      <a:pt x="44" y="377"/>
                      <a:pt x="44" y="377"/>
                    </a:cubicBezTo>
                    <a:cubicBezTo>
                      <a:pt x="45" y="381"/>
                      <a:pt x="43" y="385"/>
                      <a:pt x="39" y="388"/>
                    </a:cubicBezTo>
                    <a:cubicBezTo>
                      <a:pt x="39" y="388"/>
                      <a:pt x="37" y="389"/>
                      <a:pt x="34" y="391"/>
                    </a:cubicBezTo>
                    <a:cubicBezTo>
                      <a:pt x="31" y="394"/>
                      <a:pt x="26" y="397"/>
                      <a:pt x="22" y="400"/>
                    </a:cubicBezTo>
                    <a:cubicBezTo>
                      <a:pt x="18" y="403"/>
                      <a:pt x="13" y="406"/>
                      <a:pt x="10" y="409"/>
                    </a:cubicBezTo>
                    <a:cubicBezTo>
                      <a:pt x="7" y="411"/>
                      <a:pt x="5" y="413"/>
                      <a:pt x="5" y="413"/>
                    </a:cubicBezTo>
                    <a:cubicBezTo>
                      <a:pt x="2" y="415"/>
                      <a:pt x="0" y="420"/>
                      <a:pt x="1" y="425"/>
                    </a:cubicBezTo>
                    <a:cubicBezTo>
                      <a:pt x="1" y="425"/>
                      <a:pt x="1" y="426"/>
                      <a:pt x="1" y="427"/>
                    </a:cubicBezTo>
                    <a:cubicBezTo>
                      <a:pt x="1" y="427"/>
                      <a:pt x="2" y="429"/>
                      <a:pt x="2" y="430"/>
                    </a:cubicBezTo>
                    <a:cubicBezTo>
                      <a:pt x="3" y="434"/>
                      <a:pt x="4" y="438"/>
                      <a:pt x="5" y="442"/>
                    </a:cubicBezTo>
                    <a:cubicBezTo>
                      <a:pt x="6" y="447"/>
                      <a:pt x="7" y="451"/>
                      <a:pt x="8" y="454"/>
                    </a:cubicBezTo>
                    <a:cubicBezTo>
                      <a:pt x="9" y="457"/>
                      <a:pt x="9" y="460"/>
                      <a:pt x="9" y="460"/>
                    </a:cubicBezTo>
                    <a:cubicBezTo>
                      <a:pt x="11" y="464"/>
                      <a:pt x="14" y="468"/>
                      <a:pt x="18" y="469"/>
                    </a:cubicBezTo>
                    <a:cubicBezTo>
                      <a:pt x="18" y="469"/>
                      <a:pt x="29" y="471"/>
                      <a:pt x="40" y="472"/>
                    </a:cubicBezTo>
                    <a:cubicBezTo>
                      <a:pt x="50" y="474"/>
                      <a:pt x="61" y="475"/>
                      <a:pt x="61" y="475"/>
                    </a:cubicBezTo>
                    <a:cubicBezTo>
                      <a:pt x="65" y="475"/>
                      <a:pt x="68" y="478"/>
                      <a:pt x="70" y="482"/>
                    </a:cubicBezTo>
                    <a:cubicBezTo>
                      <a:pt x="70" y="482"/>
                      <a:pt x="71" y="484"/>
                      <a:pt x="72" y="486"/>
                    </a:cubicBezTo>
                    <a:cubicBezTo>
                      <a:pt x="73" y="488"/>
                      <a:pt x="74" y="491"/>
                      <a:pt x="76" y="495"/>
                    </a:cubicBezTo>
                    <a:cubicBezTo>
                      <a:pt x="79" y="501"/>
                      <a:pt x="82" y="507"/>
                      <a:pt x="82" y="507"/>
                    </a:cubicBezTo>
                    <a:cubicBezTo>
                      <a:pt x="82" y="507"/>
                      <a:pt x="86" y="513"/>
                      <a:pt x="89" y="519"/>
                    </a:cubicBezTo>
                    <a:cubicBezTo>
                      <a:pt x="91" y="522"/>
                      <a:pt x="93" y="525"/>
                      <a:pt x="94" y="527"/>
                    </a:cubicBezTo>
                    <a:cubicBezTo>
                      <a:pt x="96" y="529"/>
                      <a:pt x="97" y="531"/>
                      <a:pt x="97" y="531"/>
                    </a:cubicBezTo>
                    <a:cubicBezTo>
                      <a:pt x="99" y="534"/>
                      <a:pt x="99" y="539"/>
                      <a:pt x="97" y="542"/>
                    </a:cubicBezTo>
                    <a:cubicBezTo>
                      <a:pt x="97" y="542"/>
                      <a:pt x="93" y="552"/>
                      <a:pt x="88" y="562"/>
                    </a:cubicBezTo>
                    <a:cubicBezTo>
                      <a:pt x="84" y="571"/>
                      <a:pt x="80" y="581"/>
                      <a:pt x="80" y="581"/>
                    </a:cubicBezTo>
                    <a:cubicBezTo>
                      <a:pt x="79" y="585"/>
                      <a:pt x="79" y="590"/>
                      <a:pt x="83" y="594"/>
                    </a:cubicBezTo>
                    <a:cubicBezTo>
                      <a:pt x="83" y="594"/>
                      <a:pt x="84" y="596"/>
                      <a:pt x="86" y="598"/>
                    </a:cubicBezTo>
                    <a:cubicBezTo>
                      <a:pt x="89" y="600"/>
                      <a:pt x="92" y="604"/>
                      <a:pt x="95" y="607"/>
                    </a:cubicBezTo>
                    <a:cubicBezTo>
                      <a:pt x="98" y="610"/>
                      <a:pt x="101" y="613"/>
                      <a:pt x="103" y="616"/>
                    </a:cubicBezTo>
                    <a:cubicBezTo>
                      <a:pt x="104" y="617"/>
                      <a:pt x="105" y="618"/>
                      <a:pt x="106" y="619"/>
                    </a:cubicBezTo>
                    <a:cubicBezTo>
                      <a:pt x="107" y="619"/>
                      <a:pt x="107" y="620"/>
                      <a:pt x="107" y="620"/>
                    </a:cubicBezTo>
                    <a:cubicBezTo>
                      <a:pt x="111" y="623"/>
                      <a:pt x="116" y="624"/>
                      <a:pt x="120" y="623"/>
                    </a:cubicBezTo>
                    <a:cubicBezTo>
                      <a:pt x="120" y="623"/>
                      <a:pt x="122" y="622"/>
                      <a:pt x="126" y="621"/>
                    </a:cubicBezTo>
                    <a:cubicBezTo>
                      <a:pt x="130" y="619"/>
                      <a:pt x="135" y="618"/>
                      <a:pt x="140" y="616"/>
                    </a:cubicBezTo>
                    <a:cubicBezTo>
                      <a:pt x="145" y="614"/>
                      <a:pt x="150" y="612"/>
                      <a:pt x="153" y="610"/>
                    </a:cubicBezTo>
                    <a:cubicBezTo>
                      <a:pt x="157" y="609"/>
                      <a:pt x="159" y="607"/>
                      <a:pt x="159" y="607"/>
                    </a:cubicBezTo>
                    <a:cubicBezTo>
                      <a:pt x="163" y="606"/>
                      <a:pt x="168" y="606"/>
                      <a:pt x="171" y="609"/>
                    </a:cubicBezTo>
                    <a:cubicBezTo>
                      <a:pt x="171" y="609"/>
                      <a:pt x="172" y="610"/>
                      <a:pt x="175" y="611"/>
                    </a:cubicBezTo>
                    <a:cubicBezTo>
                      <a:pt x="177" y="613"/>
                      <a:pt x="180" y="615"/>
                      <a:pt x="182" y="617"/>
                    </a:cubicBezTo>
                    <a:cubicBezTo>
                      <a:pt x="185" y="619"/>
                      <a:pt x="188" y="621"/>
                      <a:pt x="190" y="622"/>
                    </a:cubicBezTo>
                    <a:cubicBezTo>
                      <a:pt x="193" y="623"/>
                      <a:pt x="194" y="624"/>
                      <a:pt x="194" y="624"/>
                    </a:cubicBezTo>
                    <a:cubicBezTo>
                      <a:pt x="194" y="624"/>
                      <a:pt x="200" y="628"/>
                      <a:pt x="206" y="631"/>
                    </a:cubicBezTo>
                    <a:cubicBezTo>
                      <a:pt x="212" y="635"/>
                      <a:pt x="219" y="638"/>
                      <a:pt x="219" y="638"/>
                    </a:cubicBezTo>
                    <a:cubicBezTo>
                      <a:pt x="222" y="639"/>
                      <a:pt x="225" y="643"/>
                      <a:pt x="225" y="647"/>
                    </a:cubicBezTo>
                    <a:cubicBezTo>
                      <a:pt x="225" y="647"/>
                      <a:pt x="226" y="658"/>
                      <a:pt x="227" y="668"/>
                    </a:cubicBezTo>
                    <a:cubicBezTo>
                      <a:pt x="228" y="679"/>
                      <a:pt x="230" y="690"/>
                      <a:pt x="230" y="690"/>
                    </a:cubicBezTo>
                    <a:cubicBezTo>
                      <a:pt x="230" y="694"/>
                      <a:pt x="234" y="698"/>
                      <a:pt x="238" y="699"/>
                    </a:cubicBezTo>
                    <a:cubicBezTo>
                      <a:pt x="238" y="699"/>
                      <a:pt x="247" y="702"/>
                      <a:pt x="255" y="705"/>
                    </a:cubicBezTo>
                    <a:cubicBezTo>
                      <a:pt x="264" y="707"/>
                      <a:pt x="272" y="709"/>
                      <a:pt x="272" y="709"/>
                    </a:cubicBezTo>
                    <a:cubicBezTo>
                      <a:pt x="277" y="710"/>
                      <a:pt x="282" y="709"/>
                      <a:pt x="285" y="706"/>
                    </a:cubicBezTo>
                    <a:cubicBezTo>
                      <a:pt x="285" y="706"/>
                      <a:pt x="292" y="698"/>
                      <a:pt x="299" y="689"/>
                    </a:cubicBezTo>
                    <a:cubicBezTo>
                      <a:pt x="305" y="681"/>
                      <a:pt x="311" y="673"/>
                      <a:pt x="311" y="673"/>
                    </a:cubicBezTo>
                    <a:cubicBezTo>
                      <a:pt x="314" y="669"/>
                      <a:pt x="318" y="667"/>
                      <a:pt x="322" y="668"/>
                    </a:cubicBezTo>
                    <a:cubicBezTo>
                      <a:pt x="322" y="668"/>
                      <a:pt x="329" y="669"/>
                      <a:pt x="336" y="669"/>
                    </a:cubicBezTo>
                    <a:cubicBezTo>
                      <a:pt x="343" y="670"/>
                      <a:pt x="350" y="670"/>
                      <a:pt x="350" y="670"/>
                    </a:cubicBezTo>
                    <a:cubicBezTo>
                      <a:pt x="350" y="670"/>
                      <a:pt x="352" y="670"/>
                      <a:pt x="354" y="670"/>
                    </a:cubicBezTo>
                    <a:cubicBezTo>
                      <a:pt x="357" y="670"/>
                      <a:pt x="360" y="670"/>
                      <a:pt x="364" y="670"/>
                    </a:cubicBezTo>
                    <a:cubicBezTo>
                      <a:pt x="367" y="670"/>
                      <a:pt x="371" y="670"/>
                      <a:pt x="373" y="670"/>
                    </a:cubicBezTo>
                    <a:cubicBezTo>
                      <a:pt x="376" y="669"/>
                      <a:pt x="378" y="669"/>
                      <a:pt x="378" y="669"/>
                    </a:cubicBezTo>
                    <a:cubicBezTo>
                      <a:pt x="382" y="669"/>
                      <a:pt x="386" y="671"/>
                      <a:pt x="388" y="674"/>
                    </a:cubicBezTo>
                    <a:close/>
                    <a:moveTo>
                      <a:pt x="351" y="606"/>
                    </a:moveTo>
                    <a:cubicBezTo>
                      <a:pt x="351" y="606"/>
                      <a:pt x="349" y="606"/>
                      <a:pt x="346" y="606"/>
                    </a:cubicBezTo>
                    <a:cubicBezTo>
                      <a:pt x="342" y="605"/>
                      <a:pt x="337" y="605"/>
                      <a:pt x="331" y="604"/>
                    </a:cubicBezTo>
                    <a:cubicBezTo>
                      <a:pt x="319" y="603"/>
                      <a:pt x="303" y="600"/>
                      <a:pt x="287" y="596"/>
                    </a:cubicBezTo>
                    <a:cubicBezTo>
                      <a:pt x="271" y="591"/>
                      <a:pt x="256" y="585"/>
                      <a:pt x="245" y="579"/>
                    </a:cubicBezTo>
                    <a:cubicBezTo>
                      <a:pt x="240" y="577"/>
                      <a:pt x="235" y="574"/>
                      <a:pt x="232" y="572"/>
                    </a:cubicBezTo>
                    <a:cubicBezTo>
                      <a:pt x="229" y="571"/>
                      <a:pt x="227" y="569"/>
                      <a:pt x="227" y="569"/>
                    </a:cubicBezTo>
                    <a:cubicBezTo>
                      <a:pt x="227" y="569"/>
                      <a:pt x="226" y="568"/>
                      <a:pt x="223" y="567"/>
                    </a:cubicBezTo>
                    <a:cubicBezTo>
                      <a:pt x="220" y="565"/>
                      <a:pt x="215" y="562"/>
                      <a:pt x="210" y="558"/>
                    </a:cubicBezTo>
                    <a:cubicBezTo>
                      <a:pt x="200" y="551"/>
                      <a:pt x="188" y="541"/>
                      <a:pt x="177" y="529"/>
                    </a:cubicBezTo>
                    <a:cubicBezTo>
                      <a:pt x="165" y="517"/>
                      <a:pt x="156" y="504"/>
                      <a:pt x="149" y="494"/>
                    </a:cubicBezTo>
                    <a:cubicBezTo>
                      <a:pt x="147" y="491"/>
                      <a:pt x="146" y="489"/>
                      <a:pt x="144" y="487"/>
                    </a:cubicBezTo>
                    <a:cubicBezTo>
                      <a:pt x="143" y="485"/>
                      <a:pt x="142" y="483"/>
                      <a:pt x="141" y="481"/>
                    </a:cubicBezTo>
                    <a:cubicBezTo>
                      <a:pt x="139" y="478"/>
                      <a:pt x="138" y="476"/>
                      <a:pt x="138" y="476"/>
                    </a:cubicBezTo>
                    <a:cubicBezTo>
                      <a:pt x="138" y="476"/>
                      <a:pt x="137" y="474"/>
                      <a:pt x="136" y="471"/>
                    </a:cubicBezTo>
                    <a:cubicBezTo>
                      <a:pt x="135" y="470"/>
                      <a:pt x="134" y="468"/>
                      <a:pt x="133" y="465"/>
                    </a:cubicBezTo>
                    <a:cubicBezTo>
                      <a:pt x="132" y="463"/>
                      <a:pt x="131" y="461"/>
                      <a:pt x="129" y="458"/>
                    </a:cubicBezTo>
                    <a:cubicBezTo>
                      <a:pt x="124" y="447"/>
                      <a:pt x="119" y="431"/>
                      <a:pt x="115" y="416"/>
                    </a:cubicBezTo>
                    <a:cubicBezTo>
                      <a:pt x="111" y="400"/>
                      <a:pt x="109" y="383"/>
                      <a:pt x="108" y="371"/>
                    </a:cubicBezTo>
                    <a:cubicBezTo>
                      <a:pt x="108" y="365"/>
                      <a:pt x="108" y="360"/>
                      <a:pt x="108" y="357"/>
                    </a:cubicBezTo>
                    <a:cubicBezTo>
                      <a:pt x="108" y="353"/>
                      <a:pt x="108" y="351"/>
                      <a:pt x="108" y="351"/>
                    </a:cubicBezTo>
                    <a:cubicBezTo>
                      <a:pt x="108" y="351"/>
                      <a:pt x="108" y="349"/>
                      <a:pt x="108" y="345"/>
                    </a:cubicBezTo>
                    <a:cubicBezTo>
                      <a:pt x="108" y="342"/>
                      <a:pt x="108" y="337"/>
                      <a:pt x="109" y="331"/>
                    </a:cubicBezTo>
                    <a:cubicBezTo>
                      <a:pt x="110" y="318"/>
                      <a:pt x="113" y="302"/>
                      <a:pt x="118" y="287"/>
                    </a:cubicBezTo>
                    <a:cubicBezTo>
                      <a:pt x="122" y="271"/>
                      <a:pt x="129" y="256"/>
                      <a:pt x="134" y="245"/>
                    </a:cubicBezTo>
                    <a:cubicBezTo>
                      <a:pt x="137" y="239"/>
                      <a:pt x="140" y="235"/>
                      <a:pt x="141" y="232"/>
                    </a:cubicBezTo>
                    <a:cubicBezTo>
                      <a:pt x="143" y="229"/>
                      <a:pt x="144" y="227"/>
                      <a:pt x="144" y="227"/>
                    </a:cubicBezTo>
                    <a:cubicBezTo>
                      <a:pt x="144" y="227"/>
                      <a:pt x="145" y="225"/>
                      <a:pt x="147" y="222"/>
                    </a:cubicBezTo>
                    <a:cubicBezTo>
                      <a:pt x="149" y="219"/>
                      <a:pt x="152" y="215"/>
                      <a:pt x="155" y="210"/>
                    </a:cubicBezTo>
                    <a:cubicBezTo>
                      <a:pt x="163" y="200"/>
                      <a:pt x="173" y="188"/>
                      <a:pt x="185" y="176"/>
                    </a:cubicBezTo>
                    <a:cubicBezTo>
                      <a:pt x="197" y="165"/>
                      <a:pt x="210" y="155"/>
                      <a:pt x="220" y="149"/>
                    </a:cubicBezTo>
                    <a:cubicBezTo>
                      <a:pt x="223" y="147"/>
                      <a:pt x="225" y="145"/>
                      <a:pt x="227" y="144"/>
                    </a:cubicBezTo>
                    <a:cubicBezTo>
                      <a:pt x="229" y="143"/>
                      <a:pt x="231" y="142"/>
                      <a:pt x="233" y="141"/>
                    </a:cubicBezTo>
                    <a:cubicBezTo>
                      <a:pt x="236" y="139"/>
                      <a:pt x="237" y="138"/>
                      <a:pt x="237" y="138"/>
                    </a:cubicBezTo>
                    <a:cubicBezTo>
                      <a:pt x="237" y="138"/>
                      <a:pt x="239" y="137"/>
                      <a:pt x="242" y="135"/>
                    </a:cubicBezTo>
                    <a:cubicBezTo>
                      <a:pt x="244" y="135"/>
                      <a:pt x="246" y="134"/>
                      <a:pt x="248" y="132"/>
                    </a:cubicBezTo>
                    <a:cubicBezTo>
                      <a:pt x="250" y="131"/>
                      <a:pt x="253" y="130"/>
                      <a:pt x="256" y="129"/>
                    </a:cubicBezTo>
                    <a:cubicBezTo>
                      <a:pt x="267" y="124"/>
                      <a:pt x="282" y="118"/>
                      <a:pt x="298" y="114"/>
                    </a:cubicBezTo>
                    <a:cubicBezTo>
                      <a:pt x="314" y="111"/>
                      <a:pt x="330" y="108"/>
                      <a:pt x="342" y="108"/>
                    </a:cubicBezTo>
                    <a:cubicBezTo>
                      <a:pt x="348" y="107"/>
                      <a:pt x="354" y="107"/>
                      <a:pt x="357" y="107"/>
                    </a:cubicBezTo>
                    <a:cubicBezTo>
                      <a:pt x="361" y="107"/>
                      <a:pt x="363" y="107"/>
                      <a:pt x="363" y="107"/>
                    </a:cubicBezTo>
                    <a:cubicBezTo>
                      <a:pt x="363" y="107"/>
                      <a:pt x="365" y="108"/>
                      <a:pt x="368" y="108"/>
                    </a:cubicBezTo>
                    <a:cubicBezTo>
                      <a:pt x="372" y="108"/>
                      <a:pt x="377" y="108"/>
                      <a:pt x="383" y="109"/>
                    </a:cubicBezTo>
                    <a:cubicBezTo>
                      <a:pt x="395" y="110"/>
                      <a:pt x="411" y="113"/>
                      <a:pt x="427" y="117"/>
                    </a:cubicBezTo>
                    <a:cubicBezTo>
                      <a:pt x="443" y="122"/>
                      <a:pt x="458" y="128"/>
                      <a:pt x="469" y="134"/>
                    </a:cubicBezTo>
                    <a:cubicBezTo>
                      <a:pt x="474" y="137"/>
                      <a:pt x="479" y="139"/>
                      <a:pt x="482" y="141"/>
                    </a:cubicBezTo>
                    <a:cubicBezTo>
                      <a:pt x="485" y="143"/>
                      <a:pt x="487" y="144"/>
                      <a:pt x="487" y="144"/>
                    </a:cubicBezTo>
                    <a:cubicBezTo>
                      <a:pt x="487" y="144"/>
                      <a:pt x="488" y="145"/>
                      <a:pt x="491" y="147"/>
                    </a:cubicBezTo>
                    <a:cubicBezTo>
                      <a:pt x="494" y="149"/>
                      <a:pt x="499" y="151"/>
                      <a:pt x="504" y="155"/>
                    </a:cubicBezTo>
                    <a:cubicBezTo>
                      <a:pt x="514" y="162"/>
                      <a:pt x="526" y="173"/>
                      <a:pt x="537" y="184"/>
                    </a:cubicBezTo>
                    <a:cubicBezTo>
                      <a:pt x="549" y="196"/>
                      <a:pt x="558" y="209"/>
                      <a:pt x="565" y="220"/>
                    </a:cubicBezTo>
                    <a:cubicBezTo>
                      <a:pt x="567" y="222"/>
                      <a:pt x="568" y="224"/>
                      <a:pt x="570" y="227"/>
                    </a:cubicBezTo>
                    <a:cubicBezTo>
                      <a:pt x="571" y="229"/>
                      <a:pt x="572" y="231"/>
                      <a:pt x="573" y="232"/>
                    </a:cubicBezTo>
                    <a:cubicBezTo>
                      <a:pt x="575" y="235"/>
                      <a:pt x="576" y="237"/>
                      <a:pt x="576" y="237"/>
                    </a:cubicBezTo>
                    <a:cubicBezTo>
                      <a:pt x="576" y="237"/>
                      <a:pt x="577" y="239"/>
                      <a:pt x="578" y="242"/>
                    </a:cubicBezTo>
                    <a:cubicBezTo>
                      <a:pt x="579" y="244"/>
                      <a:pt x="580" y="246"/>
                      <a:pt x="581" y="248"/>
                    </a:cubicBezTo>
                    <a:cubicBezTo>
                      <a:pt x="582" y="250"/>
                      <a:pt x="583" y="253"/>
                      <a:pt x="585" y="255"/>
                    </a:cubicBezTo>
                    <a:cubicBezTo>
                      <a:pt x="590" y="267"/>
                      <a:pt x="595" y="282"/>
                      <a:pt x="599" y="298"/>
                    </a:cubicBezTo>
                    <a:cubicBezTo>
                      <a:pt x="603" y="314"/>
                      <a:pt x="605" y="330"/>
                      <a:pt x="606" y="342"/>
                    </a:cubicBezTo>
                    <a:cubicBezTo>
                      <a:pt x="606" y="348"/>
                      <a:pt x="606" y="353"/>
                      <a:pt x="606" y="357"/>
                    </a:cubicBezTo>
                    <a:cubicBezTo>
                      <a:pt x="606" y="360"/>
                      <a:pt x="606" y="362"/>
                      <a:pt x="606" y="362"/>
                    </a:cubicBezTo>
                    <a:cubicBezTo>
                      <a:pt x="606" y="362"/>
                      <a:pt x="606" y="364"/>
                      <a:pt x="606" y="368"/>
                    </a:cubicBezTo>
                    <a:cubicBezTo>
                      <a:pt x="606" y="371"/>
                      <a:pt x="606" y="377"/>
                      <a:pt x="605" y="383"/>
                    </a:cubicBezTo>
                    <a:cubicBezTo>
                      <a:pt x="604" y="395"/>
                      <a:pt x="601" y="411"/>
                      <a:pt x="596" y="427"/>
                    </a:cubicBezTo>
                    <a:cubicBezTo>
                      <a:pt x="592" y="442"/>
                      <a:pt x="585" y="458"/>
                      <a:pt x="580" y="468"/>
                    </a:cubicBezTo>
                    <a:cubicBezTo>
                      <a:pt x="577" y="474"/>
                      <a:pt x="574" y="478"/>
                      <a:pt x="573" y="481"/>
                    </a:cubicBezTo>
                    <a:cubicBezTo>
                      <a:pt x="571" y="484"/>
                      <a:pt x="570" y="486"/>
                      <a:pt x="570" y="486"/>
                    </a:cubicBezTo>
                    <a:cubicBezTo>
                      <a:pt x="570" y="486"/>
                      <a:pt x="569" y="488"/>
                      <a:pt x="567" y="491"/>
                    </a:cubicBezTo>
                    <a:cubicBezTo>
                      <a:pt x="565" y="494"/>
                      <a:pt x="562" y="498"/>
                      <a:pt x="559" y="503"/>
                    </a:cubicBezTo>
                    <a:cubicBezTo>
                      <a:pt x="552" y="513"/>
                      <a:pt x="541" y="526"/>
                      <a:pt x="529" y="537"/>
                    </a:cubicBezTo>
                    <a:cubicBezTo>
                      <a:pt x="517" y="548"/>
                      <a:pt x="504" y="558"/>
                      <a:pt x="494" y="565"/>
                    </a:cubicBezTo>
                    <a:cubicBezTo>
                      <a:pt x="492" y="566"/>
                      <a:pt x="489" y="568"/>
                      <a:pt x="487" y="569"/>
                    </a:cubicBezTo>
                    <a:cubicBezTo>
                      <a:pt x="485" y="570"/>
                      <a:pt x="483" y="572"/>
                      <a:pt x="482" y="572"/>
                    </a:cubicBezTo>
                    <a:cubicBezTo>
                      <a:pt x="478" y="574"/>
                      <a:pt x="477" y="575"/>
                      <a:pt x="477" y="575"/>
                    </a:cubicBezTo>
                    <a:cubicBezTo>
                      <a:pt x="477" y="575"/>
                      <a:pt x="475" y="576"/>
                      <a:pt x="472" y="578"/>
                    </a:cubicBezTo>
                    <a:cubicBezTo>
                      <a:pt x="470" y="579"/>
                      <a:pt x="468" y="580"/>
                      <a:pt x="466" y="581"/>
                    </a:cubicBezTo>
                    <a:cubicBezTo>
                      <a:pt x="464" y="582"/>
                      <a:pt x="461" y="583"/>
                      <a:pt x="458" y="584"/>
                    </a:cubicBezTo>
                    <a:cubicBezTo>
                      <a:pt x="447" y="589"/>
                      <a:pt x="432" y="595"/>
                      <a:pt x="416" y="599"/>
                    </a:cubicBezTo>
                    <a:cubicBezTo>
                      <a:pt x="400" y="603"/>
                      <a:pt x="384" y="605"/>
                      <a:pt x="372" y="605"/>
                    </a:cubicBezTo>
                    <a:cubicBezTo>
                      <a:pt x="366" y="606"/>
                      <a:pt x="361" y="606"/>
                      <a:pt x="357" y="606"/>
                    </a:cubicBezTo>
                    <a:cubicBezTo>
                      <a:pt x="353" y="606"/>
                      <a:pt x="351" y="606"/>
                      <a:pt x="351" y="6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13"/>
              <p:cNvSpPr>
                <a:spLocks/>
              </p:cNvSpPr>
              <p:nvPr/>
            </p:nvSpPr>
            <p:spPr bwMode="auto">
              <a:xfrm>
                <a:off x="4783375" y="3199233"/>
                <a:ext cx="1056324" cy="1106299"/>
              </a:xfrm>
              <a:custGeom>
                <a:avLst/>
                <a:gdLst>
                  <a:gd name="T0" fmla="*/ 316 w 527"/>
                  <a:gd name="T1" fmla="*/ 522 h 526"/>
                  <a:gd name="T2" fmla="*/ 330 w 527"/>
                  <a:gd name="T3" fmla="*/ 489 h 526"/>
                  <a:gd name="T4" fmla="*/ 352 w 527"/>
                  <a:gd name="T5" fmla="*/ 471 h 526"/>
                  <a:gd name="T6" fmla="*/ 396 w 527"/>
                  <a:gd name="T7" fmla="*/ 470 h 526"/>
                  <a:gd name="T8" fmla="*/ 442 w 527"/>
                  <a:gd name="T9" fmla="*/ 451 h 526"/>
                  <a:gd name="T10" fmla="*/ 447 w 527"/>
                  <a:gd name="T11" fmla="*/ 396 h 526"/>
                  <a:gd name="T12" fmla="*/ 465 w 527"/>
                  <a:gd name="T13" fmla="*/ 376 h 526"/>
                  <a:gd name="T14" fmla="*/ 505 w 527"/>
                  <a:gd name="T15" fmla="*/ 370 h 526"/>
                  <a:gd name="T16" fmla="*/ 514 w 527"/>
                  <a:gd name="T17" fmla="*/ 346 h 526"/>
                  <a:gd name="T18" fmla="*/ 486 w 527"/>
                  <a:gd name="T19" fmla="*/ 304 h 526"/>
                  <a:gd name="T20" fmla="*/ 490 w 527"/>
                  <a:gd name="T21" fmla="*/ 267 h 526"/>
                  <a:gd name="T22" fmla="*/ 526 w 527"/>
                  <a:gd name="T23" fmla="*/ 231 h 526"/>
                  <a:gd name="T24" fmla="*/ 516 w 527"/>
                  <a:gd name="T25" fmla="*/ 202 h 526"/>
                  <a:gd name="T26" fmla="*/ 478 w 527"/>
                  <a:gd name="T27" fmla="*/ 190 h 526"/>
                  <a:gd name="T28" fmla="*/ 466 w 527"/>
                  <a:gd name="T29" fmla="*/ 162 h 526"/>
                  <a:gd name="T30" fmla="*/ 477 w 527"/>
                  <a:gd name="T31" fmla="*/ 107 h 526"/>
                  <a:gd name="T32" fmla="*/ 421 w 527"/>
                  <a:gd name="T33" fmla="*/ 94 h 526"/>
                  <a:gd name="T34" fmla="*/ 389 w 527"/>
                  <a:gd name="T35" fmla="*/ 74 h 526"/>
                  <a:gd name="T36" fmla="*/ 376 w 527"/>
                  <a:gd name="T37" fmla="*/ 45 h 526"/>
                  <a:gd name="T38" fmla="*/ 367 w 527"/>
                  <a:gd name="T39" fmla="*/ 20 h 526"/>
                  <a:gd name="T40" fmla="*/ 326 w 527"/>
                  <a:gd name="T41" fmla="*/ 26 h 526"/>
                  <a:gd name="T42" fmla="*/ 287 w 527"/>
                  <a:gd name="T43" fmla="*/ 38 h 526"/>
                  <a:gd name="T44" fmla="*/ 252 w 527"/>
                  <a:gd name="T45" fmla="*/ 18 h 526"/>
                  <a:gd name="T46" fmla="*/ 214 w 527"/>
                  <a:gd name="T47" fmla="*/ 4 h 526"/>
                  <a:gd name="T48" fmla="*/ 199 w 527"/>
                  <a:gd name="T49" fmla="*/ 26 h 526"/>
                  <a:gd name="T50" fmla="*/ 181 w 527"/>
                  <a:gd name="T51" fmla="*/ 52 h 526"/>
                  <a:gd name="T52" fmla="*/ 145 w 527"/>
                  <a:gd name="T53" fmla="*/ 65 h 526"/>
                  <a:gd name="T54" fmla="*/ 88 w 527"/>
                  <a:gd name="T55" fmla="*/ 66 h 526"/>
                  <a:gd name="T56" fmla="*/ 86 w 527"/>
                  <a:gd name="T57" fmla="*/ 122 h 526"/>
                  <a:gd name="T58" fmla="*/ 69 w 527"/>
                  <a:gd name="T59" fmla="*/ 146 h 526"/>
                  <a:gd name="T60" fmla="*/ 29 w 527"/>
                  <a:gd name="T61" fmla="*/ 150 h 526"/>
                  <a:gd name="T62" fmla="*/ 14 w 527"/>
                  <a:gd name="T63" fmla="*/ 176 h 526"/>
                  <a:gd name="T64" fmla="*/ 41 w 527"/>
                  <a:gd name="T65" fmla="*/ 219 h 526"/>
                  <a:gd name="T66" fmla="*/ 37 w 527"/>
                  <a:gd name="T67" fmla="*/ 256 h 526"/>
                  <a:gd name="T68" fmla="*/ 1 w 527"/>
                  <a:gd name="T69" fmla="*/ 291 h 526"/>
                  <a:gd name="T70" fmla="*/ 5 w 527"/>
                  <a:gd name="T71" fmla="*/ 317 h 526"/>
                  <a:gd name="T72" fmla="*/ 42 w 527"/>
                  <a:gd name="T73" fmla="*/ 331 h 526"/>
                  <a:gd name="T74" fmla="*/ 56 w 527"/>
                  <a:gd name="T75" fmla="*/ 355 h 526"/>
                  <a:gd name="T76" fmla="*/ 49 w 527"/>
                  <a:gd name="T77" fmla="*/ 409 h 526"/>
                  <a:gd name="T78" fmla="*/ 91 w 527"/>
                  <a:gd name="T79" fmla="*/ 437 h 526"/>
                  <a:gd name="T80" fmla="*/ 133 w 527"/>
                  <a:gd name="T81" fmla="*/ 448 h 526"/>
                  <a:gd name="T82" fmla="*/ 151 w 527"/>
                  <a:gd name="T83" fmla="*/ 470 h 526"/>
                  <a:gd name="T84" fmla="*/ 158 w 527"/>
                  <a:gd name="T85" fmla="*/ 505 h 526"/>
                  <a:gd name="T86" fmla="*/ 190 w 527"/>
                  <a:gd name="T87" fmla="*/ 512 h 526"/>
                  <a:gd name="T88" fmla="*/ 229 w 527"/>
                  <a:gd name="T89" fmla="*/ 487 h 526"/>
                  <a:gd name="T90" fmla="*/ 267 w 527"/>
                  <a:gd name="T91" fmla="*/ 494 h 526"/>
                  <a:gd name="T92" fmla="*/ 253 w 527"/>
                  <a:gd name="T93" fmla="*/ 441 h 526"/>
                  <a:gd name="T94" fmla="*/ 230 w 527"/>
                  <a:gd name="T95" fmla="*/ 438 h 526"/>
                  <a:gd name="T96" fmla="*/ 155 w 527"/>
                  <a:gd name="T97" fmla="*/ 405 h 526"/>
                  <a:gd name="T98" fmla="*/ 101 w 527"/>
                  <a:gd name="T99" fmla="*/ 335 h 526"/>
                  <a:gd name="T100" fmla="*/ 86 w 527"/>
                  <a:gd name="T101" fmla="*/ 253 h 526"/>
                  <a:gd name="T102" fmla="*/ 89 w 527"/>
                  <a:gd name="T103" fmla="*/ 230 h 526"/>
                  <a:gd name="T104" fmla="*/ 122 w 527"/>
                  <a:gd name="T105" fmla="*/ 155 h 526"/>
                  <a:gd name="T106" fmla="*/ 191 w 527"/>
                  <a:gd name="T107" fmla="*/ 100 h 526"/>
                  <a:gd name="T108" fmla="*/ 274 w 527"/>
                  <a:gd name="T109" fmla="*/ 85 h 526"/>
                  <a:gd name="T110" fmla="*/ 297 w 527"/>
                  <a:gd name="T111" fmla="*/ 88 h 526"/>
                  <a:gd name="T112" fmla="*/ 371 w 527"/>
                  <a:gd name="T113" fmla="*/ 122 h 526"/>
                  <a:gd name="T114" fmla="*/ 426 w 527"/>
                  <a:gd name="T115" fmla="*/ 191 h 526"/>
                  <a:gd name="T116" fmla="*/ 441 w 527"/>
                  <a:gd name="T117" fmla="*/ 273 h 526"/>
                  <a:gd name="T118" fmla="*/ 438 w 527"/>
                  <a:gd name="T119" fmla="*/ 296 h 526"/>
                  <a:gd name="T120" fmla="*/ 405 w 527"/>
                  <a:gd name="T121" fmla="*/ 371 h 526"/>
                  <a:gd name="T122" fmla="*/ 336 w 527"/>
                  <a:gd name="T123" fmla="*/ 4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27" h="526">
                    <a:moveTo>
                      <a:pt x="292" y="526"/>
                    </a:moveTo>
                    <a:cubicBezTo>
                      <a:pt x="292" y="526"/>
                      <a:pt x="293" y="525"/>
                      <a:pt x="296" y="525"/>
                    </a:cubicBezTo>
                    <a:cubicBezTo>
                      <a:pt x="298" y="525"/>
                      <a:pt x="301" y="525"/>
                      <a:pt x="304" y="524"/>
                    </a:cubicBezTo>
                    <a:cubicBezTo>
                      <a:pt x="308" y="523"/>
                      <a:pt x="311" y="523"/>
                      <a:pt x="313" y="522"/>
                    </a:cubicBezTo>
                    <a:cubicBezTo>
                      <a:pt x="314" y="522"/>
                      <a:pt x="315" y="522"/>
                      <a:pt x="316" y="522"/>
                    </a:cubicBezTo>
                    <a:cubicBezTo>
                      <a:pt x="317" y="522"/>
                      <a:pt x="317" y="522"/>
                      <a:pt x="317" y="522"/>
                    </a:cubicBezTo>
                    <a:cubicBezTo>
                      <a:pt x="321" y="521"/>
                      <a:pt x="323" y="518"/>
                      <a:pt x="324" y="515"/>
                    </a:cubicBezTo>
                    <a:cubicBezTo>
                      <a:pt x="324" y="515"/>
                      <a:pt x="325" y="514"/>
                      <a:pt x="326" y="511"/>
                    </a:cubicBezTo>
                    <a:cubicBezTo>
                      <a:pt x="326" y="508"/>
                      <a:pt x="327" y="504"/>
                      <a:pt x="328" y="500"/>
                    </a:cubicBezTo>
                    <a:cubicBezTo>
                      <a:pt x="329" y="496"/>
                      <a:pt x="330" y="492"/>
                      <a:pt x="330" y="489"/>
                    </a:cubicBezTo>
                    <a:cubicBezTo>
                      <a:pt x="331" y="486"/>
                      <a:pt x="331" y="484"/>
                      <a:pt x="331" y="484"/>
                    </a:cubicBezTo>
                    <a:cubicBezTo>
                      <a:pt x="332" y="481"/>
                      <a:pt x="334" y="478"/>
                      <a:pt x="337" y="478"/>
                    </a:cubicBezTo>
                    <a:cubicBezTo>
                      <a:pt x="337" y="478"/>
                      <a:pt x="338" y="477"/>
                      <a:pt x="340" y="477"/>
                    </a:cubicBezTo>
                    <a:cubicBezTo>
                      <a:pt x="341" y="476"/>
                      <a:pt x="344" y="475"/>
                      <a:pt x="346" y="474"/>
                    </a:cubicBezTo>
                    <a:cubicBezTo>
                      <a:pt x="348" y="473"/>
                      <a:pt x="351" y="472"/>
                      <a:pt x="352" y="471"/>
                    </a:cubicBezTo>
                    <a:cubicBezTo>
                      <a:pt x="354" y="471"/>
                      <a:pt x="355" y="470"/>
                      <a:pt x="355" y="470"/>
                    </a:cubicBezTo>
                    <a:cubicBezTo>
                      <a:pt x="355" y="470"/>
                      <a:pt x="360" y="468"/>
                      <a:pt x="364" y="466"/>
                    </a:cubicBezTo>
                    <a:cubicBezTo>
                      <a:pt x="369" y="464"/>
                      <a:pt x="373" y="461"/>
                      <a:pt x="373" y="461"/>
                    </a:cubicBezTo>
                    <a:cubicBezTo>
                      <a:pt x="376" y="460"/>
                      <a:pt x="379" y="460"/>
                      <a:pt x="382" y="461"/>
                    </a:cubicBezTo>
                    <a:cubicBezTo>
                      <a:pt x="382" y="461"/>
                      <a:pt x="389" y="466"/>
                      <a:pt x="396" y="470"/>
                    </a:cubicBezTo>
                    <a:cubicBezTo>
                      <a:pt x="403" y="474"/>
                      <a:pt x="410" y="477"/>
                      <a:pt x="410" y="477"/>
                    </a:cubicBezTo>
                    <a:cubicBezTo>
                      <a:pt x="413" y="479"/>
                      <a:pt x="416" y="478"/>
                      <a:pt x="419" y="476"/>
                    </a:cubicBezTo>
                    <a:cubicBezTo>
                      <a:pt x="419" y="476"/>
                      <a:pt x="424" y="472"/>
                      <a:pt x="429" y="469"/>
                    </a:cubicBezTo>
                    <a:cubicBezTo>
                      <a:pt x="434" y="464"/>
                      <a:pt x="439" y="460"/>
                      <a:pt x="439" y="460"/>
                    </a:cubicBezTo>
                    <a:cubicBezTo>
                      <a:pt x="442" y="458"/>
                      <a:pt x="443" y="454"/>
                      <a:pt x="442" y="451"/>
                    </a:cubicBezTo>
                    <a:cubicBezTo>
                      <a:pt x="442" y="451"/>
                      <a:pt x="440" y="443"/>
                      <a:pt x="438" y="436"/>
                    </a:cubicBezTo>
                    <a:cubicBezTo>
                      <a:pt x="435" y="428"/>
                      <a:pt x="433" y="421"/>
                      <a:pt x="433" y="421"/>
                    </a:cubicBezTo>
                    <a:cubicBezTo>
                      <a:pt x="432" y="418"/>
                      <a:pt x="432" y="414"/>
                      <a:pt x="434" y="412"/>
                    </a:cubicBezTo>
                    <a:cubicBezTo>
                      <a:pt x="434" y="412"/>
                      <a:pt x="437" y="408"/>
                      <a:pt x="441" y="404"/>
                    </a:cubicBezTo>
                    <a:cubicBezTo>
                      <a:pt x="444" y="401"/>
                      <a:pt x="447" y="396"/>
                      <a:pt x="447" y="396"/>
                    </a:cubicBezTo>
                    <a:cubicBezTo>
                      <a:pt x="447" y="396"/>
                      <a:pt x="447" y="395"/>
                      <a:pt x="448" y="394"/>
                    </a:cubicBezTo>
                    <a:cubicBezTo>
                      <a:pt x="450" y="392"/>
                      <a:pt x="451" y="390"/>
                      <a:pt x="452" y="388"/>
                    </a:cubicBezTo>
                    <a:cubicBezTo>
                      <a:pt x="454" y="386"/>
                      <a:pt x="455" y="384"/>
                      <a:pt x="456" y="382"/>
                    </a:cubicBezTo>
                    <a:cubicBezTo>
                      <a:pt x="457" y="381"/>
                      <a:pt x="458" y="380"/>
                      <a:pt x="458" y="380"/>
                    </a:cubicBezTo>
                    <a:cubicBezTo>
                      <a:pt x="459" y="377"/>
                      <a:pt x="462" y="376"/>
                      <a:pt x="465" y="376"/>
                    </a:cubicBezTo>
                    <a:cubicBezTo>
                      <a:pt x="465" y="376"/>
                      <a:pt x="467" y="376"/>
                      <a:pt x="470" y="376"/>
                    </a:cubicBezTo>
                    <a:cubicBezTo>
                      <a:pt x="473" y="376"/>
                      <a:pt x="477" y="376"/>
                      <a:pt x="481" y="376"/>
                    </a:cubicBezTo>
                    <a:cubicBezTo>
                      <a:pt x="485" y="376"/>
                      <a:pt x="489" y="376"/>
                      <a:pt x="492" y="376"/>
                    </a:cubicBezTo>
                    <a:cubicBezTo>
                      <a:pt x="495" y="376"/>
                      <a:pt x="497" y="376"/>
                      <a:pt x="497" y="376"/>
                    </a:cubicBezTo>
                    <a:cubicBezTo>
                      <a:pt x="501" y="375"/>
                      <a:pt x="504" y="373"/>
                      <a:pt x="505" y="370"/>
                    </a:cubicBezTo>
                    <a:cubicBezTo>
                      <a:pt x="505" y="370"/>
                      <a:pt x="505" y="370"/>
                      <a:pt x="505" y="369"/>
                    </a:cubicBezTo>
                    <a:cubicBezTo>
                      <a:pt x="506" y="368"/>
                      <a:pt x="506" y="367"/>
                      <a:pt x="507" y="366"/>
                    </a:cubicBezTo>
                    <a:cubicBezTo>
                      <a:pt x="508" y="364"/>
                      <a:pt x="509" y="361"/>
                      <a:pt x="510" y="358"/>
                    </a:cubicBezTo>
                    <a:cubicBezTo>
                      <a:pt x="511" y="355"/>
                      <a:pt x="512" y="352"/>
                      <a:pt x="513" y="350"/>
                    </a:cubicBezTo>
                    <a:cubicBezTo>
                      <a:pt x="514" y="347"/>
                      <a:pt x="514" y="346"/>
                      <a:pt x="514" y="346"/>
                    </a:cubicBezTo>
                    <a:cubicBezTo>
                      <a:pt x="516" y="342"/>
                      <a:pt x="515" y="339"/>
                      <a:pt x="512" y="337"/>
                    </a:cubicBezTo>
                    <a:cubicBezTo>
                      <a:pt x="512" y="337"/>
                      <a:pt x="507" y="331"/>
                      <a:pt x="501" y="325"/>
                    </a:cubicBezTo>
                    <a:cubicBezTo>
                      <a:pt x="495" y="320"/>
                      <a:pt x="489" y="315"/>
                      <a:pt x="489" y="315"/>
                    </a:cubicBezTo>
                    <a:cubicBezTo>
                      <a:pt x="486" y="313"/>
                      <a:pt x="485" y="310"/>
                      <a:pt x="486" y="307"/>
                    </a:cubicBezTo>
                    <a:cubicBezTo>
                      <a:pt x="486" y="307"/>
                      <a:pt x="486" y="306"/>
                      <a:pt x="486" y="304"/>
                    </a:cubicBezTo>
                    <a:cubicBezTo>
                      <a:pt x="487" y="302"/>
                      <a:pt x="487" y="299"/>
                      <a:pt x="487" y="297"/>
                    </a:cubicBezTo>
                    <a:cubicBezTo>
                      <a:pt x="488" y="292"/>
                      <a:pt x="489" y="287"/>
                      <a:pt x="489" y="287"/>
                    </a:cubicBezTo>
                    <a:cubicBezTo>
                      <a:pt x="489" y="287"/>
                      <a:pt x="489" y="282"/>
                      <a:pt x="490" y="277"/>
                    </a:cubicBezTo>
                    <a:cubicBezTo>
                      <a:pt x="490" y="274"/>
                      <a:pt x="490" y="272"/>
                      <a:pt x="490" y="270"/>
                    </a:cubicBezTo>
                    <a:cubicBezTo>
                      <a:pt x="490" y="268"/>
                      <a:pt x="490" y="267"/>
                      <a:pt x="490" y="267"/>
                    </a:cubicBezTo>
                    <a:cubicBezTo>
                      <a:pt x="490" y="264"/>
                      <a:pt x="492" y="261"/>
                      <a:pt x="495" y="260"/>
                    </a:cubicBezTo>
                    <a:cubicBezTo>
                      <a:pt x="495" y="260"/>
                      <a:pt x="502" y="256"/>
                      <a:pt x="509" y="252"/>
                    </a:cubicBezTo>
                    <a:cubicBezTo>
                      <a:pt x="516" y="248"/>
                      <a:pt x="522" y="243"/>
                      <a:pt x="522" y="243"/>
                    </a:cubicBezTo>
                    <a:cubicBezTo>
                      <a:pt x="525" y="242"/>
                      <a:pt x="527" y="238"/>
                      <a:pt x="526" y="235"/>
                    </a:cubicBezTo>
                    <a:cubicBezTo>
                      <a:pt x="526" y="235"/>
                      <a:pt x="526" y="233"/>
                      <a:pt x="526" y="231"/>
                    </a:cubicBezTo>
                    <a:cubicBezTo>
                      <a:pt x="525" y="228"/>
                      <a:pt x="525" y="225"/>
                      <a:pt x="524" y="222"/>
                    </a:cubicBezTo>
                    <a:cubicBezTo>
                      <a:pt x="524" y="219"/>
                      <a:pt x="523" y="216"/>
                      <a:pt x="523" y="213"/>
                    </a:cubicBezTo>
                    <a:cubicBezTo>
                      <a:pt x="523" y="212"/>
                      <a:pt x="522" y="211"/>
                      <a:pt x="522" y="210"/>
                    </a:cubicBezTo>
                    <a:cubicBezTo>
                      <a:pt x="522" y="210"/>
                      <a:pt x="522" y="209"/>
                      <a:pt x="522" y="209"/>
                    </a:cubicBezTo>
                    <a:cubicBezTo>
                      <a:pt x="521" y="206"/>
                      <a:pt x="519" y="203"/>
                      <a:pt x="516" y="202"/>
                    </a:cubicBezTo>
                    <a:cubicBezTo>
                      <a:pt x="516" y="202"/>
                      <a:pt x="514" y="202"/>
                      <a:pt x="511" y="201"/>
                    </a:cubicBezTo>
                    <a:cubicBezTo>
                      <a:pt x="508" y="200"/>
                      <a:pt x="504" y="199"/>
                      <a:pt x="500" y="198"/>
                    </a:cubicBezTo>
                    <a:cubicBezTo>
                      <a:pt x="496" y="197"/>
                      <a:pt x="492" y="197"/>
                      <a:pt x="489" y="196"/>
                    </a:cubicBezTo>
                    <a:cubicBezTo>
                      <a:pt x="486" y="196"/>
                      <a:pt x="484" y="195"/>
                      <a:pt x="484" y="195"/>
                    </a:cubicBezTo>
                    <a:cubicBezTo>
                      <a:pt x="481" y="195"/>
                      <a:pt x="479" y="193"/>
                      <a:pt x="478" y="190"/>
                    </a:cubicBezTo>
                    <a:cubicBezTo>
                      <a:pt x="478" y="190"/>
                      <a:pt x="478" y="189"/>
                      <a:pt x="477" y="187"/>
                    </a:cubicBezTo>
                    <a:cubicBezTo>
                      <a:pt x="476" y="185"/>
                      <a:pt x="475" y="183"/>
                      <a:pt x="474" y="180"/>
                    </a:cubicBezTo>
                    <a:cubicBezTo>
                      <a:pt x="474" y="178"/>
                      <a:pt x="473" y="176"/>
                      <a:pt x="472" y="174"/>
                    </a:cubicBezTo>
                    <a:cubicBezTo>
                      <a:pt x="471" y="172"/>
                      <a:pt x="471" y="171"/>
                      <a:pt x="471" y="171"/>
                    </a:cubicBezTo>
                    <a:cubicBezTo>
                      <a:pt x="471" y="171"/>
                      <a:pt x="469" y="166"/>
                      <a:pt x="466" y="162"/>
                    </a:cubicBezTo>
                    <a:cubicBezTo>
                      <a:pt x="464" y="157"/>
                      <a:pt x="462" y="153"/>
                      <a:pt x="462" y="153"/>
                    </a:cubicBezTo>
                    <a:cubicBezTo>
                      <a:pt x="460" y="150"/>
                      <a:pt x="460" y="147"/>
                      <a:pt x="462" y="145"/>
                    </a:cubicBezTo>
                    <a:cubicBezTo>
                      <a:pt x="462" y="145"/>
                      <a:pt x="466" y="138"/>
                      <a:pt x="470" y="131"/>
                    </a:cubicBezTo>
                    <a:cubicBezTo>
                      <a:pt x="474" y="124"/>
                      <a:pt x="478" y="117"/>
                      <a:pt x="478" y="117"/>
                    </a:cubicBezTo>
                    <a:cubicBezTo>
                      <a:pt x="479" y="114"/>
                      <a:pt x="479" y="110"/>
                      <a:pt x="477" y="107"/>
                    </a:cubicBezTo>
                    <a:cubicBezTo>
                      <a:pt x="477" y="107"/>
                      <a:pt x="473" y="102"/>
                      <a:pt x="469" y="97"/>
                    </a:cubicBezTo>
                    <a:cubicBezTo>
                      <a:pt x="465" y="92"/>
                      <a:pt x="461" y="87"/>
                      <a:pt x="461" y="87"/>
                    </a:cubicBezTo>
                    <a:cubicBezTo>
                      <a:pt x="458" y="85"/>
                      <a:pt x="455" y="83"/>
                      <a:pt x="452" y="84"/>
                    </a:cubicBezTo>
                    <a:cubicBezTo>
                      <a:pt x="452" y="84"/>
                      <a:pt x="444" y="86"/>
                      <a:pt x="436" y="89"/>
                    </a:cubicBezTo>
                    <a:cubicBezTo>
                      <a:pt x="428" y="91"/>
                      <a:pt x="421" y="94"/>
                      <a:pt x="421" y="94"/>
                    </a:cubicBezTo>
                    <a:cubicBezTo>
                      <a:pt x="418" y="95"/>
                      <a:pt x="415" y="94"/>
                      <a:pt x="413" y="92"/>
                    </a:cubicBezTo>
                    <a:cubicBezTo>
                      <a:pt x="413" y="92"/>
                      <a:pt x="409" y="89"/>
                      <a:pt x="405" y="86"/>
                    </a:cubicBezTo>
                    <a:cubicBezTo>
                      <a:pt x="401" y="83"/>
                      <a:pt x="397" y="80"/>
                      <a:pt x="397" y="80"/>
                    </a:cubicBezTo>
                    <a:cubicBezTo>
                      <a:pt x="397" y="80"/>
                      <a:pt x="396" y="79"/>
                      <a:pt x="394" y="78"/>
                    </a:cubicBezTo>
                    <a:cubicBezTo>
                      <a:pt x="393" y="77"/>
                      <a:pt x="391" y="75"/>
                      <a:pt x="389" y="74"/>
                    </a:cubicBezTo>
                    <a:cubicBezTo>
                      <a:pt x="386" y="73"/>
                      <a:pt x="384" y="71"/>
                      <a:pt x="383" y="70"/>
                    </a:cubicBezTo>
                    <a:cubicBezTo>
                      <a:pt x="381" y="69"/>
                      <a:pt x="380" y="69"/>
                      <a:pt x="380" y="69"/>
                    </a:cubicBezTo>
                    <a:cubicBezTo>
                      <a:pt x="377" y="67"/>
                      <a:pt x="376" y="64"/>
                      <a:pt x="376" y="61"/>
                    </a:cubicBezTo>
                    <a:cubicBezTo>
                      <a:pt x="376" y="61"/>
                      <a:pt x="376" y="59"/>
                      <a:pt x="376" y="56"/>
                    </a:cubicBezTo>
                    <a:cubicBezTo>
                      <a:pt x="376" y="53"/>
                      <a:pt x="376" y="49"/>
                      <a:pt x="376" y="45"/>
                    </a:cubicBezTo>
                    <a:cubicBezTo>
                      <a:pt x="376" y="41"/>
                      <a:pt x="376" y="37"/>
                      <a:pt x="376" y="34"/>
                    </a:cubicBezTo>
                    <a:cubicBezTo>
                      <a:pt x="376" y="31"/>
                      <a:pt x="376" y="29"/>
                      <a:pt x="376" y="29"/>
                    </a:cubicBezTo>
                    <a:cubicBezTo>
                      <a:pt x="376" y="26"/>
                      <a:pt x="374" y="23"/>
                      <a:pt x="370" y="21"/>
                    </a:cubicBezTo>
                    <a:cubicBezTo>
                      <a:pt x="370" y="21"/>
                      <a:pt x="370" y="21"/>
                      <a:pt x="369" y="21"/>
                    </a:cubicBezTo>
                    <a:cubicBezTo>
                      <a:pt x="369" y="21"/>
                      <a:pt x="368" y="20"/>
                      <a:pt x="367" y="20"/>
                    </a:cubicBezTo>
                    <a:cubicBezTo>
                      <a:pt x="364" y="19"/>
                      <a:pt x="361" y="18"/>
                      <a:pt x="358" y="16"/>
                    </a:cubicBezTo>
                    <a:cubicBezTo>
                      <a:pt x="355" y="15"/>
                      <a:pt x="352" y="14"/>
                      <a:pt x="350" y="13"/>
                    </a:cubicBezTo>
                    <a:cubicBezTo>
                      <a:pt x="348" y="13"/>
                      <a:pt x="346" y="12"/>
                      <a:pt x="346" y="12"/>
                    </a:cubicBezTo>
                    <a:cubicBezTo>
                      <a:pt x="343" y="11"/>
                      <a:pt x="339" y="12"/>
                      <a:pt x="337" y="14"/>
                    </a:cubicBezTo>
                    <a:cubicBezTo>
                      <a:pt x="337" y="14"/>
                      <a:pt x="331" y="20"/>
                      <a:pt x="326" y="26"/>
                    </a:cubicBezTo>
                    <a:cubicBezTo>
                      <a:pt x="320" y="32"/>
                      <a:pt x="315" y="38"/>
                      <a:pt x="315" y="38"/>
                    </a:cubicBezTo>
                    <a:cubicBezTo>
                      <a:pt x="313" y="40"/>
                      <a:pt x="310" y="41"/>
                      <a:pt x="307" y="41"/>
                    </a:cubicBezTo>
                    <a:cubicBezTo>
                      <a:pt x="307" y="41"/>
                      <a:pt x="306" y="40"/>
                      <a:pt x="304" y="40"/>
                    </a:cubicBezTo>
                    <a:cubicBezTo>
                      <a:pt x="302" y="40"/>
                      <a:pt x="300" y="39"/>
                      <a:pt x="297" y="39"/>
                    </a:cubicBezTo>
                    <a:cubicBezTo>
                      <a:pt x="292" y="38"/>
                      <a:pt x="287" y="38"/>
                      <a:pt x="287" y="38"/>
                    </a:cubicBezTo>
                    <a:cubicBezTo>
                      <a:pt x="287" y="38"/>
                      <a:pt x="282" y="37"/>
                      <a:pt x="277" y="37"/>
                    </a:cubicBezTo>
                    <a:cubicBezTo>
                      <a:pt x="275" y="37"/>
                      <a:pt x="272" y="37"/>
                      <a:pt x="270" y="37"/>
                    </a:cubicBezTo>
                    <a:cubicBezTo>
                      <a:pt x="269" y="36"/>
                      <a:pt x="267" y="36"/>
                      <a:pt x="267" y="36"/>
                    </a:cubicBezTo>
                    <a:cubicBezTo>
                      <a:pt x="264" y="36"/>
                      <a:pt x="261" y="35"/>
                      <a:pt x="260" y="32"/>
                    </a:cubicBezTo>
                    <a:cubicBezTo>
                      <a:pt x="260" y="32"/>
                      <a:pt x="256" y="25"/>
                      <a:pt x="252" y="18"/>
                    </a:cubicBezTo>
                    <a:cubicBezTo>
                      <a:pt x="248" y="11"/>
                      <a:pt x="244" y="4"/>
                      <a:pt x="244" y="4"/>
                    </a:cubicBezTo>
                    <a:cubicBezTo>
                      <a:pt x="242" y="2"/>
                      <a:pt x="239" y="0"/>
                      <a:pt x="235" y="0"/>
                    </a:cubicBezTo>
                    <a:cubicBezTo>
                      <a:pt x="235" y="0"/>
                      <a:pt x="234" y="1"/>
                      <a:pt x="231" y="1"/>
                    </a:cubicBezTo>
                    <a:cubicBezTo>
                      <a:pt x="229" y="1"/>
                      <a:pt x="226" y="1"/>
                      <a:pt x="222" y="2"/>
                    </a:cubicBezTo>
                    <a:cubicBezTo>
                      <a:pt x="219" y="3"/>
                      <a:pt x="216" y="3"/>
                      <a:pt x="214" y="4"/>
                    </a:cubicBezTo>
                    <a:cubicBezTo>
                      <a:pt x="212" y="4"/>
                      <a:pt x="211" y="4"/>
                      <a:pt x="211" y="4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06" y="5"/>
                      <a:pt x="203" y="8"/>
                      <a:pt x="203" y="11"/>
                    </a:cubicBezTo>
                    <a:cubicBezTo>
                      <a:pt x="203" y="11"/>
                      <a:pt x="202" y="13"/>
                      <a:pt x="201" y="15"/>
                    </a:cubicBezTo>
                    <a:cubicBezTo>
                      <a:pt x="201" y="18"/>
                      <a:pt x="200" y="22"/>
                      <a:pt x="199" y="26"/>
                    </a:cubicBezTo>
                    <a:cubicBezTo>
                      <a:pt x="198" y="30"/>
                      <a:pt x="197" y="34"/>
                      <a:pt x="197" y="37"/>
                    </a:cubicBezTo>
                    <a:cubicBezTo>
                      <a:pt x="196" y="40"/>
                      <a:pt x="196" y="42"/>
                      <a:pt x="196" y="42"/>
                    </a:cubicBezTo>
                    <a:cubicBezTo>
                      <a:pt x="195" y="45"/>
                      <a:pt x="193" y="48"/>
                      <a:pt x="190" y="49"/>
                    </a:cubicBezTo>
                    <a:cubicBezTo>
                      <a:pt x="190" y="49"/>
                      <a:pt x="189" y="49"/>
                      <a:pt x="187" y="49"/>
                    </a:cubicBezTo>
                    <a:cubicBezTo>
                      <a:pt x="185" y="50"/>
                      <a:pt x="183" y="51"/>
                      <a:pt x="181" y="52"/>
                    </a:cubicBezTo>
                    <a:cubicBezTo>
                      <a:pt x="178" y="53"/>
                      <a:pt x="176" y="54"/>
                      <a:pt x="174" y="55"/>
                    </a:cubicBezTo>
                    <a:cubicBezTo>
                      <a:pt x="173" y="55"/>
                      <a:pt x="171" y="56"/>
                      <a:pt x="171" y="56"/>
                    </a:cubicBezTo>
                    <a:cubicBezTo>
                      <a:pt x="171" y="56"/>
                      <a:pt x="167" y="58"/>
                      <a:pt x="162" y="60"/>
                    </a:cubicBezTo>
                    <a:cubicBezTo>
                      <a:pt x="158" y="62"/>
                      <a:pt x="153" y="65"/>
                      <a:pt x="153" y="65"/>
                    </a:cubicBezTo>
                    <a:cubicBezTo>
                      <a:pt x="151" y="66"/>
                      <a:pt x="148" y="66"/>
                      <a:pt x="145" y="65"/>
                    </a:cubicBezTo>
                    <a:cubicBezTo>
                      <a:pt x="145" y="65"/>
                      <a:pt x="138" y="60"/>
                      <a:pt x="131" y="56"/>
                    </a:cubicBezTo>
                    <a:cubicBezTo>
                      <a:pt x="124" y="52"/>
                      <a:pt x="117" y="49"/>
                      <a:pt x="117" y="49"/>
                    </a:cubicBezTo>
                    <a:cubicBezTo>
                      <a:pt x="114" y="47"/>
                      <a:pt x="111" y="48"/>
                      <a:pt x="108" y="50"/>
                    </a:cubicBezTo>
                    <a:cubicBezTo>
                      <a:pt x="108" y="50"/>
                      <a:pt x="103" y="54"/>
                      <a:pt x="97" y="58"/>
                    </a:cubicBezTo>
                    <a:cubicBezTo>
                      <a:pt x="93" y="62"/>
                      <a:pt x="88" y="66"/>
                      <a:pt x="88" y="66"/>
                    </a:cubicBezTo>
                    <a:cubicBezTo>
                      <a:pt x="85" y="68"/>
                      <a:pt x="84" y="72"/>
                      <a:pt x="85" y="75"/>
                    </a:cubicBezTo>
                    <a:cubicBezTo>
                      <a:pt x="85" y="75"/>
                      <a:pt x="87" y="83"/>
                      <a:pt x="89" y="90"/>
                    </a:cubicBezTo>
                    <a:cubicBezTo>
                      <a:pt x="92" y="98"/>
                      <a:pt x="94" y="105"/>
                      <a:pt x="94" y="105"/>
                    </a:cubicBezTo>
                    <a:cubicBezTo>
                      <a:pt x="95" y="108"/>
                      <a:pt x="95" y="112"/>
                      <a:pt x="93" y="114"/>
                    </a:cubicBezTo>
                    <a:cubicBezTo>
                      <a:pt x="93" y="114"/>
                      <a:pt x="89" y="118"/>
                      <a:pt x="86" y="122"/>
                    </a:cubicBezTo>
                    <a:cubicBezTo>
                      <a:pt x="83" y="125"/>
                      <a:pt x="80" y="130"/>
                      <a:pt x="80" y="130"/>
                    </a:cubicBezTo>
                    <a:cubicBezTo>
                      <a:pt x="80" y="130"/>
                      <a:pt x="80" y="131"/>
                      <a:pt x="78" y="132"/>
                    </a:cubicBezTo>
                    <a:cubicBezTo>
                      <a:pt x="77" y="134"/>
                      <a:pt x="76" y="136"/>
                      <a:pt x="74" y="138"/>
                    </a:cubicBezTo>
                    <a:cubicBezTo>
                      <a:pt x="73" y="140"/>
                      <a:pt x="72" y="142"/>
                      <a:pt x="71" y="144"/>
                    </a:cubicBezTo>
                    <a:cubicBezTo>
                      <a:pt x="70" y="145"/>
                      <a:pt x="69" y="146"/>
                      <a:pt x="69" y="146"/>
                    </a:cubicBezTo>
                    <a:cubicBezTo>
                      <a:pt x="68" y="149"/>
                      <a:pt x="65" y="151"/>
                      <a:pt x="62" y="150"/>
                    </a:cubicBezTo>
                    <a:cubicBezTo>
                      <a:pt x="62" y="150"/>
                      <a:pt x="60" y="150"/>
                      <a:pt x="57" y="150"/>
                    </a:cubicBezTo>
                    <a:cubicBezTo>
                      <a:pt x="54" y="150"/>
                      <a:pt x="50" y="150"/>
                      <a:pt x="46" y="150"/>
                    </a:cubicBezTo>
                    <a:cubicBezTo>
                      <a:pt x="42" y="150"/>
                      <a:pt x="38" y="150"/>
                      <a:pt x="34" y="150"/>
                    </a:cubicBezTo>
                    <a:cubicBezTo>
                      <a:pt x="31" y="150"/>
                      <a:pt x="29" y="150"/>
                      <a:pt x="29" y="150"/>
                    </a:cubicBezTo>
                    <a:cubicBezTo>
                      <a:pt x="26" y="151"/>
                      <a:pt x="23" y="153"/>
                      <a:pt x="22" y="156"/>
                    </a:cubicBezTo>
                    <a:cubicBezTo>
                      <a:pt x="22" y="156"/>
                      <a:pt x="22" y="156"/>
                      <a:pt x="21" y="157"/>
                    </a:cubicBezTo>
                    <a:cubicBezTo>
                      <a:pt x="21" y="158"/>
                      <a:pt x="21" y="159"/>
                      <a:pt x="20" y="160"/>
                    </a:cubicBezTo>
                    <a:cubicBezTo>
                      <a:pt x="19" y="162"/>
                      <a:pt x="18" y="165"/>
                      <a:pt x="17" y="168"/>
                    </a:cubicBezTo>
                    <a:cubicBezTo>
                      <a:pt x="16" y="171"/>
                      <a:pt x="15" y="174"/>
                      <a:pt x="14" y="176"/>
                    </a:cubicBezTo>
                    <a:cubicBezTo>
                      <a:pt x="13" y="179"/>
                      <a:pt x="13" y="180"/>
                      <a:pt x="13" y="180"/>
                    </a:cubicBezTo>
                    <a:cubicBezTo>
                      <a:pt x="11" y="184"/>
                      <a:pt x="12" y="187"/>
                      <a:pt x="14" y="190"/>
                    </a:cubicBezTo>
                    <a:cubicBezTo>
                      <a:pt x="14" y="190"/>
                      <a:pt x="20" y="195"/>
                      <a:pt x="26" y="201"/>
                    </a:cubicBezTo>
                    <a:cubicBezTo>
                      <a:pt x="32" y="206"/>
                      <a:pt x="38" y="211"/>
                      <a:pt x="38" y="211"/>
                    </a:cubicBezTo>
                    <a:cubicBezTo>
                      <a:pt x="41" y="213"/>
                      <a:pt x="42" y="216"/>
                      <a:pt x="41" y="219"/>
                    </a:cubicBezTo>
                    <a:cubicBezTo>
                      <a:pt x="41" y="219"/>
                      <a:pt x="41" y="220"/>
                      <a:pt x="41" y="222"/>
                    </a:cubicBezTo>
                    <a:cubicBezTo>
                      <a:pt x="40" y="224"/>
                      <a:pt x="40" y="227"/>
                      <a:pt x="39" y="229"/>
                    </a:cubicBezTo>
                    <a:cubicBezTo>
                      <a:pt x="39" y="234"/>
                      <a:pt x="38" y="239"/>
                      <a:pt x="38" y="239"/>
                    </a:cubicBezTo>
                    <a:cubicBezTo>
                      <a:pt x="38" y="239"/>
                      <a:pt x="38" y="244"/>
                      <a:pt x="37" y="249"/>
                    </a:cubicBezTo>
                    <a:cubicBezTo>
                      <a:pt x="37" y="252"/>
                      <a:pt x="37" y="254"/>
                      <a:pt x="37" y="256"/>
                    </a:cubicBezTo>
                    <a:cubicBezTo>
                      <a:pt x="37" y="258"/>
                      <a:pt x="37" y="259"/>
                      <a:pt x="37" y="259"/>
                    </a:cubicBezTo>
                    <a:cubicBezTo>
                      <a:pt x="37" y="262"/>
                      <a:pt x="35" y="265"/>
                      <a:pt x="32" y="266"/>
                    </a:cubicBezTo>
                    <a:cubicBezTo>
                      <a:pt x="32" y="266"/>
                      <a:pt x="25" y="270"/>
                      <a:pt x="18" y="274"/>
                    </a:cubicBezTo>
                    <a:cubicBezTo>
                      <a:pt x="11" y="278"/>
                      <a:pt x="5" y="283"/>
                      <a:pt x="5" y="283"/>
                    </a:cubicBezTo>
                    <a:cubicBezTo>
                      <a:pt x="2" y="284"/>
                      <a:pt x="0" y="288"/>
                      <a:pt x="1" y="291"/>
                    </a:cubicBezTo>
                    <a:cubicBezTo>
                      <a:pt x="1" y="291"/>
                      <a:pt x="1" y="293"/>
                      <a:pt x="1" y="295"/>
                    </a:cubicBezTo>
                    <a:cubicBezTo>
                      <a:pt x="2" y="298"/>
                      <a:pt x="2" y="301"/>
                      <a:pt x="2" y="304"/>
                    </a:cubicBezTo>
                    <a:cubicBezTo>
                      <a:pt x="3" y="307"/>
                      <a:pt x="4" y="310"/>
                      <a:pt x="4" y="313"/>
                    </a:cubicBezTo>
                    <a:cubicBezTo>
                      <a:pt x="4" y="314"/>
                      <a:pt x="4" y="315"/>
                      <a:pt x="5" y="316"/>
                    </a:cubicBezTo>
                    <a:cubicBezTo>
                      <a:pt x="5" y="316"/>
                      <a:pt x="5" y="317"/>
                      <a:pt x="5" y="317"/>
                    </a:cubicBezTo>
                    <a:cubicBezTo>
                      <a:pt x="6" y="320"/>
                      <a:pt x="8" y="323"/>
                      <a:pt x="11" y="324"/>
                    </a:cubicBezTo>
                    <a:cubicBezTo>
                      <a:pt x="11" y="324"/>
                      <a:pt x="13" y="324"/>
                      <a:pt x="16" y="325"/>
                    </a:cubicBezTo>
                    <a:cubicBezTo>
                      <a:pt x="19" y="326"/>
                      <a:pt x="23" y="327"/>
                      <a:pt x="27" y="328"/>
                    </a:cubicBezTo>
                    <a:cubicBezTo>
                      <a:pt x="31" y="329"/>
                      <a:pt x="35" y="329"/>
                      <a:pt x="37" y="330"/>
                    </a:cubicBezTo>
                    <a:cubicBezTo>
                      <a:pt x="40" y="330"/>
                      <a:pt x="42" y="331"/>
                      <a:pt x="42" y="331"/>
                    </a:cubicBezTo>
                    <a:cubicBezTo>
                      <a:pt x="45" y="331"/>
                      <a:pt x="48" y="333"/>
                      <a:pt x="49" y="336"/>
                    </a:cubicBezTo>
                    <a:cubicBezTo>
                      <a:pt x="49" y="336"/>
                      <a:pt x="49" y="337"/>
                      <a:pt x="50" y="339"/>
                    </a:cubicBezTo>
                    <a:cubicBezTo>
                      <a:pt x="51" y="341"/>
                      <a:pt x="51" y="343"/>
                      <a:pt x="52" y="346"/>
                    </a:cubicBezTo>
                    <a:cubicBezTo>
                      <a:pt x="53" y="348"/>
                      <a:pt x="54" y="350"/>
                      <a:pt x="55" y="352"/>
                    </a:cubicBezTo>
                    <a:cubicBezTo>
                      <a:pt x="56" y="354"/>
                      <a:pt x="56" y="355"/>
                      <a:pt x="56" y="355"/>
                    </a:cubicBezTo>
                    <a:cubicBezTo>
                      <a:pt x="56" y="355"/>
                      <a:pt x="58" y="360"/>
                      <a:pt x="61" y="364"/>
                    </a:cubicBezTo>
                    <a:cubicBezTo>
                      <a:pt x="63" y="369"/>
                      <a:pt x="65" y="373"/>
                      <a:pt x="65" y="373"/>
                    </a:cubicBezTo>
                    <a:cubicBezTo>
                      <a:pt x="67" y="376"/>
                      <a:pt x="67" y="379"/>
                      <a:pt x="65" y="382"/>
                    </a:cubicBezTo>
                    <a:cubicBezTo>
                      <a:pt x="65" y="382"/>
                      <a:pt x="61" y="388"/>
                      <a:pt x="57" y="395"/>
                    </a:cubicBezTo>
                    <a:cubicBezTo>
                      <a:pt x="53" y="402"/>
                      <a:pt x="49" y="409"/>
                      <a:pt x="49" y="409"/>
                    </a:cubicBezTo>
                    <a:cubicBezTo>
                      <a:pt x="48" y="412"/>
                      <a:pt x="48" y="416"/>
                      <a:pt x="50" y="419"/>
                    </a:cubicBezTo>
                    <a:cubicBezTo>
                      <a:pt x="50" y="419"/>
                      <a:pt x="54" y="424"/>
                      <a:pt x="58" y="429"/>
                    </a:cubicBezTo>
                    <a:cubicBezTo>
                      <a:pt x="62" y="434"/>
                      <a:pt x="66" y="439"/>
                      <a:pt x="66" y="439"/>
                    </a:cubicBezTo>
                    <a:cubicBezTo>
                      <a:pt x="69" y="441"/>
                      <a:pt x="72" y="443"/>
                      <a:pt x="75" y="442"/>
                    </a:cubicBezTo>
                    <a:cubicBezTo>
                      <a:pt x="75" y="442"/>
                      <a:pt x="83" y="440"/>
                      <a:pt x="91" y="437"/>
                    </a:cubicBezTo>
                    <a:cubicBezTo>
                      <a:pt x="99" y="435"/>
                      <a:pt x="106" y="432"/>
                      <a:pt x="106" y="432"/>
                    </a:cubicBezTo>
                    <a:cubicBezTo>
                      <a:pt x="109" y="431"/>
                      <a:pt x="112" y="432"/>
                      <a:pt x="114" y="434"/>
                    </a:cubicBezTo>
                    <a:cubicBezTo>
                      <a:pt x="114" y="434"/>
                      <a:pt x="118" y="437"/>
                      <a:pt x="122" y="440"/>
                    </a:cubicBezTo>
                    <a:cubicBezTo>
                      <a:pt x="126" y="443"/>
                      <a:pt x="130" y="446"/>
                      <a:pt x="130" y="446"/>
                    </a:cubicBezTo>
                    <a:cubicBezTo>
                      <a:pt x="130" y="446"/>
                      <a:pt x="131" y="447"/>
                      <a:pt x="133" y="448"/>
                    </a:cubicBezTo>
                    <a:cubicBezTo>
                      <a:pt x="134" y="449"/>
                      <a:pt x="136" y="451"/>
                      <a:pt x="138" y="452"/>
                    </a:cubicBezTo>
                    <a:cubicBezTo>
                      <a:pt x="140" y="453"/>
                      <a:pt x="143" y="455"/>
                      <a:pt x="144" y="456"/>
                    </a:cubicBezTo>
                    <a:cubicBezTo>
                      <a:pt x="146" y="457"/>
                      <a:pt x="147" y="457"/>
                      <a:pt x="147" y="457"/>
                    </a:cubicBezTo>
                    <a:cubicBezTo>
                      <a:pt x="149" y="459"/>
                      <a:pt x="151" y="462"/>
                      <a:pt x="151" y="465"/>
                    </a:cubicBezTo>
                    <a:cubicBezTo>
                      <a:pt x="151" y="465"/>
                      <a:pt x="151" y="467"/>
                      <a:pt x="151" y="470"/>
                    </a:cubicBezTo>
                    <a:cubicBezTo>
                      <a:pt x="150" y="473"/>
                      <a:pt x="150" y="477"/>
                      <a:pt x="150" y="481"/>
                    </a:cubicBezTo>
                    <a:cubicBezTo>
                      <a:pt x="150" y="485"/>
                      <a:pt x="151" y="489"/>
                      <a:pt x="151" y="492"/>
                    </a:cubicBezTo>
                    <a:cubicBezTo>
                      <a:pt x="151" y="495"/>
                      <a:pt x="151" y="497"/>
                      <a:pt x="151" y="497"/>
                    </a:cubicBezTo>
                    <a:cubicBezTo>
                      <a:pt x="151" y="500"/>
                      <a:pt x="153" y="503"/>
                      <a:pt x="157" y="505"/>
                    </a:cubicBezTo>
                    <a:cubicBezTo>
                      <a:pt x="157" y="505"/>
                      <a:pt x="157" y="505"/>
                      <a:pt x="158" y="505"/>
                    </a:cubicBezTo>
                    <a:cubicBezTo>
                      <a:pt x="158" y="505"/>
                      <a:pt x="159" y="506"/>
                      <a:pt x="160" y="506"/>
                    </a:cubicBezTo>
                    <a:cubicBezTo>
                      <a:pt x="162" y="507"/>
                      <a:pt x="165" y="508"/>
                      <a:pt x="169" y="510"/>
                    </a:cubicBezTo>
                    <a:cubicBezTo>
                      <a:pt x="171" y="511"/>
                      <a:pt x="175" y="512"/>
                      <a:pt x="177" y="513"/>
                    </a:cubicBezTo>
                    <a:cubicBezTo>
                      <a:pt x="179" y="513"/>
                      <a:pt x="181" y="514"/>
                      <a:pt x="181" y="514"/>
                    </a:cubicBezTo>
                    <a:cubicBezTo>
                      <a:pt x="184" y="515"/>
                      <a:pt x="188" y="514"/>
                      <a:pt x="190" y="512"/>
                    </a:cubicBezTo>
                    <a:cubicBezTo>
                      <a:pt x="190" y="512"/>
                      <a:pt x="196" y="506"/>
                      <a:pt x="201" y="500"/>
                    </a:cubicBezTo>
                    <a:cubicBezTo>
                      <a:pt x="207" y="494"/>
                      <a:pt x="212" y="488"/>
                      <a:pt x="212" y="488"/>
                    </a:cubicBezTo>
                    <a:cubicBezTo>
                      <a:pt x="214" y="486"/>
                      <a:pt x="217" y="485"/>
                      <a:pt x="220" y="485"/>
                    </a:cubicBezTo>
                    <a:cubicBezTo>
                      <a:pt x="220" y="485"/>
                      <a:pt x="221" y="486"/>
                      <a:pt x="223" y="486"/>
                    </a:cubicBezTo>
                    <a:cubicBezTo>
                      <a:pt x="225" y="486"/>
                      <a:pt x="227" y="487"/>
                      <a:pt x="229" y="487"/>
                    </a:cubicBezTo>
                    <a:cubicBezTo>
                      <a:pt x="234" y="488"/>
                      <a:pt x="239" y="488"/>
                      <a:pt x="239" y="488"/>
                    </a:cubicBezTo>
                    <a:cubicBezTo>
                      <a:pt x="239" y="488"/>
                      <a:pt x="245" y="489"/>
                      <a:pt x="250" y="489"/>
                    </a:cubicBezTo>
                    <a:cubicBezTo>
                      <a:pt x="252" y="489"/>
                      <a:pt x="255" y="489"/>
                      <a:pt x="256" y="490"/>
                    </a:cubicBezTo>
                    <a:cubicBezTo>
                      <a:pt x="258" y="490"/>
                      <a:pt x="260" y="490"/>
                      <a:pt x="260" y="490"/>
                    </a:cubicBezTo>
                    <a:cubicBezTo>
                      <a:pt x="263" y="490"/>
                      <a:pt x="265" y="491"/>
                      <a:pt x="267" y="494"/>
                    </a:cubicBezTo>
                    <a:cubicBezTo>
                      <a:pt x="267" y="494"/>
                      <a:pt x="270" y="501"/>
                      <a:pt x="274" y="508"/>
                    </a:cubicBezTo>
                    <a:cubicBezTo>
                      <a:pt x="278" y="515"/>
                      <a:pt x="283" y="522"/>
                      <a:pt x="283" y="522"/>
                    </a:cubicBezTo>
                    <a:cubicBezTo>
                      <a:pt x="285" y="525"/>
                      <a:pt x="288" y="526"/>
                      <a:pt x="292" y="526"/>
                    </a:cubicBezTo>
                    <a:close/>
                    <a:moveTo>
                      <a:pt x="259" y="441"/>
                    </a:moveTo>
                    <a:cubicBezTo>
                      <a:pt x="257" y="441"/>
                      <a:pt x="255" y="441"/>
                      <a:pt x="253" y="441"/>
                    </a:cubicBezTo>
                    <a:cubicBezTo>
                      <a:pt x="251" y="441"/>
                      <a:pt x="250" y="440"/>
                      <a:pt x="249" y="440"/>
                    </a:cubicBezTo>
                    <a:cubicBezTo>
                      <a:pt x="246" y="440"/>
                      <a:pt x="245" y="440"/>
                      <a:pt x="245" y="440"/>
                    </a:cubicBezTo>
                    <a:cubicBezTo>
                      <a:pt x="245" y="440"/>
                      <a:pt x="243" y="440"/>
                      <a:pt x="241" y="439"/>
                    </a:cubicBezTo>
                    <a:cubicBezTo>
                      <a:pt x="239" y="439"/>
                      <a:pt x="238" y="439"/>
                      <a:pt x="236" y="439"/>
                    </a:cubicBezTo>
                    <a:cubicBezTo>
                      <a:pt x="234" y="439"/>
                      <a:pt x="232" y="438"/>
                      <a:pt x="230" y="438"/>
                    </a:cubicBezTo>
                    <a:cubicBezTo>
                      <a:pt x="222" y="436"/>
                      <a:pt x="210" y="433"/>
                      <a:pt x="199" y="429"/>
                    </a:cubicBezTo>
                    <a:cubicBezTo>
                      <a:pt x="189" y="425"/>
                      <a:pt x="178" y="420"/>
                      <a:pt x="171" y="415"/>
                    </a:cubicBezTo>
                    <a:cubicBezTo>
                      <a:pt x="167" y="413"/>
                      <a:pt x="164" y="411"/>
                      <a:pt x="162" y="409"/>
                    </a:cubicBezTo>
                    <a:cubicBezTo>
                      <a:pt x="160" y="408"/>
                      <a:pt x="159" y="407"/>
                      <a:pt x="159" y="407"/>
                    </a:cubicBezTo>
                    <a:cubicBezTo>
                      <a:pt x="159" y="407"/>
                      <a:pt x="158" y="406"/>
                      <a:pt x="155" y="405"/>
                    </a:cubicBezTo>
                    <a:cubicBezTo>
                      <a:pt x="154" y="403"/>
                      <a:pt x="151" y="401"/>
                      <a:pt x="147" y="398"/>
                    </a:cubicBezTo>
                    <a:cubicBezTo>
                      <a:pt x="141" y="392"/>
                      <a:pt x="132" y="384"/>
                      <a:pt x="125" y="375"/>
                    </a:cubicBezTo>
                    <a:cubicBezTo>
                      <a:pt x="118" y="366"/>
                      <a:pt x="111" y="356"/>
                      <a:pt x="107" y="348"/>
                    </a:cubicBezTo>
                    <a:cubicBezTo>
                      <a:pt x="105" y="344"/>
                      <a:pt x="104" y="341"/>
                      <a:pt x="102" y="339"/>
                    </a:cubicBezTo>
                    <a:cubicBezTo>
                      <a:pt x="101" y="336"/>
                      <a:pt x="101" y="335"/>
                      <a:pt x="101" y="335"/>
                    </a:cubicBezTo>
                    <a:cubicBezTo>
                      <a:pt x="101" y="335"/>
                      <a:pt x="100" y="334"/>
                      <a:pt x="99" y="331"/>
                    </a:cubicBezTo>
                    <a:cubicBezTo>
                      <a:pt x="98" y="329"/>
                      <a:pt x="97" y="326"/>
                      <a:pt x="95" y="322"/>
                    </a:cubicBezTo>
                    <a:cubicBezTo>
                      <a:pt x="92" y="313"/>
                      <a:pt x="89" y="302"/>
                      <a:pt x="88" y="291"/>
                    </a:cubicBezTo>
                    <a:cubicBezTo>
                      <a:pt x="86" y="279"/>
                      <a:pt x="85" y="268"/>
                      <a:pt x="86" y="259"/>
                    </a:cubicBezTo>
                    <a:cubicBezTo>
                      <a:pt x="86" y="257"/>
                      <a:pt x="86" y="255"/>
                      <a:pt x="86" y="253"/>
                    </a:cubicBezTo>
                    <a:cubicBezTo>
                      <a:pt x="86" y="251"/>
                      <a:pt x="86" y="250"/>
                      <a:pt x="86" y="248"/>
                    </a:cubicBezTo>
                    <a:cubicBezTo>
                      <a:pt x="86" y="246"/>
                      <a:pt x="86" y="244"/>
                      <a:pt x="86" y="244"/>
                    </a:cubicBezTo>
                    <a:cubicBezTo>
                      <a:pt x="86" y="244"/>
                      <a:pt x="87" y="243"/>
                      <a:pt x="87" y="240"/>
                    </a:cubicBezTo>
                    <a:cubicBezTo>
                      <a:pt x="87" y="239"/>
                      <a:pt x="87" y="237"/>
                      <a:pt x="88" y="236"/>
                    </a:cubicBezTo>
                    <a:cubicBezTo>
                      <a:pt x="88" y="234"/>
                      <a:pt x="88" y="232"/>
                      <a:pt x="89" y="230"/>
                    </a:cubicBezTo>
                    <a:cubicBezTo>
                      <a:pt x="90" y="221"/>
                      <a:pt x="93" y="210"/>
                      <a:pt x="97" y="199"/>
                    </a:cubicBezTo>
                    <a:cubicBezTo>
                      <a:pt x="102" y="188"/>
                      <a:pt x="107" y="178"/>
                      <a:pt x="111" y="170"/>
                    </a:cubicBezTo>
                    <a:cubicBezTo>
                      <a:pt x="114" y="167"/>
                      <a:pt x="116" y="164"/>
                      <a:pt x="117" y="162"/>
                    </a:cubicBezTo>
                    <a:cubicBezTo>
                      <a:pt x="119" y="159"/>
                      <a:pt x="120" y="158"/>
                      <a:pt x="120" y="158"/>
                    </a:cubicBezTo>
                    <a:cubicBezTo>
                      <a:pt x="120" y="158"/>
                      <a:pt x="120" y="157"/>
                      <a:pt x="122" y="155"/>
                    </a:cubicBezTo>
                    <a:cubicBezTo>
                      <a:pt x="124" y="153"/>
                      <a:pt x="126" y="150"/>
                      <a:pt x="129" y="147"/>
                    </a:cubicBezTo>
                    <a:cubicBezTo>
                      <a:pt x="134" y="140"/>
                      <a:pt x="143" y="132"/>
                      <a:pt x="152" y="125"/>
                    </a:cubicBezTo>
                    <a:cubicBezTo>
                      <a:pt x="161" y="117"/>
                      <a:pt x="171" y="111"/>
                      <a:pt x="178" y="107"/>
                    </a:cubicBezTo>
                    <a:cubicBezTo>
                      <a:pt x="182" y="105"/>
                      <a:pt x="185" y="103"/>
                      <a:pt x="188" y="102"/>
                    </a:cubicBezTo>
                    <a:cubicBezTo>
                      <a:pt x="190" y="101"/>
                      <a:pt x="191" y="100"/>
                      <a:pt x="191" y="100"/>
                    </a:cubicBezTo>
                    <a:cubicBezTo>
                      <a:pt x="191" y="100"/>
                      <a:pt x="193" y="100"/>
                      <a:pt x="195" y="99"/>
                    </a:cubicBezTo>
                    <a:cubicBezTo>
                      <a:pt x="197" y="98"/>
                      <a:pt x="201" y="96"/>
                      <a:pt x="205" y="95"/>
                    </a:cubicBezTo>
                    <a:cubicBezTo>
                      <a:pt x="213" y="92"/>
                      <a:pt x="224" y="89"/>
                      <a:pt x="236" y="87"/>
                    </a:cubicBezTo>
                    <a:cubicBezTo>
                      <a:pt x="247" y="85"/>
                      <a:pt x="259" y="85"/>
                      <a:pt x="268" y="85"/>
                    </a:cubicBezTo>
                    <a:cubicBezTo>
                      <a:pt x="270" y="85"/>
                      <a:pt x="272" y="85"/>
                      <a:pt x="274" y="85"/>
                    </a:cubicBezTo>
                    <a:cubicBezTo>
                      <a:pt x="275" y="86"/>
                      <a:pt x="277" y="86"/>
                      <a:pt x="278" y="86"/>
                    </a:cubicBezTo>
                    <a:cubicBezTo>
                      <a:pt x="281" y="86"/>
                      <a:pt x="282" y="86"/>
                      <a:pt x="282" y="86"/>
                    </a:cubicBezTo>
                    <a:cubicBezTo>
                      <a:pt x="282" y="86"/>
                      <a:pt x="284" y="86"/>
                      <a:pt x="286" y="87"/>
                    </a:cubicBezTo>
                    <a:cubicBezTo>
                      <a:pt x="287" y="87"/>
                      <a:pt x="289" y="87"/>
                      <a:pt x="291" y="87"/>
                    </a:cubicBezTo>
                    <a:cubicBezTo>
                      <a:pt x="293" y="87"/>
                      <a:pt x="295" y="88"/>
                      <a:pt x="297" y="88"/>
                    </a:cubicBezTo>
                    <a:cubicBezTo>
                      <a:pt x="305" y="90"/>
                      <a:pt x="317" y="93"/>
                      <a:pt x="327" y="97"/>
                    </a:cubicBezTo>
                    <a:cubicBezTo>
                      <a:pt x="338" y="101"/>
                      <a:pt x="349" y="106"/>
                      <a:pt x="356" y="111"/>
                    </a:cubicBezTo>
                    <a:cubicBezTo>
                      <a:pt x="360" y="113"/>
                      <a:pt x="363" y="115"/>
                      <a:pt x="365" y="117"/>
                    </a:cubicBezTo>
                    <a:cubicBezTo>
                      <a:pt x="367" y="118"/>
                      <a:pt x="368" y="119"/>
                      <a:pt x="368" y="119"/>
                    </a:cubicBezTo>
                    <a:cubicBezTo>
                      <a:pt x="368" y="119"/>
                      <a:pt x="369" y="120"/>
                      <a:pt x="371" y="122"/>
                    </a:cubicBezTo>
                    <a:cubicBezTo>
                      <a:pt x="373" y="123"/>
                      <a:pt x="376" y="125"/>
                      <a:pt x="380" y="128"/>
                    </a:cubicBezTo>
                    <a:cubicBezTo>
                      <a:pt x="386" y="134"/>
                      <a:pt x="395" y="142"/>
                      <a:pt x="402" y="151"/>
                    </a:cubicBezTo>
                    <a:cubicBezTo>
                      <a:pt x="409" y="160"/>
                      <a:pt x="416" y="170"/>
                      <a:pt x="420" y="178"/>
                    </a:cubicBezTo>
                    <a:cubicBezTo>
                      <a:pt x="422" y="182"/>
                      <a:pt x="423" y="185"/>
                      <a:pt x="424" y="187"/>
                    </a:cubicBezTo>
                    <a:cubicBezTo>
                      <a:pt x="425" y="190"/>
                      <a:pt x="426" y="191"/>
                      <a:pt x="426" y="191"/>
                    </a:cubicBezTo>
                    <a:cubicBezTo>
                      <a:pt x="426" y="191"/>
                      <a:pt x="427" y="192"/>
                      <a:pt x="428" y="195"/>
                    </a:cubicBezTo>
                    <a:cubicBezTo>
                      <a:pt x="429" y="197"/>
                      <a:pt x="430" y="200"/>
                      <a:pt x="431" y="204"/>
                    </a:cubicBezTo>
                    <a:cubicBezTo>
                      <a:pt x="434" y="213"/>
                      <a:pt x="437" y="224"/>
                      <a:pt x="439" y="235"/>
                    </a:cubicBezTo>
                    <a:cubicBezTo>
                      <a:pt x="441" y="247"/>
                      <a:pt x="442" y="259"/>
                      <a:pt x="441" y="267"/>
                    </a:cubicBezTo>
                    <a:cubicBezTo>
                      <a:pt x="441" y="269"/>
                      <a:pt x="441" y="271"/>
                      <a:pt x="441" y="273"/>
                    </a:cubicBezTo>
                    <a:cubicBezTo>
                      <a:pt x="441" y="275"/>
                      <a:pt x="441" y="277"/>
                      <a:pt x="441" y="278"/>
                    </a:cubicBezTo>
                    <a:cubicBezTo>
                      <a:pt x="440" y="280"/>
                      <a:pt x="440" y="282"/>
                      <a:pt x="440" y="282"/>
                    </a:cubicBezTo>
                    <a:cubicBezTo>
                      <a:pt x="440" y="282"/>
                      <a:pt x="440" y="283"/>
                      <a:pt x="440" y="286"/>
                    </a:cubicBezTo>
                    <a:cubicBezTo>
                      <a:pt x="440" y="287"/>
                      <a:pt x="439" y="289"/>
                      <a:pt x="439" y="290"/>
                    </a:cubicBezTo>
                    <a:cubicBezTo>
                      <a:pt x="439" y="292"/>
                      <a:pt x="439" y="294"/>
                      <a:pt x="438" y="296"/>
                    </a:cubicBezTo>
                    <a:cubicBezTo>
                      <a:pt x="437" y="305"/>
                      <a:pt x="434" y="316"/>
                      <a:pt x="429" y="327"/>
                    </a:cubicBezTo>
                    <a:cubicBezTo>
                      <a:pt x="425" y="338"/>
                      <a:pt x="420" y="348"/>
                      <a:pt x="415" y="356"/>
                    </a:cubicBezTo>
                    <a:cubicBezTo>
                      <a:pt x="413" y="359"/>
                      <a:pt x="411" y="362"/>
                      <a:pt x="410" y="364"/>
                    </a:cubicBezTo>
                    <a:cubicBezTo>
                      <a:pt x="408" y="367"/>
                      <a:pt x="407" y="368"/>
                      <a:pt x="407" y="368"/>
                    </a:cubicBezTo>
                    <a:cubicBezTo>
                      <a:pt x="407" y="368"/>
                      <a:pt x="406" y="369"/>
                      <a:pt x="405" y="371"/>
                    </a:cubicBezTo>
                    <a:cubicBezTo>
                      <a:pt x="403" y="373"/>
                      <a:pt x="401" y="376"/>
                      <a:pt x="398" y="379"/>
                    </a:cubicBezTo>
                    <a:cubicBezTo>
                      <a:pt x="393" y="386"/>
                      <a:pt x="384" y="394"/>
                      <a:pt x="375" y="401"/>
                    </a:cubicBezTo>
                    <a:cubicBezTo>
                      <a:pt x="366" y="409"/>
                      <a:pt x="356" y="415"/>
                      <a:pt x="349" y="419"/>
                    </a:cubicBezTo>
                    <a:cubicBezTo>
                      <a:pt x="345" y="421"/>
                      <a:pt x="341" y="423"/>
                      <a:pt x="339" y="424"/>
                    </a:cubicBezTo>
                    <a:cubicBezTo>
                      <a:pt x="337" y="425"/>
                      <a:pt x="336" y="426"/>
                      <a:pt x="336" y="426"/>
                    </a:cubicBezTo>
                    <a:cubicBezTo>
                      <a:pt x="336" y="426"/>
                      <a:pt x="334" y="426"/>
                      <a:pt x="332" y="427"/>
                    </a:cubicBezTo>
                    <a:cubicBezTo>
                      <a:pt x="330" y="428"/>
                      <a:pt x="326" y="430"/>
                      <a:pt x="322" y="431"/>
                    </a:cubicBezTo>
                    <a:cubicBezTo>
                      <a:pt x="314" y="434"/>
                      <a:pt x="303" y="437"/>
                      <a:pt x="291" y="439"/>
                    </a:cubicBezTo>
                    <a:cubicBezTo>
                      <a:pt x="280" y="441"/>
                      <a:pt x="268" y="441"/>
                      <a:pt x="259" y="4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14"/>
              <p:cNvSpPr>
                <a:spLocks/>
              </p:cNvSpPr>
              <p:nvPr/>
            </p:nvSpPr>
            <p:spPr bwMode="auto">
              <a:xfrm>
                <a:off x="5809598" y="3208107"/>
                <a:ext cx="1194595" cy="1259130"/>
              </a:xfrm>
              <a:custGeom>
                <a:avLst/>
                <a:gdLst>
                  <a:gd name="T0" fmla="*/ 320 w 596"/>
                  <a:gd name="T1" fmla="*/ 561 h 599"/>
                  <a:gd name="T2" fmla="*/ 361 w 596"/>
                  <a:gd name="T3" fmla="*/ 559 h 599"/>
                  <a:gd name="T4" fmla="*/ 406 w 596"/>
                  <a:gd name="T5" fmla="*/ 581 h 599"/>
                  <a:gd name="T6" fmla="*/ 430 w 596"/>
                  <a:gd name="T7" fmla="*/ 527 h 599"/>
                  <a:gd name="T8" fmla="*/ 466 w 596"/>
                  <a:gd name="T9" fmla="*/ 503 h 599"/>
                  <a:gd name="T10" fmla="*/ 524 w 596"/>
                  <a:gd name="T11" fmla="*/ 500 h 599"/>
                  <a:gd name="T12" fmla="*/ 521 w 596"/>
                  <a:gd name="T13" fmla="*/ 450 h 599"/>
                  <a:gd name="T14" fmla="*/ 537 w 596"/>
                  <a:gd name="T15" fmla="*/ 413 h 599"/>
                  <a:gd name="T16" fmla="*/ 588 w 596"/>
                  <a:gd name="T17" fmla="*/ 385 h 599"/>
                  <a:gd name="T18" fmla="*/ 579 w 596"/>
                  <a:gd name="T19" fmla="*/ 340 h 599"/>
                  <a:gd name="T20" fmla="*/ 562 w 596"/>
                  <a:gd name="T21" fmla="*/ 297 h 599"/>
                  <a:gd name="T22" fmla="*/ 592 w 596"/>
                  <a:gd name="T23" fmla="*/ 251 h 599"/>
                  <a:gd name="T24" fmla="*/ 588 w 596"/>
                  <a:gd name="T25" fmla="*/ 216 h 599"/>
                  <a:gd name="T26" fmla="*/ 537 w 596"/>
                  <a:gd name="T27" fmla="*/ 188 h 599"/>
                  <a:gd name="T28" fmla="*/ 522 w 596"/>
                  <a:gd name="T29" fmla="*/ 151 h 599"/>
                  <a:gd name="T30" fmla="*/ 526 w 596"/>
                  <a:gd name="T31" fmla="*/ 101 h 599"/>
                  <a:gd name="T32" fmla="*/ 476 w 596"/>
                  <a:gd name="T33" fmla="*/ 99 h 599"/>
                  <a:gd name="T34" fmla="*/ 432 w 596"/>
                  <a:gd name="T35" fmla="*/ 73 h 599"/>
                  <a:gd name="T36" fmla="*/ 416 w 596"/>
                  <a:gd name="T37" fmla="*/ 23 h 599"/>
                  <a:gd name="T38" fmla="*/ 381 w 596"/>
                  <a:gd name="T39" fmla="*/ 20 h 599"/>
                  <a:gd name="T40" fmla="*/ 336 w 596"/>
                  <a:gd name="T41" fmla="*/ 40 h 599"/>
                  <a:gd name="T42" fmla="*/ 301 w 596"/>
                  <a:gd name="T43" fmla="*/ 28 h 599"/>
                  <a:gd name="T44" fmla="*/ 256 w 596"/>
                  <a:gd name="T45" fmla="*/ 3 h 599"/>
                  <a:gd name="T46" fmla="*/ 228 w 596"/>
                  <a:gd name="T47" fmla="*/ 47 h 599"/>
                  <a:gd name="T48" fmla="*/ 188 w 596"/>
                  <a:gd name="T49" fmla="*/ 63 h 599"/>
                  <a:gd name="T50" fmla="*/ 119 w 596"/>
                  <a:gd name="T51" fmla="*/ 60 h 599"/>
                  <a:gd name="T52" fmla="*/ 104 w 596"/>
                  <a:gd name="T53" fmla="*/ 125 h 599"/>
                  <a:gd name="T54" fmla="*/ 66 w 596"/>
                  <a:gd name="T55" fmla="*/ 144 h 599"/>
                  <a:gd name="T56" fmla="*/ 30 w 596"/>
                  <a:gd name="T57" fmla="*/ 168 h 599"/>
                  <a:gd name="T58" fmla="*/ 52 w 596"/>
                  <a:gd name="T59" fmla="*/ 215 h 599"/>
                  <a:gd name="T60" fmla="*/ 42 w 596"/>
                  <a:gd name="T61" fmla="*/ 254 h 599"/>
                  <a:gd name="T62" fmla="*/ 0 w 596"/>
                  <a:gd name="T63" fmla="*/ 285 h 599"/>
                  <a:gd name="T64" fmla="*/ 5 w 596"/>
                  <a:gd name="T65" fmla="*/ 321 h 599"/>
                  <a:gd name="T66" fmla="*/ 45 w 596"/>
                  <a:gd name="T67" fmla="*/ 362 h 599"/>
                  <a:gd name="T68" fmla="*/ 32 w 596"/>
                  <a:gd name="T69" fmla="*/ 412 h 599"/>
                  <a:gd name="T70" fmla="*/ 40 w 596"/>
                  <a:gd name="T71" fmla="*/ 450 h 599"/>
                  <a:gd name="T72" fmla="*/ 92 w 596"/>
                  <a:gd name="T73" fmla="*/ 459 h 599"/>
                  <a:gd name="T74" fmla="*/ 121 w 596"/>
                  <a:gd name="T75" fmla="*/ 497 h 599"/>
                  <a:gd name="T76" fmla="*/ 129 w 596"/>
                  <a:gd name="T77" fmla="*/ 546 h 599"/>
                  <a:gd name="T78" fmla="*/ 178 w 596"/>
                  <a:gd name="T79" fmla="*/ 537 h 599"/>
                  <a:gd name="T80" fmla="*/ 217 w 596"/>
                  <a:gd name="T81" fmla="*/ 548 h 599"/>
                  <a:gd name="T82" fmla="*/ 250 w 596"/>
                  <a:gd name="T83" fmla="*/ 596 h 599"/>
                  <a:gd name="T84" fmla="*/ 274 w 596"/>
                  <a:gd name="T85" fmla="*/ 511 h 599"/>
                  <a:gd name="T86" fmla="*/ 215 w 596"/>
                  <a:gd name="T87" fmla="*/ 495 h 599"/>
                  <a:gd name="T88" fmla="*/ 141 w 596"/>
                  <a:gd name="T89" fmla="*/ 440 h 599"/>
                  <a:gd name="T90" fmla="*/ 94 w 596"/>
                  <a:gd name="T91" fmla="*/ 354 h 599"/>
                  <a:gd name="T92" fmla="*/ 90 w 596"/>
                  <a:gd name="T93" fmla="*/ 264 h 599"/>
                  <a:gd name="T94" fmla="*/ 98 w 596"/>
                  <a:gd name="T95" fmla="*/ 233 h 599"/>
                  <a:gd name="T96" fmla="*/ 141 w 596"/>
                  <a:gd name="T97" fmla="*/ 158 h 599"/>
                  <a:gd name="T98" fmla="*/ 225 w 596"/>
                  <a:gd name="T99" fmla="*/ 100 h 599"/>
                  <a:gd name="T100" fmla="*/ 310 w 596"/>
                  <a:gd name="T101" fmla="*/ 87 h 599"/>
                  <a:gd name="T102" fmla="*/ 342 w 596"/>
                  <a:gd name="T103" fmla="*/ 91 h 599"/>
                  <a:gd name="T104" fmla="*/ 425 w 596"/>
                  <a:gd name="T105" fmla="*/ 127 h 599"/>
                  <a:gd name="T106" fmla="*/ 489 w 596"/>
                  <a:gd name="T107" fmla="*/ 201 h 599"/>
                  <a:gd name="T108" fmla="*/ 513 w 596"/>
                  <a:gd name="T109" fmla="*/ 291 h 599"/>
                  <a:gd name="T110" fmla="*/ 507 w 596"/>
                  <a:gd name="T111" fmla="*/ 351 h 599"/>
                  <a:gd name="T112" fmla="*/ 480 w 596"/>
                  <a:gd name="T113" fmla="*/ 413 h 599"/>
                  <a:gd name="T114" fmla="*/ 420 w 596"/>
                  <a:gd name="T115" fmla="*/ 475 h 599"/>
                  <a:gd name="T116" fmla="*/ 341 w 596"/>
                  <a:gd name="T117" fmla="*/ 509 h 599"/>
                  <a:gd name="T118" fmla="*/ 274 w 596"/>
                  <a:gd name="T119" fmla="*/ 511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96" h="599">
                    <a:moveTo>
                      <a:pt x="285" y="595"/>
                    </a:moveTo>
                    <a:cubicBezTo>
                      <a:pt x="285" y="595"/>
                      <a:pt x="287" y="593"/>
                      <a:pt x="288" y="591"/>
                    </a:cubicBezTo>
                    <a:cubicBezTo>
                      <a:pt x="290" y="588"/>
                      <a:pt x="292" y="584"/>
                      <a:pt x="294" y="581"/>
                    </a:cubicBezTo>
                    <a:cubicBezTo>
                      <a:pt x="298" y="574"/>
                      <a:pt x="302" y="566"/>
                      <a:pt x="302" y="566"/>
                    </a:cubicBezTo>
                    <a:cubicBezTo>
                      <a:pt x="303" y="564"/>
                      <a:pt x="306" y="562"/>
                      <a:pt x="310" y="562"/>
                    </a:cubicBezTo>
                    <a:cubicBezTo>
                      <a:pt x="310" y="562"/>
                      <a:pt x="315" y="562"/>
                      <a:pt x="320" y="561"/>
                    </a:cubicBezTo>
                    <a:cubicBezTo>
                      <a:pt x="323" y="561"/>
                      <a:pt x="326" y="561"/>
                      <a:pt x="328" y="561"/>
                    </a:cubicBezTo>
                    <a:cubicBezTo>
                      <a:pt x="330" y="560"/>
                      <a:pt x="331" y="560"/>
                      <a:pt x="331" y="560"/>
                    </a:cubicBezTo>
                    <a:cubicBezTo>
                      <a:pt x="331" y="560"/>
                      <a:pt x="332" y="560"/>
                      <a:pt x="334" y="560"/>
                    </a:cubicBezTo>
                    <a:cubicBezTo>
                      <a:pt x="336" y="559"/>
                      <a:pt x="339" y="559"/>
                      <a:pt x="342" y="559"/>
                    </a:cubicBezTo>
                    <a:cubicBezTo>
                      <a:pt x="347" y="558"/>
                      <a:pt x="352" y="557"/>
                      <a:pt x="352" y="557"/>
                    </a:cubicBezTo>
                    <a:cubicBezTo>
                      <a:pt x="355" y="556"/>
                      <a:pt x="359" y="557"/>
                      <a:pt x="361" y="559"/>
                    </a:cubicBezTo>
                    <a:cubicBezTo>
                      <a:pt x="361" y="559"/>
                      <a:pt x="362" y="561"/>
                      <a:pt x="364" y="563"/>
                    </a:cubicBezTo>
                    <a:cubicBezTo>
                      <a:pt x="366" y="566"/>
                      <a:pt x="369" y="569"/>
                      <a:pt x="372" y="572"/>
                    </a:cubicBezTo>
                    <a:cubicBezTo>
                      <a:pt x="377" y="578"/>
                      <a:pt x="383" y="583"/>
                      <a:pt x="383" y="583"/>
                    </a:cubicBezTo>
                    <a:cubicBezTo>
                      <a:pt x="386" y="586"/>
                      <a:pt x="389" y="587"/>
                      <a:pt x="393" y="585"/>
                    </a:cubicBezTo>
                    <a:cubicBezTo>
                      <a:pt x="393" y="585"/>
                      <a:pt x="395" y="585"/>
                      <a:pt x="397" y="584"/>
                    </a:cubicBezTo>
                    <a:cubicBezTo>
                      <a:pt x="399" y="583"/>
                      <a:pt x="403" y="582"/>
                      <a:pt x="406" y="581"/>
                    </a:cubicBezTo>
                    <a:cubicBezTo>
                      <a:pt x="409" y="580"/>
                      <a:pt x="412" y="578"/>
                      <a:pt x="415" y="577"/>
                    </a:cubicBezTo>
                    <a:cubicBezTo>
                      <a:pt x="417" y="576"/>
                      <a:pt x="418" y="576"/>
                      <a:pt x="418" y="576"/>
                    </a:cubicBezTo>
                    <a:cubicBezTo>
                      <a:pt x="422" y="574"/>
                      <a:pt x="424" y="571"/>
                      <a:pt x="424" y="568"/>
                    </a:cubicBezTo>
                    <a:cubicBezTo>
                      <a:pt x="424" y="568"/>
                      <a:pt x="425" y="560"/>
                      <a:pt x="425" y="551"/>
                    </a:cubicBezTo>
                    <a:cubicBezTo>
                      <a:pt x="426" y="543"/>
                      <a:pt x="426" y="535"/>
                      <a:pt x="426" y="535"/>
                    </a:cubicBezTo>
                    <a:cubicBezTo>
                      <a:pt x="426" y="532"/>
                      <a:pt x="427" y="529"/>
                      <a:pt x="430" y="527"/>
                    </a:cubicBezTo>
                    <a:cubicBezTo>
                      <a:pt x="430" y="527"/>
                      <a:pt x="431" y="527"/>
                      <a:pt x="433" y="526"/>
                    </a:cubicBezTo>
                    <a:cubicBezTo>
                      <a:pt x="435" y="525"/>
                      <a:pt x="437" y="523"/>
                      <a:pt x="439" y="522"/>
                    </a:cubicBezTo>
                    <a:cubicBezTo>
                      <a:pt x="444" y="519"/>
                      <a:pt x="448" y="516"/>
                      <a:pt x="448" y="516"/>
                    </a:cubicBezTo>
                    <a:cubicBezTo>
                      <a:pt x="448" y="516"/>
                      <a:pt x="453" y="513"/>
                      <a:pt x="457" y="510"/>
                    </a:cubicBezTo>
                    <a:cubicBezTo>
                      <a:pt x="459" y="508"/>
                      <a:pt x="461" y="506"/>
                      <a:pt x="463" y="505"/>
                    </a:cubicBezTo>
                    <a:cubicBezTo>
                      <a:pt x="465" y="504"/>
                      <a:pt x="466" y="503"/>
                      <a:pt x="466" y="503"/>
                    </a:cubicBezTo>
                    <a:cubicBezTo>
                      <a:pt x="468" y="501"/>
                      <a:pt x="472" y="500"/>
                      <a:pt x="475" y="502"/>
                    </a:cubicBezTo>
                    <a:cubicBezTo>
                      <a:pt x="475" y="502"/>
                      <a:pt x="482" y="505"/>
                      <a:pt x="490" y="507"/>
                    </a:cubicBezTo>
                    <a:cubicBezTo>
                      <a:pt x="498" y="510"/>
                      <a:pt x="506" y="512"/>
                      <a:pt x="506" y="512"/>
                    </a:cubicBezTo>
                    <a:cubicBezTo>
                      <a:pt x="509" y="513"/>
                      <a:pt x="512" y="512"/>
                      <a:pt x="515" y="509"/>
                    </a:cubicBezTo>
                    <a:cubicBezTo>
                      <a:pt x="515" y="509"/>
                      <a:pt x="516" y="508"/>
                      <a:pt x="518" y="506"/>
                    </a:cubicBezTo>
                    <a:cubicBezTo>
                      <a:pt x="520" y="505"/>
                      <a:pt x="522" y="502"/>
                      <a:pt x="524" y="500"/>
                    </a:cubicBezTo>
                    <a:cubicBezTo>
                      <a:pt x="527" y="497"/>
                      <a:pt x="529" y="494"/>
                      <a:pt x="530" y="492"/>
                    </a:cubicBezTo>
                    <a:cubicBezTo>
                      <a:pt x="532" y="490"/>
                      <a:pt x="533" y="489"/>
                      <a:pt x="533" y="489"/>
                    </a:cubicBezTo>
                    <a:cubicBezTo>
                      <a:pt x="536" y="486"/>
                      <a:pt x="536" y="483"/>
                      <a:pt x="535" y="480"/>
                    </a:cubicBezTo>
                    <a:cubicBezTo>
                      <a:pt x="535" y="480"/>
                      <a:pt x="532" y="472"/>
                      <a:pt x="528" y="464"/>
                    </a:cubicBezTo>
                    <a:cubicBezTo>
                      <a:pt x="526" y="461"/>
                      <a:pt x="525" y="457"/>
                      <a:pt x="523" y="454"/>
                    </a:cubicBezTo>
                    <a:cubicBezTo>
                      <a:pt x="522" y="452"/>
                      <a:pt x="521" y="450"/>
                      <a:pt x="521" y="450"/>
                    </a:cubicBezTo>
                    <a:cubicBezTo>
                      <a:pt x="519" y="447"/>
                      <a:pt x="519" y="444"/>
                      <a:pt x="521" y="441"/>
                    </a:cubicBezTo>
                    <a:cubicBezTo>
                      <a:pt x="521" y="441"/>
                      <a:pt x="524" y="436"/>
                      <a:pt x="527" y="432"/>
                    </a:cubicBezTo>
                    <a:cubicBezTo>
                      <a:pt x="528" y="429"/>
                      <a:pt x="529" y="427"/>
                      <a:pt x="530" y="425"/>
                    </a:cubicBezTo>
                    <a:cubicBezTo>
                      <a:pt x="531" y="423"/>
                      <a:pt x="532" y="422"/>
                      <a:pt x="532" y="422"/>
                    </a:cubicBezTo>
                    <a:cubicBezTo>
                      <a:pt x="532" y="422"/>
                      <a:pt x="533" y="421"/>
                      <a:pt x="534" y="419"/>
                    </a:cubicBezTo>
                    <a:cubicBezTo>
                      <a:pt x="534" y="417"/>
                      <a:pt x="536" y="415"/>
                      <a:pt x="537" y="413"/>
                    </a:cubicBezTo>
                    <a:cubicBezTo>
                      <a:pt x="539" y="408"/>
                      <a:pt x="541" y="403"/>
                      <a:pt x="541" y="403"/>
                    </a:cubicBezTo>
                    <a:cubicBezTo>
                      <a:pt x="542" y="400"/>
                      <a:pt x="545" y="398"/>
                      <a:pt x="548" y="397"/>
                    </a:cubicBezTo>
                    <a:cubicBezTo>
                      <a:pt x="548" y="397"/>
                      <a:pt x="556" y="397"/>
                      <a:pt x="565" y="395"/>
                    </a:cubicBezTo>
                    <a:cubicBezTo>
                      <a:pt x="569" y="395"/>
                      <a:pt x="573" y="394"/>
                      <a:pt x="576" y="393"/>
                    </a:cubicBezTo>
                    <a:cubicBezTo>
                      <a:pt x="579" y="393"/>
                      <a:pt x="581" y="392"/>
                      <a:pt x="581" y="392"/>
                    </a:cubicBezTo>
                    <a:cubicBezTo>
                      <a:pt x="584" y="392"/>
                      <a:pt x="587" y="389"/>
                      <a:pt x="588" y="385"/>
                    </a:cubicBezTo>
                    <a:cubicBezTo>
                      <a:pt x="588" y="385"/>
                      <a:pt x="588" y="384"/>
                      <a:pt x="589" y="381"/>
                    </a:cubicBezTo>
                    <a:cubicBezTo>
                      <a:pt x="590" y="379"/>
                      <a:pt x="591" y="376"/>
                      <a:pt x="591" y="372"/>
                    </a:cubicBezTo>
                    <a:cubicBezTo>
                      <a:pt x="592" y="369"/>
                      <a:pt x="593" y="366"/>
                      <a:pt x="594" y="363"/>
                    </a:cubicBezTo>
                    <a:cubicBezTo>
                      <a:pt x="594" y="361"/>
                      <a:pt x="594" y="359"/>
                      <a:pt x="594" y="359"/>
                    </a:cubicBezTo>
                    <a:cubicBezTo>
                      <a:pt x="595" y="356"/>
                      <a:pt x="594" y="352"/>
                      <a:pt x="592" y="350"/>
                    </a:cubicBezTo>
                    <a:cubicBezTo>
                      <a:pt x="592" y="350"/>
                      <a:pt x="585" y="344"/>
                      <a:pt x="579" y="340"/>
                    </a:cubicBezTo>
                    <a:cubicBezTo>
                      <a:pt x="575" y="337"/>
                      <a:pt x="572" y="335"/>
                      <a:pt x="569" y="333"/>
                    </a:cubicBezTo>
                    <a:cubicBezTo>
                      <a:pt x="567" y="331"/>
                      <a:pt x="565" y="330"/>
                      <a:pt x="565" y="330"/>
                    </a:cubicBezTo>
                    <a:cubicBezTo>
                      <a:pt x="563" y="328"/>
                      <a:pt x="561" y="325"/>
                      <a:pt x="561" y="322"/>
                    </a:cubicBezTo>
                    <a:cubicBezTo>
                      <a:pt x="561" y="322"/>
                      <a:pt x="562" y="317"/>
                      <a:pt x="562" y="311"/>
                    </a:cubicBezTo>
                    <a:cubicBezTo>
                      <a:pt x="562" y="306"/>
                      <a:pt x="562" y="300"/>
                      <a:pt x="562" y="300"/>
                    </a:cubicBezTo>
                    <a:cubicBezTo>
                      <a:pt x="562" y="300"/>
                      <a:pt x="562" y="299"/>
                      <a:pt x="562" y="297"/>
                    </a:cubicBezTo>
                    <a:cubicBezTo>
                      <a:pt x="562" y="295"/>
                      <a:pt x="562" y="292"/>
                      <a:pt x="562" y="290"/>
                    </a:cubicBezTo>
                    <a:cubicBezTo>
                      <a:pt x="562" y="287"/>
                      <a:pt x="562" y="284"/>
                      <a:pt x="562" y="282"/>
                    </a:cubicBezTo>
                    <a:cubicBezTo>
                      <a:pt x="562" y="280"/>
                      <a:pt x="562" y="279"/>
                      <a:pt x="562" y="279"/>
                    </a:cubicBezTo>
                    <a:cubicBezTo>
                      <a:pt x="561" y="276"/>
                      <a:pt x="563" y="273"/>
                      <a:pt x="565" y="271"/>
                    </a:cubicBezTo>
                    <a:cubicBezTo>
                      <a:pt x="565" y="271"/>
                      <a:pt x="572" y="266"/>
                      <a:pt x="579" y="261"/>
                    </a:cubicBezTo>
                    <a:cubicBezTo>
                      <a:pt x="586" y="257"/>
                      <a:pt x="592" y="251"/>
                      <a:pt x="592" y="251"/>
                    </a:cubicBezTo>
                    <a:cubicBezTo>
                      <a:pt x="594" y="249"/>
                      <a:pt x="596" y="246"/>
                      <a:pt x="595" y="242"/>
                    </a:cubicBezTo>
                    <a:cubicBezTo>
                      <a:pt x="595" y="242"/>
                      <a:pt x="595" y="242"/>
                      <a:pt x="595" y="241"/>
                    </a:cubicBezTo>
                    <a:cubicBezTo>
                      <a:pt x="595" y="240"/>
                      <a:pt x="594" y="239"/>
                      <a:pt x="594" y="238"/>
                    </a:cubicBezTo>
                    <a:cubicBezTo>
                      <a:pt x="593" y="235"/>
                      <a:pt x="593" y="232"/>
                      <a:pt x="592" y="229"/>
                    </a:cubicBezTo>
                    <a:cubicBezTo>
                      <a:pt x="591" y="225"/>
                      <a:pt x="590" y="222"/>
                      <a:pt x="590" y="220"/>
                    </a:cubicBezTo>
                    <a:cubicBezTo>
                      <a:pt x="589" y="217"/>
                      <a:pt x="588" y="216"/>
                      <a:pt x="588" y="216"/>
                    </a:cubicBezTo>
                    <a:cubicBezTo>
                      <a:pt x="587" y="212"/>
                      <a:pt x="585" y="209"/>
                      <a:pt x="582" y="209"/>
                    </a:cubicBezTo>
                    <a:cubicBezTo>
                      <a:pt x="582" y="209"/>
                      <a:pt x="573" y="207"/>
                      <a:pt x="565" y="206"/>
                    </a:cubicBezTo>
                    <a:cubicBezTo>
                      <a:pt x="561" y="205"/>
                      <a:pt x="557" y="204"/>
                      <a:pt x="554" y="204"/>
                    </a:cubicBezTo>
                    <a:cubicBezTo>
                      <a:pt x="551" y="204"/>
                      <a:pt x="549" y="203"/>
                      <a:pt x="549" y="203"/>
                    </a:cubicBezTo>
                    <a:cubicBezTo>
                      <a:pt x="546" y="203"/>
                      <a:pt x="543" y="201"/>
                      <a:pt x="542" y="198"/>
                    </a:cubicBezTo>
                    <a:cubicBezTo>
                      <a:pt x="542" y="198"/>
                      <a:pt x="540" y="193"/>
                      <a:pt x="537" y="188"/>
                    </a:cubicBezTo>
                    <a:cubicBezTo>
                      <a:pt x="536" y="186"/>
                      <a:pt x="535" y="183"/>
                      <a:pt x="534" y="182"/>
                    </a:cubicBezTo>
                    <a:cubicBezTo>
                      <a:pt x="533" y="180"/>
                      <a:pt x="533" y="179"/>
                      <a:pt x="533" y="179"/>
                    </a:cubicBezTo>
                    <a:cubicBezTo>
                      <a:pt x="533" y="179"/>
                      <a:pt x="530" y="174"/>
                      <a:pt x="527" y="169"/>
                    </a:cubicBezTo>
                    <a:cubicBezTo>
                      <a:pt x="526" y="167"/>
                      <a:pt x="525" y="164"/>
                      <a:pt x="524" y="163"/>
                    </a:cubicBezTo>
                    <a:cubicBezTo>
                      <a:pt x="523" y="161"/>
                      <a:pt x="522" y="160"/>
                      <a:pt x="522" y="160"/>
                    </a:cubicBezTo>
                    <a:cubicBezTo>
                      <a:pt x="520" y="157"/>
                      <a:pt x="520" y="154"/>
                      <a:pt x="522" y="151"/>
                    </a:cubicBezTo>
                    <a:cubicBezTo>
                      <a:pt x="522" y="151"/>
                      <a:pt x="523" y="149"/>
                      <a:pt x="524" y="146"/>
                    </a:cubicBezTo>
                    <a:cubicBezTo>
                      <a:pt x="525" y="144"/>
                      <a:pt x="527" y="140"/>
                      <a:pt x="529" y="136"/>
                    </a:cubicBezTo>
                    <a:cubicBezTo>
                      <a:pt x="533" y="129"/>
                      <a:pt x="536" y="121"/>
                      <a:pt x="536" y="121"/>
                    </a:cubicBezTo>
                    <a:cubicBezTo>
                      <a:pt x="537" y="118"/>
                      <a:pt x="537" y="115"/>
                      <a:pt x="534" y="112"/>
                    </a:cubicBezTo>
                    <a:cubicBezTo>
                      <a:pt x="534" y="112"/>
                      <a:pt x="533" y="110"/>
                      <a:pt x="532" y="108"/>
                    </a:cubicBezTo>
                    <a:cubicBezTo>
                      <a:pt x="530" y="106"/>
                      <a:pt x="528" y="104"/>
                      <a:pt x="526" y="101"/>
                    </a:cubicBezTo>
                    <a:cubicBezTo>
                      <a:pt x="523" y="99"/>
                      <a:pt x="521" y="96"/>
                      <a:pt x="519" y="94"/>
                    </a:cubicBezTo>
                    <a:cubicBezTo>
                      <a:pt x="518" y="92"/>
                      <a:pt x="516" y="91"/>
                      <a:pt x="516" y="91"/>
                    </a:cubicBezTo>
                    <a:cubicBezTo>
                      <a:pt x="514" y="89"/>
                      <a:pt x="510" y="87"/>
                      <a:pt x="507" y="88"/>
                    </a:cubicBezTo>
                    <a:cubicBezTo>
                      <a:pt x="507" y="88"/>
                      <a:pt x="505" y="89"/>
                      <a:pt x="502" y="90"/>
                    </a:cubicBezTo>
                    <a:cubicBezTo>
                      <a:pt x="499" y="91"/>
                      <a:pt x="495" y="92"/>
                      <a:pt x="491" y="93"/>
                    </a:cubicBezTo>
                    <a:cubicBezTo>
                      <a:pt x="483" y="96"/>
                      <a:pt x="476" y="99"/>
                      <a:pt x="476" y="99"/>
                    </a:cubicBezTo>
                    <a:cubicBezTo>
                      <a:pt x="473" y="100"/>
                      <a:pt x="469" y="99"/>
                      <a:pt x="467" y="97"/>
                    </a:cubicBezTo>
                    <a:cubicBezTo>
                      <a:pt x="467" y="97"/>
                      <a:pt x="463" y="94"/>
                      <a:pt x="458" y="91"/>
                    </a:cubicBezTo>
                    <a:cubicBezTo>
                      <a:pt x="456" y="89"/>
                      <a:pt x="454" y="87"/>
                      <a:pt x="453" y="86"/>
                    </a:cubicBezTo>
                    <a:cubicBezTo>
                      <a:pt x="451" y="85"/>
                      <a:pt x="450" y="84"/>
                      <a:pt x="450" y="84"/>
                    </a:cubicBezTo>
                    <a:cubicBezTo>
                      <a:pt x="450" y="84"/>
                      <a:pt x="445" y="81"/>
                      <a:pt x="441" y="78"/>
                    </a:cubicBezTo>
                    <a:cubicBezTo>
                      <a:pt x="436" y="76"/>
                      <a:pt x="432" y="73"/>
                      <a:pt x="432" y="73"/>
                    </a:cubicBezTo>
                    <a:cubicBezTo>
                      <a:pt x="429" y="71"/>
                      <a:pt x="427" y="68"/>
                      <a:pt x="427" y="65"/>
                    </a:cubicBezTo>
                    <a:cubicBezTo>
                      <a:pt x="427" y="65"/>
                      <a:pt x="427" y="63"/>
                      <a:pt x="427" y="60"/>
                    </a:cubicBezTo>
                    <a:cubicBezTo>
                      <a:pt x="427" y="57"/>
                      <a:pt x="427" y="53"/>
                      <a:pt x="427" y="49"/>
                    </a:cubicBezTo>
                    <a:cubicBezTo>
                      <a:pt x="427" y="40"/>
                      <a:pt x="426" y="32"/>
                      <a:pt x="426" y="32"/>
                    </a:cubicBezTo>
                    <a:cubicBezTo>
                      <a:pt x="426" y="29"/>
                      <a:pt x="423" y="26"/>
                      <a:pt x="420" y="24"/>
                    </a:cubicBezTo>
                    <a:cubicBezTo>
                      <a:pt x="420" y="24"/>
                      <a:pt x="418" y="24"/>
                      <a:pt x="416" y="23"/>
                    </a:cubicBezTo>
                    <a:cubicBezTo>
                      <a:pt x="414" y="22"/>
                      <a:pt x="411" y="20"/>
                      <a:pt x="407" y="19"/>
                    </a:cubicBezTo>
                    <a:cubicBezTo>
                      <a:pt x="404" y="18"/>
                      <a:pt x="401" y="17"/>
                      <a:pt x="399" y="16"/>
                    </a:cubicBezTo>
                    <a:cubicBezTo>
                      <a:pt x="397" y="16"/>
                      <a:pt x="396" y="15"/>
                      <a:pt x="396" y="15"/>
                    </a:cubicBezTo>
                    <a:cubicBezTo>
                      <a:pt x="395" y="15"/>
                      <a:pt x="395" y="15"/>
                      <a:pt x="395" y="15"/>
                    </a:cubicBezTo>
                    <a:cubicBezTo>
                      <a:pt x="391" y="14"/>
                      <a:pt x="387" y="14"/>
                      <a:pt x="385" y="16"/>
                    </a:cubicBezTo>
                    <a:cubicBezTo>
                      <a:pt x="385" y="16"/>
                      <a:pt x="384" y="18"/>
                      <a:pt x="381" y="20"/>
                    </a:cubicBezTo>
                    <a:cubicBezTo>
                      <a:pt x="379" y="22"/>
                      <a:pt x="376" y="25"/>
                      <a:pt x="373" y="28"/>
                    </a:cubicBezTo>
                    <a:cubicBezTo>
                      <a:pt x="368" y="34"/>
                      <a:pt x="362" y="40"/>
                      <a:pt x="362" y="40"/>
                    </a:cubicBezTo>
                    <a:cubicBezTo>
                      <a:pt x="360" y="43"/>
                      <a:pt x="357" y="44"/>
                      <a:pt x="354" y="43"/>
                    </a:cubicBezTo>
                    <a:cubicBezTo>
                      <a:pt x="354" y="43"/>
                      <a:pt x="352" y="43"/>
                      <a:pt x="350" y="42"/>
                    </a:cubicBezTo>
                    <a:cubicBezTo>
                      <a:pt x="349" y="42"/>
                      <a:pt x="346" y="42"/>
                      <a:pt x="343" y="41"/>
                    </a:cubicBezTo>
                    <a:cubicBezTo>
                      <a:pt x="341" y="41"/>
                      <a:pt x="338" y="40"/>
                      <a:pt x="336" y="40"/>
                    </a:cubicBezTo>
                    <a:cubicBezTo>
                      <a:pt x="334" y="40"/>
                      <a:pt x="333" y="40"/>
                      <a:pt x="333" y="40"/>
                    </a:cubicBezTo>
                    <a:cubicBezTo>
                      <a:pt x="333" y="40"/>
                      <a:pt x="331" y="39"/>
                      <a:pt x="329" y="39"/>
                    </a:cubicBezTo>
                    <a:cubicBezTo>
                      <a:pt x="327" y="39"/>
                      <a:pt x="325" y="39"/>
                      <a:pt x="322" y="38"/>
                    </a:cubicBezTo>
                    <a:cubicBezTo>
                      <a:pt x="316" y="38"/>
                      <a:pt x="311" y="38"/>
                      <a:pt x="311" y="38"/>
                    </a:cubicBezTo>
                    <a:cubicBezTo>
                      <a:pt x="308" y="38"/>
                      <a:pt x="305" y="36"/>
                      <a:pt x="304" y="33"/>
                    </a:cubicBezTo>
                    <a:cubicBezTo>
                      <a:pt x="304" y="33"/>
                      <a:pt x="303" y="31"/>
                      <a:pt x="301" y="28"/>
                    </a:cubicBezTo>
                    <a:cubicBezTo>
                      <a:pt x="300" y="26"/>
                      <a:pt x="298" y="22"/>
                      <a:pt x="296" y="18"/>
                    </a:cubicBezTo>
                    <a:cubicBezTo>
                      <a:pt x="292" y="11"/>
                      <a:pt x="287" y="4"/>
                      <a:pt x="287" y="4"/>
                    </a:cubicBezTo>
                    <a:cubicBezTo>
                      <a:pt x="286" y="1"/>
                      <a:pt x="282" y="0"/>
                      <a:pt x="278" y="0"/>
                    </a:cubicBezTo>
                    <a:cubicBezTo>
                      <a:pt x="278" y="0"/>
                      <a:pt x="277" y="0"/>
                      <a:pt x="274" y="1"/>
                    </a:cubicBezTo>
                    <a:cubicBezTo>
                      <a:pt x="272" y="1"/>
                      <a:pt x="268" y="1"/>
                      <a:pt x="265" y="1"/>
                    </a:cubicBezTo>
                    <a:cubicBezTo>
                      <a:pt x="262" y="2"/>
                      <a:pt x="258" y="2"/>
                      <a:pt x="256" y="3"/>
                    </a:cubicBezTo>
                    <a:cubicBezTo>
                      <a:pt x="253" y="3"/>
                      <a:pt x="251" y="3"/>
                      <a:pt x="251" y="3"/>
                    </a:cubicBezTo>
                    <a:cubicBezTo>
                      <a:pt x="248" y="4"/>
                      <a:pt x="245" y="6"/>
                      <a:pt x="244" y="9"/>
                    </a:cubicBezTo>
                    <a:cubicBezTo>
                      <a:pt x="244" y="9"/>
                      <a:pt x="243" y="11"/>
                      <a:pt x="242" y="14"/>
                    </a:cubicBezTo>
                    <a:cubicBezTo>
                      <a:pt x="241" y="17"/>
                      <a:pt x="240" y="21"/>
                      <a:pt x="239" y="25"/>
                    </a:cubicBezTo>
                    <a:cubicBezTo>
                      <a:pt x="236" y="33"/>
                      <a:pt x="235" y="41"/>
                      <a:pt x="235" y="41"/>
                    </a:cubicBezTo>
                    <a:cubicBezTo>
                      <a:pt x="234" y="44"/>
                      <a:pt x="231" y="47"/>
                      <a:pt x="228" y="47"/>
                    </a:cubicBezTo>
                    <a:cubicBezTo>
                      <a:pt x="228" y="47"/>
                      <a:pt x="227" y="48"/>
                      <a:pt x="225" y="48"/>
                    </a:cubicBezTo>
                    <a:cubicBezTo>
                      <a:pt x="223" y="49"/>
                      <a:pt x="221" y="50"/>
                      <a:pt x="218" y="51"/>
                    </a:cubicBezTo>
                    <a:cubicBezTo>
                      <a:pt x="216" y="51"/>
                      <a:pt x="213" y="52"/>
                      <a:pt x="211" y="53"/>
                    </a:cubicBezTo>
                    <a:cubicBezTo>
                      <a:pt x="209" y="54"/>
                      <a:pt x="208" y="54"/>
                      <a:pt x="208" y="54"/>
                    </a:cubicBezTo>
                    <a:cubicBezTo>
                      <a:pt x="208" y="54"/>
                      <a:pt x="203" y="56"/>
                      <a:pt x="198" y="58"/>
                    </a:cubicBezTo>
                    <a:cubicBezTo>
                      <a:pt x="193" y="60"/>
                      <a:pt x="188" y="63"/>
                      <a:pt x="188" y="63"/>
                    </a:cubicBezTo>
                    <a:cubicBezTo>
                      <a:pt x="185" y="64"/>
                      <a:pt x="182" y="64"/>
                      <a:pt x="179" y="62"/>
                    </a:cubicBezTo>
                    <a:cubicBezTo>
                      <a:pt x="179" y="62"/>
                      <a:pt x="173" y="57"/>
                      <a:pt x="166" y="53"/>
                    </a:cubicBezTo>
                    <a:cubicBezTo>
                      <a:pt x="159" y="48"/>
                      <a:pt x="151" y="44"/>
                      <a:pt x="151" y="44"/>
                    </a:cubicBezTo>
                    <a:cubicBezTo>
                      <a:pt x="149" y="43"/>
                      <a:pt x="145" y="43"/>
                      <a:pt x="142" y="45"/>
                    </a:cubicBezTo>
                    <a:cubicBezTo>
                      <a:pt x="142" y="45"/>
                      <a:pt x="136" y="48"/>
                      <a:pt x="130" y="52"/>
                    </a:cubicBezTo>
                    <a:cubicBezTo>
                      <a:pt x="125" y="56"/>
                      <a:pt x="119" y="60"/>
                      <a:pt x="119" y="60"/>
                    </a:cubicBezTo>
                    <a:cubicBezTo>
                      <a:pt x="116" y="62"/>
                      <a:pt x="115" y="66"/>
                      <a:pt x="115" y="69"/>
                    </a:cubicBezTo>
                    <a:cubicBezTo>
                      <a:pt x="115" y="69"/>
                      <a:pt x="117" y="77"/>
                      <a:pt x="118" y="85"/>
                    </a:cubicBezTo>
                    <a:cubicBezTo>
                      <a:pt x="120" y="93"/>
                      <a:pt x="122" y="101"/>
                      <a:pt x="122" y="101"/>
                    </a:cubicBezTo>
                    <a:cubicBezTo>
                      <a:pt x="123" y="104"/>
                      <a:pt x="122" y="107"/>
                      <a:pt x="119" y="110"/>
                    </a:cubicBezTo>
                    <a:cubicBezTo>
                      <a:pt x="119" y="110"/>
                      <a:pt x="116" y="114"/>
                      <a:pt x="112" y="117"/>
                    </a:cubicBezTo>
                    <a:cubicBezTo>
                      <a:pt x="108" y="121"/>
                      <a:pt x="104" y="125"/>
                      <a:pt x="104" y="125"/>
                    </a:cubicBezTo>
                    <a:cubicBezTo>
                      <a:pt x="104" y="125"/>
                      <a:pt x="103" y="126"/>
                      <a:pt x="102" y="128"/>
                    </a:cubicBezTo>
                    <a:cubicBezTo>
                      <a:pt x="101" y="129"/>
                      <a:pt x="99" y="131"/>
                      <a:pt x="97" y="133"/>
                    </a:cubicBezTo>
                    <a:cubicBezTo>
                      <a:pt x="96" y="135"/>
                      <a:pt x="94" y="138"/>
                      <a:pt x="93" y="139"/>
                    </a:cubicBezTo>
                    <a:cubicBezTo>
                      <a:pt x="92" y="141"/>
                      <a:pt x="91" y="142"/>
                      <a:pt x="91" y="142"/>
                    </a:cubicBezTo>
                    <a:cubicBezTo>
                      <a:pt x="89" y="144"/>
                      <a:pt x="86" y="146"/>
                      <a:pt x="82" y="145"/>
                    </a:cubicBezTo>
                    <a:cubicBezTo>
                      <a:pt x="82" y="145"/>
                      <a:pt x="74" y="144"/>
                      <a:pt x="66" y="144"/>
                    </a:cubicBezTo>
                    <a:cubicBezTo>
                      <a:pt x="62" y="143"/>
                      <a:pt x="58" y="143"/>
                      <a:pt x="55" y="143"/>
                    </a:cubicBezTo>
                    <a:cubicBezTo>
                      <a:pt x="52" y="143"/>
                      <a:pt x="50" y="142"/>
                      <a:pt x="50" y="142"/>
                    </a:cubicBezTo>
                    <a:cubicBezTo>
                      <a:pt x="46" y="142"/>
                      <a:pt x="43" y="144"/>
                      <a:pt x="41" y="147"/>
                    </a:cubicBezTo>
                    <a:cubicBezTo>
                      <a:pt x="41" y="147"/>
                      <a:pt x="40" y="149"/>
                      <a:pt x="39" y="151"/>
                    </a:cubicBezTo>
                    <a:cubicBezTo>
                      <a:pt x="38" y="153"/>
                      <a:pt x="36" y="156"/>
                      <a:pt x="35" y="159"/>
                    </a:cubicBezTo>
                    <a:cubicBezTo>
                      <a:pt x="33" y="162"/>
                      <a:pt x="32" y="165"/>
                      <a:pt x="30" y="168"/>
                    </a:cubicBezTo>
                    <a:cubicBezTo>
                      <a:pt x="29" y="170"/>
                      <a:pt x="29" y="172"/>
                      <a:pt x="29" y="172"/>
                    </a:cubicBezTo>
                    <a:cubicBezTo>
                      <a:pt x="27" y="175"/>
                      <a:pt x="27" y="179"/>
                      <a:pt x="29" y="181"/>
                    </a:cubicBezTo>
                    <a:cubicBezTo>
                      <a:pt x="29" y="181"/>
                      <a:pt x="34" y="188"/>
                      <a:pt x="39" y="194"/>
                    </a:cubicBezTo>
                    <a:cubicBezTo>
                      <a:pt x="42" y="198"/>
                      <a:pt x="45" y="201"/>
                      <a:pt x="47" y="203"/>
                    </a:cubicBezTo>
                    <a:cubicBezTo>
                      <a:pt x="49" y="205"/>
                      <a:pt x="50" y="207"/>
                      <a:pt x="50" y="207"/>
                    </a:cubicBezTo>
                    <a:cubicBezTo>
                      <a:pt x="52" y="209"/>
                      <a:pt x="53" y="212"/>
                      <a:pt x="52" y="215"/>
                    </a:cubicBezTo>
                    <a:cubicBezTo>
                      <a:pt x="52" y="215"/>
                      <a:pt x="50" y="221"/>
                      <a:pt x="49" y="226"/>
                    </a:cubicBezTo>
                    <a:cubicBezTo>
                      <a:pt x="48" y="228"/>
                      <a:pt x="47" y="231"/>
                      <a:pt x="47" y="233"/>
                    </a:cubicBezTo>
                    <a:cubicBezTo>
                      <a:pt x="46" y="235"/>
                      <a:pt x="46" y="236"/>
                      <a:pt x="46" y="236"/>
                    </a:cubicBezTo>
                    <a:cubicBezTo>
                      <a:pt x="46" y="236"/>
                      <a:pt x="45" y="237"/>
                      <a:pt x="45" y="239"/>
                    </a:cubicBezTo>
                    <a:cubicBezTo>
                      <a:pt x="45" y="241"/>
                      <a:pt x="44" y="244"/>
                      <a:pt x="43" y="247"/>
                    </a:cubicBezTo>
                    <a:cubicBezTo>
                      <a:pt x="43" y="249"/>
                      <a:pt x="42" y="252"/>
                      <a:pt x="42" y="254"/>
                    </a:cubicBezTo>
                    <a:cubicBezTo>
                      <a:pt x="42" y="256"/>
                      <a:pt x="41" y="257"/>
                      <a:pt x="41" y="257"/>
                    </a:cubicBezTo>
                    <a:cubicBezTo>
                      <a:pt x="41" y="260"/>
                      <a:pt x="39" y="263"/>
                      <a:pt x="36" y="264"/>
                    </a:cubicBezTo>
                    <a:cubicBezTo>
                      <a:pt x="36" y="264"/>
                      <a:pt x="28" y="267"/>
                      <a:pt x="21" y="270"/>
                    </a:cubicBezTo>
                    <a:cubicBezTo>
                      <a:pt x="17" y="272"/>
                      <a:pt x="13" y="273"/>
                      <a:pt x="10" y="275"/>
                    </a:cubicBezTo>
                    <a:cubicBezTo>
                      <a:pt x="7" y="276"/>
                      <a:pt x="5" y="277"/>
                      <a:pt x="5" y="277"/>
                    </a:cubicBezTo>
                    <a:cubicBezTo>
                      <a:pt x="2" y="278"/>
                      <a:pt x="0" y="281"/>
                      <a:pt x="0" y="285"/>
                    </a:cubicBezTo>
                    <a:cubicBezTo>
                      <a:pt x="0" y="285"/>
                      <a:pt x="0" y="286"/>
                      <a:pt x="0" y="286"/>
                    </a:cubicBezTo>
                    <a:cubicBezTo>
                      <a:pt x="0" y="287"/>
                      <a:pt x="0" y="288"/>
                      <a:pt x="0" y="289"/>
                    </a:cubicBezTo>
                    <a:cubicBezTo>
                      <a:pt x="0" y="292"/>
                      <a:pt x="0" y="295"/>
                      <a:pt x="0" y="299"/>
                    </a:cubicBezTo>
                    <a:cubicBezTo>
                      <a:pt x="0" y="302"/>
                      <a:pt x="0" y="306"/>
                      <a:pt x="0" y="308"/>
                    </a:cubicBezTo>
                    <a:cubicBezTo>
                      <a:pt x="0" y="311"/>
                      <a:pt x="0" y="312"/>
                      <a:pt x="0" y="312"/>
                    </a:cubicBezTo>
                    <a:cubicBezTo>
                      <a:pt x="0" y="316"/>
                      <a:pt x="2" y="319"/>
                      <a:pt x="5" y="321"/>
                    </a:cubicBezTo>
                    <a:cubicBezTo>
                      <a:pt x="5" y="321"/>
                      <a:pt x="13" y="324"/>
                      <a:pt x="20" y="328"/>
                    </a:cubicBezTo>
                    <a:cubicBezTo>
                      <a:pt x="24" y="329"/>
                      <a:pt x="28" y="331"/>
                      <a:pt x="31" y="332"/>
                    </a:cubicBezTo>
                    <a:cubicBezTo>
                      <a:pt x="34" y="333"/>
                      <a:pt x="36" y="334"/>
                      <a:pt x="36" y="334"/>
                    </a:cubicBezTo>
                    <a:cubicBezTo>
                      <a:pt x="39" y="335"/>
                      <a:pt x="41" y="337"/>
                      <a:pt x="41" y="341"/>
                    </a:cubicBezTo>
                    <a:cubicBezTo>
                      <a:pt x="41" y="341"/>
                      <a:pt x="42" y="346"/>
                      <a:pt x="43" y="351"/>
                    </a:cubicBezTo>
                    <a:cubicBezTo>
                      <a:pt x="44" y="356"/>
                      <a:pt x="45" y="362"/>
                      <a:pt x="45" y="362"/>
                    </a:cubicBezTo>
                    <a:cubicBezTo>
                      <a:pt x="45" y="362"/>
                      <a:pt x="46" y="363"/>
                      <a:pt x="46" y="365"/>
                    </a:cubicBezTo>
                    <a:cubicBezTo>
                      <a:pt x="47" y="367"/>
                      <a:pt x="47" y="369"/>
                      <a:pt x="48" y="372"/>
                    </a:cubicBezTo>
                    <a:cubicBezTo>
                      <a:pt x="49" y="377"/>
                      <a:pt x="51" y="382"/>
                      <a:pt x="51" y="382"/>
                    </a:cubicBezTo>
                    <a:cubicBezTo>
                      <a:pt x="52" y="385"/>
                      <a:pt x="52" y="389"/>
                      <a:pt x="49" y="391"/>
                    </a:cubicBezTo>
                    <a:cubicBezTo>
                      <a:pt x="49" y="391"/>
                      <a:pt x="44" y="397"/>
                      <a:pt x="39" y="403"/>
                    </a:cubicBezTo>
                    <a:cubicBezTo>
                      <a:pt x="36" y="407"/>
                      <a:pt x="34" y="410"/>
                      <a:pt x="32" y="412"/>
                    </a:cubicBezTo>
                    <a:cubicBezTo>
                      <a:pt x="30" y="415"/>
                      <a:pt x="28" y="417"/>
                      <a:pt x="28" y="417"/>
                    </a:cubicBezTo>
                    <a:cubicBezTo>
                      <a:pt x="27" y="419"/>
                      <a:pt x="26" y="423"/>
                      <a:pt x="28" y="426"/>
                    </a:cubicBezTo>
                    <a:cubicBezTo>
                      <a:pt x="28" y="426"/>
                      <a:pt x="29" y="428"/>
                      <a:pt x="30" y="430"/>
                    </a:cubicBezTo>
                    <a:cubicBezTo>
                      <a:pt x="31" y="432"/>
                      <a:pt x="32" y="435"/>
                      <a:pt x="34" y="438"/>
                    </a:cubicBezTo>
                    <a:cubicBezTo>
                      <a:pt x="35" y="441"/>
                      <a:pt x="37" y="444"/>
                      <a:pt x="38" y="447"/>
                    </a:cubicBezTo>
                    <a:cubicBezTo>
                      <a:pt x="40" y="449"/>
                      <a:pt x="40" y="450"/>
                      <a:pt x="40" y="450"/>
                    </a:cubicBezTo>
                    <a:cubicBezTo>
                      <a:pt x="42" y="454"/>
                      <a:pt x="45" y="456"/>
                      <a:pt x="49" y="455"/>
                    </a:cubicBezTo>
                    <a:cubicBezTo>
                      <a:pt x="49" y="455"/>
                      <a:pt x="57" y="455"/>
                      <a:pt x="65" y="454"/>
                    </a:cubicBezTo>
                    <a:cubicBezTo>
                      <a:pt x="69" y="454"/>
                      <a:pt x="74" y="454"/>
                      <a:pt x="77" y="453"/>
                    </a:cubicBezTo>
                    <a:cubicBezTo>
                      <a:pt x="80" y="453"/>
                      <a:pt x="82" y="453"/>
                      <a:pt x="82" y="453"/>
                    </a:cubicBezTo>
                    <a:cubicBezTo>
                      <a:pt x="85" y="452"/>
                      <a:pt x="88" y="454"/>
                      <a:pt x="90" y="456"/>
                    </a:cubicBezTo>
                    <a:cubicBezTo>
                      <a:pt x="90" y="456"/>
                      <a:pt x="91" y="457"/>
                      <a:pt x="92" y="459"/>
                    </a:cubicBezTo>
                    <a:cubicBezTo>
                      <a:pt x="93" y="461"/>
                      <a:pt x="95" y="463"/>
                      <a:pt x="96" y="465"/>
                    </a:cubicBezTo>
                    <a:cubicBezTo>
                      <a:pt x="100" y="469"/>
                      <a:pt x="103" y="473"/>
                      <a:pt x="103" y="473"/>
                    </a:cubicBezTo>
                    <a:cubicBezTo>
                      <a:pt x="103" y="473"/>
                      <a:pt x="104" y="474"/>
                      <a:pt x="106" y="475"/>
                    </a:cubicBezTo>
                    <a:cubicBezTo>
                      <a:pt x="107" y="477"/>
                      <a:pt x="109" y="479"/>
                      <a:pt x="111" y="481"/>
                    </a:cubicBezTo>
                    <a:cubicBezTo>
                      <a:pt x="114" y="485"/>
                      <a:pt x="118" y="489"/>
                      <a:pt x="118" y="489"/>
                    </a:cubicBezTo>
                    <a:cubicBezTo>
                      <a:pt x="121" y="491"/>
                      <a:pt x="122" y="494"/>
                      <a:pt x="121" y="497"/>
                    </a:cubicBezTo>
                    <a:cubicBezTo>
                      <a:pt x="121" y="497"/>
                      <a:pt x="120" y="499"/>
                      <a:pt x="119" y="502"/>
                    </a:cubicBezTo>
                    <a:cubicBezTo>
                      <a:pt x="119" y="505"/>
                      <a:pt x="118" y="509"/>
                      <a:pt x="117" y="513"/>
                    </a:cubicBezTo>
                    <a:cubicBezTo>
                      <a:pt x="115" y="521"/>
                      <a:pt x="114" y="529"/>
                      <a:pt x="114" y="529"/>
                    </a:cubicBezTo>
                    <a:cubicBezTo>
                      <a:pt x="113" y="533"/>
                      <a:pt x="115" y="536"/>
                      <a:pt x="118" y="538"/>
                    </a:cubicBezTo>
                    <a:cubicBezTo>
                      <a:pt x="118" y="538"/>
                      <a:pt x="119" y="539"/>
                      <a:pt x="121" y="541"/>
                    </a:cubicBezTo>
                    <a:cubicBezTo>
                      <a:pt x="123" y="542"/>
                      <a:pt x="126" y="544"/>
                      <a:pt x="129" y="546"/>
                    </a:cubicBezTo>
                    <a:cubicBezTo>
                      <a:pt x="132" y="548"/>
                      <a:pt x="134" y="550"/>
                      <a:pt x="137" y="552"/>
                    </a:cubicBezTo>
                    <a:cubicBezTo>
                      <a:pt x="138" y="552"/>
                      <a:pt x="139" y="553"/>
                      <a:pt x="139" y="553"/>
                    </a:cubicBezTo>
                    <a:cubicBezTo>
                      <a:pt x="140" y="554"/>
                      <a:pt x="140" y="554"/>
                      <a:pt x="140" y="554"/>
                    </a:cubicBezTo>
                    <a:cubicBezTo>
                      <a:pt x="143" y="556"/>
                      <a:pt x="147" y="556"/>
                      <a:pt x="150" y="554"/>
                    </a:cubicBezTo>
                    <a:cubicBezTo>
                      <a:pt x="150" y="554"/>
                      <a:pt x="157" y="550"/>
                      <a:pt x="164" y="546"/>
                    </a:cubicBezTo>
                    <a:cubicBezTo>
                      <a:pt x="171" y="541"/>
                      <a:pt x="178" y="537"/>
                      <a:pt x="178" y="537"/>
                    </a:cubicBezTo>
                    <a:cubicBezTo>
                      <a:pt x="180" y="535"/>
                      <a:pt x="184" y="535"/>
                      <a:pt x="187" y="536"/>
                    </a:cubicBezTo>
                    <a:cubicBezTo>
                      <a:pt x="187" y="536"/>
                      <a:pt x="188" y="537"/>
                      <a:pt x="190" y="537"/>
                    </a:cubicBezTo>
                    <a:cubicBezTo>
                      <a:pt x="192" y="538"/>
                      <a:pt x="194" y="539"/>
                      <a:pt x="196" y="540"/>
                    </a:cubicBezTo>
                    <a:cubicBezTo>
                      <a:pt x="199" y="542"/>
                      <a:pt x="201" y="543"/>
                      <a:pt x="203" y="543"/>
                    </a:cubicBezTo>
                    <a:cubicBezTo>
                      <a:pt x="205" y="544"/>
                      <a:pt x="206" y="545"/>
                      <a:pt x="206" y="545"/>
                    </a:cubicBezTo>
                    <a:cubicBezTo>
                      <a:pt x="206" y="545"/>
                      <a:pt x="211" y="546"/>
                      <a:pt x="217" y="548"/>
                    </a:cubicBezTo>
                    <a:cubicBezTo>
                      <a:pt x="222" y="550"/>
                      <a:pt x="227" y="551"/>
                      <a:pt x="227" y="551"/>
                    </a:cubicBezTo>
                    <a:cubicBezTo>
                      <a:pt x="230" y="552"/>
                      <a:pt x="232" y="555"/>
                      <a:pt x="233" y="558"/>
                    </a:cubicBezTo>
                    <a:cubicBezTo>
                      <a:pt x="233" y="558"/>
                      <a:pt x="234" y="560"/>
                      <a:pt x="234" y="563"/>
                    </a:cubicBezTo>
                    <a:cubicBezTo>
                      <a:pt x="235" y="566"/>
                      <a:pt x="236" y="570"/>
                      <a:pt x="237" y="574"/>
                    </a:cubicBezTo>
                    <a:cubicBezTo>
                      <a:pt x="239" y="582"/>
                      <a:pt x="242" y="590"/>
                      <a:pt x="242" y="590"/>
                    </a:cubicBezTo>
                    <a:cubicBezTo>
                      <a:pt x="243" y="593"/>
                      <a:pt x="246" y="595"/>
                      <a:pt x="250" y="596"/>
                    </a:cubicBezTo>
                    <a:cubicBezTo>
                      <a:pt x="250" y="596"/>
                      <a:pt x="251" y="596"/>
                      <a:pt x="254" y="596"/>
                    </a:cubicBezTo>
                    <a:cubicBezTo>
                      <a:pt x="256" y="597"/>
                      <a:pt x="260" y="597"/>
                      <a:pt x="263" y="598"/>
                    </a:cubicBezTo>
                    <a:cubicBezTo>
                      <a:pt x="266" y="598"/>
                      <a:pt x="270" y="598"/>
                      <a:pt x="272" y="599"/>
                    </a:cubicBezTo>
                    <a:cubicBezTo>
                      <a:pt x="275" y="599"/>
                      <a:pt x="277" y="599"/>
                      <a:pt x="277" y="599"/>
                    </a:cubicBezTo>
                    <a:cubicBezTo>
                      <a:pt x="280" y="599"/>
                      <a:pt x="284" y="598"/>
                      <a:pt x="285" y="595"/>
                    </a:cubicBezTo>
                    <a:close/>
                    <a:moveTo>
                      <a:pt x="274" y="511"/>
                    </a:moveTo>
                    <a:cubicBezTo>
                      <a:pt x="261" y="509"/>
                      <a:pt x="249" y="506"/>
                      <a:pt x="239" y="504"/>
                    </a:cubicBezTo>
                    <a:cubicBezTo>
                      <a:pt x="235" y="502"/>
                      <a:pt x="231" y="501"/>
                      <a:pt x="228" y="500"/>
                    </a:cubicBezTo>
                    <a:cubicBezTo>
                      <a:pt x="226" y="499"/>
                      <a:pt x="224" y="498"/>
                      <a:pt x="224" y="498"/>
                    </a:cubicBezTo>
                    <a:cubicBezTo>
                      <a:pt x="224" y="498"/>
                      <a:pt x="224" y="498"/>
                      <a:pt x="223" y="498"/>
                    </a:cubicBezTo>
                    <a:cubicBezTo>
                      <a:pt x="222" y="498"/>
                      <a:pt x="221" y="497"/>
                      <a:pt x="220" y="497"/>
                    </a:cubicBezTo>
                    <a:cubicBezTo>
                      <a:pt x="219" y="496"/>
                      <a:pt x="217" y="496"/>
                      <a:pt x="215" y="495"/>
                    </a:cubicBezTo>
                    <a:cubicBezTo>
                      <a:pt x="214" y="494"/>
                      <a:pt x="213" y="494"/>
                      <a:pt x="212" y="494"/>
                    </a:cubicBezTo>
                    <a:cubicBezTo>
                      <a:pt x="211" y="493"/>
                      <a:pt x="210" y="493"/>
                      <a:pt x="209" y="492"/>
                    </a:cubicBezTo>
                    <a:cubicBezTo>
                      <a:pt x="201" y="488"/>
                      <a:pt x="189" y="482"/>
                      <a:pt x="179" y="474"/>
                    </a:cubicBezTo>
                    <a:cubicBezTo>
                      <a:pt x="168" y="467"/>
                      <a:pt x="158" y="459"/>
                      <a:pt x="152" y="452"/>
                    </a:cubicBezTo>
                    <a:cubicBezTo>
                      <a:pt x="148" y="448"/>
                      <a:pt x="145" y="446"/>
                      <a:pt x="143" y="444"/>
                    </a:cubicBezTo>
                    <a:cubicBezTo>
                      <a:pt x="142" y="442"/>
                      <a:pt x="141" y="440"/>
                      <a:pt x="141" y="440"/>
                    </a:cubicBezTo>
                    <a:cubicBezTo>
                      <a:pt x="141" y="440"/>
                      <a:pt x="139" y="439"/>
                      <a:pt x="138" y="437"/>
                    </a:cubicBezTo>
                    <a:cubicBezTo>
                      <a:pt x="136" y="435"/>
                      <a:pt x="133" y="432"/>
                      <a:pt x="130" y="428"/>
                    </a:cubicBezTo>
                    <a:cubicBezTo>
                      <a:pt x="125" y="420"/>
                      <a:pt x="117" y="409"/>
                      <a:pt x="111" y="398"/>
                    </a:cubicBezTo>
                    <a:cubicBezTo>
                      <a:pt x="106" y="387"/>
                      <a:pt x="101" y="375"/>
                      <a:pt x="98" y="365"/>
                    </a:cubicBezTo>
                    <a:cubicBezTo>
                      <a:pt x="97" y="363"/>
                      <a:pt x="96" y="361"/>
                      <a:pt x="96" y="359"/>
                    </a:cubicBezTo>
                    <a:cubicBezTo>
                      <a:pt x="95" y="357"/>
                      <a:pt x="95" y="356"/>
                      <a:pt x="94" y="354"/>
                    </a:cubicBezTo>
                    <a:cubicBezTo>
                      <a:pt x="94" y="353"/>
                      <a:pt x="94" y="352"/>
                      <a:pt x="94" y="351"/>
                    </a:cubicBezTo>
                    <a:cubicBezTo>
                      <a:pt x="93" y="350"/>
                      <a:pt x="93" y="350"/>
                      <a:pt x="93" y="350"/>
                    </a:cubicBezTo>
                    <a:cubicBezTo>
                      <a:pt x="93" y="350"/>
                      <a:pt x="93" y="348"/>
                      <a:pt x="92" y="346"/>
                    </a:cubicBezTo>
                    <a:cubicBezTo>
                      <a:pt x="92" y="343"/>
                      <a:pt x="91" y="339"/>
                      <a:pt x="90" y="334"/>
                    </a:cubicBezTo>
                    <a:cubicBezTo>
                      <a:pt x="89" y="325"/>
                      <a:pt x="87" y="312"/>
                      <a:pt x="87" y="299"/>
                    </a:cubicBezTo>
                    <a:cubicBezTo>
                      <a:pt x="87" y="286"/>
                      <a:pt x="89" y="273"/>
                      <a:pt x="90" y="264"/>
                    </a:cubicBezTo>
                    <a:cubicBezTo>
                      <a:pt x="91" y="261"/>
                      <a:pt x="91" y="259"/>
                      <a:pt x="92" y="257"/>
                    </a:cubicBezTo>
                    <a:cubicBezTo>
                      <a:pt x="92" y="255"/>
                      <a:pt x="92" y="254"/>
                      <a:pt x="93" y="252"/>
                    </a:cubicBezTo>
                    <a:cubicBezTo>
                      <a:pt x="93" y="251"/>
                      <a:pt x="93" y="250"/>
                      <a:pt x="93" y="249"/>
                    </a:cubicBezTo>
                    <a:cubicBezTo>
                      <a:pt x="94" y="249"/>
                      <a:pt x="94" y="248"/>
                      <a:pt x="94" y="248"/>
                    </a:cubicBezTo>
                    <a:cubicBezTo>
                      <a:pt x="94" y="248"/>
                      <a:pt x="94" y="247"/>
                      <a:pt x="95" y="244"/>
                    </a:cubicBezTo>
                    <a:cubicBezTo>
                      <a:pt x="96" y="241"/>
                      <a:pt x="97" y="237"/>
                      <a:pt x="98" y="233"/>
                    </a:cubicBezTo>
                    <a:cubicBezTo>
                      <a:pt x="101" y="224"/>
                      <a:pt x="106" y="212"/>
                      <a:pt x="112" y="200"/>
                    </a:cubicBezTo>
                    <a:cubicBezTo>
                      <a:pt x="118" y="189"/>
                      <a:pt x="125" y="178"/>
                      <a:pt x="131" y="170"/>
                    </a:cubicBezTo>
                    <a:cubicBezTo>
                      <a:pt x="132" y="169"/>
                      <a:pt x="134" y="167"/>
                      <a:pt x="135" y="165"/>
                    </a:cubicBezTo>
                    <a:cubicBezTo>
                      <a:pt x="136" y="164"/>
                      <a:pt x="137" y="163"/>
                      <a:pt x="138" y="161"/>
                    </a:cubicBezTo>
                    <a:cubicBezTo>
                      <a:pt x="139" y="160"/>
                      <a:pt x="140" y="160"/>
                      <a:pt x="141" y="159"/>
                    </a:cubicBezTo>
                    <a:cubicBezTo>
                      <a:pt x="141" y="158"/>
                      <a:pt x="141" y="158"/>
                      <a:pt x="141" y="158"/>
                    </a:cubicBezTo>
                    <a:cubicBezTo>
                      <a:pt x="141" y="158"/>
                      <a:pt x="142" y="157"/>
                      <a:pt x="144" y="155"/>
                    </a:cubicBezTo>
                    <a:cubicBezTo>
                      <a:pt x="146" y="153"/>
                      <a:pt x="149" y="150"/>
                      <a:pt x="152" y="147"/>
                    </a:cubicBezTo>
                    <a:cubicBezTo>
                      <a:pt x="159" y="140"/>
                      <a:pt x="169" y="132"/>
                      <a:pt x="180" y="124"/>
                    </a:cubicBezTo>
                    <a:cubicBezTo>
                      <a:pt x="190" y="117"/>
                      <a:pt x="202" y="111"/>
                      <a:pt x="211" y="107"/>
                    </a:cubicBezTo>
                    <a:cubicBezTo>
                      <a:pt x="215" y="105"/>
                      <a:pt x="219" y="103"/>
                      <a:pt x="221" y="102"/>
                    </a:cubicBezTo>
                    <a:cubicBezTo>
                      <a:pt x="224" y="101"/>
                      <a:pt x="225" y="100"/>
                      <a:pt x="225" y="100"/>
                    </a:cubicBezTo>
                    <a:cubicBezTo>
                      <a:pt x="225" y="100"/>
                      <a:pt x="226" y="100"/>
                      <a:pt x="226" y="100"/>
                    </a:cubicBezTo>
                    <a:cubicBezTo>
                      <a:pt x="227" y="100"/>
                      <a:pt x="228" y="99"/>
                      <a:pt x="229" y="99"/>
                    </a:cubicBezTo>
                    <a:cubicBezTo>
                      <a:pt x="231" y="99"/>
                      <a:pt x="232" y="98"/>
                      <a:pt x="234" y="97"/>
                    </a:cubicBezTo>
                    <a:cubicBezTo>
                      <a:pt x="236" y="97"/>
                      <a:pt x="238" y="96"/>
                      <a:pt x="241" y="95"/>
                    </a:cubicBezTo>
                    <a:cubicBezTo>
                      <a:pt x="250" y="93"/>
                      <a:pt x="262" y="90"/>
                      <a:pt x="275" y="88"/>
                    </a:cubicBezTo>
                    <a:cubicBezTo>
                      <a:pt x="288" y="87"/>
                      <a:pt x="301" y="87"/>
                      <a:pt x="310" y="87"/>
                    </a:cubicBezTo>
                    <a:cubicBezTo>
                      <a:pt x="315" y="88"/>
                      <a:pt x="319" y="88"/>
                      <a:pt x="322" y="88"/>
                    </a:cubicBezTo>
                    <a:cubicBezTo>
                      <a:pt x="325" y="88"/>
                      <a:pt x="326" y="89"/>
                      <a:pt x="326" y="89"/>
                    </a:cubicBezTo>
                    <a:cubicBezTo>
                      <a:pt x="326" y="89"/>
                      <a:pt x="327" y="89"/>
                      <a:pt x="328" y="89"/>
                    </a:cubicBezTo>
                    <a:cubicBezTo>
                      <a:pt x="328" y="89"/>
                      <a:pt x="329" y="89"/>
                      <a:pt x="331" y="89"/>
                    </a:cubicBezTo>
                    <a:cubicBezTo>
                      <a:pt x="332" y="89"/>
                      <a:pt x="334" y="90"/>
                      <a:pt x="336" y="90"/>
                    </a:cubicBezTo>
                    <a:cubicBezTo>
                      <a:pt x="338" y="90"/>
                      <a:pt x="340" y="91"/>
                      <a:pt x="342" y="91"/>
                    </a:cubicBezTo>
                    <a:cubicBezTo>
                      <a:pt x="352" y="93"/>
                      <a:pt x="364" y="96"/>
                      <a:pt x="376" y="101"/>
                    </a:cubicBezTo>
                    <a:cubicBezTo>
                      <a:pt x="388" y="106"/>
                      <a:pt x="400" y="111"/>
                      <a:pt x="408" y="116"/>
                    </a:cubicBezTo>
                    <a:cubicBezTo>
                      <a:pt x="412" y="119"/>
                      <a:pt x="416" y="121"/>
                      <a:pt x="418" y="122"/>
                    </a:cubicBezTo>
                    <a:cubicBezTo>
                      <a:pt x="420" y="124"/>
                      <a:pt x="422" y="125"/>
                      <a:pt x="422" y="125"/>
                    </a:cubicBezTo>
                    <a:cubicBezTo>
                      <a:pt x="422" y="125"/>
                      <a:pt x="422" y="125"/>
                      <a:pt x="423" y="126"/>
                    </a:cubicBezTo>
                    <a:cubicBezTo>
                      <a:pt x="423" y="126"/>
                      <a:pt x="424" y="127"/>
                      <a:pt x="425" y="127"/>
                    </a:cubicBezTo>
                    <a:cubicBezTo>
                      <a:pt x="426" y="128"/>
                      <a:pt x="428" y="129"/>
                      <a:pt x="429" y="131"/>
                    </a:cubicBezTo>
                    <a:cubicBezTo>
                      <a:pt x="431" y="132"/>
                      <a:pt x="433" y="133"/>
                      <a:pt x="434" y="135"/>
                    </a:cubicBezTo>
                    <a:cubicBezTo>
                      <a:pt x="442" y="141"/>
                      <a:pt x="451" y="149"/>
                      <a:pt x="460" y="159"/>
                    </a:cubicBezTo>
                    <a:cubicBezTo>
                      <a:pt x="468" y="169"/>
                      <a:pt x="476" y="179"/>
                      <a:pt x="481" y="187"/>
                    </a:cubicBezTo>
                    <a:cubicBezTo>
                      <a:pt x="483" y="192"/>
                      <a:pt x="485" y="195"/>
                      <a:pt x="487" y="198"/>
                    </a:cubicBezTo>
                    <a:cubicBezTo>
                      <a:pt x="488" y="200"/>
                      <a:pt x="489" y="201"/>
                      <a:pt x="489" y="201"/>
                    </a:cubicBezTo>
                    <a:cubicBezTo>
                      <a:pt x="489" y="201"/>
                      <a:pt x="490" y="203"/>
                      <a:pt x="491" y="205"/>
                    </a:cubicBezTo>
                    <a:cubicBezTo>
                      <a:pt x="492" y="208"/>
                      <a:pt x="494" y="212"/>
                      <a:pt x="496" y="216"/>
                    </a:cubicBezTo>
                    <a:cubicBezTo>
                      <a:pt x="500" y="225"/>
                      <a:pt x="504" y="237"/>
                      <a:pt x="507" y="249"/>
                    </a:cubicBezTo>
                    <a:cubicBezTo>
                      <a:pt x="510" y="262"/>
                      <a:pt x="512" y="275"/>
                      <a:pt x="512" y="284"/>
                    </a:cubicBezTo>
                    <a:cubicBezTo>
                      <a:pt x="512" y="285"/>
                      <a:pt x="513" y="287"/>
                      <a:pt x="513" y="288"/>
                    </a:cubicBezTo>
                    <a:cubicBezTo>
                      <a:pt x="513" y="289"/>
                      <a:pt x="513" y="290"/>
                      <a:pt x="513" y="291"/>
                    </a:cubicBezTo>
                    <a:cubicBezTo>
                      <a:pt x="513" y="293"/>
                      <a:pt x="513" y="294"/>
                      <a:pt x="513" y="296"/>
                    </a:cubicBezTo>
                    <a:cubicBezTo>
                      <a:pt x="513" y="297"/>
                      <a:pt x="513" y="298"/>
                      <a:pt x="513" y="299"/>
                    </a:cubicBezTo>
                    <a:cubicBezTo>
                      <a:pt x="513" y="300"/>
                      <a:pt x="513" y="300"/>
                      <a:pt x="513" y="300"/>
                    </a:cubicBezTo>
                    <a:cubicBezTo>
                      <a:pt x="513" y="300"/>
                      <a:pt x="513" y="302"/>
                      <a:pt x="513" y="305"/>
                    </a:cubicBezTo>
                    <a:cubicBezTo>
                      <a:pt x="513" y="308"/>
                      <a:pt x="513" y="312"/>
                      <a:pt x="512" y="316"/>
                    </a:cubicBezTo>
                    <a:cubicBezTo>
                      <a:pt x="511" y="326"/>
                      <a:pt x="510" y="339"/>
                      <a:pt x="507" y="351"/>
                    </a:cubicBezTo>
                    <a:cubicBezTo>
                      <a:pt x="503" y="364"/>
                      <a:pt x="499" y="376"/>
                      <a:pt x="495" y="385"/>
                    </a:cubicBezTo>
                    <a:cubicBezTo>
                      <a:pt x="493" y="389"/>
                      <a:pt x="491" y="393"/>
                      <a:pt x="490" y="395"/>
                    </a:cubicBezTo>
                    <a:cubicBezTo>
                      <a:pt x="490" y="397"/>
                      <a:pt x="489" y="397"/>
                      <a:pt x="489" y="398"/>
                    </a:cubicBezTo>
                    <a:cubicBezTo>
                      <a:pt x="488" y="399"/>
                      <a:pt x="488" y="399"/>
                      <a:pt x="488" y="399"/>
                    </a:cubicBezTo>
                    <a:cubicBezTo>
                      <a:pt x="488" y="399"/>
                      <a:pt x="487" y="401"/>
                      <a:pt x="486" y="403"/>
                    </a:cubicBezTo>
                    <a:cubicBezTo>
                      <a:pt x="485" y="406"/>
                      <a:pt x="483" y="409"/>
                      <a:pt x="480" y="413"/>
                    </a:cubicBezTo>
                    <a:cubicBezTo>
                      <a:pt x="475" y="421"/>
                      <a:pt x="468" y="432"/>
                      <a:pt x="459" y="441"/>
                    </a:cubicBezTo>
                    <a:cubicBezTo>
                      <a:pt x="457" y="444"/>
                      <a:pt x="455" y="446"/>
                      <a:pt x="452" y="448"/>
                    </a:cubicBezTo>
                    <a:cubicBezTo>
                      <a:pt x="450" y="450"/>
                      <a:pt x="448" y="453"/>
                      <a:pt x="446" y="455"/>
                    </a:cubicBezTo>
                    <a:cubicBezTo>
                      <a:pt x="441" y="459"/>
                      <a:pt x="437" y="463"/>
                      <a:pt x="433" y="465"/>
                    </a:cubicBezTo>
                    <a:cubicBezTo>
                      <a:pt x="430" y="469"/>
                      <a:pt x="426" y="471"/>
                      <a:pt x="424" y="473"/>
                    </a:cubicBezTo>
                    <a:cubicBezTo>
                      <a:pt x="422" y="474"/>
                      <a:pt x="420" y="475"/>
                      <a:pt x="420" y="475"/>
                    </a:cubicBezTo>
                    <a:cubicBezTo>
                      <a:pt x="420" y="475"/>
                      <a:pt x="419" y="476"/>
                      <a:pt x="417" y="478"/>
                    </a:cubicBezTo>
                    <a:cubicBezTo>
                      <a:pt x="414" y="479"/>
                      <a:pt x="411" y="481"/>
                      <a:pt x="407" y="484"/>
                    </a:cubicBezTo>
                    <a:cubicBezTo>
                      <a:pt x="403" y="486"/>
                      <a:pt x="398" y="489"/>
                      <a:pt x="392" y="491"/>
                    </a:cubicBezTo>
                    <a:cubicBezTo>
                      <a:pt x="390" y="493"/>
                      <a:pt x="387" y="494"/>
                      <a:pt x="384" y="495"/>
                    </a:cubicBezTo>
                    <a:cubicBezTo>
                      <a:pt x="381" y="497"/>
                      <a:pt x="378" y="498"/>
                      <a:pt x="375" y="499"/>
                    </a:cubicBezTo>
                    <a:cubicBezTo>
                      <a:pt x="363" y="503"/>
                      <a:pt x="351" y="507"/>
                      <a:pt x="341" y="509"/>
                    </a:cubicBezTo>
                    <a:cubicBezTo>
                      <a:pt x="336" y="509"/>
                      <a:pt x="332" y="510"/>
                      <a:pt x="330" y="510"/>
                    </a:cubicBezTo>
                    <a:cubicBezTo>
                      <a:pt x="327" y="511"/>
                      <a:pt x="325" y="511"/>
                      <a:pt x="325" y="511"/>
                    </a:cubicBezTo>
                    <a:cubicBezTo>
                      <a:pt x="325" y="511"/>
                      <a:pt x="325" y="511"/>
                      <a:pt x="324" y="511"/>
                    </a:cubicBezTo>
                    <a:cubicBezTo>
                      <a:pt x="323" y="511"/>
                      <a:pt x="322" y="511"/>
                      <a:pt x="321" y="511"/>
                    </a:cubicBezTo>
                    <a:cubicBezTo>
                      <a:pt x="318" y="512"/>
                      <a:pt x="314" y="512"/>
                      <a:pt x="309" y="512"/>
                    </a:cubicBezTo>
                    <a:cubicBezTo>
                      <a:pt x="300" y="513"/>
                      <a:pt x="287" y="512"/>
                      <a:pt x="274" y="5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16"/>
              <p:cNvSpPr>
                <a:spLocks/>
              </p:cNvSpPr>
              <p:nvPr/>
            </p:nvSpPr>
            <p:spPr bwMode="auto">
              <a:xfrm>
                <a:off x="5931880" y="2436064"/>
                <a:ext cx="742154" cy="781903"/>
              </a:xfrm>
              <a:custGeom>
                <a:avLst/>
                <a:gdLst>
                  <a:gd name="T0" fmla="*/ 188 w 370"/>
                  <a:gd name="T1" fmla="*/ 344 h 372"/>
                  <a:gd name="T2" fmla="*/ 216 w 370"/>
                  <a:gd name="T3" fmla="*/ 341 h 372"/>
                  <a:gd name="T4" fmla="*/ 246 w 370"/>
                  <a:gd name="T5" fmla="*/ 362 h 372"/>
                  <a:gd name="T6" fmla="*/ 269 w 370"/>
                  <a:gd name="T7" fmla="*/ 348 h 372"/>
                  <a:gd name="T8" fmla="*/ 277 w 370"/>
                  <a:gd name="T9" fmla="*/ 313 h 372"/>
                  <a:gd name="T10" fmla="*/ 304 w 370"/>
                  <a:gd name="T11" fmla="*/ 298 h 372"/>
                  <a:gd name="T12" fmla="*/ 337 w 370"/>
                  <a:gd name="T13" fmla="*/ 292 h 372"/>
                  <a:gd name="T14" fmla="*/ 336 w 370"/>
                  <a:gd name="T15" fmla="*/ 266 h 372"/>
                  <a:gd name="T16" fmla="*/ 333 w 370"/>
                  <a:gd name="T17" fmla="*/ 235 h 372"/>
                  <a:gd name="T18" fmla="*/ 353 w 370"/>
                  <a:gd name="T19" fmla="*/ 212 h 372"/>
                  <a:gd name="T20" fmla="*/ 370 w 370"/>
                  <a:gd name="T21" fmla="*/ 185 h 372"/>
                  <a:gd name="T22" fmla="*/ 339 w 370"/>
                  <a:gd name="T23" fmla="*/ 161 h 372"/>
                  <a:gd name="T24" fmla="*/ 335 w 370"/>
                  <a:gd name="T25" fmla="*/ 144 h 372"/>
                  <a:gd name="T26" fmla="*/ 340 w 370"/>
                  <a:gd name="T27" fmla="*/ 116 h 372"/>
                  <a:gd name="T28" fmla="*/ 343 w 370"/>
                  <a:gd name="T29" fmla="*/ 90 h 372"/>
                  <a:gd name="T30" fmla="*/ 319 w 370"/>
                  <a:gd name="T31" fmla="*/ 80 h 372"/>
                  <a:gd name="T32" fmla="*/ 295 w 370"/>
                  <a:gd name="T33" fmla="*/ 75 h 372"/>
                  <a:gd name="T34" fmla="*/ 280 w 370"/>
                  <a:gd name="T35" fmla="*/ 62 h 372"/>
                  <a:gd name="T36" fmla="*/ 278 w 370"/>
                  <a:gd name="T37" fmla="*/ 30 h 372"/>
                  <a:gd name="T38" fmla="*/ 249 w 370"/>
                  <a:gd name="T39" fmla="*/ 15 h 372"/>
                  <a:gd name="T40" fmla="*/ 210 w 370"/>
                  <a:gd name="T41" fmla="*/ 31 h 372"/>
                  <a:gd name="T42" fmla="*/ 178 w 370"/>
                  <a:gd name="T43" fmla="*/ 3 h 372"/>
                  <a:gd name="T44" fmla="*/ 147 w 370"/>
                  <a:gd name="T45" fmla="*/ 7 h 372"/>
                  <a:gd name="T46" fmla="*/ 129 w 370"/>
                  <a:gd name="T47" fmla="*/ 38 h 372"/>
                  <a:gd name="T48" fmla="*/ 110 w 370"/>
                  <a:gd name="T49" fmla="*/ 46 h 372"/>
                  <a:gd name="T50" fmla="*/ 73 w 370"/>
                  <a:gd name="T51" fmla="*/ 36 h 372"/>
                  <a:gd name="T52" fmla="*/ 55 w 370"/>
                  <a:gd name="T53" fmla="*/ 55 h 372"/>
                  <a:gd name="T54" fmla="*/ 57 w 370"/>
                  <a:gd name="T55" fmla="*/ 91 h 372"/>
                  <a:gd name="T56" fmla="*/ 46 w 370"/>
                  <a:gd name="T57" fmla="*/ 108 h 372"/>
                  <a:gd name="T58" fmla="*/ 9 w 370"/>
                  <a:gd name="T59" fmla="*/ 119 h 372"/>
                  <a:gd name="T60" fmla="*/ 14 w 370"/>
                  <a:gd name="T61" fmla="*/ 153 h 372"/>
                  <a:gd name="T62" fmla="*/ 25 w 370"/>
                  <a:gd name="T63" fmla="*/ 189 h 372"/>
                  <a:gd name="T64" fmla="*/ 0 w 370"/>
                  <a:gd name="T65" fmla="*/ 224 h 372"/>
                  <a:gd name="T66" fmla="*/ 23 w 370"/>
                  <a:gd name="T67" fmla="*/ 250 h 372"/>
                  <a:gd name="T68" fmla="*/ 44 w 370"/>
                  <a:gd name="T69" fmla="*/ 261 h 372"/>
                  <a:gd name="T70" fmla="*/ 55 w 370"/>
                  <a:gd name="T71" fmla="*/ 278 h 372"/>
                  <a:gd name="T72" fmla="*/ 49 w 370"/>
                  <a:gd name="T73" fmla="*/ 306 h 372"/>
                  <a:gd name="T74" fmla="*/ 62 w 370"/>
                  <a:gd name="T75" fmla="*/ 328 h 372"/>
                  <a:gd name="T76" fmla="*/ 94 w 370"/>
                  <a:gd name="T77" fmla="*/ 320 h 372"/>
                  <a:gd name="T78" fmla="*/ 113 w 370"/>
                  <a:gd name="T79" fmla="*/ 328 h 372"/>
                  <a:gd name="T80" fmla="*/ 131 w 370"/>
                  <a:gd name="T81" fmla="*/ 339 h 372"/>
                  <a:gd name="T82" fmla="*/ 151 w 370"/>
                  <a:gd name="T83" fmla="*/ 370 h 372"/>
                  <a:gd name="T84" fmla="*/ 140 w 370"/>
                  <a:gd name="T85" fmla="*/ 299 h 372"/>
                  <a:gd name="T86" fmla="*/ 102 w 370"/>
                  <a:gd name="T87" fmla="*/ 275 h 372"/>
                  <a:gd name="T88" fmla="*/ 75 w 370"/>
                  <a:gd name="T89" fmla="*/ 239 h 372"/>
                  <a:gd name="T90" fmla="*/ 63 w 370"/>
                  <a:gd name="T91" fmla="*/ 180 h 372"/>
                  <a:gd name="T92" fmla="*/ 90 w 370"/>
                  <a:gd name="T93" fmla="*/ 110 h 372"/>
                  <a:gd name="T94" fmla="*/ 169 w 370"/>
                  <a:gd name="T95" fmla="*/ 67 h 372"/>
                  <a:gd name="T96" fmla="*/ 214 w 370"/>
                  <a:gd name="T97" fmla="*/ 70 h 372"/>
                  <a:gd name="T98" fmla="*/ 267 w 370"/>
                  <a:gd name="T99" fmla="*/ 100 h 372"/>
                  <a:gd name="T100" fmla="*/ 300 w 370"/>
                  <a:gd name="T101" fmla="*/ 156 h 372"/>
                  <a:gd name="T102" fmla="*/ 299 w 370"/>
                  <a:gd name="T103" fmla="*/ 217 h 372"/>
                  <a:gd name="T104" fmla="*/ 282 w 370"/>
                  <a:gd name="T105" fmla="*/ 254 h 372"/>
                  <a:gd name="T106" fmla="*/ 257 w 370"/>
                  <a:gd name="T107" fmla="*/ 281 h 372"/>
                  <a:gd name="T108" fmla="*/ 200 w 370"/>
                  <a:gd name="T109" fmla="*/ 305 h 372"/>
                  <a:gd name="T110" fmla="*/ 163 w 370"/>
                  <a:gd name="T111" fmla="*/ 30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70" h="372">
                    <a:moveTo>
                      <a:pt x="168" y="369"/>
                    </a:moveTo>
                    <a:cubicBezTo>
                      <a:pt x="168" y="369"/>
                      <a:pt x="171" y="363"/>
                      <a:pt x="174" y="358"/>
                    </a:cubicBezTo>
                    <a:cubicBezTo>
                      <a:pt x="178" y="353"/>
                      <a:pt x="180" y="347"/>
                      <a:pt x="180" y="347"/>
                    </a:cubicBezTo>
                    <a:cubicBezTo>
                      <a:pt x="181" y="345"/>
                      <a:pt x="183" y="344"/>
                      <a:pt x="186" y="344"/>
                    </a:cubicBezTo>
                    <a:cubicBezTo>
                      <a:pt x="186" y="344"/>
                      <a:pt x="187" y="344"/>
                      <a:pt x="188" y="344"/>
                    </a:cubicBezTo>
                    <a:cubicBezTo>
                      <a:pt x="190" y="344"/>
                      <a:pt x="191" y="344"/>
                      <a:pt x="193" y="344"/>
                    </a:cubicBezTo>
                    <a:cubicBezTo>
                      <a:pt x="197" y="343"/>
                      <a:pt x="201" y="343"/>
                      <a:pt x="201" y="343"/>
                    </a:cubicBezTo>
                    <a:cubicBezTo>
                      <a:pt x="201" y="343"/>
                      <a:pt x="202" y="343"/>
                      <a:pt x="203" y="343"/>
                    </a:cubicBezTo>
                    <a:cubicBezTo>
                      <a:pt x="205" y="343"/>
                      <a:pt x="207" y="342"/>
                      <a:pt x="209" y="342"/>
                    </a:cubicBezTo>
                    <a:cubicBezTo>
                      <a:pt x="212" y="341"/>
                      <a:pt x="216" y="341"/>
                      <a:pt x="216" y="341"/>
                    </a:cubicBezTo>
                    <a:cubicBezTo>
                      <a:pt x="218" y="340"/>
                      <a:pt x="221" y="341"/>
                      <a:pt x="222" y="343"/>
                    </a:cubicBezTo>
                    <a:cubicBezTo>
                      <a:pt x="222" y="343"/>
                      <a:pt x="226" y="347"/>
                      <a:pt x="230" y="352"/>
                    </a:cubicBezTo>
                    <a:cubicBezTo>
                      <a:pt x="233" y="354"/>
                      <a:pt x="235" y="356"/>
                      <a:pt x="236" y="358"/>
                    </a:cubicBezTo>
                    <a:cubicBezTo>
                      <a:pt x="238" y="359"/>
                      <a:pt x="239" y="361"/>
                      <a:pt x="239" y="361"/>
                    </a:cubicBezTo>
                    <a:cubicBezTo>
                      <a:pt x="241" y="362"/>
                      <a:pt x="244" y="363"/>
                      <a:pt x="246" y="362"/>
                    </a:cubicBezTo>
                    <a:cubicBezTo>
                      <a:pt x="246" y="362"/>
                      <a:pt x="248" y="361"/>
                      <a:pt x="249" y="361"/>
                    </a:cubicBezTo>
                    <a:cubicBezTo>
                      <a:pt x="251" y="360"/>
                      <a:pt x="253" y="359"/>
                      <a:pt x="256" y="358"/>
                    </a:cubicBezTo>
                    <a:cubicBezTo>
                      <a:pt x="258" y="357"/>
                      <a:pt x="260" y="356"/>
                      <a:pt x="262" y="355"/>
                    </a:cubicBezTo>
                    <a:cubicBezTo>
                      <a:pt x="264" y="355"/>
                      <a:pt x="265" y="354"/>
                      <a:pt x="265" y="354"/>
                    </a:cubicBezTo>
                    <a:cubicBezTo>
                      <a:pt x="267" y="353"/>
                      <a:pt x="269" y="351"/>
                      <a:pt x="269" y="348"/>
                    </a:cubicBezTo>
                    <a:cubicBezTo>
                      <a:pt x="269" y="348"/>
                      <a:pt x="269" y="342"/>
                      <a:pt x="269" y="336"/>
                    </a:cubicBezTo>
                    <a:cubicBezTo>
                      <a:pt x="269" y="333"/>
                      <a:pt x="268" y="329"/>
                      <a:pt x="268" y="327"/>
                    </a:cubicBezTo>
                    <a:cubicBezTo>
                      <a:pt x="268" y="325"/>
                      <a:pt x="268" y="323"/>
                      <a:pt x="268" y="323"/>
                    </a:cubicBezTo>
                    <a:cubicBezTo>
                      <a:pt x="268" y="321"/>
                      <a:pt x="269" y="319"/>
                      <a:pt x="271" y="318"/>
                    </a:cubicBezTo>
                    <a:cubicBezTo>
                      <a:pt x="271" y="318"/>
                      <a:pt x="274" y="315"/>
                      <a:pt x="277" y="313"/>
                    </a:cubicBezTo>
                    <a:cubicBezTo>
                      <a:pt x="280" y="311"/>
                      <a:pt x="283" y="308"/>
                      <a:pt x="283" y="308"/>
                    </a:cubicBezTo>
                    <a:cubicBezTo>
                      <a:pt x="283" y="308"/>
                      <a:pt x="286" y="306"/>
                      <a:pt x="289" y="303"/>
                    </a:cubicBezTo>
                    <a:cubicBezTo>
                      <a:pt x="292" y="301"/>
                      <a:pt x="294" y="298"/>
                      <a:pt x="294" y="298"/>
                    </a:cubicBezTo>
                    <a:cubicBezTo>
                      <a:pt x="296" y="297"/>
                      <a:pt x="298" y="296"/>
                      <a:pt x="301" y="297"/>
                    </a:cubicBezTo>
                    <a:cubicBezTo>
                      <a:pt x="301" y="297"/>
                      <a:pt x="302" y="297"/>
                      <a:pt x="304" y="298"/>
                    </a:cubicBezTo>
                    <a:cubicBezTo>
                      <a:pt x="306" y="298"/>
                      <a:pt x="309" y="299"/>
                      <a:pt x="312" y="300"/>
                    </a:cubicBezTo>
                    <a:cubicBezTo>
                      <a:pt x="318" y="301"/>
                      <a:pt x="325" y="303"/>
                      <a:pt x="325" y="303"/>
                    </a:cubicBezTo>
                    <a:cubicBezTo>
                      <a:pt x="327" y="303"/>
                      <a:pt x="330" y="302"/>
                      <a:pt x="331" y="300"/>
                    </a:cubicBezTo>
                    <a:cubicBezTo>
                      <a:pt x="331" y="300"/>
                      <a:pt x="332" y="299"/>
                      <a:pt x="333" y="297"/>
                    </a:cubicBezTo>
                    <a:cubicBezTo>
                      <a:pt x="334" y="296"/>
                      <a:pt x="336" y="294"/>
                      <a:pt x="337" y="292"/>
                    </a:cubicBezTo>
                    <a:cubicBezTo>
                      <a:pt x="339" y="290"/>
                      <a:pt x="340" y="287"/>
                      <a:pt x="341" y="286"/>
                    </a:cubicBezTo>
                    <a:cubicBezTo>
                      <a:pt x="342" y="284"/>
                      <a:pt x="343" y="283"/>
                      <a:pt x="343" y="283"/>
                    </a:cubicBezTo>
                    <a:cubicBezTo>
                      <a:pt x="344" y="281"/>
                      <a:pt x="344" y="278"/>
                      <a:pt x="343" y="276"/>
                    </a:cubicBezTo>
                    <a:cubicBezTo>
                      <a:pt x="343" y="276"/>
                      <a:pt x="342" y="275"/>
                      <a:pt x="341" y="273"/>
                    </a:cubicBezTo>
                    <a:cubicBezTo>
                      <a:pt x="339" y="271"/>
                      <a:pt x="338" y="268"/>
                      <a:pt x="336" y="266"/>
                    </a:cubicBezTo>
                    <a:cubicBezTo>
                      <a:pt x="332" y="261"/>
                      <a:pt x="329" y="256"/>
                      <a:pt x="329" y="256"/>
                    </a:cubicBezTo>
                    <a:cubicBezTo>
                      <a:pt x="327" y="254"/>
                      <a:pt x="327" y="251"/>
                      <a:pt x="328" y="249"/>
                    </a:cubicBezTo>
                    <a:cubicBezTo>
                      <a:pt x="328" y="249"/>
                      <a:pt x="329" y="246"/>
                      <a:pt x="331" y="242"/>
                    </a:cubicBezTo>
                    <a:cubicBezTo>
                      <a:pt x="331" y="240"/>
                      <a:pt x="332" y="239"/>
                      <a:pt x="332" y="237"/>
                    </a:cubicBezTo>
                    <a:cubicBezTo>
                      <a:pt x="333" y="236"/>
                      <a:pt x="333" y="235"/>
                      <a:pt x="333" y="235"/>
                    </a:cubicBezTo>
                    <a:cubicBezTo>
                      <a:pt x="333" y="235"/>
                      <a:pt x="334" y="231"/>
                      <a:pt x="335" y="228"/>
                    </a:cubicBezTo>
                    <a:cubicBezTo>
                      <a:pt x="336" y="226"/>
                      <a:pt x="336" y="224"/>
                      <a:pt x="337" y="223"/>
                    </a:cubicBezTo>
                    <a:cubicBezTo>
                      <a:pt x="337" y="221"/>
                      <a:pt x="337" y="220"/>
                      <a:pt x="337" y="220"/>
                    </a:cubicBezTo>
                    <a:cubicBezTo>
                      <a:pt x="338" y="218"/>
                      <a:pt x="339" y="216"/>
                      <a:pt x="342" y="216"/>
                    </a:cubicBezTo>
                    <a:cubicBezTo>
                      <a:pt x="342" y="216"/>
                      <a:pt x="348" y="214"/>
                      <a:pt x="353" y="212"/>
                    </a:cubicBezTo>
                    <a:cubicBezTo>
                      <a:pt x="359" y="210"/>
                      <a:pt x="365" y="208"/>
                      <a:pt x="365" y="208"/>
                    </a:cubicBezTo>
                    <a:cubicBezTo>
                      <a:pt x="367" y="207"/>
                      <a:pt x="369" y="204"/>
                      <a:pt x="369" y="202"/>
                    </a:cubicBezTo>
                    <a:cubicBezTo>
                      <a:pt x="369" y="202"/>
                      <a:pt x="369" y="200"/>
                      <a:pt x="369" y="199"/>
                    </a:cubicBezTo>
                    <a:cubicBezTo>
                      <a:pt x="369" y="197"/>
                      <a:pt x="370" y="194"/>
                      <a:pt x="370" y="192"/>
                    </a:cubicBezTo>
                    <a:cubicBezTo>
                      <a:pt x="370" y="189"/>
                      <a:pt x="370" y="187"/>
                      <a:pt x="370" y="185"/>
                    </a:cubicBezTo>
                    <a:cubicBezTo>
                      <a:pt x="370" y="183"/>
                      <a:pt x="370" y="182"/>
                      <a:pt x="370" y="182"/>
                    </a:cubicBezTo>
                    <a:cubicBezTo>
                      <a:pt x="370" y="179"/>
                      <a:pt x="368" y="177"/>
                      <a:pt x="366" y="175"/>
                    </a:cubicBezTo>
                    <a:cubicBezTo>
                      <a:pt x="366" y="175"/>
                      <a:pt x="360" y="173"/>
                      <a:pt x="355" y="170"/>
                    </a:cubicBezTo>
                    <a:cubicBezTo>
                      <a:pt x="349" y="168"/>
                      <a:pt x="343" y="166"/>
                      <a:pt x="343" y="166"/>
                    </a:cubicBezTo>
                    <a:cubicBezTo>
                      <a:pt x="341" y="165"/>
                      <a:pt x="339" y="163"/>
                      <a:pt x="339" y="161"/>
                    </a:cubicBezTo>
                    <a:cubicBezTo>
                      <a:pt x="339" y="161"/>
                      <a:pt x="339" y="160"/>
                      <a:pt x="339" y="159"/>
                    </a:cubicBezTo>
                    <a:cubicBezTo>
                      <a:pt x="338" y="157"/>
                      <a:pt x="338" y="156"/>
                      <a:pt x="338" y="154"/>
                    </a:cubicBezTo>
                    <a:cubicBezTo>
                      <a:pt x="337" y="152"/>
                      <a:pt x="337" y="150"/>
                      <a:pt x="336" y="149"/>
                    </a:cubicBezTo>
                    <a:cubicBezTo>
                      <a:pt x="336" y="147"/>
                      <a:pt x="336" y="146"/>
                      <a:pt x="336" y="146"/>
                    </a:cubicBezTo>
                    <a:cubicBezTo>
                      <a:pt x="336" y="146"/>
                      <a:pt x="336" y="145"/>
                      <a:pt x="335" y="144"/>
                    </a:cubicBezTo>
                    <a:cubicBezTo>
                      <a:pt x="335" y="142"/>
                      <a:pt x="334" y="141"/>
                      <a:pt x="334" y="139"/>
                    </a:cubicBezTo>
                    <a:cubicBezTo>
                      <a:pt x="333" y="137"/>
                      <a:pt x="333" y="135"/>
                      <a:pt x="332" y="134"/>
                    </a:cubicBezTo>
                    <a:cubicBezTo>
                      <a:pt x="332" y="132"/>
                      <a:pt x="331" y="132"/>
                      <a:pt x="331" y="132"/>
                    </a:cubicBezTo>
                    <a:cubicBezTo>
                      <a:pt x="330" y="129"/>
                      <a:pt x="331" y="127"/>
                      <a:pt x="332" y="125"/>
                    </a:cubicBezTo>
                    <a:cubicBezTo>
                      <a:pt x="332" y="125"/>
                      <a:pt x="336" y="121"/>
                      <a:pt x="340" y="116"/>
                    </a:cubicBezTo>
                    <a:cubicBezTo>
                      <a:pt x="342" y="113"/>
                      <a:pt x="344" y="111"/>
                      <a:pt x="345" y="109"/>
                    </a:cubicBezTo>
                    <a:cubicBezTo>
                      <a:pt x="347" y="107"/>
                      <a:pt x="348" y="106"/>
                      <a:pt x="348" y="106"/>
                    </a:cubicBezTo>
                    <a:cubicBezTo>
                      <a:pt x="349" y="104"/>
                      <a:pt x="349" y="101"/>
                      <a:pt x="348" y="99"/>
                    </a:cubicBezTo>
                    <a:cubicBezTo>
                      <a:pt x="348" y="99"/>
                      <a:pt x="347" y="98"/>
                      <a:pt x="346" y="96"/>
                    </a:cubicBezTo>
                    <a:cubicBezTo>
                      <a:pt x="345" y="94"/>
                      <a:pt x="344" y="92"/>
                      <a:pt x="343" y="90"/>
                    </a:cubicBezTo>
                    <a:cubicBezTo>
                      <a:pt x="342" y="88"/>
                      <a:pt x="340" y="86"/>
                      <a:pt x="339" y="84"/>
                    </a:cubicBezTo>
                    <a:cubicBezTo>
                      <a:pt x="338" y="83"/>
                      <a:pt x="338" y="82"/>
                      <a:pt x="338" y="82"/>
                    </a:cubicBezTo>
                    <a:cubicBezTo>
                      <a:pt x="336" y="79"/>
                      <a:pt x="333" y="78"/>
                      <a:pt x="331" y="78"/>
                    </a:cubicBezTo>
                    <a:cubicBezTo>
                      <a:pt x="331" y="78"/>
                      <a:pt x="330" y="78"/>
                      <a:pt x="327" y="79"/>
                    </a:cubicBezTo>
                    <a:cubicBezTo>
                      <a:pt x="325" y="79"/>
                      <a:pt x="322" y="80"/>
                      <a:pt x="319" y="80"/>
                    </a:cubicBezTo>
                    <a:cubicBezTo>
                      <a:pt x="316" y="81"/>
                      <a:pt x="313" y="81"/>
                      <a:pt x="311" y="82"/>
                    </a:cubicBezTo>
                    <a:cubicBezTo>
                      <a:pt x="308" y="82"/>
                      <a:pt x="307" y="83"/>
                      <a:pt x="307" y="83"/>
                    </a:cubicBezTo>
                    <a:cubicBezTo>
                      <a:pt x="305" y="83"/>
                      <a:pt x="302" y="83"/>
                      <a:pt x="301" y="81"/>
                    </a:cubicBezTo>
                    <a:cubicBezTo>
                      <a:pt x="301" y="81"/>
                      <a:pt x="300" y="80"/>
                      <a:pt x="299" y="79"/>
                    </a:cubicBezTo>
                    <a:cubicBezTo>
                      <a:pt x="298" y="78"/>
                      <a:pt x="297" y="77"/>
                      <a:pt x="295" y="75"/>
                    </a:cubicBezTo>
                    <a:cubicBezTo>
                      <a:pt x="294" y="74"/>
                      <a:pt x="293" y="73"/>
                      <a:pt x="292" y="72"/>
                    </a:cubicBezTo>
                    <a:cubicBezTo>
                      <a:pt x="291" y="71"/>
                      <a:pt x="290" y="70"/>
                      <a:pt x="290" y="70"/>
                    </a:cubicBezTo>
                    <a:cubicBezTo>
                      <a:pt x="290" y="70"/>
                      <a:pt x="289" y="69"/>
                      <a:pt x="288" y="68"/>
                    </a:cubicBezTo>
                    <a:cubicBezTo>
                      <a:pt x="287" y="67"/>
                      <a:pt x="286" y="66"/>
                      <a:pt x="284" y="65"/>
                    </a:cubicBezTo>
                    <a:cubicBezTo>
                      <a:pt x="283" y="64"/>
                      <a:pt x="281" y="63"/>
                      <a:pt x="280" y="62"/>
                    </a:cubicBezTo>
                    <a:cubicBezTo>
                      <a:pt x="279" y="61"/>
                      <a:pt x="278" y="60"/>
                      <a:pt x="278" y="60"/>
                    </a:cubicBezTo>
                    <a:cubicBezTo>
                      <a:pt x="276" y="59"/>
                      <a:pt x="275" y="57"/>
                      <a:pt x="276" y="54"/>
                    </a:cubicBezTo>
                    <a:cubicBezTo>
                      <a:pt x="276" y="54"/>
                      <a:pt x="276" y="53"/>
                      <a:pt x="276" y="50"/>
                    </a:cubicBezTo>
                    <a:cubicBezTo>
                      <a:pt x="277" y="48"/>
                      <a:pt x="277" y="45"/>
                      <a:pt x="277" y="42"/>
                    </a:cubicBezTo>
                    <a:cubicBezTo>
                      <a:pt x="278" y="36"/>
                      <a:pt x="278" y="30"/>
                      <a:pt x="278" y="30"/>
                    </a:cubicBezTo>
                    <a:cubicBezTo>
                      <a:pt x="278" y="27"/>
                      <a:pt x="277" y="25"/>
                      <a:pt x="274" y="23"/>
                    </a:cubicBezTo>
                    <a:cubicBezTo>
                      <a:pt x="274" y="23"/>
                      <a:pt x="270" y="21"/>
                      <a:pt x="266" y="19"/>
                    </a:cubicBezTo>
                    <a:cubicBezTo>
                      <a:pt x="263" y="18"/>
                      <a:pt x="261" y="17"/>
                      <a:pt x="259" y="16"/>
                    </a:cubicBezTo>
                    <a:cubicBezTo>
                      <a:pt x="258" y="15"/>
                      <a:pt x="256" y="15"/>
                      <a:pt x="256" y="15"/>
                    </a:cubicBezTo>
                    <a:cubicBezTo>
                      <a:pt x="254" y="14"/>
                      <a:pt x="251" y="14"/>
                      <a:pt x="249" y="15"/>
                    </a:cubicBezTo>
                    <a:cubicBezTo>
                      <a:pt x="249" y="15"/>
                      <a:pt x="244" y="19"/>
                      <a:pt x="240" y="24"/>
                    </a:cubicBezTo>
                    <a:cubicBezTo>
                      <a:pt x="235" y="28"/>
                      <a:pt x="231" y="32"/>
                      <a:pt x="231" y="32"/>
                    </a:cubicBezTo>
                    <a:cubicBezTo>
                      <a:pt x="230" y="34"/>
                      <a:pt x="227" y="35"/>
                      <a:pt x="225" y="34"/>
                    </a:cubicBezTo>
                    <a:cubicBezTo>
                      <a:pt x="225" y="34"/>
                      <a:pt x="221" y="33"/>
                      <a:pt x="218" y="32"/>
                    </a:cubicBezTo>
                    <a:cubicBezTo>
                      <a:pt x="214" y="31"/>
                      <a:pt x="210" y="31"/>
                      <a:pt x="210" y="31"/>
                    </a:cubicBezTo>
                    <a:cubicBezTo>
                      <a:pt x="210" y="31"/>
                      <a:pt x="206" y="30"/>
                      <a:pt x="203" y="30"/>
                    </a:cubicBezTo>
                    <a:cubicBezTo>
                      <a:pt x="199" y="29"/>
                      <a:pt x="195" y="29"/>
                      <a:pt x="195" y="29"/>
                    </a:cubicBezTo>
                    <a:cubicBezTo>
                      <a:pt x="193" y="29"/>
                      <a:pt x="191" y="27"/>
                      <a:pt x="190" y="25"/>
                    </a:cubicBezTo>
                    <a:cubicBezTo>
                      <a:pt x="190" y="25"/>
                      <a:pt x="187" y="20"/>
                      <a:pt x="184" y="14"/>
                    </a:cubicBezTo>
                    <a:cubicBezTo>
                      <a:pt x="182" y="9"/>
                      <a:pt x="178" y="3"/>
                      <a:pt x="178" y="3"/>
                    </a:cubicBezTo>
                    <a:cubicBezTo>
                      <a:pt x="177" y="1"/>
                      <a:pt x="175" y="0"/>
                      <a:pt x="172" y="0"/>
                    </a:cubicBezTo>
                    <a:cubicBezTo>
                      <a:pt x="172" y="0"/>
                      <a:pt x="171" y="0"/>
                      <a:pt x="169" y="0"/>
                    </a:cubicBezTo>
                    <a:cubicBezTo>
                      <a:pt x="167" y="0"/>
                      <a:pt x="164" y="1"/>
                      <a:pt x="162" y="1"/>
                    </a:cubicBezTo>
                    <a:cubicBezTo>
                      <a:pt x="157" y="1"/>
                      <a:pt x="152" y="2"/>
                      <a:pt x="152" y="2"/>
                    </a:cubicBezTo>
                    <a:cubicBezTo>
                      <a:pt x="149" y="3"/>
                      <a:pt x="147" y="4"/>
                      <a:pt x="147" y="7"/>
                    </a:cubicBezTo>
                    <a:cubicBezTo>
                      <a:pt x="147" y="7"/>
                      <a:pt x="145" y="13"/>
                      <a:pt x="143" y="19"/>
                    </a:cubicBezTo>
                    <a:cubicBezTo>
                      <a:pt x="142" y="25"/>
                      <a:pt x="140" y="31"/>
                      <a:pt x="140" y="31"/>
                    </a:cubicBezTo>
                    <a:cubicBezTo>
                      <a:pt x="140" y="33"/>
                      <a:pt x="138" y="35"/>
                      <a:pt x="136" y="36"/>
                    </a:cubicBezTo>
                    <a:cubicBezTo>
                      <a:pt x="136" y="36"/>
                      <a:pt x="135" y="36"/>
                      <a:pt x="134" y="36"/>
                    </a:cubicBezTo>
                    <a:cubicBezTo>
                      <a:pt x="133" y="37"/>
                      <a:pt x="131" y="37"/>
                      <a:pt x="129" y="38"/>
                    </a:cubicBezTo>
                    <a:cubicBezTo>
                      <a:pt x="127" y="39"/>
                      <a:pt x="125" y="39"/>
                      <a:pt x="124" y="40"/>
                    </a:cubicBezTo>
                    <a:cubicBezTo>
                      <a:pt x="123" y="40"/>
                      <a:pt x="122" y="41"/>
                      <a:pt x="122" y="41"/>
                    </a:cubicBezTo>
                    <a:cubicBezTo>
                      <a:pt x="122" y="41"/>
                      <a:pt x="121" y="41"/>
                      <a:pt x="120" y="42"/>
                    </a:cubicBezTo>
                    <a:cubicBezTo>
                      <a:pt x="118" y="42"/>
                      <a:pt x="117" y="43"/>
                      <a:pt x="115" y="44"/>
                    </a:cubicBezTo>
                    <a:cubicBezTo>
                      <a:pt x="113" y="45"/>
                      <a:pt x="111" y="46"/>
                      <a:pt x="110" y="46"/>
                    </a:cubicBezTo>
                    <a:cubicBezTo>
                      <a:pt x="109" y="47"/>
                      <a:pt x="108" y="47"/>
                      <a:pt x="108" y="47"/>
                    </a:cubicBezTo>
                    <a:cubicBezTo>
                      <a:pt x="106" y="49"/>
                      <a:pt x="103" y="48"/>
                      <a:pt x="102" y="47"/>
                    </a:cubicBezTo>
                    <a:cubicBezTo>
                      <a:pt x="102" y="47"/>
                      <a:pt x="96" y="44"/>
                      <a:pt x="91" y="41"/>
                    </a:cubicBezTo>
                    <a:cubicBezTo>
                      <a:pt x="86" y="38"/>
                      <a:pt x="80" y="35"/>
                      <a:pt x="80" y="35"/>
                    </a:cubicBezTo>
                    <a:cubicBezTo>
                      <a:pt x="78" y="34"/>
                      <a:pt x="75" y="34"/>
                      <a:pt x="73" y="36"/>
                    </a:cubicBezTo>
                    <a:cubicBezTo>
                      <a:pt x="73" y="36"/>
                      <a:pt x="72" y="36"/>
                      <a:pt x="70" y="37"/>
                    </a:cubicBezTo>
                    <a:cubicBezTo>
                      <a:pt x="69" y="39"/>
                      <a:pt x="67" y="40"/>
                      <a:pt x="65" y="42"/>
                    </a:cubicBezTo>
                    <a:cubicBezTo>
                      <a:pt x="63" y="43"/>
                      <a:pt x="61" y="45"/>
                      <a:pt x="60" y="46"/>
                    </a:cubicBezTo>
                    <a:cubicBezTo>
                      <a:pt x="58" y="47"/>
                      <a:pt x="58" y="48"/>
                      <a:pt x="58" y="48"/>
                    </a:cubicBezTo>
                    <a:cubicBezTo>
                      <a:pt x="56" y="50"/>
                      <a:pt x="55" y="53"/>
                      <a:pt x="55" y="55"/>
                    </a:cubicBezTo>
                    <a:cubicBezTo>
                      <a:pt x="55" y="55"/>
                      <a:pt x="57" y="61"/>
                      <a:pt x="59" y="67"/>
                    </a:cubicBezTo>
                    <a:cubicBezTo>
                      <a:pt x="61" y="73"/>
                      <a:pt x="63" y="78"/>
                      <a:pt x="63" y="78"/>
                    </a:cubicBezTo>
                    <a:cubicBezTo>
                      <a:pt x="64" y="81"/>
                      <a:pt x="64" y="83"/>
                      <a:pt x="62" y="85"/>
                    </a:cubicBezTo>
                    <a:cubicBezTo>
                      <a:pt x="62" y="85"/>
                      <a:pt x="62" y="86"/>
                      <a:pt x="61" y="87"/>
                    </a:cubicBezTo>
                    <a:cubicBezTo>
                      <a:pt x="60" y="88"/>
                      <a:pt x="59" y="89"/>
                      <a:pt x="57" y="91"/>
                    </a:cubicBezTo>
                    <a:cubicBezTo>
                      <a:pt x="56" y="92"/>
                      <a:pt x="55" y="94"/>
                      <a:pt x="54" y="95"/>
                    </a:cubicBezTo>
                    <a:cubicBezTo>
                      <a:pt x="53" y="96"/>
                      <a:pt x="53" y="97"/>
                      <a:pt x="53" y="97"/>
                    </a:cubicBezTo>
                    <a:cubicBezTo>
                      <a:pt x="53" y="97"/>
                      <a:pt x="52" y="98"/>
                      <a:pt x="52" y="99"/>
                    </a:cubicBezTo>
                    <a:cubicBezTo>
                      <a:pt x="51" y="100"/>
                      <a:pt x="50" y="102"/>
                      <a:pt x="49" y="103"/>
                    </a:cubicBezTo>
                    <a:cubicBezTo>
                      <a:pt x="48" y="105"/>
                      <a:pt x="47" y="107"/>
                      <a:pt x="46" y="108"/>
                    </a:cubicBezTo>
                    <a:cubicBezTo>
                      <a:pt x="45" y="109"/>
                      <a:pt x="45" y="110"/>
                      <a:pt x="45" y="110"/>
                    </a:cubicBezTo>
                    <a:cubicBezTo>
                      <a:pt x="44" y="112"/>
                      <a:pt x="42" y="113"/>
                      <a:pt x="39" y="113"/>
                    </a:cubicBezTo>
                    <a:cubicBezTo>
                      <a:pt x="39" y="113"/>
                      <a:pt x="33" y="113"/>
                      <a:pt x="27" y="114"/>
                    </a:cubicBezTo>
                    <a:cubicBezTo>
                      <a:pt x="21" y="114"/>
                      <a:pt x="15" y="114"/>
                      <a:pt x="15" y="114"/>
                    </a:cubicBezTo>
                    <a:cubicBezTo>
                      <a:pt x="12" y="115"/>
                      <a:pt x="10" y="117"/>
                      <a:pt x="9" y="119"/>
                    </a:cubicBezTo>
                    <a:cubicBezTo>
                      <a:pt x="9" y="119"/>
                      <a:pt x="7" y="124"/>
                      <a:pt x="6" y="128"/>
                    </a:cubicBezTo>
                    <a:cubicBezTo>
                      <a:pt x="5" y="131"/>
                      <a:pt x="4" y="133"/>
                      <a:pt x="4" y="135"/>
                    </a:cubicBezTo>
                    <a:cubicBezTo>
                      <a:pt x="3" y="137"/>
                      <a:pt x="3" y="138"/>
                      <a:pt x="3" y="138"/>
                    </a:cubicBezTo>
                    <a:cubicBezTo>
                      <a:pt x="2" y="141"/>
                      <a:pt x="3" y="143"/>
                      <a:pt x="5" y="145"/>
                    </a:cubicBezTo>
                    <a:cubicBezTo>
                      <a:pt x="5" y="145"/>
                      <a:pt x="9" y="149"/>
                      <a:pt x="14" y="153"/>
                    </a:cubicBezTo>
                    <a:cubicBezTo>
                      <a:pt x="19" y="157"/>
                      <a:pt x="24" y="160"/>
                      <a:pt x="24" y="160"/>
                    </a:cubicBezTo>
                    <a:cubicBezTo>
                      <a:pt x="26" y="162"/>
                      <a:pt x="27" y="164"/>
                      <a:pt x="27" y="166"/>
                    </a:cubicBezTo>
                    <a:cubicBezTo>
                      <a:pt x="27" y="166"/>
                      <a:pt x="26" y="170"/>
                      <a:pt x="26" y="174"/>
                    </a:cubicBezTo>
                    <a:cubicBezTo>
                      <a:pt x="25" y="178"/>
                      <a:pt x="25" y="182"/>
                      <a:pt x="25" y="182"/>
                    </a:cubicBezTo>
                    <a:cubicBezTo>
                      <a:pt x="25" y="182"/>
                      <a:pt x="25" y="185"/>
                      <a:pt x="25" y="189"/>
                    </a:cubicBezTo>
                    <a:cubicBezTo>
                      <a:pt x="25" y="193"/>
                      <a:pt x="26" y="197"/>
                      <a:pt x="26" y="197"/>
                    </a:cubicBezTo>
                    <a:cubicBezTo>
                      <a:pt x="26" y="199"/>
                      <a:pt x="25" y="201"/>
                      <a:pt x="23" y="203"/>
                    </a:cubicBezTo>
                    <a:cubicBezTo>
                      <a:pt x="23" y="203"/>
                      <a:pt x="18" y="206"/>
                      <a:pt x="12" y="209"/>
                    </a:cubicBezTo>
                    <a:cubicBezTo>
                      <a:pt x="7" y="213"/>
                      <a:pt x="3" y="217"/>
                      <a:pt x="3" y="217"/>
                    </a:cubicBezTo>
                    <a:cubicBezTo>
                      <a:pt x="1" y="218"/>
                      <a:pt x="0" y="221"/>
                      <a:pt x="0" y="224"/>
                    </a:cubicBezTo>
                    <a:cubicBezTo>
                      <a:pt x="0" y="224"/>
                      <a:pt x="1" y="225"/>
                      <a:pt x="1" y="227"/>
                    </a:cubicBezTo>
                    <a:cubicBezTo>
                      <a:pt x="1" y="229"/>
                      <a:pt x="2" y="231"/>
                      <a:pt x="3" y="234"/>
                    </a:cubicBezTo>
                    <a:cubicBezTo>
                      <a:pt x="4" y="238"/>
                      <a:pt x="5" y="243"/>
                      <a:pt x="5" y="243"/>
                    </a:cubicBezTo>
                    <a:cubicBezTo>
                      <a:pt x="6" y="246"/>
                      <a:pt x="8" y="248"/>
                      <a:pt x="11" y="248"/>
                    </a:cubicBezTo>
                    <a:cubicBezTo>
                      <a:pt x="11" y="248"/>
                      <a:pt x="17" y="249"/>
                      <a:pt x="23" y="250"/>
                    </a:cubicBezTo>
                    <a:cubicBezTo>
                      <a:pt x="26" y="250"/>
                      <a:pt x="29" y="250"/>
                      <a:pt x="31" y="250"/>
                    </a:cubicBezTo>
                    <a:cubicBezTo>
                      <a:pt x="34" y="251"/>
                      <a:pt x="35" y="251"/>
                      <a:pt x="35" y="251"/>
                    </a:cubicBezTo>
                    <a:cubicBezTo>
                      <a:pt x="38" y="251"/>
                      <a:pt x="40" y="252"/>
                      <a:pt x="41" y="254"/>
                    </a:cubicBezTo>
                    <a:cubicBezTo>
                      <a:pt x="41" y="254"/>
                      <a:pt x="41" y="255"/>
                      <a:pt x="42" y="256"/>
                    </a:cubicBezTo>
                    <a:cubicBezTo>
                      <a:pt x="42" y="258"/>
                      <a:pt x="43" y="259"/>
                      <a:pt x="44" y="261"/>
                    </a:cubicBezTo>
                    <a:cubicBezTo>
                      <a:pt x="45" y="263"/>
                      <a:pt x="46" y="264"/>
                      <a:pt x="47" y="266"/>
                    </a:cubicBezTo>
                    <a:cubicBezTo>
                      <a:pt x="47" y="267"/>
                      <a:pt x="48" y="268"/>
                      <a:pt x="48" y="268"/>
                    </a:cubicBezTo>
                    <a:cubicBezTo>
                      <a:pt x="48" y="268"/>
                      <a:pt x="48" y="268"/>
                      <a:pt x="49" y="270"/>
                    </a:cubicBezTo>
                    <a:cubicBezTo>
                      <a:pt x="50" y="271"/>
                      <a:pt x="51" y="273"/>
                      <a:pt x="52" y="274"/>
                    </a:cubicBezTo>
                    <a:cubicBezTo>
                      <a:pt x="53" y="276"/>
                      <a:pt x="54" y="277"/>
                      <a:pt x="55" y="278"/>
                    </a:cubicBezTo>
                    <a:cubicBezTo>
                      <a:pt x="56" y="280"/>
                      <a:pt x="56" y="280"/>
                      <a:pt x="56" y="280"/>
                    </a:cubicBezTo>
                    <a:cubicBezTo>
                      <a:pt x="58" y="282"/>
                      <a:pt x="58" y="285"/>
                      <a:pt x="57" y="287"/>
                    </a:cubicBezTo>
                    <a:cubicBezTo>
                      <a:pt x="57" y="287"/>
                      <a:pt x="56" y="288"/>
                      <a:pt x="55" y="290"/>
                    </a:cubicBezTo>
                    <a:cubicBezTo>
                      <a:pt x="55" y="292"/>
                      <a:pt x="53" y="295"/>
                      <a:pt x="52" y="298"/>
                    </a:cubicBezTo>
                    <a:cubicBezTo>
                      <a:pt x="51" y="301"/>
                      <a:pt x="50" y="304"/>
                      <a:pt x="49" y="306"/>
                    </a:cubicBezTo>
                    <a:cubicBezTo>
                      <a:pt x="48" y="308"/>
                      <a:pt x="48" y="310"/>
                      <a:pt x="48" y="310"/>
                    </a:cubicBezTo>
                    <a:cubicBezTo>
                      <a:pt x="47" y="312"/>
                      <a:pt x="48" y="315"/>
                      <a:pt x="50" y="317"/>
                    </a:cubicBezTo>
                    <a:cubicBezTo>
                      <a:pt x="50" y="317"/>
                      <a:pt x="51" y="318"/>
                      <a:pt x="52" y="319"/>
                    </a:cubicBezTo>
                    <a:cubicBezTo>
                      <a:pt x="53" y="320"/>
                      <a:pt x="55" y="322"/>
                      <a:pt x="57" y="324"/>
                    </a:cubicBezTo>
                    <a:cubicBezTo>
                      <a:pt x="59" y="325"/>
                      <a:pt x="61" y="327"/>
                      <a:pt x="62" y="328"/>
                    </a:cubicBezTo>
                    <a:cubicBezTo>
                      <a:pt x="63" y="329"/>
                      <a:pt x="64" y="330"/>
                      <a:pt x="64" y="330"/>
                    </a:cubicBezTo>
                    <a:cubicBezTo>
                      <a:pt x="66" y="332"/>
                      <a:pt x="69" y="332"/>
                      <a:pt x="72" y="331"/>
                    </a:cubicBezTo>
                    <a:cubicBezTo>
                      <a:pt x="72" y="331"/>
                      <a:pt x="73" y="331"/>
                      <a:pt x="75" y="330"/>
                    </a:cubicBezTo>
                    <a:cubicBezTo>
                      <a:pt x="77" y="329"/>
                      <a:pt x="80" y="328"/>
                      <a:pt x="83" y="326"/>
                    </a:cubicBezTo>
                    <a:cubicBezTo>
                      <a:pt x="88" y="323"/>
                      <a:pt x="94" y="320"/>
                      <a:pt x="94" y="320"/>
                    </a:cubicBezTo>
                    <a:cubicBezTo>
                      <a:pt x="96" y="319"/>
                      <a:pt x="98" y="319"/>
                      <a:pt x="100" y="320"/>
                    </a:cubicBezTo>
                    <a:cubicBezTo>
                      <a:pt x="100" y="320"/>
                      <a:pt x="101" y="321"/>
                      <a:pt x="102" y="322"/>
                    </a:cubicBezTo>
                    <a:cubicBezTo>
                      <a:pt x="103" y="322"/>
                      <a:pt x="105" y="323"/>
                      <a:pt x="107" y="324"/>
                    </a:cubicBezTo>
                    <a:cubicBezTo>
                      <a:pt x="108" y="325"/>
                      <a:pt x="110" y="326"/>
                      <a:pt x="111" y="327"/>
                    </a:cubicBezTo>
                    <a:cubicBezTo>
                      <a:pt x="113" y="327"/>
                      <a:pt x="113" y="328"/>
                      <a:pt x="113" y="328"/>
                    </a:cubicBezTo>
                    <a:cubicBezTo>
                      <a:pt x="113" y="328"/>
                      <a:pt x="114" y="328"/>
                      <a:pt x="116" y="329"/>
                    </a:cubicBezTo>
                    <a:cubicBezTo>
                      <a:pt x="117" y="329"/>
                      <a:pt x="119" y="330"/>
                      <a:pt x="120" y="331"/>
                    </a:cubicBezTo>
                    <a:cubicBezTo>
                      <a:pt x="122" y="332"/>
                      <a:pt x="124" y="333"/>
                      <a:pt x="125" y="333"/>
                    </a:cubicBezTo>
                    <a:cubicBezTo>
                      <a:pt x="127" y="334"/>
                      <a:pt x="127" y="334"/>
                      <a:pt x="127" y="334"/>
                    </a:cubicBezTo>
                    <a:cubicBezTo>
                      <a:pt x="130" y="335"/>
                      <a:pt x="131" y="337"/>
                      <a:pt x="131" y="339"/>
                    </a:cubicBezTo>
                    <a:cubicBezTo>
                      <a:pt x="131" y="339"/>
                      <a:pt x="132" y="345"/>
                      <a:pt x="133" y="351"/>
                    </a:cubicBezTo>
                    <a:cubicBezTo>
                      <a:pt x="135" y="357"/>
                      <a:pt x="136" y="363"/>
                      <a:pt x="136" y="363"/>
                    </a:cubicBezTo>
                    <a:cubicBezTo>
                      <a:pt x="137" y="366"/>
                      <a:pt x="139" y="368"/>
                      <a:pt x="141" y="368"/>
                    </a:cubicBezTo>
                    <a:cubicBezTo>
                      <a:pt x="141" y="368"/>
                      <a:pt x="143" y="368"/>
                      <a:pt x="145" y="369"/>
                    </a:cubicBezTo>
                    <a:cubicBezTo>
                      <a:pt x="146" y="369"/>
                      <a:pt x="149" y="370"/>
                      <a:pt x="151" y="370"/>
                    </a:cubicBezTo>
                    <a:cubicBezTo>
                      <a:pt x="154" y="370"/>
                      <a:pt x="156" y="371"/>
                      <a:pt x="158" y="371"/>
                    </a:cubicBezTo>
                    <a:cubicBezTo>
                      <a:pt x="160" y="371"/>
                      <a:pt x="161" y="371"/>
                      <a:pt x="161" y="371"/>
                    </a:cubicBezTo>
                    <a:cubicBezTo>
                      <a:pt x="164" y="372"/>
                      <a:pt x="166" y="371"/>
                      <a:pt x="168" y="369"/>
                    </a:cubicBezTo>
                    <a:close/>
                    <a:moveTo>
                      <a:pt x="163" y="305"/>
                    </a:moveTo>
                    <a:cubicBezTo>
                      <a:pt x="154" y="303"/>
                      <a:pt x="146" y="301"/>
                      <a:pt x="140" y="299"/>
                    </a:cubicBezTo>
                    <a:cubicBezTo>
                      <a:pt x="137" y="297"/>
                      <a:pt x="134" y="296"/>
                      <a:pt x="133" y="296"/>
                    </a:cubicBezTo>
                    <a:cubicBezTo>
                      <a:pt x="131" y="295"/>
                      <a:pt x="130" y="294"/>
                      <a:pt x="130" y="294"/>
                    </a:cubicBezTo>
                    <a:cubicBezTo>
                      <a:pt x="130" y="294"/>
                      <a:pt x="129" y="294"/>
                      <a:pt x="127" y="293"/>
                    </a:cubicBezTo>
                    <a:cubicBezTo>
                      <a:pt x="126" y="292"/>
                      <a:pt x="123" y="291"/>
                      <a:pt x="121" y="289"/>
                    </a:cubicBezTo>
                    <a:cubicBezTo>
                      <a:pt x="115" y="286"/>
                      <a:pt x="108" y="281"/>
                      <a:pt x="102" y="275"/>
                    </a:cubicBezTo>
                    <a:cubicBezTo>
                      <a:pt x="95" y="269"/>
                      <a:pt x="90" y="262"/>
                      <a:pt x="86" y="257"/>
                    </a:cubicBezTo>
                    <a:cubicBezTo>
                      <a:pt x="84" y="255"/>
                      <a:pt x="82" y="252"/>
                      <a:pt x="82" y="251"/>
                    </a:cubicBezTo>
                    <a:cubicBezTo>
                      <a:pt x="81" y="249"/>
                      <a:pt x="80" y="248"/>
                      <a:pt x="80" y="248"/>
                    </a:cubicBezTo>
                    <a:cubicBezTo>
                      <a:pt x="80" y="248"/>
                      <a:pt x="79" y="247"/>
                      <a:pt x="78" y="246"/>
                    </a:cubicBezTo>
                    <a:cubicBezTo>
                      <a:pt x="78" y="244"/>
                      <a:pt x="76" y="242"/>
                      <a:pt x="75" y="239"/>
                    </a:cubicBezTo>
                    <a:cubicBezTo>
                      <a:pt x="72" y="233"/>
                      <a:pt x="69" y="225"/>
                      <a:pt x="67" y="217"/>
                    </a:cubicBezTo>
                    <a:cubicBezTo>
                      <a:pt x="64" y="208"/>
                      <a:pt x="63" y="200"/>
                      <a:pt x="63" y="193"/>
                    </a:cubicBezTo>
                    <a:cubicBezTo>
                      <a:pt x="63" y="190"/>
                      <a:pt x="63" y="188"/>
                      <a:pt x="63" y="186"/>
                    </a:cubicBezTo>
                    <a:cubicBezTo>
                      <a:pt x="63" y="184"/>
                      <a:pt x="63" y="183"/>
                      <a:pt x="63" y="183"/>
                    </a:cubicBezTo>
                    <a:cubicBezTo>
                      <a:pt x="63" y="183"/>
                      <a:pt x="63" y="182"/>
                      <a:pt x="63" y="180"/>
                    </a:cubicBezTo>
                    <a:cubicBezTo>
                      <a:pt x="63" y="178"/>
                      <a:pt x="63" y="175"/>
                      <a:pt x="64" y="172"/>
                    </a:cubicBezTo>
                    <a:cubicBezTo>
                      <a:pt x="64" y="166"/>
                      <a:pt x="66" y="157"/>
                      <a:pt x="69" y="149"/>
                    </a:cubicBezTo>
                    <a:cubicBezTo>
                      <a:pt x="71" y="141"/>
                      <a:pt x="75" y="133"/>
                      <a:pt x="78" y="127"/>
                    </a:cubicBezTo>
                    <a:cubicBezTo>
                      <a:pt x="81" y="122"/>
                      <a:pt x="84" y="118"/>
                      <a:pt x="84" y="118"/>
                    </a:cubicBezTo>
                    <a:cubicBezTo>
                      <a:pt x="84" y="118"/>
                      <a:pt x="86" y="115"/>
                      <a:pt x="90" y="110"/>
                    </a:cubicBezTo>
                    <a:cubicBezTo>
                      <a:pt x="94" y="105"/>
                      <a:pt x="100" y="98"/>
                      <a:pt x="107" y="93"/>
                    </a:cubicBezTo>
                    <a:cubicBezTo>
                      <a:pt x="114" y="87"/>
                      <a:pt x="121" y="83"/>
                      <a:pt x="127" y="80"/>
                    </a:cubicBezTo>
                    <a:cubicBezTo>
                      <a:pt x="132" y="77"/>
                      <a:pt x="136" y="75"/>
                      <a:pt x="136" y="75"/>
                    </a:cubicBezTo>
                    <a:cubicBezTo>
                      <a:pt x="136" y="75"/>
                      <a:pt x="140" y="74"/>
                      <a:pt x="146" y="72"/>
                    </a:cubicBezTo>
                    <a:cubicBezTo>
                      <a:pt x="153" y="70"/>
                      <a:pt x="161" y="68"/>
                      <a:pt x="169" y="67"/>
                    </a:cubicBezTo>
                    <a:cubicBezTo>
                      <a:pt x="178" y="66"/>
                      <a:pt x="187" y="66"/>
                      <a:pt x="193" y="66"/>
                    </a:cubicBezTo>
                    <a:cubicBezTo>
                      <a:pt x="196" y="66"/>
                      <a:pt x="199" y="67"/>
                      <a:pt x="201" y="67"/>
                    </a:cubicBezTo>
                    <a:cubicBezTo>
                      <a:pt x="203" y="67"/>
                      <a:pt x="204" y="68"/>
                      <a:pt x="204" y="68"/>
                    </a:cubicBezTo>
                    <a:cubicBezTo>
                      <a:pt x="204" y="68"/>
                      <a:pt x="205" y="68"/>
                      <a:pt x="207" y="68"/>
                    </a:cubicBezTo>
                    <a:cubicBezTo>
                      <a:pt x="208" y="69"/>
                      <a:pt x="211" y="69"/>
                      <a:pt x="214" y="70"/>
                    </a:cubicBezTo>
                    <a:cubicBezTo>
                      <a:pt x="220" y="72"/>
                      <a:pt x="229" y="74"/>
                      <a:pt x="236" y="78"/>
                    </a:cubicBezTo>
                    <a:cubicBezTo>
                      <a:pt x="244" y="82"/>
                      <a:pt x="251" y="87"/>
                      <a:pt x="256" y="91"/>
                    </a:cubicBezTo>
                    <a:cubicBezTo>
                      <a:pt x="259" y="93"/>
                      <a:pt x="261" y="94"/>
                      <a:pt x="262" y="96"/>
                    </a:cubicBezTo>
                    <a:cubicBezTo>
                      <a:pt x="264" y="97"/>
                      <a:pt x="265" y="98"/>
                      <a:pt x="265" y="98"/>
                    </a:cubicBezTo>
                    <a:cubicBezTo>
                      <a:pt x="265" y="98"/>
                      <a:pt x="265" y="98"/>
                      <a:pt x="267" y="100"/>
                    </a:cubicBezTo>
                    <a:cubicBezTo>
                      <a:pt x="268" y="101"/>
                      <a:pt x="270" y="103"/>
                      <a:pt x="272" y="105"/>
                    </a:cubicBezTo>
                    <a:cubicBezTo>
                      <a:pt x="276" y="110"/>
                      <a:pt x="282" y="117"/>
                      <a:pt x="286" y="124"/>
                    </a:cubicBezTo>
                    <a:cubicBezTo>
                      <a:pt x="291" y="131"/>
                      <a:pt x="294" y="139"/>
                      <a:pt x="296" y="145"/>
                    </a:cubicBezTo>
                    <a:cubicBezTo>
                      <a:pt x="298" y="148"/>
                      <a:pt x="298" y="151"/>
                      <a:pt x="299" y="153"/>
                    </a:cubicBezTo>
                    <a:cubicBezTo>
                      <a:pt x="299" y="155"/>
                      <a:pt x="300" y="156"/>
                      <a:pt x="300" y="156"/>
                    </a:cubicBezTo>
                    <a:cubicBezTo>
                      <a:pt x="300" y="156"/>
                      <a:pt x="300" y="157"/>
                      <a:pt x="300" y="159"/>
                    </a:cubicBezTo>
                    <a:cubicBezTo>
                      <a:pt x="301" y="160"/>
                      <a:pt x="301" y="163"/>
                      <a:pt x="302" y="166"/>
                    </a:cubicBezTo>
                    <a:cubicBezTo>
                      <a:pt x="303" y="172"/>
                      <a:pt x="304" y="181"/>
                      <a:pt x="303" y="190"/>
                    </a:cubicBezTo>
                    <a:cubicBezTo>
                      <a:pt x="303" y="198"/>
                      <a:pt x="302" y="207"/>
                      <a:pt x="300" y="213"/>
                    </a:cubicBezTo>
                    <a:cubicBezTo>
                      <a:pt x="300" y="215"/>
                      <a:pt x="300" y="216"/>
                      <a:pt x="299" y="217"/>
                    </a:cubicBezTo>
                    <a:cubicBezTo>
                      <a:pt x="299" y="219"/>
                      <a:pt x="299" y="220"/>
                      <a:pt x="299" y="221"/>
                    </a:cubicBezTo>
                    <a:cubicBezTo>
                      <a:pt x="298" y="222"/>
                      <a:pt x="298" y="224"/>
                      <a:pt x="298" y="224"/>
                    </a:cubicBezTo>
                    <a:cubicBezTo>
                      <a:pt x="298" y="224"/>
                      <a:pt x="297" y="225"/>
                      <a:pt x="297" y="226"/>
                    </a:cubicBezTo>
                    <a:cubicBezTo>
                      <a:pt x="296" y="228"/>
                      <a:pt x="295" y="231"/>
                      <a:pt x="294" y="234"/>
                    </a:cubicBezTo>
                    <a:cubicBezTo>
                      <a:pt x="291" y="240"/>
                      <a:pt x="287" y="247"/>
                      <a:pt x="282" y="254"/>
                    </a:cubicBezTo>
                    <a:cubicBezTo>
                      <a:pt x="278" y="261"/>
                      <a:pt x="272" y="268"/>
                      <a:pt x="267" y="272"/>
                    </a:cubicBezTo>
                    <a:cubicBezTo>
                      <a:pt x="266" y="273"/>
                      <a:pt x="265" y="274"/>
                      <a:pt x="264" y="275"/>
                    </a:cubicBezTo>
                    <a:cubicBezTo>
                      <a:pt x="263" y="276"/>
                      <a:pt x="262" y="277"/>
                      <a:pt x="262" y="278"/>
                    </a:cubicBezTo>
                    <a:cubicBezTo>
                      <a:pt x="260" y="279"/>
                      <a:pt x="259" y="279"/>
                      <a:pt x="259" y="279"/>
                    </a:cubicBezTo>
                    <a:cubicBezTo>
                      <a:pt x="259" y="279"/>
                      <a:pt x="258" y="280"/>
                      <a:pt x="257" y="281"/>
                    </a:cubicBezTo>
                    <a:cubicBezTo>
                      <a:pt x="256" y="282"/>
                      <a:pt x="255" y="283"/>
                      <a:pt x="254" y="283"/>
                    </a:cubicBezTo>
                    <a:cubicBezTo>
                      <a:pt x="253" y="284"/>
                      <a:pt x="252" y="285"/>
                      <a:pt x="251" y="286"/>
                    </a:cubicBezTo>
                    <a:cubicBezTo>
                      <a:pt x="245" y="290"/>
                      <a:pt x="238" y="294"/>
                      <a:pt x="230" y="297"/>
                    </a:cubicBezTo>
                    <a:cubicBezTo>
                      <a:pt x="222" y="301"/>
                      <a:pt x="214" y="303"/>
                      <a:pt x="207" y="304"/>
                    </a:cubicBezTo>
                    <a:cubicBezTo>
                      <a:pt x="204" y="305"/>
                      <a:pt x="202" y="305"/>
                      <a:pt x="200" y="305"/>
                    </a:cubicBezTo>
                    <a:cubicBezTo>
                      <a:pt x="198" y="306"/>
                      <a:pt x="197" y="306"/>
                      <a:pt x="197" y="306"/>
                    </a:cubicBezTo>
                    <a:cubicBezTo>
                      <a:pt x="197" y="306"/>
                      <a:pt x="196" y="306"/>
                      <a:pt x="194" y="306"/>
                    </a:cubicBezTo>
                    <a:cubicBezTo>
                      <a:pt x="193" y="306"/>
                      <a:pt x="192" y="306"/>
                      <a:pt x="190" y="306"/>
                    </a:cubicBezTo>
                    <a:cubicBezTo>
                      <a:pt x="189" y="306"/>
                      <a:pt x="188" y="307"/>
                      <a:pt x="186" y="307"/>
                    </a:cubicBezTo>
                    <a:cubicBezTo>
                      <a:pt x="180" y="307"/>
                      <a:pt x="171" y="306"/>
                      <a:pt x="163" y="3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18"/>
              <p:cNvSpPr>
                <a:spLocks/>
              </p:cNvSpPr>
              <p:nvPr/>
            </p:nvSpPr>
            <p:spPr bwMode="auto">
              <a:xfrm>
                <a:off x="6658043" y="2640167"/>
                <a:ext cx="765670" cy="809511"/>
              </a:xfrm>
              <a:custGeom>
                <a:avLst/>
                <a:gdLst>
                  <a:gd name="T0" fmla="*/ 196 w 382"/>
                  <a:gd name="T1" fmla="*/ 358 h 385"/>
                  <a:gd name="T2" fmla="*/ 243 w 382"/>
                  <a:gd name="T3" fmla="*/ 363 h 385"/>
                  <a:gd name="T4" fmla="*/ 278 w 382"/>
                  <a:gd name="T5" fmla="*/ 364 h 385"/>
                  <a:gd name="T6" fmla="*/ 286 w 382"/>
                  <a:gd name="T7" fmla="*/ 326 h 385"/>
                  <a:gd name="T8" fmla="*/ 309 w 382"/>
                  <a:gd name="T9" fmla="*/ 307 h 385"/>
                  <a:gd name="T10" fmla="*/ 351 w 382"/>
                  <a:gd name="T11" fmla="*/ 297 h 385"/>
                  <a:gd name="T12" fmla="*/ 345 w 382"/>
                  <a:gd name="T13" fmla="*/ 264 h 385"/>
                  <a:gd name="T14" fmla="*/ 347 w 382"/>
                  <a:gd name="T15" fmla="*/ 239 h 385"/>
                  <a:gd name="T16" fmla="*/ 359 w 382"/>
                  <a:gd name="T17" fmla="*/ 218 h 385"/>
                  <a:gd name="T18" fmla="*/ 382 w 382"/>
                  <a:gd name="T19" fmla="*/ 183 h 385"/>
                  <a:gd name="T20" fmla="*/ 349 w 382"/>
                  <a:gd name="T21" fmla="*/ 154 h 385"/>
                  <a:gd name="T22" fmla="*/ 342 w 382"/>
                  <a:gd name="T23" fmla="*/ 131 h 385"/>
                  <a:gd name="T24" fmla="*/ 355 w 382"/>
                  <a:gd name="T25" fmla="*/ 95 h 385"/>
                  <a:gd name="T26" fmla="*/ 327 w 382"/>
                  <a:gd name="T27" fmla="*/ 79 h 385"/>
                  <a:gd name="T28" fmla="*/ 297 w 382"/>
                  <a:gd name="T29" fmla="*/ 68 h 385"/>
                  <a:gd name="T30" fmla="*/ 283 w 382"/>
                  <a:gd name="T31" fmla="*/ 40 h 385"/>
                  <a:gd name="T32" fmla="*/ 252 w 382"/>
                  <a:gd name="T33" fmla="*/ 14 h 385"/>
                  <a:gd name="T34" fmla="*/ 220 w 382"/>
                  <a:gd name="T35" fmla="*/ 31 h 385"/>
                  <a:gd name="T36" fmla="*/ 191 w 382"/>
                  <a:gd name="T37" fmla="*/ 24 h 385"/>
                  <a:gd name="T38" fmla="*/ 162 w 382"/>
                  <a:gd name="T39" fmla="*/ 2 h 385"/>
                  <a:gd name="T40" fmla="*/ 140 w 382"/>
                  <a:gd name="T41" fmla="*/ 32 h 385"/>
                  <a:gd name="T42" fmla="*/ 118 w 382"/>
                  <a:gd name="T43" fmla="*/ 44 h 385"/>
                  <a:gd name="T44" fmla="*/ 78 w 382"/>
                  <a:gd name="T45" fmla="*/ 39 h 385"/>
                  <a:gd name="T46" fmla="*/ 56 w 382"/>
                  <a:gd name="T47" fmla="*/ 73 h 385"/>
                  <a:gd name="T48" fmla="*/ 55 w 382"/>
                  <a:gd name="T49" fmla="*/ 97 h 385"/>
                  <a:gd name="T50" fmla="*/ 37 w 382"/>
                  <a:gd name="T51" fmla="*/ 121 h 385"/>
                  <a:gd name="T52" fmla="*/ 6 w 382"/>
                  <a:gd name="T53" fmla="*/ 132 h 385"/>
                  <a:gd name="T54" fmla="*/ 22 w 382"/>
                  <a:gd name="T55" fmla="*/ 171 h 385"/>
                  <a:gd name="T56" fmla="*/ 24 w 382"/>
                  <a:gd name="T57" fmla="*/ 201 h 385"/>
                  <a:gd name="T58" fmla="*/ 3 w 382"/>
                  <a:gd name="T59" fmla="*/ 230 h 385"/>
                  <a:gd name="T60" fmla="*/ 12 w 382"/>
                  <a:gd name="T61" fmla="*/ 262 h 385"/>
                  <a:gd name="T62" fmla="*/ 50 w 382"/>
                  <a:gd name="T63" fmla="*/ 282 h 385"/>
                  <a:gd name="T64" fmla="*/ 53 w 382"/>
                  <a:gd name="T65" fmla="*/ 325 h 385"/>
                  <a:gd name="T66" fmla="*/ 78 w 382"/>
                  <a:gd name="T67" fmla="*/ 347 h 385"/>
                  <a:gd name="T68" fmla="*/ 135 w 382"/>
                  <a:gd name="T69" fmla="*/ 349 h 385"/>
                  <a:gd name="T70" fmla="*/ 161 w 382"/>
                  <a:gd name="T71" fmla="*/ 384 h 385"/>
                  <a:gd name="T72" fmla="*/ 120 w 382"/>
                  <a:gd name="T73" fmla="*/ 302 h 385"/>
                  <a:gd name="T74" fmla="*/ 100 w 382"/>
                  <a:gd name="T75" fmla="*/ 285 h 385"/>
                  <a:gd name="T76" fmla="*/ 81 w 382"/>
                  <a:gd name="T77" fmla="*/ 262 h 385"/>
                  <a:gd name="T78" fmla="*/ 65 w 382"/>
                  <a:gd name="T79" fmla="*/ 226 h 385"/>
                  <a:gd name="T80" fmla="*/ 61 w 382"/>
                  <a:gd name="T81" fmla="*/ 202 h 385"/>
                  <a:gd name="T82" fmla="*/ 61 w 382"/>
                  <a:gd name="T83" fmla="*/ 181 h 385"/>
                  <a:gd name="T84" fmla="*/ 67 w 382"/>
                  <a:gd name="T85" fmla="*/ 153 h 385"/>
                  <a:gd name="T86" fmla="*/ 75 w 382"/>
                  <a:gd name="T87" fmla="*/ 133 h 385"/>
                  <a:gd name="T88" fmla="*/ 105 w 382"/>
                  <a:gd name="T89" fmla="*/ 96 h 385"/>
                  <a:gd name="T90" fmla="*/ 139 w 382"/>
                  <a:gd name="T91" fmla="*/ 75 h 385"/>
                  <a:gd name="T92" fmla="*/ 158 w 382"/>
                  <a:gd name="T93" fmla="*/ 68 h 385"/>
                  <a:gd name="T94" fmla="*/ 204 w 382"/>
                  <a:gd name="T95" fmla="*/ 65 h 385"/>
                  <a:gd name="T96" fmla="*/ 230 w 382"/>
                  <a:gd name="T97" fmla="*/ 71 h 385"/>
                  <a:gd name="T98" fmla="*/ 273 w 382"/>
                  <a:gd name="T99" fmla="*/ 96 h 385"/>
                  <a:gd name="T100" fmla="*/ 297 w 382"/>
                  <a:gd name="T101" fmla="*/ 123 h 385"/>
                  <a:gd name="T102" fmla="*/ 310 w 382"/>
                  <a:gd name="T103" fmla="*/ 148 h 385"/>
                  <a:gd name="T104" fmla="*/ 315 w 382"/>
                  <a:gd name="T105" fmla="*/ 168 h 385"/>
                  <a:gd name="T106" fmla="*/ 312 w 382"/>
                  <a:gd name="T107" fmla="*/ 229 h 385"/>
                  <a:gd name="T108" fmla="*/ 301 w 382"/>
                  <a:gd name="T109" fmla="*/ 257 h 385"/>
                  <a:gd name="T110" fmla="*/ 289 w 382"/>
                  <a:gd name="T111" fmla="*/ 273 h 385"/>
                  <a:gd name="T112" fmla="*/ 271 w 382"/>
                  <a:gd name="T113" fmla="*/ 292 h 385"/>
                  <a:gd name="T114" fmla="*/ 254 w 382"/>
                  <a:gd name="T115" fmla="*/ 304 h 385"/>
                  <a:gd name="T116" fmla="*/ 218 w 382"/>
                  <a:gd name="T117" fmla="*/ 318 h 385"/>
                  <a:gd name="T118" fmla="*/ 196 w 382"/>
                  <a:gd name="T119" fmla="*/ 321 h 385"/>
                  <a:gd name="T120" fmla="*/ 161 w 382"/>
                  <a:gd name="T121" fmla="*/ 318 h 385"/>
                  <a:gd name="T122" fmla="*/ 125 w 382"/>
                  <a:gd name="T123" fmla="*/ 305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2" h="385">
                    <a:moveTo>
                      <a:pt x="178" y="382"/>
                    </a:moveTo>
                    <a:cubicBezTo>
                      <a:pt x="178" y="382"/>
                      <a:pt x="179" y="381"/>
                      <a:pt x="181" y="379"/>
                    </a:cubicBezTo>
                    <a:cubicBezTo>
                      <a:pt x="182" y="377"/>
                      <a:pt x="183" y="375"/>
                      <a:pt x="185" y="372"/>
                    </a:cubicBezTo>
                    <a:cubicBezTo>
                      <a:pt x="188" y="367"/>
                      <a:pt x="191" y="361"/>
                      <a:pt x="191" y="361"/>
                    </a:cubicBezTo>
                    <a:cubicBezTo>
                      <a:pt x="192" y="359"/>
                      <a:pt x="194" y="358"/>
                      <a:pt x="196" y="358"/>
                    </a:cubicBezTo>
                    <a:cubicBezTo>
                      <a:pt x="196" y="358"/>
                      <a:pt x="212" y="356"/>
                      <a:pt x="212" y="356"/>
                    </a:cubicBezTo>
                    <a:cubicBezTo>
                      <a:pt x="212" y="357"/>
                      <a:pt x="228" y="353"/>
                      <a:pt x="228" y="353"/>
                    </a:cubicBezTo>
                    <a:cubicBezTo>
                      <a:pt x="229" y="353"/>
                      <a:pt x="230" y="353"/>
                      <a:pt x="232" y="353"/>
                    </a:cubicBezTo>
                    <a:cubicBezTo>
                      <a:pt x="233" y="354"/>
                      <a:pt x="234" y="354"/>
                      <a:pt x="234" y="355"/>
                    </a:cubicBezTo>
                    <a:cubicBezTo>
                      <a:pt x="234" y="355"/>
                      <a:pt x="239" y="359"/>
                      <a:pt x="243" y="363"/>
                    </a:cubicBezTo>
                    <a:cubicBezTo>
                      <a:pt x="247" y="368"/>
                      <a:pt x="252" y="372"/>
                      <a:pt x="252" y="372"/>
                    </a:cubicBezTo>
                    <a:cubicBezTo>
                      <a:pt x="254" y="373"/>
                      <a:pt x="257" y="374"/>
                      <a:pt x="260" y="373"/>
                    </a:cubicBezTo>
                    <a:cubicBezTo>
                      <a:pt x="260" y="373"/>
                      <a:pt x="264" y="371"/>
                      <a:pt x="269" y="369"/>
                    </a:cubicBezTo>
                    <a:cubicBezTo>
                      <a:pt x="271" y="368"/>
                      <a:pt x="274" y="367"/>
                      <a:pt x="275" y="366"/>
                    </a:cubicBezTo>
                    <a:cubicBezTo>
                      <a:pt x="277" y="365"/>
                      <a:pt x="278" y="364"/>
                      <a:pt x="278" y="364"/>
                    </a:cubicBezTo>
                    <a:cubicBezTo>
                      <a:pt x="281" y="363"/>
                      <a:pt x="282" y="360"/>
                      <a:pt x="282" y="358"/>
                    </a:cubicBezTo>
                    <a:cubicBezTo>
                      <a:pt x="282" y="358"/>
                      <a:pt x="283" y="352"/>
                      <a:pt x="282" y="346"/>
                    </a:cubicBezTo>
                    <a:cubicBezTo>
                      <a:pt x="282" y="340"/>
                      <a:pt x="281" y="334"/>
                      <a:pt x="281" y="334"/>
                    </a:cubicBezTo>
                    <a:cubicBezTo>
                      <a:pt x="281" y="331"/>
                      <a:pt x="282" y="329"/>
                      <a:pt x="284" y="328"/>
                    </a:cubicBezTo>
                    <a:cubicBezTo>
                      <a:pt x="284" y="328"/>
                      <a:pt x="285" y="327"/>
                      <a:pt x="286" y="326"/>
                    </a:cubicBezTo>
                    <a:cubicBezTo>
                      <a:pt x="288" y="325"/>
                      <a:pt x="289" y="324"/>
                      <a:pt x="291" y="323"/>
                    </a:cubicBezTo>
                    <a:cubicBezTo>
                      <a:pt x="294" y="320"/>
                      <a:pt x="297" y="318"/>
                      <a:pt x="297" y="318"/>
                    </a:cubicBezTo>
                    <a:cubicBezTo>
                      <a:pt x="297" y="318"/>
                      <a:pt x="298" y="317"/>
                      <a:pt x="299" y="316"/>
                    </a:cubicBezTo>
                    <a:cubicBezTo>
                      <a:pt x="300" y="315"/>
                      <a:pt x="301" y="314"/>
                      <a:pt x="303" y="312"/>
                    </a:cubicBezTo>
                    <a:cubicBezTo>
                      <a:pt x="306" y="309"/>
                      <a:pt x="309" y="307"/>
                      <a:pt x="309" y="307"/>
                    </a:cubicBezTo>
                    <a:cubicBezTo>
                      <a:pt x="310" y="305"/>
                      <a:pt x="313" y="304"/>
                      <a:pt x="315" y="305"/>
                    </a:cubicBezTo>
                    <a:cubicBezTo>
                      <a:pt x="315" y="305"/>
                      <a:pt x="321" y="306"/>
                      <a:pt x="327" y="307"/>
                    </a:cubicBezTo>
                    <a:cubicBezTo>
                      <a:pt x="333" y="308"/>
                      <a:pt x="339" y="309"/>
                      <a:pt x="339" y="309"/>
                    </a:cubicBezTo>
                    <a:cubicBezTo>
                      <a:pt x="341" y="309"/>
                      <a:pt x="344" y="308"/>
                      <a:pt x="346" y="306"/>
                    </a:cubicBezTo>
                    <a:cubicBezTo>
                      <a:pt x="346" y="306"/>
                      <a:pt x="348" y="302"/>
                      <a:pt x="351" y="297"/>
                    </a:cubicBezTo>
                    <a:cubicBezTo>
                      <a:pt x="353" y="295"/>
                      <a:pt x="354" y="293"/>
                      <a:pt x="355" y="291"/>
                    </a:cubicBezTo>
                    <a:cubicBezTo>
                      <a:pt x="356" y="290"/>
                      <a:pt x="357" y="289"/>
                      <a:pt x="357" y="289"/>
                    </a:cubicBezTo>
                    <a:cubicBezTo>
                      <a:pt x="358" y="286"/>
                      <a:pt x="358" y="283"/>
                      <a:pt x="357" y="281"/>
                    </a:cubicBezTo>
                    <a:cubicBezTo>
                      <a:pt x="357" y="281"/>
                      <a:pt x="354" y="276"/>
                      <a:pt x="350" y="271"/>
                    </a:cubicBezTo>
                    <a:cubicBezTo>
                      <a:pt x="348" y="268"/>
                      <a:pt x="347" y="266"/>
                      <a:pt x="345" y="264"/>
                    </a:cubicBezTo>
                    <a:cubicBezTo>
                      <a:pt x="344" y="262"/>
                      <a:pt x="343" y="261"/>
                      <a:pt x="343" y="261"/>
                    </a:cubicBezTo>
                    <a:cubicBezTo>
                      <a:pt x="341" y="259"/>
                      <a:pt x="341" y="257"/>
                      <a:pt x="342" y="255"/>
                    </a:cubicBezTo>
                    <a:cubicBezTo>
                      <a:pt x="342" y="255"/>
                      <a:pt x="343" y="251"/>
                      <a:pt x="345" y="247"/>
                    </a:cubicBezTo>
                    <a:cubicBezTo>
                      <a:pt x="346" y="245"/>
                      <a:pt x="346" y="243"/>
                      <a:pt x="347" y="242"/>
                    </a:cubicBezTo>
                    <a:cubicBezTo>
                      <a:pt x="347" y="240"/>
                      <a:pt x="347" y="239"/>
                      <a:pt x="347" y="239"/>
                    </a:cubicBezTo>
                    <a:cubicBezTo>
                      <a:pt x="347" y="239"/>
                      <a:pt x="348" y="236"/>
                      <a:pt x="349" y="232"/>
                    </a:cubicBezTo>
                    <a:cubicBezTo>
                      <a:pt x="350" y="230"/>
                      <a:pt x="350" y="228"/>
                      <a:pt x="351" y="226"/>
                    </a:cubicBezTo>
                    <a:cubicBezTo>
                      <a:pt x="351" y="225"/>
                      <a:pt x="351" y="224"/>
                      <a:pt x="351" y="224"/>
                    </a:cubicBezTo>
                    <a:cubicBezTo>
                      <a:pt x="351" y="222"/>
                      <a:pt x="353" y="220"/>
                      <a:pt x="355" y="219"/>
                    </a:cubicBezTo>
                    <a:cubicBezTo>
                      <a:pt x="355" y="219"/>
                      <a:pt x="357" y="218"/>
                      <a:pt x="359" y="218"/>
                    </a:cubicBezTo>
                    <a:cubicBezTo>
                      <a:pt x="361" y="217"/>
                      <a:pt x="364" y="216"/>
                      <a:pt x="367" y="215"/>
                    </a:cubicBezTo>
                    <a:cubicBezTo>
                      <a:pt x="372" y="212"/>
                      <a:pt x="378" y="210"/>
                      <a:pt x="378" y="210"/>
                    </a:cubicBezTo>
                    <a:cubicBezTo>
                      <a:pt x="380" y="209"/>
                      <a:pt x="382" y="206"/>
                      <a:pt x="382" y="203"/>
                    </a:cubicBezTo>
                    <a:cubicBezTo>
                      <a:pt x="382" y="203"/>
                      <a:pt x="382" y="198"/>
                      <a:pt x="382" y="193"/>
                    </a:cubicBezTo>
                    <a:cubicBezTo>
                      <a:pt x="382" y="188"/>
                      <a:pt x="382" y="183"/>
                      <a:pt x="382" y="183"/>
                    </a:cubicBezTo>
                    <a:cubicBezTo>
                      <a:pt x="382" y="180"/>
                      <a:pt x="380" y="177"/>
                      <a:pt x="378" y="176"/>
                    </a:cubicBezTo>
                    <a:cubicBezTo>
                      <a:pt x="378" y="176"/>
                      <a:pt x="372" y="174"/>
                      <a:pt x="367" y="171"/>
                    </a:cubicBezTo>
                    <a:cubicBezTo>
                      <a:pt x="361" y="169"/>
                      <a:pt x="355" y="167"/>
                      <a:pt x="355" y="167"/>
                    </a:cubicBezTo>
                    <a:cubicBezTo>
                      <a:pt x="353" y="166"/>
                      <a:pt x="352" y="164"/>
                      <a:pt x="351" y="162"/>
                    </a:cubicBezTo>
                    <a:cubicBezTo>
                      <a:pt x="351" y="162"/>
                      <a:pt x="350" y="158"/>
                      <a:pt x="349" y="154"/>
                    </a:cubicBezTo>
                    <a:cubicBezTo>
                      <a:pt x="349" y="152"/>
                      <a:pt x="349" y="150"/>
                      <a:pt x="348" y="149"/>
                    </a:cubicBezTo>
                    <a:cubicBezTo>
                      <a:pt x="348" y="147"/>
                      <a:pt x="347" y="146"/>
                      <a:pt x="347" y="146"/>
                    </a:cubicBezTo>
                    <a:cubicBezTo>
                      <a:pt x="347" y="146"/>
                      <a:pt x="346" y="143"/>
                      <a:pt x="345" y="139"/>
                    </a:cubicBezTo>
                    <a:cubicBezTo>
                      <a:pt x="344" y="137"/>
                      <a:pt x="344" y="135"/>
                      <a:pt x="343" y="134"/>
                    </a:cubicBezTo>
                    <a:cubicBezTo>
                      <a:pt x="342" y="132"/>
                      <a:pt x="342" y="131"/>
                      <a:pt x="342" y="131"/>
                    </a:cubicBezTo>
                    <a:cubicBezTo>
                      <a:pt x="341" y="129"/>
                      <a:pt x="341" y="127"/>
                      <a:pt x="343" y="125"/>
                    </a:cubicBezTo>
                    <a:cubicBezTo>
                      <a:pt x="343" y="125"/>
                      <a:pt x="347" y="120"/>
                      <a:pt x="350" y="115"/>
                    </a:cubicBezTo>
                    <a:cubicBezTo>
                      <a:pt x="354" y="110"/>
                      <a:pt x="357" y="105"/>
                      <a:pt x="357" y="105"/>
                    </a:cubicBezTo>
                    <a:cubicBezTo>
                      <a:pt x="358" y="103"/>
                      <a:pt x="358" y="100"/>
                      <a:pt x="357" y="97"/>
                    </a:cubicBezTo>
                    <a:cubicBezTo>
                      <a:pt x="357" y="97"/>
                      <a:pt x="356" y="96"/>
                      <a:pt x="355" y="95"/>
                    </a:cubicBezTo>
                    <a:cubicBezTo>
                      <a:pt x="354" y="93"/>
                      <a:pt x="353" y="91"/>
                      <a:pt x="351" y="89"/>
                    </a:cubicBezTo>
                    <a:cubicBezTo>
                      <a:pt x="349" y="84"/>
                      <a:pt x="346" y="80"/>
                      <a:pt x="346" y="80"/>
                    </a:cubicBezTo>
                    <a:cubicBezTo>
                      <a:pt x="345" y="79"/>
                      <a:pt x="344" y="78"/>
                      <a:pt x="343" y="77"/>
                    </a:cubicBezTo>
                    <a:cubicBezTo>
                      <a:pt x="342" y="77"/>
                      <a:pt x="340" y="77"/>
                      <a:pt x="339" y="77"/>
                    </a:cubicBezTo>
                    <a:cubicBezTo>
                      <a:pt x="339" y="77"/>
                      <a:pt x="333" y="78"/>
                      <a:pt x="327" y="79"/>
                    </a:cubicBezTo>
                    <a:cubicBezTo>
                      <a:pt x="321" y="80"/>
                      <a:pt x="315" y="81"/>
                      <a:pt x="315" y="81"/>
                    </a:cubicBezTo>
                    <a:cubicBezTo>
                      <a:pt x="313" y="82"/>
                      <a:pt x="310" y="81"/>
                      <a:pt x="309" y="79"/>
                    </a:cubicBezTo>
                    <a:cubicBezTo>
                      <a:pt x="309" y="79"/>
                      <a:pt x="306" y="76"/>
                      <a:pt x="303" y="74"/>
                    </a:cubicBezTo>
                    <a:cubicBezTo>
                      <a:pt x="302" y="72"/>
                      <a:pt x="300" y="71"/>
                      <a:pt x="299" y="70"/>
                    </a:cubicBezTo>
                    <a:cubicBezTo>
                      <a:pt x="298" y="69"/>
                      <a:pt x="297" y="68"/>
                      <a:pt x="297" y="68"/>
                    </a:cubicBezTo>
                    <a:cubicBezTo>
                      <a:pt x="297" y="68"/>
                      <a:pt x="294" y="66"/>
                      <a:pt x="291" y="63"/>
                    </a:cubicBezTo>
                    <a:cubicBezTo>
                      <a:pt x="289" y="62"/>
                      <a:pt x="288" y="61"/>
                      <a:pt x="287" y="60"/>
                    </a:cubicBezTo>
                    <a:cubicBezTo>
                      <a:pt x="285" y="59"/>
                      <a:pt x="285" y="58"/>
                      <a:pt x="285" y="58"/>
                    </a:cubicBezTo>
                    <a:cubicBezTo>
                      <a:pt x="283" y="57"/>
                      <a:pt x="281" y="55"/>
                      <a:pt x="282" y="52"/>
                    </a:cubicBezTo>
                    <a:cubicBezTo>
                      <a:pt x="282" y="52"/>
                      <a:pt x="282" y="46"/>
                      <a:pt x="283" y="40"/>
                    </a:cubicBezTo>
                    <a:cubicBezTo>
                      <a:pt x="283" y="34"/>
                      <a:pt x="283" y="28"/>
                      <a:pt x="283" y="28"/>
                    </a:cubicBezTo>
                    <a:cubicBezTo>
                      <a:pt x="283" y="26"/>
                      <a:pt x="281" y="23"/>
                      <a:pt x="278" y="22"/>
                    </a:cubicBezTo>
                    <a:cubicBezTo>
                      <a:pt x="278" y="22"/>
                      <a:pt x="274" y="20"/>
                      <a:pt x="269" y="17"/>
                    </a:cubicBezTo>
                    <a:cubicBezTo>
                      <a:pt x="265" y="15"/>
                      <a:pt x="260" y="13"/>
                      <a:pt x="260" y="13"/>
                    </a:cubicBezTo>
                    <a:cubicBezTo>
                      <a:pt x="257" y="12"/>
                      <a:pt x="254" y="13"/>
                      <a:pt x="252" y="14"/>
                    </a:cubicBezTo>
                    <a:cubicBezTo>
                      <a:pt x="252" y="14"/>
                      <a:pt x="248" y="18"/>
                      <a:pt x="243" y="22"/>
                    </a:cubicBezTo>
                    <a:cubicBezTo>
                      <a:pt x="239" y="26"/>
                      <a:pt x="235" y="31"/>
                      <a:pt x="235" y="31"/>
                    </a:cubicBezTo>
                    <a:cubicBezTo>
                      <a:pt x="233" y="33"/>
                      <a:pt x="231" y="33"/>
                      <a:pt x="228" y="33"/>
                    </a:cubicBezTo>
                    <a:cubicBezTo>
                      <a:pt x="228" y="33"/>
                      <a:pt x="227" y="32"/>
                      <a:pt x="226" y="32"/>
                    </a:cubicBezTo>
                    <a:cubicBezTo>
                      <a:pt x="224" y="32"/>
                      <a:pt x="222" y="31"/>
                      <a:pt x="220" y="31"/>
                    </a:cubicBezTo>
                    <a:cubicBezTo>
                      <a:pt x="217" y="30"/>
                      <a:pt x="213" y="29"/>
                      <a:pt x="213" y="29"/>
                    </a:cubicBezTo>
                    <a:cubicBezTo>
                      <a:pt x="213" y="29"/>
                      <a:pt x="212" y="29"/>
                      <a:pt x="210" y="29"/>
                    </a:cubicBezTo>
                    <a:cubicBezTo>
                      <a:pt x="209" y="29"/>
                      <a:pt x="207" y="29"/>
                      <a:pt x="205" y="29"/>
                    </a:cubicBezTo>
                    <a:cubicBezTo>
                      <a:pt x="201" y="28"/>
                      <a:pt x="197" y="28"/>
                      <a:pt x="197" y="28"/>
                    </a:cubicBezTo>
                    <a:cubicBezTo>
                      <a:pt x="194" y="28"/>
                      <a:pt x="192" y="26"/>
                      <a:pt x="191" y="24"/>
                    </a:cubicBezTo>
                    <a:cubicBezTo>
                      <a:pt x="191" y="24"/>
                      <a:pt x="188" y="19"/>
                      <a:pt x="185" y="14"/>
                    </a:cubicBezTo>
                    <a:cubicBezTo>
                      <a:pt x="182" y="9"/>
                      <a:pt x="179" y="3"/>
                      <a:pt x="179" y="3"/>
                    </a:cubicBezTo>
                    <a:cubicBezTo>
                      <a:pt x="178" y="2"/>
                      <a:pt x="177" y="2"/>
                      <a:pt x="176" y="1"/>
                    </a:cubicBezTo>
                    <a:cubicBezTo>
                      <a:pt x="175" y="1"/>
                      <a:pt x="173" y="0"/>
                      <a:pt x="172" y="1"/>
                    </a:cubicBezTo>
                    <a:cubicBezTo>
                      <a:pt x="172" y="1"/>
                      <a:pt x="167" y="1"/>
                      <a:pt x="162" y="2"/>
                    </a:cubicBezTo>
                    <a:cubicBezTo>
                      <a:pt x="159" y="2"/>
                      <a:pt x="156" y="2"/>
                      <a:pt x="155" y="3"/>
                    </a:cubicBezTo>
                    <a:cubicBezTo>
                      <a:pt x="153" y="3"/>
                      <a:pt x="151" y="4"/>
                      <a:pt x="151" y="4"/>
                    </a:cubicBezTo>
                    <a:cubicBezTo>
                      <a:pt x="149" y="4"/>
                      <a:pt x="146" y="6"/>
                      <a:pt x="146" y="8"/>
                    </a:cubicBezTo>
                    <a:cubicBezTo>
                      <a:pt x="146" y="8"/>
                      <a:pt x="144" y="14"/>
                      <a:pt x="142" y="20"/>
                    </a:cubicBezTo>
                    <a:cubicBezTo>
                      <a:pt x="141" y="26"/>
                      <a:pt x="140" y="32"/>
                      <a:pt x="140" y="32"/>
                    </a:cubicBezTo>
                    <a:cubicBezTo>
                      <a:pt x="139" y="34"/>
                      <a:pt x="138" y="36"/>
                      <a:pt x="135" y="37"/>
                    </a:cubicBezTo>
                    <a:cubicBezTo>
                      <a:pt x="135" y="37"/>
                      <a:pt x="134" y="37"/>
                      <a:pt x="133" y="38"/>
                    </a:cubicBezTo>
                    <a:cubicBezTo>
                      <a:pt x="132" y="38"/>
                      <a:pt x="130" y="39"/>
                      <a:pt x="128" y="40"/>
                    </a:cubicBezTo>
                    <a:cubicBezTo>
                      <a:pt x="124" y="41"/>
                      <a:pt x="121" y="43"/>
                      <a:pt x="121" y="43"/>
                    </a:cubicBezTo>
                    <a:cubicBezTo>
                      <a:pt x="121" y="43"/>
                      <a:pt x="120" y="43"/>
                      <a:pt x="118" y="44"/>
                    </a:cubicBezTo>
                    <a:cubicBezTo>
                      <a:pt x="117" y="44"/>
                      <a:pt x="115" y="45"/>
                      <a:pt x="113" y="46"/>
                    </a:cubicBezTo>
                    <a:cubicBezTo>
                      <a:pt x="110" y="48"/>
                      <a:pt x="106" y="50"/>
                      <a:pt x="106" y="50"/>
                    </a:cubicBezTo>
                    <a:cubicBezTo>
                      <a:pt x="104" y="51"/>
                      <a:pt x="102" y="51"/>
                      <a:pt x="100" y="50"/>
                    </a:cubicBezTo>
                    <a:cubicBezTo>
                      <a:pt x="100" y="50"/>
                      <a:pt x="94" y="47"/>
                      <a:pt x="89" y="44"/>
                    </a:cubicBezTo>
                    <a:cubicBezTo>
                      <a:pt x="84" y="42"/>
                      <a:pt x="78" y="39"/>
                      <a:pt x="78" y="39"/>
                    </a:cubicBezTo>
                    <a:cubicBezTo>
                      <a:pt x="76" y="38"/>
                      <a:pt x="73" y="38"/>
                      <a:pt x="71" y="40"/>
                    </a:cubicBezTo>
                    <a:cubicBezTo>
                      <a:pt x="71" y="40"/>
                      <a:pt x="67" y="44"/>
                      <a:pt x="63" y="47"/>
                    </a:cubicBezTo>
                    <a:cubicBezTo>
                      <a:pt x="59" y="50"/>
                      <a:pt x="55" y="54"/>
                      <a:pt x="55" y="54"/>
                    </a:cubicBezTo>
                    <a:cubicBezTo>
                      <a:pt x="53" y="56"/>
                      <a:pt x="52" y="59"/>
                      <a:pt x="53" y="61"/>
                    </a:cubicBezTo>
                    <a:cubicBezTo>
                      <a:pt x="53" y="61"/>
                      <a:pt x="54" y="67"/>
                      <a:pt x="56" y="73"/>
                    </a:cubicBezTo>
                    <a:cubicBezTo>
                      <a:pt x="57" y="75"/>
                      <a:pt x="58" y="78"/>
                      <a:pt x="59" y="80"/>
                    </a:cubicBezTo>
                    <a:cubicBezTo>
                      <a:pt x="60" y="83"/>
                      <a:pt x="61" y="84"/>
                      <a:pt x="61" y="84"/>
                    </a:cubicBezTo>
                    <a:cubicBezTo>
                      <a:pt x="61" y="86"/>
                      <a:pt x="61" y="89"/>
                      <a:pt x="60" y="91"/>
                    </a:cubicBezTo>
                    <a:cubicBezTo>
                      <a:pt x="60" y="91"/>
                      <a:pt x="59" y="91"/>
                      <a:pt x="58" y="92"/>
                    </a:cubicBezTo>
                    <a:cubicBezTo>
                      <a:pt x="57" y="94"/>
                      <a:pt x="56" y="95"/>
                      <a:pt x="55" y="97"/>
                    </a:cubicBezTo>
                    <a:cubicBezTo>
                      <a:pt x="52" y="100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49" y="106"/>
                    </a:cubicBezTo>
                    <a:cubicBezTo>
                      <a:pt x="48" y="107"/>
                      <a:pt x="47" y="109"/>
                      <a:pt x="46" y="110"/>
                    </a:cubicBezTo>
                    <a:cubicBezTo>
                      <a:pt x="44" y="114"/>
                      <a:pt x="42" y="117"/>
                      <a:pt x="42" y="117"/>
                    </a:cubicBezTo>
                    <a:cubicBezTo>
                      <a:pt x="41" y="120"/>
                      <a:pt x="39" y="121"/>
                      <a:pt x="37" y="121"/>
                    </a:cubicBezTo>
                    <a:cubicBezTo>
                      <a:pt x="37" y="121"/>
                      <a:pt x="35" y="121"/>
                      <a:pt x="33" y="121"/>
                    </a:cubicBezTo>
                    <a:cubicBezTo>
                      <a:pt x="31" y="121"/>
                      <a:pt x="28" y="122"/>
                      <a:pt x="25" y="122"/>
                    </a:cubicBezTo>
                    <a:cubicBezTo>
                      <a:pt x="19" y="123"/>
                      <a:pt x="12" y="124"/>
                      <a:pt x="12" y="124"/>
                    </a:cubicBezTo>
                    <a:cubicBezTo>
                      <a:pt x="10" y="124"/>
                      <a:pt x="8" y="126"/>
                      <a:pt x="7" y="128"/>
                    </a:cubicBezTo>
                    <a:cubicBezTo>
                      <a:pt x="7" y="128"/>
                      <a:pt x="6" y="130"/>
                      <a:pt x="6" y="132"/>
                    </a:cubicBezTo>
                    <a:cubicBezTo>
                      <a:pt x="5" y="133"/>
                      <a:pt x="5" y="136"/>
                      <a:pt x="4" y="138"/>
                    </a:cubicBezTo>
                    <a:cubicBezTo>
                      <a:pt x="2" y="143"/>
                      <a:pt x="1" y="148"/>
                      <a:pt x="1" y="148"/>
                    </a:cubicBezTo>
                    <a:cubicBezTo>
                      <a:pt x="0" y="151"/>
                      <a:pt x="1" y="154"/>
                      <a:pt x="3" y="155"/>
                    </a:cubicBezTo>
                    <a:cubicBezTo>
                      <a:pt x="3" y="155"/>
                      <a:pt x="8" y="160"/>
                      <a:pt x="12" y="163"/>
                    </a:cubicBezTo>
                    <a:cubicBezTo>
                      <a:pt x="17" y="167"/>
                      <a:pt x="22" y="171"/>
                      <a:pt x="22" y="171"/>
                    </a:cubicBezTo>
                    <a:cubicBezTo>
                      <a:pt x="24" y="172"/>
                      <a:pt x="25" y="174"/>
                      <a:pt x="25" y="177"/>
                    </a:cubicBezTo>
                    <a:cubicBezTo>
                      <a:pt x="25" y="177"/>
                      <a:pt x="24" y="181"/>
                      <a:pt x="24" y="185"/>
                    </a:cubicBezTo>
                    <a:cubicBezTo>
                      <a:pt x="24" y="187"/>
                      <a:pt x="24" y="189"/>
                      <a:pt x="24" y="190"/>
                    </a:cubicBezTo>
                    <a:cubicBezTo>
                      <a:pt x="24" y="192"/>
                      <a:pt x="24" y="193"/>
                      <a:pt x="24" y="193"/>
                    </a:cubicBezTo>
                    <a:cubicBezTo>
                      <a:pt x="24" y="193"/>
                      <a:pt x="24" y="197"/>
                      <a:pt x="24" y="201"/>
                    </a:cubicBezTo>
                    <a:cubicBezTo>
                      <a:pt x="24" y="203"/>
                      <a:pt x="24" y="205"/>
                      <a:pt x="24" y="206"/>
                    </a:cubicBezTo>
                    <a:cubicBezTo>
                      <a:pt x="25" y="208"/>
                      <a:pt x="25" y="209"/>
                      <a:pt x="25" y="209"/>
                    </a:cubicBezTo>
                    <a:cubicBezTo>
                      <a:pt x="25" y="211"/>
                      <a:pt x="24" y="213"/>
                      <a:pt x="22" y="215"/>
                    </a:cubicBezTo>
                    <a:cubicBezTo>
                      <a:pt x="22" y="215"/>
                      <a:pt x="17" y="218"/>
                      <a:pt x="12" y="222"/>
                    </a:cubicBezTo>
                    <a:cubicBezTo>
                      <a:pt x="8" y="226"/>
                      <a:pt x="3" y="230"/>
                      <a:pt x="3" y="230"/>
                    </a:cubicBezTo>
                    <a:cubicBezTo>
                      <a:pt x="1" y="232"/>
                      <a:pt x="0" y="234"/>
                      <a:pt x="1" y="237"/>
                    </a:cubicBezTo>
                    <a:cubicBezTo>
                      <a:pt x="1" y="237"/>
                      <a:pt x="1" y="238"/>
                      <a:pt x="2" y="240"/>
                    </a:cubicBezTo>
                    <a:cubicBezTo>
                      <a:pt x="2" y="242"/>
                      <a:pt x="3" y="245"/>
                      <a:pt x="4" y="247"/>
                    </a:cubicBezTo>
                    <a:cubicBezTo>
                      <a:pt x="5" y="252"/>
                      <a:pt x="7" y="257"/>
                      <a:pt x="7" y="257"/>
                    </a:cubicBezTo>
                    <a:cubicBezTo>
                      <a:pt x="8" y="260"/>
                      <a:pt x="10" y="262"/>
                      <a:pt x="12" y="262"/>
                    </a:cubicBezTo>
                    <a:cubicBezTo>
                      <a:pt x="12" y="262"/>
                      <a:pt x="18" y="263"/>
                      <a:pt x="25" y="264"/>
                    </a:cubicBezTo>
                    <a:cubicBezTo>
                      <a:pt x="31" y="264"/>
                      <a:pt x="37" y="264"/>
                      <a:pt x="37" y="264"/>
                    </a:cubicBezTo>
                    <a:cubicBezTo>
                      <a:pt x="38" y="265"/>
                      <a:pt x="39" y="265"/>
                      <a:pt x="40" y="266"/>
                    </a:cubicBezTo>
                    <a:cubicBezTo>
                      <a:pt x="41" y="266"/>
                      <a:pt x="42" y="267"/>
                      <a:pt x="42" y="268"/>
                    </a:cubicBezTo>
                    <a:cubicBezTo>
                      <a:pt x="42" y="268"/>
                      <a:pt x="50" y="282"/>
                      <a:pt x="50" y="282"/>
                    </a:cubicBezTo>
                    <a:cubicBezTo>
                      <a:pt x="50" y="282"/>
                      <a:pt x="59" y="295"/>
                      <a:pt x="59" y="295"/>
                    </a:cubicBezTo>
                    <a:cubicBezTo>
                      <a:pt x="61" y="297"/>
                      <a:pt x="61" y="299"/>
                      <a:pt x="60" y="302"/>
                    </a:cubicBezTo>
                    <a:cubicBezTo>
                      <a:pt x="60" y="302"/>
                      <a:pt x="58" y="307"/>
                      <a:pt x="56" y="313"/>
                    </a:cubicBezTo>
                    <a:cubicBezTo>
                      <a:pt x="55" y="316"/>
                      <a:pt x="54" y="319"/>
                      <a:pt x="54" y="321"/>
                    </a:cubicBezTo>
                    <a:cubicBezTo>
                      <a:pt x="53" y="323"/>
                      <a:pt x="53" y="325"/>
                      <a:pt x="53" y="325"/>
                    </a:cubicBezTo>
                    <a:cubicBezTo>
                      <a:pt x="52" y="327"/>
                      <a:pt x="53" y="330"/>
                      <a:pt x="55" y="332"/>
                    </a:cubicBezTo>
                    <a:cubicBezTo>
                      <a:pt x="55" y="332"/>
                      <a:pt x="56" y="333"/>
                      <a:pt x="57" y="334"/>
                    </a:cubicBezTo>
                    <a:cubicBezTo>
                      <a:pt x="59" y="335"/>
                      <a:pt x="60" y="337"/>
                      <a:pt x="62" y="339"/>
                    </a:cubicBezTo>
                    <a:cubicBezTo>
                      <a:pt x="66" y="342"/>
                      <a:pt x="70" y="345"/>
                      <a:pt x="70" y="345"/>
                    </a:cubicBezTo>
                    <a:cubicBezTo>
                      <a:pt x="73" y="347"/>
                      <a:pt x="75" y="348"/>
                      <a:pt x="78" y="347"/>
                    </a:cubicBezTo>
                    <a:cubicBezTo>
                      <a:pt x="78" y="347"/>
                      <a:pt x="83" y="344"/>
                      <a:pt x="89" y="341"/>
                    </a:cubicBezTo>
                    <a:cubicBezTo>
                      <a:pt x="94" y="338"/>
                      <a:pt x="99" y="335"/>
                      <a:pt x="99" y="335"/>
                    </a:cubicBezTo>
                    <a:cubicBezTo>
                      <a:pt x="101" y="334"/>
                      <a:pt x="104" y="334"/>
                      <a:pt x="106" y="336"/>
                    </a:cubicBezTo>
                    <a:cubicBezTo>
                      <a:pt x="120" y="343"/>
                      <a:pt x="120" y="343"/>
                      <a:pt x="120" y="343"/>
                    </a:cubicBezTo>
                    <a:cubicBezTo>
                      <a:pt x="135" y="349"/>
                      <a:pt x="135" y="349"/>
                      <a:pt x="135" y="349"/>
                    </a:cubicBezTo>
                    <a:cubicBezTo>
                      <a:pt x="137" y="350"/>
                      <a:pt x="139" y="352"/>
                      <a:pt x="140" y="354"/>
                    </a:cubicBezTo>
                    <a:cubicBezTo>
                      <a:pt x="140" y="354"/>
                      <a:pt x="141" y="360"/>
                      <a:pt x="142" y="366"/>
                    </a:cubicBezTo>
                    <a:cubicBezTo>
                      <a:pt x="144" y="372"/>
                      <a:pt x="145" y="378"/>
                      <a:pt x="145" y="378"/>
                    </a:cubicBezTo>
                    <a:cubicBezTo>
                      <a:pt x="146" y="380"/>
                      <a:pt x="148" y="382"/>
                      <a:pt x="151" y="382"/>
                    </a:cubicBezTo>
                    <a:cubicBezTo>
                      <a:pt x="151" y="382"/>
                      <a:pt x="156" y="383"/>
                      <a:pt x="161" y="384"/>
                    </a:cubicBezTo>
                    <a:cubicBezTo>
                      <a:pt x="164" y="385"/>
                      <a:pt x="166" y="385"/>
                      <a:pt x="168" y="385"/>
                    </a:cubicBezTo>
                    <a:cubicBezTo>
                      <a:pt x="170" y="385"/>
                      <a:pt x="172" y="385"/>
                      <a:pt x="172" y="385"/>
                    </a:cubicBezTo>
                    <a:cubicBezTo>
                      <a:pt x="174" y="385"/>
                      <a:pt x="177" y="384"/>
                      <a:pt x="178" y="382"/>
                    </a:cubicBezTo>
                    <a:close/>
                    <a:moveTo>
                      <a:pt x="125" y="305"/>
                    </a:moveTo>
                    <a:cubicBezTo>
                      <a:pt x="124" y="304"/>
                      <a:pt x="122" y="303"/>
                      <a:pt x="120" y="302"/>
                    </a:cubicBezTo>
                    <a:cubicBezTo>
                      <a:pt x="119" y="301"/>
                      <a:pt x="117" y="299"/>
                      <a:pt x="115" y="298"/>
                    </a:cubicBezTo>
                    <a:cubicBezTo>
                      <a:pt x="114" y="298"/>
                      <a:pt x="113" y="297"/>
                      <a:pt x="113" y="296"/>
                    </a:cubicBezTo>
                    <a:cubicBezTo>
                      <a:pt x="112" y="296"/>
                      <a:pt x="111" y="295"/>
                      <a:pt x="110" y="294"/>
                    </a:cubicBezTo>
                    <a:cubicBezTo>
                      <a:pt x="108" y="293"/>
                      <a:pt x="106" y="291"/>
                      <a:pt x="105" y="290"/>
                    </a:cubicBezTo>
                    <a:cubicBezTo>
                      <a:pt x="103" y="289"/>
                      <a:pt x="101" y="287"/>
                      <a:pt x="100" y="285"/>
                    </a:cubicBezTo>
                    <a:cubicBezTo>
                      <a:pt x="98" y="284"/>
                      <a:pt x="96" y="282"/>
                      <a:pt x="95" y="281"/>
                    </a:cubicBezTo>
                    <a:cubicBezTo>
                      <a:pt x="92" y="278"/>
                      <a:pt x="90" y="274"/>
                      <a:pt x="87" y="272"/>
                    </a:cubicBezTo>
                    <a:cubicBezTo>
                      <a:pt x="86" y="270"/>
                      <a:pt x="85" y="269"/>
                      <a:pt x="85" y="268"/>
                    </a:cubicBezTo>
                    <a:cubicBezTo>
                      <a:pt x="84" y="267"/>
                      <a:pt x="83" y="266"/>
                      <a:pt x="83" y="265"/>
                    </a:cubicBezTo>
                    <a:cubicBezTo>
                      <a:pt x="81" y="263"/>
                      <a:pt x="81" y="262"/>
                      <a:pt x="81" y="262"/>
                    </a:cubicBezTo>
                    <a:cubicBezTo>
                      <a:pt x="81" y="262"/>
                      <a:pt x="80" y="261"/>
                      <a:pt x="79" y="260"/>
                    </a:cubicBezTo>
                    <a:cubicBezTo>
                      <a:pt x="78" y="258"/>
                      <a:pt x="77" y="255"/>
                      <a:pt x="75" y="252"/>
                    </a:cubicBezTo>
                    <a:cubicBezTo>
                      <a:pt x="73" y="249"/>
                      <a:pt x="72" y="246"/>
                      <a:pt x="70" y="242"/>
                    </a:cubicBezTo>
                    <a:cubicBezTo>
                      <a:pt x="68" y="238"/>
                      <a:pt x="67" y="233"/>
                      <a:pt x="66" y="229"/>
                    </a:cubicBezTo>
                    <a:cubicBezTo>
                      <a:pt x="65" y="228"/>
                      <a:pt x="65" y="227"/>
                      <a:pt x="65" y="226"/>
                    </a:cubicBezTo>
                    <a:cubicBezTo>
                      <a:pt x="64" y="225"/>
                      <a:pt x="64" y="223"/>
                      <a:pt x="64" y="222"/>
                    </a:cubicBezTo>
                    <a:cubicBezTo>
                      <a:pt x="63" y="220"/>
                      <a:pt x="63" y="218"/>
                      <a:pt x="62" y="216"/>
                    </a:cubicBezTo>
                    <a:cubicBezTo>
                      <a:pt x="62" y="214"/>
                      <a:pt x="62" y="212"/>
                      <a:pt x="62" y="210"/>
                    </a:cubicBezTo>
                    <a:cubicBezTo>
                      <a:pt x="61" y="208"/>
                      <a:pt x="61" y="206"/>
                      <a:pt x="61" y="204"/>
                    </a:cubicBezTo>
                    <a:cubicBezTo>
                      <a:pt x="61" y="203"/>
                      <a:pt x="61" y="203"/>
                      <a:pt x="61" y="202"/>
                    </a:cubicBezTo>
                    <a:cubicBezTo>
                      <a:pt x="61" y="201"/>
                      <a:pt x="61" y="200"/>
                      <a:pt x="61" y="200"/>
                    </a:cubicBezTo>
                    <a:cubicBezTo>
                      <a:pt x="61" y="198"/>
                      <a:pt x="60" y="197"/>
                      <a:pt x="60" y="196"/>
                    </a:cubicBezTo>
                    <a:cubicBezTo>
                      <a:pt x="60" y="194"/>
                      <a:pt x="60" y="193"/>
                      <a:pt x="60" y="193"/>
                    </a:cubicBezTo>
                    <a:cubicBezTo>
                      <a:pt x="60" y="193"/>
                      <a:pt x="60" y="192"/>
                      <a:pt x="60" y="190"/>
                    </a:cubicBezTo>
                    <a:cubicBezTo>
                      <a:pt x="60" y="188"/>
                      <a:pt x="61" y="185"/>
                      <a:pt x="61" y="181"/>
                    </a:cubicBezTo>
                    <a:cubicBezTo>
                      <a:pt x="61" y="180"/>
                      <a:pt x="61" y="178"/>
                      <a:pt x="61" y="176"/>
                    </a:cubicBezTo>
                    <a:cubicBezTo>
                      <a:pt x="62" y="174"/>
                      <a:pt x="62" y="172"/>
                      <a:pt x="63" y="170"/>
                    </a:cubicBezTo>
                    <a:cubicBezTo>
                      <a:pt x="63" y="168"/>
                      <a:pt x="63" y="165"/>
                      <a:pt x="64" y="163"/>
                    </a:cubicBezTo>
                    <a:cubicBezTo>
                      <a:pt x="64" y="161"/>
                      <a:pt x="65" y="159"/>
                      <a:pt x="66" y="157"/>
                    </a:cubicBezTo>
                    <a:cubicBezTo>
                      <a:pt x="67" y="153"/>
                      <a:pt x="67" y="153"/>
                      <a:pt x="67" y="153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0"/>
                      <a:pt x="68" y="150"/>
                      <a:pt x="68" y="150"/>
                    </a:cubicBezTo>
                    <a:cubicBezTo>
                      <a:pt x="69" y="148"/>
                      <a:pt x="69" y="146"/>
                      <a:pt x="70" y="144"/>
                    </a:cubicBezTo>
                    <a:cubicBezTo>
                      <a:pt x="71" y="142"/>
                      <a:pt x="72" y="140"/>
                      <a:pt x="73" y="138"/>
                    </a:cubicBezTo>
                    <a:cubicBezTo>
                      <a:pt x="73" y="136"/>
                      <a:pt x="74" y="135"/>
                      <a:pt x="75" y="133"/>
                    </a:cubicBezTo>
                    <a:cubicBezTo>
                      <a:pt x="77" y="130"/>
                      <a:pt x="78" y="128"/>
                      <a:pt x="79" y="126"/>
                    </a:cubicBezTo>
                    <a:cubicBezTo>
                      <a:pt x="80" y="124"/>
                      <a:pt x="81" y="123"/>
                      <a:pt x="81" y="123"/>
                    </a:cubicBezTo>
                    <a:cubicBezTo>
                      <a:pt x="81" y="123"/>
                      <a:pt x="82" y="122"/>
                      <a:pt x="83" y="121"/>
                    </a:cubicBezTo>
                    <a:cubicBezTo>
                      <a:pt x="84" y="119"/>
                      <a:pt x="85" y="116"/>
                      <a:pt x="88" y="114"/>
                    </a:cubicBezTo>
                    <a:cubicBezTo>
                      <a:pt x="92" y="108"/>
                      <a:pt x="98" y="102"/>
                      <a:pt x="105" y="96"/>
                    </a:cubicBezTo>
                    <a:cubicBezTo>
                      <a:pt x="108" y="93"/>
                      <a:pt x="112" y="90"/>
                      <a:pt x="115" y="87"/>
                    </a:cubicBezTo>
                    <a:cubicBezTo>
                      <a:pt x="119" y="85"/>
                      <a:pt x="122" y="83"/>
                      <a:pt x="125" y="81"/>
                    </a:cubicBezTo>
                    <a:cubicBezTo>
                      <a:pt x="128" y="79"/>
                      <a:pt x="131" y="78"/>
                      <a:pt x="133" y="77"/>
                    </a:cubicBezTo>
                    <a:cubicBezTo>
                      <a:pt x="135" y="76"/>
                      <a:pt x="136" y="76"/>
                      <a:pt x="136" y="76"/>
                    </a:cubicBezTo>
                    <a:cubicBezTo>
                      <a:pt x="136" y="76"/>
                      <a:pt x="137" y="75"/>
                      <a:pt x="139" y="75"/>
                    </a:cubicBezTo>
                    <a:cubicBezTo>
                      <a:pt x="139" y="74"/>
                      <a:pt x="141" y="74"/>
                      <a:pt x="142" y="73"/>
                    </a:cubicBezTo>
                    <a:cubicBezTo>
                      <a:pt x="143" y="73"/>
                      <a:pt x="143" y="73"/>
                      <a:pt x="144" y="72"/>
                    </a:cubicBezTo>
                    <a:cubicBezTo>
                      <a:pt x="145" y="72"/>
                      <a:pt x="145" y="72"/>
                      <a:pt x="146" y="72"/>
                    </a:cubicBezTo>
                    <a:cubicBezTo>
                      <a:pt x="148" y="71"/>
                      <a:pt x="150" y="71"/>
                      <a:pt x="152" y="70"/>
                    </a:cubicBezTo>
                    <a:cubicBezTo>
                      <a:pt x="153" y="69"/>
                      <a:pt x="155" y="68"/>
                      <a:pt x="158" y="68"/>
                    </a:cubicBezTo>
                    <a:cubicBezTo>
                      <a:pt x="160" y="68"/>
                      <a:pt x="162" y="67"/>
                      <a:pt x="164" y="67"/>
                    </a:cubicBezTo>
                    <a:cubicBezTo>
                      <a:pt x="166" y="66"/>
                      <a:pt x="168" y="66"/>
                      <a:pt x="171" y="66"/>
                    </a:cubicBezTo>
                    <a:cubicBezTo>
                      <a:pt x="175" y="65"/>
                      <a:pt x="180" y="64"/>
                      <a:pt x="184" y="64"/>
                    </a:cubicBezTo>
                    <a:cubicBezTo>
                      <a:pt x="188" y="64"/>
                      <a:pt x="193" y="64"/>
                      <a:pt x="196" y="64"/>
                    </a:cubicBezTo>
                    <a:cubicBezTo>
                      <a:pt x="199" y="65"/>
                      <a:pt x="202" y="65"/>
                      <a:pt x="204" y="65"/>
                    </a:cubicBezTo>
                    <a:cubicBezTo>
                      <a:pt x="205" y="65"/>
                      <a:pt x="206" y="65"/>
                      <a:pt x="207" y="65"/>
                    </a:cubicBezTo>
                    <a:cubicBezTo>
                      <a:pt x="207" y="66"/>
                      <a:pt x="207" y="66"/>
                      <a:pt x="207" y="66"/>
                    </a:cubicBezTo>
                    <a:cubicBezTo>
                      <a:pt x="207" y="66"/>
                      <a:pt x="208" y="66"/>
                      <a:pt x="210" y="66"/>
                    </a:cubicBezTo>
                    <a:cubicBezTo>
                      <a:pt x="212" y="67"/>
                      <a:pt x="215" y="67"/>
                      <a:pt x="219" y="68"/>
                    </a:cubicBezTo>
                    <a:cubicBezTo>
                      <a:pt x="222" y="69"/>
                      <a:pt x="226" y="70"/>
                      <a:pt x="230" y="71"/>
                    </a:cubicBezTo>
                    <a:cubicBezTo>
                      <a:pt x="234" y="72"/>
                      <a:pt x="238" y="74"/>
                      <a:pt x="242" y="76"/>
                    </a:cubicBezTo>
                    <a:cubicBezTo>
                      <a:pt x="247" y="78"/>
                      <a:pt x="251" y="80"/>
                      <a:pt x="254" y="82"/>
                    </a:cubicBezTo>
                    <a:cubicBezTo>
                      <a:pt x="258" y="85"/>
                      <a:pt x="261" y="87"/>
                      <a:pt x="264" y="89"/>
                    </a:cubicBezTo>
                    <a:cubicBezTo>
                      <a:pt x="267" y="91"/>
                      <a:pt x="269" y="93"/>
                      <a:pt x="271" y="94"/>
                    </a:cubicBezTo>
                    <a:cubicBezTo>
                      <a:pt x="272" y="95"/>
                      <a:pt x="273" y="96"/>
                      <a:pt x="273" y="96"/>
                    </a:cubicBezTo>
                    <a:cubicBezTo>
                      <a:pt x="273" y="96"/>
                      <a:pt x="273" y="96"/>
                      <a:pt x="274" y="96"/>
                    </a:cubicBezTo>
                    <a:cubicBezTo>
                      <a:pt x="274" y="97"/>
                      <a:pt x="275" y="97"/>
                      <a:pt x="276" y="98"/>
                    </a:cubicBezTo>
                    <a:cubicBezTo>
                      <a:pt x="277" y="99"/>
                      <a:pt x="279" y="101"/>
                      <a:pt x="282" y="104"/>
                    </a:cubicBezTo>
                    <a:cubicBezTo>
                      <a:pt x="284" y="106"/>
                      <a:pt x="286" y="109"/>
                      <a:pt x="289" y="112"/>
                    </a:cubicBezTo>
                    <a:cubicBezTo>
                      <a:pt x="292" y="116"/>
                      <a:pt x="294" y="120"/>
                      <a:pt x="297" y="123"/>
                    </a:cubicBezTo>
                    <a:cubicBezTo>
                      <a:pt x="299" y="125"/>
                      <a:pt x="300" y="127"/>
                      <a:pt x="301" y="129"/>
                    </a:cubicBezTo>
                    <a:cubicBezTo>
                      <a:pt x="302" y="131"/>
                      <a:pt x="303" y="133"/>
                      <a:pt x="304" y="135"/>
                    </a:cubicBezTo>
                    <a:cubicBezTo>
                      <a:pt x="305" y="137"/>
                      <a:pt x="306" y="139"/>
                      <a:pt x="306" y="141"/>
                    </a:cubicBezTo>
                    <a:cubicBezTo>
                      <a:pt x="307" y="143"/>
                      <a:pt x="308" y="144"/>
                      <a:pt x="309" y="146"/>
                    </a:cubicBezTo>
                    <a:cubicBezTo>
                      <a:pt x="309" y="147"/>
                      <a:pt x="309" y="147"/>
                      <a:pt x="310" y="148"/>
                    </a:cubicBezTo>
                    <a:cubicBezTo>
                      <a:pt x="310" y="149"/>
                      <a:pt x="310" y="150"/>
                      <a:pt x="310" y="150"/>
                    </a:cubicBezTo>
                    <a:cubicBezTo>
                      <a:pt x="311" y="152"/>
                      <a:pt x="311" y="153"/>
                      <a:pt x="311" y="154"/>
                    </a:cubicBezTo>
                    <a:cubicBezTo>
                      <a:pt x="312" y="156"/>
                      <a:pt x="312" y="157"/>
                      <a:pt x="312" y="157"/>
                    </a:cubicBezTo>
                    <a:cubicBezTo>
                      <a:pt x="312" y="157"/>
                      <a:pt x="313" y="158"/>
                      <a:pt x="313" y="160"/>
                    </a:cubicBezTo>
                    <a:cubicBezTo>
                      <a:pt x="314" y="162"/>
                      <a:pt x="314" y="165"/>
                      <a:pt x="315" y="168"/>
                    </a:cubicBezTo>
                    <a:cubicBezTo>
                      <a:pt x="316" y="171"/>
                      <a:pt x="316" y="175"/>
                      <a:pt x="317" y="180"/>
                    </a:cubicBezTo>
                    <a:cubicBezTo>
                      <a:pt x="318" y="184"/>
                      <a:pt x="317" y="188"/>
                      <a:pt x="318" y="193"/>
                    </a:cubicBezTo>
                    <a:cubicBezTo>
                      <a:pt x="318" y="202"/>
                      <a:pt x="316" y="211"/>
                      <a:pt x="315" y="218"/>
                    </a:cubicBezTo>
                    <a:cubicBezTo>
                      <a:pt x="315" y="221"/>
                      <a:pt x="314" y="224"/>
                      <a:pt x="313" y="226"/>
                    </a:cubicBezTo>
                    <a:cubicBezTo>
                      <a:pt x="313" y="228"/>
                      <a:pt x="312" y="229"/>
                      <a:pt x="312" y="229"/>
                    </a:cubicBezTo>
                    <a:cubicBezTo>
                      <a:pt x="312" y="229"/>
                      <a:pt x="312" y="230"/>
                      <a:pt x="311" y="232"/>
                    </a:cubicBezTo>
                    <a:cubicBezTo>
                      <a:pt x="311" y="234"/>
                      <a:pt x="310" y="237"/>
                      <a:pt x="308" y="240"/>
                    </a:cubicBezTo>
                    <a:cubicBezTo>
                      <a:pt x="308" y="242"/>
                      <a:pt x="307" y="243"/>
                      <a:pt x="306" y="245"/>
                    </a:cubicBezTo>
                    <a:cubicBezTo>
                      <a:pt x="306" y="247"/>
                      <a:pt x="305" y="249"/>
                      <a:pt x="304" y="251"/>
                    </a:cubicBezTo>
                    <a:cubicBezTo>
                      <a:pt x="303" y="253"/>
                      <a:pt x="302" y="255"/>
                      <a:pt x="301" y="257"/>
                    </a:cubicBezTo>
                    <a:cubicBezTo>
                      <a:pt x="300" y="258"/>
                      <a:pt x="300" y="258"/>
                      <a:pt x="300" y="258"/>
                    </a:cubicBezTo>
                    <a:cubicBezTo>
                      <a:pt x="299" y="260"/>
                      <a:pt x="299" y="260"/>
                      <a:pt x="299" y="260"/>
                    </a:cubicBezTo>
                    <a:cubicBezTo>
                      <a:pt x="297" y="262"/>
                      <a:pt x="297" y="262"/>
                      <a:pt x="297" y="262"/>
                    </a:cubicBezTo>
                    <a:cubicBezTo>
                      <a:pt x="296" y="264"/>
                      <a:pt x="294" y="266"/>
                      <a:pt x="293" y="268"/>
                    </a:cubicBezTo>
                    <a:cubicBezTo>
                      <a:pt x="292" y="270"/>
                      <a:pt x="290" y="272"/>
                      <a:pt x="289" y="273"/>
                    </a:cubicBezTo>
                    <a:cubicBezTo>
                      <a:pt x="288" y="275"/>
                      <a:pt x="286" y="277"/>
                      <a:pt x="285" y="278"/>
                    </a:cubicBezTo>
                    <a:cubicBezTo>
                      <a:pt x="284" y="280"/>
                      <a:pt x="283" y="281"/>
                      <a:pt x="281" y="282"/>
                    </a:cubicBezTo>
                    <a:cubicBezTo>
                      <a:pt x="279" y="285"/>
                      <a:pt x="277" y="287"/>
                      <a:pt x="276" y="288"/>
                    </a:cubicBezTo>
                    <a:cubicBezTo>
                      <a:pt x="274" y="289"/>
                      <a:pt x="273" y="290"/>
                      <a:pt x="273" y="290"/>
                    </a:cubicBezTo>
                    <a:cubicBezTo>
                      <a:pt x="273" y="290"/>
                      <a:pt x="272" y="291"/>
                      <a:pt x="271" y="292"/>
                    </a:cubicBezTo>
                    <a:cubicBezTo>
                      <a:pt x="270" y="293"/>
                      <a:pt x="269" y="293"/>
                      <a:pt x="268" y="294"/>
                    </a:cubicBezTo>
                    <a:cubicBezTo>
                      <a:pt x="267" y="295"/>
                      <a:pt x="267" y="295"/>
                      <a:pt x="266" y="296"/>
                    </a:cubicBezTo>
                    <a:cubicBezTo>
                      <a:pt x="266" y="296"/>
                      <a:pt x="265" y="297"/>
                      <a:pt x="264" y="297"/>
                    </a:cubicBezTo>
                    <a:cubicBezTo>
                      <a:pt x="263" y="298"/>
                      <a:pt x="261" y="299"/>
                      <a:pt x="260" y="300"/>
                    </a:cubicBezTo>
                    <a:cubicBezTo>
                      <a:pt x="258" y="301"/>
                      <a:pt x="256" y="303"/>
                      <a:pt x="254" y="304"/>
                    </a:cubicBezTo>
                    <a:cubicBezTo>
                      <a:pt x="252" y="305"/>
                      <a:pt x="250" y="306"/>
                      <a:pt x="248" y="307"/>
                    </a:cubicBezTo>
                    <a:cubicBezTo>
                      <a:pt x="247" y="307"/>
                      <a:pt x="246" y="308"/>
                      <a:pt x="245" y="308"/>
                    </a:cubicBezTo>
                    <a:cubicBezTo>
                      <a:pt x="244" y="309"/>
                      <a:pt x="243" y="309"/>
                      <a:pt x="242" y="310"/>
                    </a:cubicBezTo>
                    <a:cubicBezTo>
                      <a:pt x="238" y="312"/>
                      <a:pt x="234" y="314"/>
                      <a:pt x="230" y="315"/>
                    </a:cubicBezTo>
                    <a:cubicBezTo>
                      <a:pt x="226" y="316"/>
                      <a:pt x="222" y="317"/>
                      <a:pt x="218" y="318"/>
                    </a:cubicBezTo>
                    <a:cubicBezTo>
                      <a:pt x="215" y="319"/>
                      <a:pt x="212" y="319"/>
                      <a:pt x="210" y="320"/>
                    </a:cubicBezTo>
                    <a:cubicBezTo>
                      <a:pt x="208" y="320"/>
                      <a:pt x="207" y="320"/>
                      <a:pt x="207" y="320"/>
                    </a:cubicBezTo>
                    <a:cubicBezTo>
                      <a:pt x="207" y="320"/>
                      <a:pt x="206" y="320"/>
                      <a:pt x="204" y="320"/>
                    </a:cubicBezTo>
                    <a:cubicBezTo>
                      <a:pt x="203" y="321"/>
                      <a:pt x="202" y="321"/>
                      <a:pt x="200" y="321"/>
                    </a:cubicBezTo>
                    <a:cubicBezTo>
                      <a:pt x="199" y="321"/>
                      <a:pt x="197" y="321"/>
                      <a:pt x="196" y="321"/>
                    </a:cubicBezTo>
                    <a:cubicBezTo>
                      <a:pt x="192" y="321"/>
                      <a:pt x="188" y="322"/>
                      <a:pt x="184" y="321"/>
                    </a:cubicBezTo>
                    <a:cubicBezTo>
                      <a:pt x="182" y="321"/>
                      <a:pt x="180" y="321"/>
                      <a:pt x="177" y="321"/>
                    </a:cubicBezTo>
                    <a:cubicBezTo>
                      <a:pt x="175" y="321"/>
                      <a:pt x="173" y="321"/>
                      <a:pt x="171" y="320"/>
                    </a:cubicBezTo>
                    <a:cubicBezTo>
                      <a:pt x="168" y="320"/>
                      <a:pt x="166" y="319"/>
                      <a:pt x="164" y="319"/>
                    </a:cubicBezTo>
                    <a:cubicBezTo>
                      <a:pt x="163" y="319"/>
                      <a:pt x="162" y="319"/>
                      <a:pt x="161" y="318"/>
                    </a:cubicBezTo>
                    <a:cubicBezTo>
                      <a:pt x="159" y="318"/>
                      <a:pt x="158" y="318"/>
                      <a:pt x="157" y="317"/>
                    </a:cubicBezTo>
                    <a:cubicBezTo>
                      <a:pt x="155" y="317"/>
                      <a:pt x="153" y="316"/>
                      <a:pt x="151" y="316"/>
                    </a:cubicBezTo>
                    <a:cubicBezTo>
                      <a:pt x="150" y="315"/>
                      <a:pt x="148" y="315"/>
                      <a:pt x="146" y="314"/>
                    </a:cubicBezTo>
                    <a:cubicBezTo>
                      <a:pt x="140" y="312"/>
                      <a:pt x="135" y="310"/>
                      <a:pt x="135" y="310"/>
                    </a:cubicBezTo>
                    <a:cubicBezTo>
                      <a:pt x="135" y="310"/>
                      <a:pt x="131" y="308"/>
                      <a:pt x="125" y="3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20"/>
              <p:cNvSpPr>
                <a:spLocks/>
              </p:cNvSpPr>
              <p:nvPr/>
            </p:nvSpPr>
            <p:spPr bwMode="auto">
              <a:xfrm>
                <a:off x="3903890" y="3056262"/>
                <a:ext cx="928398" cy="978118"/>
              </a:xfrm>
              <a:custGeom>
                <a:avLst/>
                <a:gdLst>
                  <a:gd name="T0" fmla="*/ 275 w 463"/>
                  <a:gd name="T1" fmla="*/ 456 h 465"/>
                  <a:gd name="T2" fmla="*/ 298 w 463"/>
                  <a:gd name="T3" fmla="*/ 418 h 465"/>
                  <a:gd name="T4" fmla="*/ 336 w 463"/>
                  <a:gd name="T5" fmla="*/ 410 h 465"/>
                  <a:gd name="T6" fmla="*/ 377 w 463"/>
                  <a:gd name="T7" fmla="*/ 415 h 465"/>
                  <a:gd name="T8" fmla="*/ 386 w 463"/>
                  <a:gd name="T9" fmla="*/ 383 h 465"/>
                  <a:gd name="T10" fmla="*/ 394 w 463"/>
                  <a:gd name="T11" fmla="*/ 346 h 465"/>
                  <a:gd name="T12" fmla="*/ 427 w 463"/>
                  <a:gd name="T13" fmla="*/ 326 h 465"/>
                  <a:gd name="T14" fmla="*/ 456 w 463"/>
                  <a:gd name="T15" fmla="*/ 300 h 465"/>
                  <a:gd name="T16" fmla="*/ 428 w 463"/>
                  <a:gd name="T17" fmla="*/ 260 h 465"/>
                  <a:gd name="T18" fmla="*/ 430 w 463"/>
                  <a:gd name="T19" fmla="*/ 238 h 465"/>
                  <a:gd name="T20" fmla="*/ 447 w 463"/>
                  <a:gd name="T21" fmla="*/ 206 h 465"/>
                  <a:gd name="T22" fmla="*/ 460 w 463"/>
                  <a:gd name="T23" fmla="*/ 177 h 465"/>
                  <a:gd name="T24" fmla="*/ 435 w 463"/>
                  <a:gd name="T25" fmla="*/ 156 h 465"/>
                  <a:gd name="T26" fmla="*/ 409 w 463"/>
                  <a:gd name="T27" fmla="*/ 141 h 465"/>
                  <a:gd name="T28" fmla="*/ 396 w 463"/>
                  <a:gd name="T29" fmla="*/ 119 h 465"/>
                  <a:gd name="T30" fmla="*/ 405 w 463"/>
                  <a:gd name="T31" fmla="*/ 80 h 465"/>
                  <a:gd name="T32" fmla="*/ 376 w 463"/>
                  <a:gd name="T33" fmla="*/ 53 h 465"/>
                  <a:gd name="T34" fmla="*/ 324 w 463"/>
                  <a:gd name="T35" fmla="*/ 56 h 465"/>
                  <a:gd name="T36" fmla="*/ 296 w 463"/>
                  <a:gd name="T37" fmla="*/ 12 h 465"/>
                  <a:gd name="T38" fmla="*/ 257 w 463"/>
                  <a:gd name="T39" fmla="*/ 4 h 465"/>
                  <a:gd name="T40" fmla="*/ 224 w 463"/>
                  <a:gd name="T41" fmla="*/ 35 h 465"/>
                  <a:gd name="T42" fmla="*/ 199 w 463"/>
                  <a:gd name="T43" fmla="*/ 37 h 465"/>
                  <a:gd name="T44" fmla="*/ 159 w 463"/>
                  <a:gd name="T45" fmla="*/ 11 h 465"/>
                  <a:gd name="T46" fmla="*/ 130 w 463"/>
                  <a:gd name="T47" fmla="*/ 27 h 465"/>
                  <a:gd name="T48" fmla="*/ 119 w 463"/>
                  <a:gd name="T49" fmla="*/ 71 h 465"/>
                  <a:gd name="T50" fmla="*/ 99 w 463"/>
                  <a:gd name="T51" fmla="*/ 87 h 465"/>
                  <a:gd name="T52" fmla="*/ 51 w 463"/>
                  <a:gd name="T53" fmla="*/ 86 h 465"/>
                  <a:gd name="T54" fmla="*/ 45 w 463"/>
                  <a:gd name="T55" fmla="*/ 129 h 465"/>
                  <a:gd name="T56" fmla="*/ 44 w 463"/>
                  <a:gd name="T57" fmla="*/ 176 h 465"/>
                  <a:gd name="T58" fmla="*/ 2 w 463"/>
                  <a:gd name="T59" fmla="*/ 208 h 465"/>
                  <a:gd name="T60" fmla="*/ 19 w 463"/>
                  <a:gd name="T61" fmla="*/ 247 h 465"/>
                  <a:gd name="T62" fmla="*/ 40 w 463"/>
                  <a:gd name="T63" fmla="*/ 268 h 465"/>
                  <a:gd name="T64" fmla="*/ 46 w 463"/>
                  <a:gd name="T65" fmla="*/ 293 h 465"/>
                  <a:gd name="T66" fmla="*/ 29 w 463"/>
                  <a:gd name="T67" fmla="*/ 324 h 465"/>
                  <a:gd name="T68" fmla="*/ 36 w 463"/>
                  <a:gd name="T69" fmla="*/ 355 h 465"/>
                  <a:gd name="T70" fmla="*/ 76 w 463"/>
                  <a:gd name="T71" fmla="*/ 358 h 465"/>
                  <a:gd name="T72" fmla="*/ 97 w 463"/>
                  <a:gd name="T73" fmla="*/ 374 h 465"/>
                  <a:gd name="T74" fmla="*/ 115 w 463"/>
                  <a:gd name="T75" fmla="*/ 394 h 465"/>
                  <a:gd name="T76" fmla="*/ 127 w 463"/>
                  <a:gd name="T77" fmla="*/ 439 h 465"/>
                  <a:gd name="T78" fmla="*/ 170 w 463"/>
                  <a:gd name="T79" fmla="*/ 422 h 465"/>
                  <a:gd name="T80" fmla="*/ 199 w 463"/>
                  <a:gd name="T81" fmla="*/ 426 h 465"/>
                  <a:gd name="T82" fmla="*/ 233 w 463"/>
                  <a:gd name="T83" fmla="*/ 456 h 465"/>
                  <a:gd name="T84" fmla="*/ 209 w 463"/>
                  <a:gd name="T85" fmla="*/ 380 h 465"/>
                  <a:gd name="T86" fmla="*/ 164 w 463"/>
                  <a:gd name="T87" fmla="*/ 365 h 465"/>
                  <a:gd name="T88" fmla="*/ 120 w 463"/>
                  <a:gd name="T89" fmla="*/ 331 h 465"/>
                  <a:gd name="T90" fmla="*/ 86 w 463"/>
                  <a:gd name="T91" fmla="*/ 263 h 465"/>
                  <a:gd name="T92" fmla="*/ 91 w 463"/>
                  <a:gd name="T93" fmla="*/ 182 h 465"/>
                  <a:gd name="T94" fmla="*/ 141 w 463"/>
                  <a:gd name="T95" fmla="*/ 113 h 465"/>
                  <a:gd name="T96" fmla="*/ 233 w 463"/>
                  <a:gd name="T97" fmla="*/ 81 h 465"/>
                  <a:gd name="T98" fmla="*/ 306 w 463"/>
                  <a:gd name="T99" fmla="*/ 100 h 465"/>
                  <a:gd name="T100" fmla="*/ 364 w 463"/>
                  <a:gd name="T101" fmla="*/ 156 h 465"/>
                  <a:gd name="T102" fmla="*/ 384 w 463"/>
                  <a:gd name="T103" fmla="*/ 235 h 465"/>
                  <a:gd name="T104" fmla="*/ 363 w 463"/>
                  <a:gd name="T105" fmla="*/ 308 h 465"/>
                  <a:gd name="T106" fmla="*/ 348 w 463"/>
                  <a:gd name="T107" fmla="*/ 329 h 465"/>
                  <a:gd name="T108" fmla="*/ 289 w 463"/>
                  <a:gd name="T109" fmla="*/ 371 h 465"/>
                  <a:gd name="T110" fmla="*/ 218 w 463"/>
                  <a:gd name="T111" fmla="*/ 381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3" h="465">
                    <a:moveTo>
                      <a:pt x="247" y="464"/>
                    </a:moveTo>
                    <a:cubicBezTo>
                      <a:pt x="249" y="464"/>
                      <a:pt x="252" y="464"/>
                      <a:pt x="255" y="463"/>
                    </a:cubicBezTo>
                    <a:cubicBezTo>
                      <a:pt x="259" y="463"/>
                      <a:pt x="262" y="463"/>
                      <a:pt x="264" y="463"/>
                    </a:cubicBezTo>
                    <a:cubicBezTo>
                      <a:pt x="266" y="462"/>
                      <a:pt x="268" y="462"/>
                      <a:pt x="268" y="462"/>
                    </a:cubicBezTo>
                    <a:cubicBezTo>
                      <a:pt x="271" y="461"/>
                      <a:pt x="274" y="459"/>
                      <a:pt x="275" y="456"/>
                    </a:cubicBezTo>
                    <a:cubicBezTo>
                      <a:pt x="275" y="456"/>
                      <a:pt x="277" y="449"/>
                      <a:pt x="279" y="442"/>
                    </a:cubicBezTo>
                    <a:cubicBezTo>
                      <a:pt x="281" y="438"/>
                      <a:pt x="281" y="434"/>
                      <a:pt x="282" y="431"/>
                    </a:cubicBezTo>
                    <a:cubicBezTo>
                      <a:pt x="283" y="429"/>
                      <a:pt x="283" y="427"/>
                      <a:pt x="283" y="427"/>
                    </a:cubicBezTo>
                    <a:cubicBezTo>
                      <a:pt x="284" y="424"/>
                      <a:pt x="286" y="422"/>
                      <a:pt x="289" y="421"/>
                    </a:cubicBezTo>
                    <a:cubicBezTo>
                      <a:pt x="289" y="421"/>
                      <a:pt x="293" y="419"/>
                      <a:pt x="298" y="418"/>
                    </a:cubicBezTo>
                    <a:cubicBezTo>
                      <a:pt x="302" y="416"/>
                      <a:pt x="307" y="414"/>
                      <a:pt x="307" y="414"/>
                    </a:cubicBezTo>
                    <a:cubicBezTo>
                      <a:pt x="307" y="414"/>
                      <a:pt x="311" y="413"/>
                      <a:pt x="315" y="411"/>
                    </a:cubicBezTo>
                    <a:cubicBezTo>
                      <a:pt x="320" y="409"/>
                      <a:pt x="324" y="407"/>
                      <a:pt x="324" y="407"/>
                    </a:cubicBezTo>
                    <a:cubicBezTo>
                      <a:pt x="327" y="405"/>
                      <a:pt x="330" y="405"/>
                      <a:pt x="332" y="407"/>
                    </a:cubicBezTo>
                    <a:cubicBezTo>
                      <a:pt x="332" y="407"/>
                      <a:pt x="334" y="408"/>
                      <a:pt x="336" y="410"/>
                    </a:cubicBezTo>
                    <a:cubicBezTo>
                      <a:pt x="338" y="411"/>
                      <a:pt x="342" y="413"/>
                      <a:pt x="345" y="415"/>
                    </a:cubicBezTo>
                    <a:cubicBezTo>
                      <a:pt x="351" y="419"/>
                      <a:pt x="358" y="423"/>
                      <a:pt x="358" y="423"/>
                    </a:cubicBezTo>
                    <a:cubicBezTo>
                      <a:pt x="361" y="425"/>
                      <a:pt x="365" y="424"/>
                      <a:pt x="367" y="422"/>
                    </a:cubicBezTo>
                    <a:cubicBezTo>
                      <a:pt x="367" y="422"/>
                      <a:pt x="369" y="421"/>
                      <a:pt x="371" y="420"/>
                    </a:cubicBezTo>
                    <a:cubicBezTo>
                      <a:pt x="372" y="419"/>
                      <a:pt x="375" y="417"/>
                      <a:pt x="377" y="415"/>
                    </a:cubicBezTo>
                    <a:cubicBezTo>
                      <a:pt x="380" y="413"/>
                      <a:pt x="382" y="411"/>
                      <a:pt x="384" y="409"/>
                    </a:cubicBezTo>
                    <a:cubicBezTo>
                      <a:pt x="386" y="408"/>
                      <a:pt x="387" y="407"/>
                      <a:pt x="387" y="407"/>
                    </a:cubicBezTo>
                    <a:cubicBezTo>
                      <a:pt x="390" y="405"/>
                      <a:pt x="391" y="401"/>
                      <a:pt x="390" y="398"/>
                    </a:cubicBezTo>
                    <a:cubicBezTo>
                      <a:pt x="390" y="398"/>
                      <a:pt x="389" y="396"/>
                      <a:pt x="389" y="394"/>
                    </a:cubicBezTo>
                    <a:cubicBezTo>
                      <a:pt x="388" y="391"/>
                      <a:pt x="387" y="387"/>
                      <a:pt x="386" y="383"/>
                    </a:cubicBezTo>
                    <a:cubicBezTo>
                      <a:pt x="383" y="376"/>
                      <a:pt x="381" y="369"/>
                      <a:pt x="381" y="369"/>
                    </a:cubicBezTo>
                    <a:cubicBezTo>
                      <a:pt x="380" y="366"/>
                      <a:pt x="380" y="363"/>
                      <a:pt x="382" y="361"/>
                    </a:cubicBezTo>
                    <a:cubicBezTo>
                      <a:pt x="382" y="361"/>
                      <a:pt x="385" y="357"/>
                      <a:pt x="388" y="354"/>
                    </a:cubicBezTo>
                    <a:cubicBezTo>
                      <a:pt x="390" y="352"/>
                      <a:pt x="391" y="350"/>
                      <a:pt x="392" y="348"/>
                    </a:cubicBezTo>
                    <a:cubicBezTo>
                      <a:pt x="393" y="347"/>
                      <a:pt x="394" y="346"/>
                      <a:pt x="394" y="346"/>
                    </a:cubicBezTo>
                    <a:cubicBezTo>
                      <a:pt x="394" y="346"/>
                      <a:pt x="397" y="342"/>
                      <a:pt x="399" y="338"/>
                    </a:cubicBezTo>
                    <a:cubicBezTo>
                      <a:pt x="401" y="336"/>
                      <a:pt x="402" y="334"/>
                      <a:pt x="403" y="332"/>
                    </a:cubicBezTo>
                    <a:cubicBezTo>
                      <a:pt x="404" y="331"/>
                      <a:pt x="404" y="330"/>
                      <a:pt x="404" y="330"/>
                    </a:cubicBezTo>
                    <a:cubicBezTo>
                      <a:pt x="406" y="327"/>
                      <a:pt x="408" y="326"/>
                      <a:pt x="411" y="326"/>
                    </a:cubicBezTo>
                    <a:cubicBezTo>
                      <a:pt x="411" y="326"/>
                      <a:pt x="419" y="326"/>
                      <a:pt x="427" y="326"/>
                    </a:cubicBezTo>
                    <a:cubicBezTo>
                      <a:pt x="434" y="326"/>
                      <a:pt x="442" y="325"/>
                      <a:pt x="442" y="325"/>
                    </a:cubicBezTo>
                    <a:cubicBezTo>
                      <a:pt x="445" y="325"/>
                      <a:pt x="448" y="323"/>
                      <a:pt x="449" y="319"/>
                    </a:cubicBezTo>
                    <a:cubicBezTo>
                      <a:pt x="449" y="319"/>
                      <a:pt x="450" y="318"/>
                      <a:pt x="451" y="316"/>
                    </a:cubicBezTo>
                    <a:cubicBezTo>
                      <a:pt x="452" y="314"/>
                      <a:pt x="453" y="311"/>
                      <a:pt x="454" y="308"/>
                    </a:cubicBezTo>
                    <a:cubicBezTo>
                      <a:pt x="455" y="305"/>
                      <a:pt x="456" y="302"/>
                      <a:pt x="456" y="300"/>
                    </a:cubicBezTo>
                    <a:cubicBezTo>
                      <a:pt x="457" y="297"/>
                      <a:pt x="457" y="296"/>
                      <a:pt x="457" y="296"/>
                    </a:cubicBezTo>
                    <a:cubicBezTo>
                      <a:pt x="458" y="293"/>
                      <a:pt x="458" y="289"/>
                      <a:pt x="455" y="287"/>
                    </a:cubicBezTo>
                    <a:cubicBezTo>
                      <a:pt x="455" y="287"/>
                      <a:pt x="450" y="282"/>
                      <a:pt x="444" y="277"/>
                    </a:cubicBezTo>
                    <a:cubicBezTo>
                      <a:pt x="438" y="272"/>
                      <a:pt x="432" y="267"/>
                      <a:pt x="432" y="267"/>
                    </a:cubicBezTo>
                    <a:cubicBezTo>
                      <a:pt x="429" y="266"/>
                      <a:pt x="428" y="263"/>
                      <a:pt x="428" y="260"/>
                    </a:cubicBezTo>
                    <a:cubicBezTo>
                      <a:pt x="428" y="260"/>
                      <a:pt x="429" y="259"/>
                      <a:pt x="429" y="257"/>
                    </a:cubicBezTo>
                    <a:cubicBezTo>
                      <a:pt x="429" y="255"/>
                      <a:pt x="429" y="253"/>
                      <a:pt x="430" y="250"/>
                    </a:cubicBezTo>
                    <a:cubicBezTo>
                      <a:pt x="430" y="248"/>
                      <a:pt x="430" y="246"/>
                      <a:pt x="430" y="244"/>
                    </a:cubicBezTo>
                    <a:cubicBezTo>
                      <a:pt x="430" y="242"/>
                      <a:pt x="430" y="241"/>
                      <a:pt x="430" y="241"/>
                    </a:cubicBezTo>
                    <a:cubicBezTo>
                      <a:pt x="430" y="241"/>
                      <a:pt x="430" y="240"/>
                      <a:pt x="430" y="238"/>
                    </a:cubicBezTo>
                    <a:cubicBezTo>
                      <a:pt x="431" y="236"/>
                      <a:pt x="431" y="234"/>
                      <a:pt x="431" y="231"/>
                    </a:cubicBezTo>
                    <a:cubicBezTo>
                      <a:pt x="431" y="229"/>
                      <a:pt x="431" y="227"/>
                      <a:pt x="430" y="225"/>
                    </a:cubicBezTo>
                    <a:cubicBezTo>
                      <a:pt x="430" y="223"/>
                      <a:pt x="430" y="222"/>
                      <a:pt x="430" y="222"/>
                    </a:cubicBezTo>
                    <a:cubicBezTo>
                      <a:pt x="430" y="219"/>
                      <a:pt x="432" y="216"/>
                      <a:pt x="434" y="215"/>
                    </a:cubicBezTo>
                    <a:cubicBezTo>
                      <a:pt x="434" y="215"/>
                      <a:pt x="441" y="211"/>
                      <a:pt x="447" y="206"/>
                    </a:cubicBezTo>
                    <a:cubicBezTo>
                      <a:pt x="450" y="204"/>
                      <a:pt x="453" y="202"/>
                      <a:pt x="456" y="200"/>
                    </a:cubicBezTo>
                    <a:cubicBezTo>
                      <a:pt x="458" y="199"/>
                      <a:pt x="460" y="197"/>
                      <a:pt x="460" y="197"/>
                    </a:cubicBezTo>
                    <a:cubicBezTo>
                      <a:pt x="462" y="196"/>
                      <a:pt x="463" y="192"/>
                      <a:pt x="463" y="189"/>
                    </a:cubicBezTo>
                    <a:cubicBezTo>
                      <a:pt x="463" y="189"/>
                      <a:pt x="462" y="187"/>
                      <a:pt x="462" y="185"/>
                    </a:cubicBezTo>
                    <a:cubicBezTo>
                      <a:pt x="461" y="183"/>
                      <a:pt x="461" y="180"/>
                      <a:pt x="460" y="177"/>
                    </a:cubicBezTo>
                    <a:cubicBezTo>
                      <a:pt x="459" y="174"/>
                      <a:pt x="458" y="171"/>
                      <a:pt x="458" y="168"/>
                    </a:cubicBezTo>
                    <a:cubicBezTo>
                      <a:pt x="457" y="166"/>
                      <a:pt x="457" y="165"/>
                      <a:pt x="457" y="165"/>
                    </a:cubicBezTo>
                    <a:cubicBezTo>
                      <a:pt x="456" y="161"/>
                      <a:pt x="453" y="159"/>
                      <a:pt x="450" y="158"/>
                    </a:cubicBezTo>
                    <a:cubicBezTo>
                      <a:pt x="450" y="158"/>
                      <a:pt x="448" y="158"/>
                      <a:pt x="445" y="158"/>
                    </a:cubicBezTo>
                    <a:cubicBezTo>
                      <a:pt x="442" y="157"/>
                      <a:pt x="439" y="156"/>
                      <a:pt x="435" y="156"/>
                    </a:cubicBezTo>
                    <a:cubicBezTo>
                      <a:pt x="431" y="156"/>
                      <a:pt x="427" y="155"/>
                      <a:pt x="424" y="155"/>
                    </a:cubicBezTo>
                    <a:cubicBezTo>
                      <a:pt x="421" y="155"/>
                      <a:pt x="420" y="155"/>
                      <a:pt x="420" y="155"/>
                    </a:cubicBezTo>
                    <a:cubicBezTo>
                      <a:pt x="417" y="154"/>
                      <a:pt x="414" y="153"/>
                      <a:pt x="413" y="150"/>
                    </a:cubicBezTo>
                    <a:cubicBezTo>
                      <a:pt x="413" y="150"/>
                      <a:pt x="412" y="149"/>
                      <a:pt x="412" y="147"/>
                    </a:cubicBezTo>
                    <a:cubicBezTo>
                      <a:pt x="411" y="146"/>
                      <a:pt x="410" y="144"/>
                      <a:pt x="409" y="141"/>
                    </a:cubicBezTo>
                    <a:cubicBezTo>
                      <a:pt x="408" y="139"/>
                      <a:pt x="406" y="137"/>
                      <a:pt x="406" y="136"/>
                    </a:cubicBezTo>
                    <a:cubicBezTo>
                      <a:pt x="405" y="134"/>
                      <a:pt x="404" y="133"/>
                      <a:pt x="404" y="133"/>
                    </a:cubicBezTo>
                    <a:cubicBezTo>
                      <a:pt x="404" y="133"/>
                      <a:pt x="404" y="132"/>
                      <a:pt x="403" y="130"/>
                    </a:cubicBezTo>
                    <a:cubicBezTo>
                      <a:pt x="402" y="129"/>
                      <a:pt x="400" y="127"/>
                      <a:pt x="399" y="125"/>
                    </a:cubicBezTo>
                    <a:cubicBezTo>
                      <a:pt x="398" y="123"/>
                      <a:pt x="397" y="121"/>
                      <a:pt x="396" y="119"/>
                    </a:cubicBezTo>
                    <a:cubicBezTo>
                      <a:pt x="395" y="118"/>
                      <a:pt x="394" y="117"/>
                      <a:pt x="394" y="117"/>
                    </a:cubicBezTo>
                    <a:cubicBezTo>
                      <a:pt x="392" y="115"/>
                      <a:pt x="392" y="112"/>
                      <a:pt x="393" y="109"/>
                    </a:cubicBezTo>
                    <a:cubicBezTo>
                      <a:pt x="393" y="109"/>
                      <a:pt x="394" y="107"/>
                      <a:pt x="395" y="105"/>
                    </a:cubicBezTo>
                    <a:cubicBezTo>
                      <a:pt x="397" y="102"/>
                      <a:pt x="398" y="98"/>
                      <a:pt x="400" y="95"/>
                    </a:cubicBezTo>
                    <a:cubicBezTo>
                      <a:pt x="403" y="88"/>
                      <a:pt x="405" y="80"/>
                      <a:pt x="405" y="80"/>
                    </a:cubicBezTo>
                    <a:cubicBezTo>
                      <a:pt x="406" y="78"/>
                      <a:pt x="405" y="74"/>
                      <a:pt x="403" y="72"/>
                    </a:cubicBezTo>
                    <a:cubicBezTo>
                      <a:pt x="403" y="72"/>
                      <a:pt x="399" y="67"/>
                      <a:pt x="394" y="63"/>
                    </a:cubicBezTo>
                    <a:cubicBezTo>
                      <a:pt x="392" y="61"/>
                      <a:pt x="390" y="59"/>
                      <a:pt x="388" y="57"/>
                    </a:cubicBezTo>
                    <a:cubicBezTo>
                      <a:pt x="386" y="56"/>
                      <a:pt x="385" y="54"/>
                      <a:pt x="385" y="54"/>
                    </a:cubicBezTo>
                    <a:cubicBezTo>
                      <a:pt x="383" y="52"/>
                      <a:pt x="379" y="52"/>
                      <a:pt x="376" y="53"/>
                    </a:cubicBezTo>
                    <a:cubicBezTo>
                      <a:pt x="376" y="53"/>
                      <a:pt x="369" y="56"/>
                      <a:pt x="362" y="59"/>
                    </a:cubicBezTo>
                    <a:cubicBezTo>
                      <a:pt x="355" y="62"/>
                      <a:pt x="348" y="66"/>
                      <a:pt x="348" y="66"/>
                    </a:cubicBezTo>
                    <a:cubicBezTo>
                      <a:pt x="346" y="68"/>
                      <a:pt x="343" y="67"/>
                      <a:pt x="340" y="66"/>
                    </a:cubicBezTo>
                    <a:cubicBezTo>
                      <a:pt x="340" y="66"/>
                      <a:pt x="336" y="63"/>
                      <a:pt x="332" y="61"/>
                    </a:cubicBezTo>
                    <a:cubicBezTo>
                      <a:pt x="328" y="58"/>
                      <a:pt x="324" y="56"/>
                      <a:pt x="324" y="56"/>
                    </a:cubicBezTo>
                    <a:cubicBezTo>
                      <a:pt x="324" y="56"/>
                      <a:pt x="320" y="54"/>
                      <a:pt x="315" y="52"/>
                    </a:cubicBezTo>
                    <a:cubicBezTo>
                      <a:pt x="311" y="50"/>
                      <a:pt x="306" y="48"/>
                      <a:pt x="306" y="48"/>
                    </a:cubicBezTo>
                    <a:cubicBezTo>
                      <a:pt x="304" y="47"/>
                      <a:pt x="302" y="45"/>
                      <a:pt x="302" y="42"/>
                    </a:cubicBezTo>
                    <a:cubicBezTo>
                      <a:pt x="302" y="42"/>
                      <a:pt x="301" y="34"/>
                      <a:pt x="299" y="27"/>
                    </a:cubicBezTo>
                    <a:cubicBezTo>
                      <a:pt x="298" y="19"/>
                      <a:pt x="296" y="12"/>
                      <a:pt x="296" y="12"/>
                    </a:cubicBezTo>
                    <a:cubicBezTo>
                      <a:pt x="296" y="9"/>
                      <a:pt x="293" y="6"/>
                      <a:pt x="290" y="5"/>
                    </a:cubicBezTo>
                    <a:cubicBezTo>
                      <a:pt x="290" y="5"/>
                      <a:pt x="288" y="5"/>
                      <a:pt x="286" y="4"/>
                    </a:cubicBezTo>
                    <a:cubicBezTo>
                      <a:pt x="284" y="4"/>
                      <a:pt x="281" y="3"/>
                      <a:pt x="278" y="3"/>
                    </a:cubicBezTo>
                    <a:cubicBezTo>
                      <a:pt x="272" y="1"/>
                      <a:pt x="265" y="1"/>
                      <a:pt x="265" y="1"/>
                    </a:cubicBezTo>
                    <a:cubicBezTo>
                      <a:pt x="262" y="0"/>
                      <a:pt x="259" y="1"/>
                      <a:pt x="257" y="4"/>
                    </a:cubicBezTo>
                    <a:cubicBezTo>
                      <a:pt x="257" y="4"/>
                      <a:pt x="253" y="10"/>
                      <a:pt x="249" y="17"/>
                    </a:cubicBezTo>
                    <a:cubicBezTo>
                      <a:pt x="244" y="23"/>
                      <a:pt x="241" y="30"/>
                      <a:pt x="241" y="30"/>
                    </a:cubicBezTo>
                    <a:cubicBezTo>
                      <a:pt x="239" y="33"/>
                      <a:pt x="237" y="34"/>
                      <a:pt x="234" y="34"/>
                    </a:cubicBezTo>
                    <a:cubicBezTo>
                      <a:pt x="234" y="34"/>
                      <a:pt x="233" y="34"/>
                      <a:pt x="231" y="34"/>
                    </a:cubicBezTo>
                    <a:cubicBezTo>
                      <a:pt x="229" y="34"/>
                      <a:pt x="227" y="34"/>
                      <a:pt x="224" y="35"/>
                    </a:cubicBezTo>
                    <a:cubicBezTo>
                      <a:pt x="222" y="35"/>
                      <a:pt x="220" y="35"/>
                      <a:pt x="218" y="35"/>
                    </a:cubicBezTo>
                    <a:cubicBezTo>
                      <a:pt x="216" y="35"/>
                      <a:pt x="215" y="35"/>
                      <a:pt x="215" y="35"/>
                    </a:cubicBezTo>
                    <a:cubicBezTo>
                      <a:pt x="215" y="35"/>
                      <a:pt x="214" y="35"/>
                      <a:pt x="212" y="36"/>
                    </a:cubicBezTo>
                    <a:cubicBezTo>
                      <a:pt x="210" y="36"/>
                      <a:pt x="208" y="36"/>
                      <a:pt x="205" y="36"/>
                    </a:cubicBezTo>
                    <a:cubicBezTo>
                      <a:pt x="203" y="37"/>
                      <a:pt x="201" y="37"/>
                      <a:pt x="199" y="37"/>
                    </a:cubicBezTo>
                    <a:cubicBezTo>
                      <a:pt x="197" y="38"/>
                      <a:pt x="196" y="38"/>
                      <a:pt x="196" y="38"/>
                    </a:cubicBezTo>
                    <a:cubicBezTo>
                      <a:pt x="193" y="39"/>
                      <a:pt x="190" y="37"/>
                      <a:pt x="188" y="35"/>
                    </a:cubicBezTo>
                    <a:cubicBezTo>
                      <a:pt x="188" y="35"/>
                      <a:pt x="184" y="29"/>
                      <a:pt x="178" y="24"/>
                    </a:cubicBezTo>
                    <a:cubicBezTo>
                      <a:pt x="173" y="18"/>
                      <a:pt x="167" y="12"/>
                      <a:pt x="167" y="12"/>
                    </a:cubicBezTo>
                    <a:cubicBezTo>
                      <a:pt x="165" y="10"/>
                      <a:pt x="162" y="10"/>
                      <a:pt x="159" y="11"/>
                    </a:cubicBezTo>
                    <a:cubicBezTo>
                      <a:pt x="159" y="11"/>
                      <a:pt x="157" y="11"/>
                      <a:pt x="155" y="12"/>
                    </a:cubicBezTo>
                    <a:cubicBezTo>
                      <a:pt x="153" y="13"/>
                      <a:pt x="150" y="14"/>
                      <a:pt x="147" y="15"/>
                    </a:cubicBezTo>
                    <a:cubicBezTo>
                      <a:pt x="144" y="16"/>
                      <a:pt x="141" y="17"/>
                      <a:pt x="139" y="18"/>
                    </a:cubicBezTo>
                    <a:cubicBezTo>
                      <a:pt x="137" y="19"/>
                      <a:pt x="136" y="20"/>
                      <a:pt x="136" y="20"/>
                    </a:cubicBezTo>
                    <a:cubicBezTo>
                      <a:pt x="132" y="21"/>
                      <a:pt x="130" y="24"/>
                      <a:pt x="130" y="27"/>
                    </a:cubicBezTo>
                    <a:cubicBezTo>
                      <a:pt x="130" y="27"/>
                      <a:pt x="130" y="35"/>
                      <a:pt x="130" y="43"/>
                    </a:cubicBezTo>
                    <a:cubicBezTo>
                      <a:pt x="130" y="51"/>
                      <a:pt x="131" y="58"/>
                      <a:pt x="131" y="58"/>
                    </a:cubicBezTo>
                    <a:cubicBezTo>
                      <a:pt x="131" y="61"/>
                      <a:pt x="130" y="64"/>
                      <a:pt x="127" y="65"/>
                    </a:cubicBezTo>
                    <a:cubicBezTo>
                      <a:pt x="127" y="65"/>
                      <a:pt x="126" y="66"/>
                      <a:pt x="125" y="67"/>
                    </a:cubicBezTo>
                    <a:cubicBezTo>
                      <a:pt x="123" y="68"/>
                      <a:pt x="121" y="69"/>
                      <a:pt x="119" y="71"/>
                    </a:cubicBezTo>
                    <a:cubicBezTo>
                      <a:pt x="117" y="72"/>
                      <a:pt x="115" y="74"/>
                      <a:pt x="114" y="75"/>
                    </a:cubicBezTo>
                    <a:cubicBezTo>
                      <a:pt x="113" y="76"/>
                      <a:pt x="112" y="76"/>
                      <a:pt x="112" y="76"/>
                    </a:cubicBezTo>
                    <a:cubicBezTo>
                      <a:pt x="112" y="76"/>
                      <a:pt x="111" y="77"/>
                      <a:pt x="109" y="78"/>
                    </a:cubicBezTo>
                    <a:cubicBezTo>
                      <a:pt x="108" y="79"/>
                      <a:pt x="106" y="81"/>
                      <a:pt x="104" y="83"/>
                    </a:cubicBezTo>
                    <a:cubicBezTo>
                      <a:pt x="102" y="84"/>
                      <a:pt x="101" y="86"/>
                      <a:pt x="99" y="87"/>
                    </a:cubicBezTo>
                    <a:cubicBezTo>
                      <a:pt x="98" y="88"/>
                      <a:pt x="97" y="89"/>
                      <a:pt x="97" y="89"/>
                    </a:cubicBezTo>
                    <a:cubicBezTo>
                      <a:pt x="95" y="91"/>
                      <a:pt x="92" y="92"/>
                      <a:pt x="89" y="91"/>
                    </a:cubicBezTo>
                    <a:cubicBezTo>
                      <a:pt x="89" y="91"/>
                      <a:pt x="82" y="88"/>
                      <a:pt x="75" y="86"/>
                    </a:cubicBezTo>
                    <a:cubicBezTo>
                      <a:pt x="67" y="84"/>
                      <a:pt x="60" y="83"/>
                      <a:pt x="60" y="83"/>
                    </a:cubicBezTo>
                    <a:cubicBezTo>
                      <a:pt x="57" y="82"/>
                      <a:pt x="53" y="84"/>
                      <a:pt x="51" y="86"/>
                    </a:cubicBezTo>
                    <a:cubicBezTo>
                      <a:pt x="51" y="86"/>
                      <a:pt x="47" y="91"/>
                      <a:pt x="44" y="96"/>
                    </a:cubicBezTo>
                    <a:cubicBezTo>
                      <a:pt x="42" y="99"/>
                      <a:pt x="40" y="101"/>
                      <a:pt x="39" y="103"/>
                    </a:cubicBezTo>
                    <a:cubicBezTo>
                      <a:pt x="38" y="105"/>
                      <a:pt x="37" y="107"/>
                      <a:pt x="37" y="107"/>
                    </a:cubicBezTo>
                    <a:cubicBezTo>
                      <a:pt x="35" y="109"/>
                      <a:pt x="35" y="113"/>
                      <a:pt x="36" y="116"/>
                    </a:cubicBezTo>
                    <a:cubicBezTo>
                      <a:pt x="36" y="116"/>
                      <a:pt x="40" y="122"/>
                      <a:pt x="45" y="129"/>
                    </a:cubicBezTo>
                    <a:cubicBezTo>
                      <a:pt x="49" y="135"/>
                      <a:pt x="53" y="141"/>
                      <a:pt x="53" y="141"/>
                    </a:cubicBezTo>
                    <a:cubicBezTo>
                      <a:pt x="55" y="143"/>
                      <a:pt x="56" y="147"/>
                      <a:pt x="54" y="149"/>
                    </a:cubicBezTo>
                    <a:cubicBezTo>
                      <a:pt x="54" y="149"/>
                      <a:pt x="52" y="153"/>
                      <a:pt x="51" y="158"/>
                    </a:cubicBezTo>
                    <a:cubicBezTo>
                      <a:pt x="49" y="162"/>
                      <a:pt x="47" y="167"/>
                      <a:pt x="47" y="167"/>
                    </a:cubicBezTo>
                    <a:cubicBezTo>
                      <a:pt x="47" y="167"/>
                      <a:pt x="46" y="171"/>
                      <a:pt x="44" y="176"/>
                    </a:cubicBezTo>
                    <a:cubicBezTo>
                      <a:pt x="43" y="181"/>
                      <a:pt x="42" y="185"/>
                      <a:pt x="42" y="185"/>
                    </a:cubicBezTo>
                    <a:cubicBezTo>
                      <a:pt x="41" y="188"/>
                      <a:pt x="39" y="190"/>
                      <a:pt x="36" y="191"/>
                    </a:cubicBezTo>
                    <a:cubicBezTo>
                      <a:pt x="36" y="191"/>
                      <a:pt x="29" y="193"/>
                      <a:pt x="21" y="195"/>
                    </a:cubicBezTo>
                    <a:cubicBezTo>
                      <a:pt x="14" y="198"/>
                      <a:pt x="7" y="200"/>
                      <a:pt x="7" y="200"/>
                    </a:cubicBezTo>
                    <a:cubicBezTo>
                      <a:pt x="4" y="201"/>
                      <a:pt x="2" y="204"/>
                      <a:pt x="2" y="208"/>
                    </a:cubicBezTo>
                    <a:cubicBezTo>
                      <a:pt x="2" y="208"/>
                      <a:pt x="1" y="209"/>
                      <a:pt x="1" y="212"/>
                    </a:cubicBezTo>
                    <a:cubicBezTo>
                      <a:pt x="1" y="214"/>
                      <a:pt x="1" y="217"/>
                      <a:pt x="1" y="220"/>
                    </a:cubicBezTo>
                    <a:cubicBezTo>
                      <a:pt x="0" y="226"/>
                      <a:pt x="0" y="233"/>
                      <a:pt x="0" y="233"/>
                    </a:cubicBezTo>
                    <a:cubicBezTo>
                      <a:pt x="0" y="236"/>
                      <a:pt x="2" y="239"/>
                      <a:pt x="5" y="241"/>
                    </a:cubicBezTo>
                    <a:cubicBezTo>
                      <a:pt x="5" y="241"/>
                      <a:pt x="12" y="244"/>
                      <a:pt x="19" y="247"/>
                    </a:cubicBezTo>
                    <a:cubicBezTo>
                      <a:pt x="22" y="249"/>
                      <a:pt x="26" y="250"/>
                      <a:pt x="29" y="251"/>
                    </a:cubicBezTo>
                    <a:cubicBezTo>
                      <a:pt x="31" y="252"/>
                      <a:pt x="33" y="253"/>
                      <a:pt x="33" y="253"/>
                    </a:cubicBezTo>
                    <a:cubicBezTo>
                      <a:pt x="36" y="254"/>
                      <a:pt x="38" y="256"/>
                      <a:pt x="38" y="259"/>
                    </a:cubicBezTo>
                    <a:cubicBezTo>
                      <a:pt x="38" y="259"/>
                      <a:pt x="38" y="260"/>
                      <a:pt x="39" y="262"/>
                    </a:cubicBezTo>
                    <a:cubicBezTo>
                      <a:pt x="39" y="264"/>
                      <a:pt x="39" y="266"/>
                      <a:pt x="40" y="268"/>
                    </a:cubicBezTo>
                    <a:cubicBezTo>
                      <a:pt x="40" y="271"/>
                      <a:pt x="41" y="273"/>
                      <a:pt x="41" y="275"/>
                    </a:cubicBezTo>
                    <a:cubicBezTo>
                      <a:pt x="42" y="277"/>
                      <a:pt x="42" y="278"/>
                      <a:pt x="42" y="278"/>
                    </a:cubicBezTo>
                    <a:cubicBezTo>
                      <a:pt x="42" y="278"/>
                      <a:pt x="42" y="279"/>
                      <a:pt x="43" y="281"/>
                    </a:cubicBezTo>
                    <a:cubicBezTo>
                      <a:pt x="43" y="282"/>
                      <a:pt x="44" y="285"/>
                      <a:pt x="44" y="287"/>
                    </a:cubicBezTo>
                    <a:cubicBezTo>
                      <a:pt x="45" y="289"/>
                      <a:pt x="46" y="292"/>
                      <a:pt x="46" y="293"/>
                    </a:cubicBezTo>
                    <a:cubicBezTo>
                      <a:pt x="47" y="295"/>
                      <a:pt x="47" y="296"/>
                      <a:pt x="47" y="296"/>
                    </a:cubicBezTo>
                    <a:cubicBezTo>
                      <a:pt x="48" y="299"/>
                      <a:pt x="48" y="302"/>
                      <a:pt x="46" y="304"/>
                    </a:cubicBezTo>
                    <a:cubicBezTo>
                      <a:pt x="46" y="304"/>
                      <a:pt x="44" y="305"/>
                      <a:pt x="42" y="308"/>
                    </a:cubicBezTo>
                    <a:cubicBezTo>
                      <a:pt x="40" y="310"/>
                      <a:pt x="38" y="313"/>
                      <a:pt x="36" y="316"/>
                    </a:cubicBezTo>
                    <a:cubicBezTo>
                      <a:pt x="33" y="319"/>
                      <a:pt x="31" y="322"/>
                      <a:pt x="29" y="324"/>
                    </a:cubicBezTo>
                    <a:cubicBezTo>
                      <a:pt x="27" y="326"/>
                      <a:pt x="26" y="328"/>
                      <a:pt x="26" y="328"/>
                    </a:cubicBezTo>
                    <a:cubicBezTo>
                      <a:pt x="24" y="330"/>
                      <a:pt x="24" y="334"/>
                      <a:pt x="26" y="337"/>
                    </a:cubicBezTo>
                    <a:cubicBezTo>
                      <a:pt x="26" y="337"/>
                      <a:pt x="26" y="338"/>
                      <a:pt x="27" y="340"/>
                    </a:cubicBezTo>
                    <a:cubicBezTo>
                      <a:pt x="29" y="342"/>
                      <a:pt x="30" y="345"/>
                      <a:pt x="32" y="348"/>
                    </a:cubicBezTo>
                    <a:cubicBezTo>
                      <a:pt x="33" y="351"/>
                      <a:pt x="35" y="353"/>
                      <a:pt x="36" y="355"/>
                    </a:cubicBezTo>
                    <a:cubicBezTo>
                      <a:pt x="37" y="357"/>
                      <a:pt x="38" y="358"/>
                      <a:pt x="38" y="358"/>
                    </a:cubicBezTo>
                    <a:cubicBezTo>
                      <a:pt x="40" y="361"/>
                      <a:pt x="43" y="363"/>
                      <a:pt x="46" y="363"/>
                    </a:cubicBezTo>
                    <a:cubicBezTo>
                      <a:pt x="46" y="363"/>
                      <a:pt x="48" y="362"/>
                      <a:pt x="51" y="362"/>
                    </a:cubicBezTo>
                    <a:cubicBezTo>
                      <a:pt x="54" y="362"/>
                      <a:pt x="58" y="361"/>
                      <a:pt x="61" y="361"/>
                    </a:cubicBezTo>
                    <a:cubicBezTo>
                      <a:pt x="69" y="359"/>
                      <a:pt x="76" y="358"/>
                      <a:pt x="76" y="358"/>
                    </a:cubicBezTo>
                    <a:cubicBezTo>
                      <a:pt x="79" y="357"/>
                      <a:pt x="82" y="358"/>
                      <a:pt x="84" y="360"/>
                    </a:cubicBezTo>
                    <a:cubicBezTo>
                      <a:pt x="84" y="360"/>
                      <a:pt x="85" y="361"/>
                      <a:pt x="86" y="362"/>
                    </a:cubicBezTo>
                    <a:cubicBezTo>
                      <a:pt x="87" y="364"/>
                      <a:pt x="89" y="366"/>
                      <a:pt x="91" y="367"/>
                    </a:cubicBezTo>
                    <a:cubicBezTo>
                      <a:pt x="92" y="369"/>
                      <a:pt x="94" y="371"/>
                      <a:pt x="95" y="372"/>
                    </a:cubicBezTo>
                    <a:cubicBezTo>
                      <a:pt x="96" y="373"/>
                      <a:pt x="97" y="374"/>
                      <a:pt x="97" y="374"/>
                    </a:cubicBezTo>
                    <a:cubicBezTo>
                      <a:pt x="97" y="374"/>
                      <a:pt x="98" y="375"/>
                      <a:pt x="100" y="376"/>
                    </a:cubicBezTo>
                    <a:cubicBezTo>
                      <a:pt x="101" y="377"/>
                      <a:pt x="103" y="379"/>
                      <a:pt x="104" y="380"/>
                    </a:cubicBezTo>
                    <a:cubicBezTo>
                      <a:pt x="106" y="382"/>
                      <a:pt x="108" y="384"/>
                      <a:pt x="109" y="385"/>
                    </a:cubicBezTo>
                    <a:cubicBezTo>
                      <a:pt x="111" y="386"/>
                      <a:pt x="112" y="387"/>
                      <a:pt x="112" y="387"/>
                    </a:cubicBezTo>
                    <a:cubicBezTo>
                      <a:pt x="114" y="388"/>
                      <a:pt x="115" y="391"/>
                      <a:pt x="115" y="394"/>
                    </a:cubicBezTo>
                    <a:cubicBezTo>
                      <a:pt x="115" y="394"/>
                      <a:pt x="113" y="402"/>
                      <a:pt x="112" y="409"/>
                    </a:cubicBezTo>
                    <a:cubicBezTo>
                      <a:pt x="112" y="417"/>
                      <a:pt x="111" y="425"/>
                      <a:pt x="111" y="425"/>
                    </a:cubicBezTo>
                    <a:cubicBezTo>
                      <a:pt x="111" y="428"/>
                      <a:pt x="113" y="431"/>
                      <a:pt x="116" y="433"/>
                    </a:cubicBezTo>
                    <a:cubicBezTo>
                      <a:pt x="116" y="433"/>
                      <a:pt x="117" y="433"/>
                      <a:pt x="119" y="434"/>
                    </a:cubicBezTo>
                    <a:cubicBezTo>
                      <a:pt x="121" y="436"/>
                      <a:pt x="124" y="437"/>
                      <a:pt x="127" y="439"/>
                    </a:cubicBezTo>
                    <a:cubicBezTo>
                      <a:pt x="129" y="440"/>
                      <a:pt x="132" y="441"/>
                      <a:pt x="134" y="442"/>
                    </a:cubicBezTo>
                    <a:cubicBezTo>
                      <a:pt x="136" y="443"/>
                      <a:pt x="138" y="444"/>
                      <a:pt x="138" y="444"/>
                    </a:cubicBezTo>
                    <a:cubicBezTo>
                      <a:pt x="141" y="445"/>
                      <a:pt x="144" y="445"/>
                      <a:pt x="147" y="443"/>
                    </a:cubicBezTo>
                    <a:cubicBezTo>
                      <a:pt x="147" y="443"/>
                      <a:pt x="153" y="438"/>
                      <a:pt x="159" y="433"/>
                    </a:cubicBezTo>
                    <a:cubicBezTo>
                      <a:pt x="164" y="428"/>
                      <a:pt x="170" y="422"/>
                      <a:pt x="170" y="422"/>
                    </a:cubicBezTo>
                    <a:cubicBezTo>
                      <a:pt x="172" y="420"/>
                      <a:pt x="175" y="420"/>
                      <a:pt x="177" y="420"/>
                    </a:cubicBezTo>
                    <a:cubicBezTo>
                      <a:pt x="177" y="420"/>
                      <a:pt x="179" y="421"/>
                      <a:pt x="180" y="421"/>
                    </a:cubicBezTo>
                    <a:cubicBezTo>
                      <a:pt x="182" y="422"/>
                      <a:pt x="184" y="422"/>
                      <a:pt x="187" y="423"/>
                    </a:cubicBezTo>
                    <a:cubicBezTo>
                      <a:pt x="191" y="424"/>
                      <a:pt x="196" y="425"/>
                      <a:pt x="196" y="425"/>
                    </a:cubicBezTo>
                    <a:cubicBezTo>
                      <a:pt x="196" y="425"/>
                      <a:pt x="197" y="425"/>
                      <a:pt x="199" y="426"/>
                    </a:cubicBezTo>
                    <a:cubicBezTo>
                      <a:pt x="201" y="426"/>
                      <a:pt x="203" y="426"/>
                      <a:pt x="205" y="427"/>
                    </a:cubicBezTo>
                    <a:cubicBezTo>
                      <a:pt x="210" y="427"/>
                      <a:pt x="215" y="428"/>
                      <a:pt x="215" y="428"/>
                    </a:cubicBezTo>
                    <a:cubicBezTo>
                      <a:pt x="218" y="428"/>
                      <a:pt x="220" y="430"/>
                      <a:pt x="221" y="433"/>
                    </a:cubicBezTo>
                    <a:cubicBezTo>
                      <a:pt x="221" y="433"/>
                      <a:pt x="224" y="440"/>
                      <a:pt x="228" y="446"/>
                    </a:cubicBezTo>
                    <a:cubicBezTo>
                      <a:pt x="229" y="450"/>
                      <a:pt x="231" y="453"/>
                      <a:pt x="233" y="456"/>
                    </a:cubicBezTo>
                    <a:cubicBezTo>
                      <a:pt x="234" y="458"/>
                      <a:pt x="235" y="460"/>
                      <a:pt x="235" y="460"/>
                    </a:cubicBezTo>
                    <a:cubicBezTo>
                      <a:pt x="236" y="463"/>
                      <a:pt x="240" y="465"/>
                      <a:pt x="243" y="464"/>
                    </a:cubicBezTo>
                    <a:cubicBezTo>
                      <a:pt x="243" y="464"/>
                      <a:pt x="245" y="464"/>
                      <a:pt x="247" y="464"/>
                    </a:cubicBezTo>
                    <a:close/>
                    <a:moveTo>
                      <a:pt x="218" y="381"/>
                    </a:moveTo>
                    <a:cubicBezTo>
                      <a:pt x="214" y="381"/>
                      <a:pt x="211" y="380"/>
                      <a:pt x="209" y="380"/>
                    </a:cubicBezTo>
                    <a:cubicBezTo>
                      <a:pt x="206" y="379"/>
                      <a:pt x="205" y="379"/>
                      <a:pt x="205" y="379"/>
                    </a:cubicBezTo>
                    <a:cubicBezTo>
                      <a:pt x="205" y="379"/>
                      <a:pt x="204" y="379"/>
                      <a:pt x="201" y="378"/>
                    </a:cubicBezTo>
                    <a:cubicBezTo>
                      <a:pt x="200" y="378"/>
                      <a:pt x="199" y="378"/>
                      <a:pt x="197" y="377"/>
                    </a:cubicBezTo>
                    <a:cubicBezTo>
                      <a:pt x="196" y="377"/>
                      <a:pt x="194" y="377"/>
                      <a:pt x="192" y="376"/>
                    </a:cubicBezTo>
                    <a:cubicBezTo>
                      <a:pt x="184" y="374"/>
                      <a:pt x="174" y="370"/>
                      <a:pt x="164" y="365"/>
                    </a:cubicBezTo>
                    <a:cubicBezTo>
                      <a:pt x="155" y="360"/>
                      <a:pt x="146" y="354"/>
                      <a:pt x="140" y="349"/>
                    </a:cubicBezTo>
                    <a:cubicBezTo>
                      <a:pt x="136" y="347"/>
                      <a:pt x="134" y="344"/>
                      <a:pt x="132" y="343"/>
                    </a:cubicBezTo>
                    <a:cubicBezTo>
                      <a:pt x="131" y="341"/>
                      <a:pt x="130" y="340"/>
                      <a:pt x="130" y="340"/>
                    </a:cubicBezTo>
                    <a:cubicBezTo>
                      <a:pt x="130" y="340"/>
                      <a:pt x="129" y="339"/>
                      <a:pt x="127" y="338"/>
                    </a:cubicBezTo>
                    <a:cubicBezTo>
                      <a:pt x="125" y="336"/>
                      <a:pt x="123" y="334"/>
                      <a:pt x="120" y="331"/>
                    </a:cubicBezTo>
                    <a:cubicBezTo>
                      <a:pt x="115" y="325"/>
                      <a:pt x="109" y="316"/>
                      <a:pt x="103" y="307"/>
                    </a:cubicBezTo>
                    <a:cubicBezTo>
                      <a:pt x="98" y="297"/>
                      <a:pt x="94" y="287"/>
                      <a:pt x="91" y="280"/>
                    </a:cubicBezTo>
                    <a:cubicBezTo>
                      <a:pt x="90" y="276"/>
                      <a:pt x="89" y="273"/>
                      <a:pt x="88" y="270"/>
                    </a:cubicBezTo>
                    <a:cubicBezTo>
                      <a:pt x="88" y="268"/>
                      <a:pt x="87" y="267"/>
                      <a:pt x="87" y="267"/>
                    </a:cubicBezTo>
                    <a:cubicBezTo>
                      <a:pt x="87" y="267"/>
                      <a:pt x="87" y="265"/>
                      <a:pt x="86" y="263"/>
                    </a:cubicBezTo>
                    <a:cubicBezTo>
                      <a:pt x="86" y="261"/>
                      <a:pt x="85" y="258"/>
                      <a:pt x="85" y="254"/>
                    </a:cubicBezTo>
                    <a:cubicBezTo>
                      <a:pt x="83" y="246"/>
                      <a:pt x="83" y="235"/>
                      <a:pt x="83" y="224"/>
                    </a:cubicBezTo>
                    <a:cubicBezTo>
                      <a:pt x="84" y="214"/>
                      <a:pt x="86" y="203"/>
                      <a:pt x="88" y="195"/>
                    </a:cubicBezTo>
                    <a:cubicBezTo>
                      <a:pt x="88" y="191"/>
                      <a:pt x="90" y="188"/>
                      <a:pt x="90" y="186"/>
                    </a:cubicBezTo>
                    <a:cubicBezTo>
                      <a:pt x="91" y="183"/>
                      <a:pt x="91" y="182"/>
                      <a:pt x="91" y="182"/>
                    </a:cubicBezTo>
                    <a:cubicBezTo>
                      <a:pt x="91" y="182"/>
                      <a:pt x="92" y="181"/>
                      <a:pt x="93" y="179"/>
                    </a:cubicBezTo>
                    <a:cubicBezTo>
                      <a:pt x="94" y="177"/>
                      <a:pt x="95" y="173"/>
                      <a:pt x="96" y="170"/>
                    </a:cubicBezTo>
                    <a:cubicBezTo>
                      <a:pt x="100" y="162"/>
                      <a:pt x="105" y="153"/>
                      <a:pt x="111" y="144"/>
                    </a:cubicBezTo>
                    <a:cubicBezTo>
                      <a:pt x="117" y="135"/>
                      <a:pt x="125" y="127"/>
                      <a:pt x="130" y="122"/>
                    </a:cubicBezTo>
                    <a:cubicBezTo>
                      <a:pt x="136" y="116"/>
                      <a:pt x="141" y="113"/>
                      <a:pt x="141" y="113"/>
                    </a:cubicBezTo>
                    <a:cubicBezTo>
                      <a:pt x="141" y="113"/>
                      <a:pt x="145" y="110"/>
                      <a:pt x="151" y="105"/>
                    </a:cubicBezTo>
                    <a:cubicBezTo>
                      <a:pt x="158" y="101"/>
                      <a:pt x="168" y="96"/>
                      <a:pt x="178" y="92"/>
                    </a:cubicBezTo>
                    <a:cubicBezTo>
                      <a:pt x="188" y="88"/>
                      <a:pt x="198" y="85"/>
                      <a:pt x="206" y="84"/>
                    </a:cubicBezTo>
                    <a:cubicBezTo>
                      <a:pt x="214" y="82"/>
                      <a:pt x="219" y="82"/>
                      <a:pt x="219" y="82"/>
                    </a:cubicBezTo>
                    <a:cubicBezTo>
                      <a:pt x="219" y="82"/>
                      <a:pt x="225" y="81"/>
                      <a:pt x="233" y="81"/>
                    </a:cubicBezTo>
                    <a:cubicBezTo>
                      <a:pt x="241" y="81"/>
                      <a:pt x="251" y="82"/>
                      <a:pt x="262" y="84"/>
                    </a:cubicBezTo>
                    <a:cubicBezTo>
                      <a:pt x="273" y="86"/>
                      <a:pt x="283" y="89"/>
                      <a:pt x="290" y="92"/>
                    </a:cubicBezTo>
                    <a:cubicBezTo>
                      <a:pt x="294" y="94"/>
                      <a:pt x="297" y="95"/>
                      <a:pt x="299" y="96"/>
                    </a:cubicBezTo>
                    <a:cubicBezTo>
                      <a:pt x="301" y="97"/>
                      <a:pt x="302" y="98"/>
                      <a:pt x="302" y="98"/>
                    </a:cubicBezTo>
                    <a:cubicBezTo>
                      <a:pt x="302" y="98"/>
                      <a:pt x="304" y="98"/>
                      <a:pt x="306" y="100"/>
                    </a:cubicBezTo>
                    <a:cubicBezTo>
                      <a:pt x="308" y="101"/>
                      <a:pt x="311" y="102"/>
                      <a:pt x="314" y="105"/>
                    </a:cubicBezTo>
                    <a:cubicBezTo>
                      <a:pt x="321" y="109"/>
                      <a:pt x="330" y="115"/>
                      <a:pt x="337" y="123"/>
                    </a:cubicBezTo>
                    <a:cubicBezTo>
                      <a:pt x="345" y="130"/>
                      <a:pt x="352" y="138"/>
                      <a:pt x="356" y="145"/>
                    </a:cubicBezTo>
                    <a:cubicBezTo>
                      <a:pt x="359" y="148"/>
                      <a:pt x="361" y="151"/>
                      <a:pt x="362" y="153"/>
                    </a:cubicBezTo>
                    <a:cubicBezTo>
                      <a:pt x="363" y="155"/>
                      <a:pt x="364" y="156"/>
                      <a:pt x="364" y="156"/>
                    </a:cubicBezTo>
                    <a:cubicBezTo>
                      <a:pt x="364" y="156"/>
                      <a:pt x="364" y="157"/>
                      <a:pt x="365" y="160"/>
                    </a:cubicBezTo>
                    <a:cubicBezTo>
                      <a:pt x="367" y="162"/>
                      <a:pt x="368" y="165"/>
                      <a:pt x="370" y="168"/>
                    </a:cubicBezTo>
                    <a:cubicBezTo>
                      <a:pt x="373" y="176"/>
                      <a:pt x="377" y="186"/>
                      <a:pt x="380" y="196"/>
                    </a:cubicBezTo>
                    <a:cubicBezTo>
                      <a:pt x="382" y="207"/>
                      <a:pt x="383" y="217"/>
                      <a:pt x="384" y="225"/>
                    </a:cubicBezTo>
                    <a:cubicBezTo>
                      <a:pt x="384" y="229"/>
                      <a:pt x="384" y="233"/>
                      <a:pt x="384" y="235"/>
                    </a:cubicBezTo>
                    <a:cubicBezTo>
                      <a:pt x="384" y="237"/>
                      <a:pt x="384" y="239"/>
                      <a:pt x="384" y="239"/>
                    </a:cubicBezTo>
                    <a:cubicBezTo>
                      <a:pt x="384" y="239"/>
                      <a:pt x="384" y="240"/>
                      <a:pt x="383" y="242"/>
                    </a:cubicBezTo>
                    <a:cubicBezTo>
                      <a:pt x="383" y="245"/>
                      <a:pt x="383" y="248"/>
                      <a:pt x="382" y="252"/>
                    </a:cubicBezTo>
                    <a:cubicBezTo>
                      <a:pt x="381" y="260"/>
                      <a:pt x="379" y="271"/>
                      <a:pt x="375" y="281"/>
                    </a:cubicBezTo>
                    <a:cubicBezTo>
                      <a:pt x="372" y="291"/>
                      <a:pt x="367" y="301"/>
                      <a:pt x="363" y="308"/>
                    </a:cubicBezTo>
                    <a:cubicBezTo>
                      <a:pt x="362" y="309"/>
                      <a:pt x="361" y="311"/>
                      <a:pt x="360" y="312"/>
                    </a:cubicBezTo>
                    <a:cubicBezTo>
                      <a:pt x="359" y="314"/>
                      <a:pt x="359" y="315"/>
                      <a:pt x="358" y="316"/>
                    </a:cubicBezTo>
                    <a:cubicBezTo>
                      <a:pt x="357" y="318"/>
                      <a:pt x="356" y="319"/>
                      <a:pt x="356" y="319"/>
                    </a:cubicBezTo>
                    <a:cubicBezTo>
                      <a:pt x="356" y="319"/>
                      <a:pt x="355" y="320"/>
                      <a:pt x="354" y="322"/>
                    </a:cubicBezTo>
                    <a:cubicBezTo>
                      <a:pt x="352" y="324"/>
                      <a:pt x="350" y="326"/>
                      <a:pt x="348" y="329"/>
                    </a:cubicBezTo>
                    <a:cubicBezTo>
                      <a:pt x="342" y="335"/>
                      <a:pt x="335" y="343"/>
                      <a:pt x="326" y="350"/>
                    </a:cubicBezTo>
                    <a:cubicBezTo>
                      <a:pt x="318" y="356"/>
                      <a:pt x="309" y="362"/>
                      <a:pt x="302" y="366"/>
                    </a:cubicBezTo>
                    <a:cubicBezTo>
                      <a:pt x="300" y="366"/>
                      <a:pt x="298" y="367"/>
                      <a:pt x="297" y="368"/>
                    </a:cubicBezTo>
                    <a:cubicBezTo>
                      <a:pt x="295" y="369"/>
                      <a:pt x="294" y="369"/>
                      <a:pt x="293" y="370"/>
                    </a:cubicBezTo>
                    <a:cubicBezTo>
                      <a:pt x="290" y="371"/>
                      <a:pt x="289" y="371"/>
                      <a:pt x="289" y="371"/>
                    </a:cubicBezTo>
                    <a:cubicBezTo>
                      <a:pt x="289" y="371"/>
                      <a:pt x="288" y="372"/>
                      <a:pt x="286" y="372"/>
                    </a:cubicBezTo>
                    <a:cubicBezTo>
                      <a:pt x="285" y="373"/>
                      <a:pt x="283" y="373"/>
                      <a:pt x="282" y="374"/>
                    </a:cubicBezTo>
                    <a:cubicBezTo>
                      <a:pt x="280" y="374"/>
                      <a:pt x="278" y="375"/>
                      <a:pt x="277" y="376"/>
                    </a:cubicBezTo>
                    <a:cubicBezTo>
                      <a:pt x="269" y="378"/>
                      <a:pt x="258" y="380"/>
                      <a:pt x="248" y="381"/>
                    </a:cubicBezTo>
                    <a:cubicBezTo>
                      <a:pt x="237" y="382"/>
                      <a:pt x="226" y="382"/>
                      <a:pt x="218" y="3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22"/>
              <p:cNvSpPr>
                <a:spLocks/>
              </p:cNvSpPr>
              <p:nvPr/>
            </p:nvSpPr>
            <p:spPr bwMode="auto">
              <a:xfrm>
                <a:off x="6439818" y="4313420"/>
                <a:ext cx="945330" cy="969244"/>
              </a:xfrm>
              <a:custGeom>
                <a:avLst/>
                <a:gdLst>
                  <a:gd name="T0" fmla="*/ 211 w 472"/>
                  <a:gd name="T1" fmla="*/ 431 h 461"/>
                  <a:gd name="T2" fmla="*/ 241 w 472"/>
                  <a:gd name="T3" fmla="*/ 428 h 461"/>
                  <a:gd name="T4" fmla="*/ 280 w 472"/>
                  <a:gd name="T5" fmla="*/ 443 h 461"/>
                  <a:gd name="T6" fmla="*/ 323 w 472"/>
                  <a:gd name="T7" fmla="*/ 450 h 461"/>
                  <a:gd name="T8" fmla="*/ 334 w 472"/>
                  <a:gd name="T9" fmla="*/ 413 h 461"/>
                  <a:gd name="T10" fmla="*/ 356 w 472"/>
                  <a:gd name="T11" fmla="*/ 388 h 461"/>
                  <a:gd name="T12" fmla="*/ 385 w 472"/>
                  <a:gd name="T13" fmla="*/ 374 h 461"/>
                  <a:gd name="T14" fmla="*/ 424 w 472"/>
                  <a:gd name="T15" fmla="*/ 373 h 461"/>
                  <a:gd name="T16" fmla="*/ 429 w 472"/>
                  <a:gd name="T17" fmla="*/ 329 h 461"/>
                  <a:gd name="T18" fmla="*/ 425 w 472"/>
                  <a:gd name="T19" fmla="*/ 288 h 461"/>
                  <a:gd name="T20" fmla="*/ 436 w 472"/>
                  <a:gd name="T21" fmla="*/ 260 h 461"/>
                  <a:gd name="T22" fmla="*/ 472 w 472"/>
                  <a:gd name="T23" fmla="*/ 239 h 461"/>
                  <a:gd name="T24" fmla="*/ 466 w 472"/>
                  <a:gd name="T25" fmla="*/ 203 h 461"/>
                  <a:gd name="T26" fmla="*/ 426 w 472"/>
                  <a:gd name="T27" fmla="*/ 175 h 461"/>
                  <a:gd name="T28" fmla="*/ 416 w 472"/>
                  <a:gd name="T29" fmla="*/ 149 h 461"/>
                  <a:gd name="T30" fmla="*/ 433 w 472"/>
                  <a:gd name="T31" fmla="*/ 109 h 461"/>
                  <a:gd name="T32" fmla="*/ 415 w 472"/>
                  <a:gd name="T33" fmla="*/ 77 h 461"/>
                  <a:gd name="T34" fmla="*/ 366 w 472"/>
                  <a:gd name="T35" fmla="*/ 81 h 461"/>
                  <a:gd name="T36" fmla="*/ 346 w 472"/>
                  <a:gd name="T37" fmla="*/ 66 h 461"/>
                  <a:gd name="T38" fmla="*/ 326 w 472"/>
                  <a:gd name="T39" fmla="*/ 33 h 461"/>
                  <a:gd name="T40" fmla="*/ 295 w 472"/>
                  <a:gd name="T41" fmla="*/ 2 h 461"/>
                  <a:gd name="T42" fmla="*/ 264 w 472"/>
                  <a:gd name="T43" fmla="*/ 26 h 461"/>
                  <a:gd name="T44" fmla="*/ 235 w 472"/>
                  <a:gd name="T45" fmla="*/ 33 h 461"/>
                  <a:gd name="T46" fmla="*/ 203 w 472"/>
                  <a:gd name="T47" fmla="*/ 31 h 461"/>
                  <a:gd name="T48" fmla="*/ 158 w 472"/>
                  <a:gd name="T49" fmla="*/ 8 h 461"/>
                  <a:gd name="T50" fmla="*/ 138 w 472"/>
                  <a:gd name="T51" fmla="*/ 37 h 461"/>
                  <a:gd name="T52" fmla="*/ 125 w 472"/>
                  <a:gd name="T53" fmla="*/ 67 h 461"/>
                  <a:gd name="T54" fmla="*/ 92 w 472"/>
                  <a:gd name="T55" fmla="*/ 89 h 461"/>
                  <a:gd name="T56" fmla="*/ 51 w 472"/>
                  <a:gd name="T57" fmla="*/ 85 h 461"/>
                  <a:gd name="T58" fmla="*/ 34 w 472"/>
                  <a:gd name="T59" fmla="*/ 118 h 461"/>
                  <a:gd name="T60" fmla="*/ 48 w 472"/>
                  <a:gd name="T61" fmla="*/ 171 h 461"/>
                  <a:gd name="T62" fmla="*/ 42 w 472"/>
                  <a:gd name="T63" fmla="*/ 194 h 461"/>
                  <a:gd name="T64" fmla="*/ 6 w 472"/>
                  <a:gd name="T65" fmla="*/ 213 h 461"/>
                  <a:gd name="T66" fmla="*/ 1 w 472"/>
                  <a:gd name="T67" fmla="*/ 250 h 461"/>
                  <a:gd name="T68" fmla="*/ 44 w 472"/>
                  <a:gd name="T69" fmla="*/ 279 h 461"/>
                  <a:gd name="T70" fmla="*/ 53 w 472"/>
                  <a:gd name="T71" fmla="*/ 306 h 461"/>
                  <a:gd name="T72" fmla="*/ 42 w 472"/>
                  <a:gd name="T73" fmla="*/ 348 h 461"/>
                  <a:gd name="T74" fmla="*/ 55 w 472"/>
                  <a:gd name="T75" fmla="*/ 381 h 461"/>
                  <a:gd name="T76" fmla="*/ 98 w 472"/>
                  <a:gd name="T77" fmla="*/ 378 h 461"/>
                  <a:gd name="T78" fmla="*/ 124 w 472"/>
                  <a:gd name="T79" fmla="*/ 393 h 461"/>
                  <a:gd name="T80" fmla="*/ 146 w 472"/>
                  <a:gd name="T81" fmla="*/ 412 h 461"/>
                  <a:gd name="T82" fmla="*/ 168 w 472"/>
                  <a:gd name="T83" fmla="*/ 456 h 461"/>
                  <a:gd name="T84" fmla="*/ 231 w 472"/>
                  <a:gd name="T85" fmla="*/ 379 h 461"/>
                  <a:gd name="T86" fmla="*/ 155 w 472"/>
                  <a:gd name="T87" fmla="*/ 355 h 461"/>
                  <a:gd name="T88" fmla="*/ 118 w 472"/>
                  <a:gd name="T89" fmla="*/ 320 h 461"/>
                  <a:gd name="T90" fmla="*/ 95 w 472"/>
                  <a:gd name="T91" fmla="*/ 276 h 461"/>
                  <a:gd name="T92" fmla="*/ 92 w 472"/>
                  <a:gd name="T93" fmla="*/ 196 h 461"/>
                  <a:gd name="T94" fmla="*/ 99 w 472"/>
                  <a:gd name="T95" fmla="*/ 174 h 461"/>
                  <a:gd name="T96" fmla="*/ 150 w 472"/>
                  <a:gd name="T97" fmla="*/ 110 h 461"/>
                  <a:gd name="T98" fmla="*/ 229 w 472"/>
                  <a:gd name="T99" fmla="*/ 83 h 461"/>
                  <a:gd name="T100" fmla="*/ 279 w 472"/>
                  <a:gd name="T101" fmla="*/ 89 h 461"/>
                  <a:gd name="T102" fmla="*/ 324 w 472"/>
                  <a:gd name="T103" fmla="*/ 111 h 461"/>
                  <a:gd name="T104" fmla="*/ 373 w 472"/>
                  <a:gd name="T105" fmla="*/ 174 h 461"/>
                  <a:gd name="T106" fmla="*/ 380 w 472"/>
                  <a:gd name="T107" fmla="*/ 196 h 461"/>
                  <a:gd name="T108" fmla="*/ 378 w 472"/>
                  <a:gd name="T109" fmla="*/ 273 h 461"/>
                  <a:gd name="T110" fmla="*/ 337 w 472"/>
                  <a:gd name="T111" fmla="*/ 339 h 461"/>
                  <a:gd name="T112" fmla="*/ 285 w 472"/>
                  <a:gd name="T113" fmla="*/ 371 h 461"/>
                  <a:gd name="T114" fmla="*/ 236 w 472"/>
                  <a:gd name="T115" fmla="*/ 379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72" h="461">
                    <a:moveTo>
                      <a:pt x="191" y="457"/>
                    </a:moveTo>
                    <a:cubicBezTo>
                      <a:pt x="191" y="457"/>
                      <a:pt x="193" y="456"/>
                      <a:pt x="195" y="453"/>
                    </a:cubicBezTo>
                    <a:cubicBezTo>
                      <a:pt x="197" y="451"/>
                      <a:pt x="199" y="448"/>
                      <a:pt x="202" y="445"/>
                    </a:cubicBezTo>
                    <a:cubicBezTo>
                      <a:pt x="204" y="441"/>
                      <a:pt x="207" y="438"/>
                      <a:pt x="209" y="436"/>
                    </a:cubicBezTo>
                    <a:cubicBezTo>
                      <a:pt x="210" y="433"/>
                      <a:pt x="211" y="431"/>
                      <a:pt x="211" y="431"/>
                    </a:cubicBezTo>
                    <a:cubicBezTo>
                      <a:pt x="213" y="429"/>
                      <a:pt x="216" y="427"/>
                      <a:pt x="219" y="428"/>
                    </a:cubicBezTo>
                    <a:cubicBezTo>
                      <a:pt x="219" y="428"/>
                      <a:pt x="221" y="428"/>
                      <a:pt x="223" y="428"/>
                    </a:cubicBezTo>
                    <a:cubicBezTo>
                      <a:pt x="225" y="428"/>
                      <a:pt x="227" y="428"/>
                      <a:pt x="230" y="428"/>
                    </a:cubicBezTo>
                    <a:cubicBezTo>
                      <a:pt x="233" y="428"/>
                      <a:pt x="235" y="428"/>
                      <a:pt x="237" y="428"/>
                    </a:cubicBezTo>
                    <a:cubicBezTo>
                      <a:pt x="239" y="428"/>
                      <a:pt x="241" y="428"/>
                      <a:pt x="241" y="428"/>
                    </a:cubicBezTo>
                    <a:cubicBezTo>
                      <a:pt x="241" y="428"/>
                      <a:pt x="242" y="428"/>
                      <a:pt x="244" y="428"/>
                    </a:cubicBezTo>
                    <a:cubicBezTo>
                      <a:pt x="246" y="428"/>
                      <a:pt x="248" y="428"/>
                      <a:pt x="251" y="428"/>
                    </a:cubicBezTo>
                    <a:cubicBezTo>
                      <a:pt x="256" y="427"/>
                      <a:pt x="262" y="427"/>
                      <a:pt x="262" y="427"/>
                    </a:cubicBezTo>
                    <a:cubicBezTo>
                      <a:pt x="265" y="426"/>
                      <a:pt x="268" y="428"/>
                      <a:pt x="270" y="430"/>
                    </a:cubicBezTo>
                    <a:cubicBezTo>
                      <a:pt x="270" y="430"/>
                      <a:pt x="275" y="437"/>
                      <a:pt x="280" y="443"/>
                    </a:cubicBezTo>
                    <a:cubicBezTo>
                      <a:pt x="285" y="449"/>
                      <a:pt x="291" y="455"/>
                      <a:pt x="291" y="455"/>
                    </a:cubicBezTo>
                    <a:cubicBezTo>
                      <a:pt x="293" y="458"/>
                      <a:pt x="297" y="458"/>
                      <a:pt x="301" y="457"/>
                    </a:cubicBezTo>
                    <a:cubicBezTo>
                      <a:pt x="301" y="457"/>
                      <a:pt x="302" y="457"/>
                      <a:pt x="305" y="456"/>
                    </a:cubicBezTo>
                    <a:cubicBezTo>
                      <a:pt x="307" y="455"/>
                      <a:pt x="311" y="454"/>
                      <a:pt x="314" y="453"/>
                    </a:cubicBezTo>
                    <a:cubicBezTo>
                      <a:pt x="317" y="452"/>
                      <a:pt x="320" y="451"/>
                      <a:pt x="323" y="450"/>
                    </a:cubicBezTo>
                    <a:cubicBezTo>
                      <a:pt x="325" y="449"/>
                      <a:pt x="327" y="448"/>
                      <a:pt x="327" y="448"/>
                    </a:cubicBezTo>
                    <a:cubicBezTo>
                      <a:pt x="330" y="447"/>
                      <a:pt x="333" y="444"/>
                      <a:pt x="333" y="440"/>
                    </a:cubicBezTo>
                    <a:cubicBezTo>
                      <a:pt x="333" y="440"/>
                      <a:pt x="333" y="438"/>
                      <a:pt x="334" y="435"/>
                    </a:cubicBezTo>
                    <a:cubicBezTo>
                      <a:pt x="334" y="432"/>
                      <a:pt x="334" y="428"/>
                      <a:pt x="334" y="424"/>
                    </a:cubicBezTo>
                    <a:cubicBezTo>
                      <a:pt x="334" y="420"/>
                      <a:pt x="334" y="416"/>
                      <a:pt x="334" y="413"/>
                    </a:cubicBezTo>
                    <a:cubicBezTo>
                      <a:pt x="334" y="410"/>
                      <a:pt x="334" y="408"/>
                      <a:pt x="334" y="408"/>
                    </a:cubicBezTo>
                    <a:cubicBezTo>
                      <a:pt x="334" y="404"/>
                      <a:pt x="336" y="401"/>
                      <a:pt x="338" y="400"/>
                    </a:cubicBezTo>
                    <a:cubicBezTo>
                      <a:pt x="338" y="400"/>
                      <a:pt x="340" y="399"/>
                      <a:pt x="341" y="398"/>
                    </a:cubicBezTo>
                    <a:cubicBezTo>
                      <a:pt x="343" y="397"/>
                      <a:pt x="345" y="396"/>
                      <a:pt x="347" y="394"/>
                    </a:cubicBezTo>
                    <a:cubicBezTo>
                      <a:pt x="352" y="391"/>
                      <a:pt x="356" y="388"/>
                      <a:pt x="356" y="388"/>
                    </a:cubicBezTo>
                    <a:cubicBezTo>
                      <a:pt x="356" y="388"/>
                      <a:pt x="360" y="385"/>
                      <a:pt x="364" y="381"/>
                    </a:cubicBezTo>
                    <a:cubicBezTo>
                      <a:pt x="366" y="380"/>
                      <a:pt x="368" y="378"/>
                      <a:pt x="370" y="377"/>
                    </a:cubicBezTo>
                    <a:cubicBezTo>
                      <a:pt x="371" y="375"/>
                      <a:pt x="372" y="374"/>
                      <a:pt x="372" y="374"/>
                    </a:cubicBezTo>
                    <a:cubicBezTo>
                      <a:pt x="374" y="372"/>
                      <a:pt x="378" y="371"/>
                      <a:pt x="381" y="372"/>
                    </a:cubicBezTo>
                    <a:cubicBezTo>
                      <a:pt x="381" y="372"/>
                      <a:pt x="383" y="373"/>
                      <a:pt x="385" y="374"/>
                    </a:cubicBezTo>
                    <a:cubicBezTo>
                      <a:pt x="388" y="375"/>
                      <a:pt x="392" y="376"/>
                      <a:pt x="396" y="377"/>
                    </a:cubicBezTo>
                    <a:cubicBezTo>
                      <a:pt x="400" y="378"/>
                      <a:pt x="404" y="379"/>
                      <a:pt x="407" y="379"/>
                    </a:cubicBezTo>
                    <a:cubicBezTo>
                      <a:pt x="411" y="380"/>
                      <a:pt x="413" y="380"/>
                      <a:pt x="413" y="380"/>
                    </a:cubicBezTo>
                    <a:cubicBezTo>
                      <a:pt x="416" y="381"/>
                      <a:pt x="419" y="379"/>
                      <a:pt x="422" y="376"/>
                    </a:cubicBezTo>
                    <a:cubicBezTo>
                      <a:pt x="422" y="376"/>
                      <a:pt x="423" y="375"/>
                      <a:pt x="424" y="373"/>
                    </a:cubicBezTo>
                    <a:cubicBezTo>
                      <a:pt x="426" y="371"/>
                      <a:pt x="428" y="368"/>
                      <a:pt x="430" y="365"/>
                    </a:cubicBezTo>
                    <a:cubicBezTo>
                      <a:pt x="432" y="362"/>
                      <a:pt x="434" y="359"/>
                      <a:pt x="435" y="357"/>
                    </a:cubicBezTo>
                    <a:cubicBezTo>
                      <a:pt x="437" y="355"/>
                      <a:pt x="437" y="353"/>
                      <a:pt x="437" y="353"/>
                    </a:cubicBezTo>
                    <a:cubicBezTo>
                      <a:pt x="439" y="350"/>
                      <a:pt x="440" y="346"/>
                      <a:pt x="438" y="343"/>
                    </a:cubicBezTo>
                    <a:cubicBezTo>
                      <a:pt x="438" y="343"/>
                      <a:pt x="434" y="336"/>
                      <a:pt x="429" y="329"/>
                    </a:cubicBezTo>
                    <a:cubicBezTo>
                      <a:pt x="424" y="323"/>
                      <a:pt x="419" y="316"/>
                      <a:pt x="419" y="316"/>
                    </a:cubicBezTo>
                    <a:cubicBezTo>
                      <a:pt x="418" y="314"/>
                      <a:pt x="417" y="310"/>
                      <a:pt x="418" y="307"/>
                    </a:cubicBezTo>
                    <a:cubicBezTo>
                      <a:pt x="418" y="307"/>
                      <a:pt x="420" y="303"/>
                      <a:pt x="422" y="298"/>
                    </a:cubicBezTo>
                    <a:cubicBezTo>
                      <a:pt x="423" y="295"/>
                      <a:pt x="424" y="293"/>
                      <a:pt x="424" y="291"/>
                    </a:cubicBezTo>
                    <a:cubicBezTo>
                      <a:pt x="425" y="289"/>
                      <a:pt x="425" y="288"/>
                      <a:pt x="425" y="288"/>
                    </a:cubicBezTo>
                    <a:cubicBezTo>
                      <a:pt x="425" y="288"/>
                      <a:pt x="426" y="286"/>
                      <a:pt x="426" y="284"/>
                    </a:cubicBezTo>
                    <a:cubicBezTo>
                      <a:pt x="427" y="282"/>
                      <a:pt x="428" y="280"/>
                      <a:pt x="428" y="277"/>
                    </a:cubicBezTo>
                    <a:cubicBezTo>
                      <a:pt x="429" y="275"/>
                      <a:pt x="429" y="272"/>
                      <a:pt x="430" y="270"/>
                    </a:cubicBezTo>
                    <a:cubicBezTo>
                      <a:pt x="430" y="268"/>
                      <a:pt x="430" y="267"/>
                      <a:pt x="430" y="267"/>
                    </a:cubicBezTo>
                    <a:cubicBezTo>
                      <a:pt x="431" y="264"/>
                      <a:pt x="433" y="261"/>
                      <a:pt x="436" y="260"/>
                    </a:cubicBezTo>
                    <a:cubicBezTo>
                      <a:pt x="436" y="260"/>
                      <a:pt x="438" y="260"/>
                      <a:pt x="441" y="259"/>
                    </a:cubicBezTo>
                    <a:cubicBezTo>
                      <a:pt x="444" y="258"/>
                      <a:pt x="448" y="256"/>
                      <a:pt x="452" y="255"/>
                    </a:cubicBezTo>
                    <a:cubicBezTo>
                      <a:pt x="455" y="253"/>
                      <a:pt x="459" y="251"/>
                      <a:pt x="462" y="250"/>
                    </a:cubicBezTo>
                    <a:cubicBezTo>
                      <a:pt x="465" y="249"/>
                      <a:pt x="467" y="248"/>
                      <a:pt x="467" y="248"/>
                    </a:cubicBezTo>
                    <a:cubicBezTo>
                      <a:pt x="470" y="246"/>
                      <a:pt x="472" y="243"/>
                      <a:pt x="472" y="239"/>
                    </a:cubicBezTo>
                    <a:cubicBezTo>
                      <a:pt x="472" y="239"/>
                      <a:pt x="472" y="238"/>
                      <a:pt x="472" y="235"/>
                    </a:cubicBezTo>
                    <a:cubicBezTo>
                      <a:pt x="472" y="232"/>
                      <a:pt x="472" y="229"/>
                      <a:pt x="472" y="225"/>
                    </a:cubicBezTo>
                    <a:cubicBezTo>
                      <a:pt x="472" y="222"/>
                      <a:pt x="472" y="219"/>
                      <a:pt x="471" y="216"/>
                    </a:cubicBezTo>
                    <a:cubicBezTo>
                      <a:pt x="471" y="213"/>
                      <a:pt x="471" y="212"/>
                      <a:pt x="471" y="212"/>
                    </a:cubicBezTo>
                    <a:cubicBezTo>
                      <a:pt x="471" y="208"/>
                      <a:pt x="469" y="205"/>
                      <a:pt x="466" y="203"/>
                    </a:cubicBezTo>
                    <a:cubicBezTo>
                      <a:pt x="466" y="203"/>
                      <a:pt x="458" y="200"/>
                      <a:pt x="450" y="197"/>
                    </a:cubicBezTo>
                    <a:cubicBezTo>
                      <a:pt x="442" y="194"/>
                      <a:pt x="435" y="192"/>
                      <a:pt x="435" y="192"/>
                    </a:cubicBezTo>
                    <a:cubicBezTo>
                      <a:pt x="432" y="191"/>
                      <a:pt x="429" y="189"/>
                      <a:pt x="429" y="186"/>
                    </a:cubicBezTo>
                    <a:cubicBezTo>
                      <a:pt x="429" y="186"/>
                      <a:pt x="428" y="184"/>
                      <a:pt x="428" y="182"/>
                    </a:cubicBezTo>
                    <a:cubicBezTo>
                      <a:pt x="427" y="181"/>
                      <a:pt x="427" y="178"/>
                      <a:pt x="426" y="175"/>
                    </a:cubicBezTo>
                    <a:cubicBezTo>
                      <a:pt x="425" y="173"/>
                      <a:pt x="425" y="170"/>
                      <a:pt x="424" y="169"/>
                    </a:cubicBezTo>
                    <a:cubicBezTo>
                      <a:pt x="423" y="167"/>
                      <a:pt x="423" y="165"/>
                      <a:pt x="423" y="165"/>
                    </a:cubicBezTo>
                    <a:cubicBezTo>
                      <a:pt x="423" y="165"/>
                      <a:pt x="422" y="164"/>
                      <a:pt x="422" y="162"/>
                    </a:cubicBezTo>
                    <a:cubicBezTo>
                      <a:pt x="421" y="160"/>
                      <a:pt x="420" y="158"/>
                      <a:pt x="419" y="156"/>
                    </a:cubicBezTo>
                    <a:cubicBezTo>
                      <a:pt x="418" y="153"/>
                      <a:pt x="417" y="151"/>
                      <a:pt x="416" y="149"/>
                    </a:cubicBezTo>
                    <a:cubicBezTo>
                      <a:pt x="415" y="147"/>
                      <a:pt x="415" y="146"/>
                      <a:pt x="415" y="146"/>
                    </a:cubicBezTo>
                    <a:cubicBezTo>
                      <a:pt x="413" y="143"/>
                      <a:pt x="414" y="140"/>
                      <a:pt x="415" y="137"/>
                    </a:cubicBezTo>
                    <a:cubicBezTo>
                      <a:pt x="415" y="137"/>
                      <a:pt x="420" y="130"/>
                      <a:pt x="425" y="123"/>
                    </a:cubicBezTo>
                    <a:cubicBezTo>
                      <a:pt x="427" y="120"/>
                      <a:pt x="429" y="116"/>
                      <a:pt x="430" y="114"/>
                    </a:cubicBezTo>
                    <a:cubicBezTo>
                      <a:pt x="432" y="111"/>
                      <a:pt x="433" y="109"/>
                      <a:pt x="433" y="109"/>
                    </a:cubicBezTo>
                    <a:cubicBezTo>
                      <a:pt x="434" y="106"/>
                      <a:pt x="434" y="102"/>
                      <a:pt x="432" y="99"/>
                    </a:cubicBezTo>
                    <a:cubicBezTo>
                      <a:pt x="432" y="99"/>
                      <a:pt x="431" y="98"/>
                      <a:pt x="429" y="96"/>
                    </a:cubicBezTo>
                    <a:cubicBezTo>
                      <a:pt x="428" y="93"/>
                      <a:pt x="426" y="91"/>
                      <a:pt x="424" y="88"/>
                    </a:cubicBezTo>
                    <a:cubicBezTo>
                      <a:pt x="422" y="85"/>
                      <a:pt x="420" y="82"/>
                      <a:pt x="418" y="80"/>
                    </a:cubicBezTo>
                    <a:cubicBezTo>
                      <a:pt x="416" y="78"/>
                      <a:pt x="415" y="77"/>
                      <a:pt x="415" y="77"/>
                    </a:cubicBezTo>
                    <a:cubicBezTo>
                      <a:pt x="413" y="74"/>
                      <a:pt x="409" y="73"/>
                      <a:pt x="406" y="74"/>
                    </a:cubicBezTo>
                    <a:cubicBezTo>
                      <a:pt x="406" y="74"/>
                      <a:pt x="404" y="74"/>
                      <a:pt x="401" y="75"/>
                    </a:cubicBezTo>
                    <a:cubicBezTo>
                      <a:pt x="398" y="76"/>
                      <a:pt x="394" y="77"/>
                      <a:pt x="390" y="78"/>
                    </a:cubicBezTo>
                    <a:cubicBezTo>
                      <a:pt x="382" y="80"/>
                      <a:pt x="374" y="83"/>
                      <a:pt x="374" y="83"/>
                    </a:cubicBezTo>
                    <a:cubicBezTo>
                      <a:pt x="371" y="84"/>
                      <a:pt x="368" y="83"/>
                      <a:pt x="366" y="81"/>
                    </a:cubicBezTo>
                    <a:cubicBezTo>
                      <a:pt x="366" y="81"/>
                      <a:pt x="365" y="80"/>
                      <a:pt x="363" y="79"/>
                    </a:cubicBezTo>
                    <a:cubicBezTo>
                      <a:pt x="361" y="78"/>
                      <a:pt x="359" y="76"/>
                      <a:pt x="357" y="74"/>
                    </a:cubicBezTo>
                    <a:cubicBezTo>
                      <a:pt x="355" y="73"/>
                      <a:pt x="353" y="71"/>
                      <a:pt x="352" y="70"/>
                    </a:cubicBezTo>
                    <a:cubicBezTo>
                      <a:pt x="350" y="69"/>
                      <a:pt x="349" y="68"/>
                      <a:pt x="349" y="68"/>
                    </a:cubicBezTo>
                    <a:cubicBezTo>
                      <a:pt x="349" y="68"/>
                      <a:pt x="348" y="67"/>
                      <a:pt x="346" y="66"/>
                    </a:cubicBezTo>
                    <a:cubicBezTo>
                      <a:pt x="344" y="65"/>
                      <a:pt x="342" y="64"/>
                      <a:pt x="340" y="62"/>
                    </a:cubicBezTo>
                    <a:cubicBezTo>
                      <a:pt x="338" y="61"/>
                      <a:pt x="336" y="60"/>
                      <a:pt x="334" y="59"/>
                    </a:cubicBezTo>
                    <a:cubicBezTo>
                      <a:pt x="332" y="58"/>
                      <a:pt x="331" y="57"/>
                      <a:pt x="331" y="57"/>
                    </a:cubicBezTo>
                    <a:cubicBezTo>
                      <a:pt x="328" y="56"/>
                      <a:pt x="326" y="53"/>
                      <a:pt x="326" y="50"/>
                    </a:cubicBezTo>
                    <a:cubicBezTo>
                      <a:pt x="326" y="50"/>
                      <a:pt x="326" y="41"/>
                      <a:pt x="326" y="33"/>
                    </a:cubicBezTo>
                    <a:cubicBezTo>
                      <a:pt x="325" y="25"/>
                      <a:pt x="324" y="17"/>
                      <a:pt x="324" y="17"/>
                    </a:cubicBezTo>
                    <a:cubicBezTo>
                      <a:pt x="323" y="13"/>
                      <a:pt x="321" y="11"/>
                      <a:pt x="317" y="9"/>
                    </a:cubicBezTo>
                    <a:cubicBezTo>
                      <a:pt x="317" y="9"/>
                      <a:pt x="316" y="9"/>
                      <a:pt x="313" y="8"/>
                    </a:cubicBezTo>
                    <a:cubicBezTo>
                      <a:pt x="311" y="7"/>
                      <a:pt x="307" y="6"/>
                      <a:pt x="304" y="5"/>
                    </a:cubicBezTo>
                    <a:cubicBezTo>
                      <a:pt x="301" y="4"/>
                      <a:pt x="297" y="3"/>
                      <a:pt x="295" y="2"/>
                    </a:cubicBezTo>
                    <a:cubicBezTo>
                      <a:pt x="292" y="2"/>
                      <a:pt x="291" y="1"/>
                      <a:pt x="291" y="1"/>
                    </a:cubicBezTo>
                    <a:cubicBezTo>
                      <a:pt x="287" y="0"/>
                      <a:pt x="283" y="1"/>
                      <a:pt x="281" y="4"/>
                    </a:cubicBezTo>
                    <a:cubicBezTo>
                      <a:pt x="281" y="4"/>
                      <a:pt x="280" y="5"/>
                      <a:pt x="278" y="8"/>
                    </a:cubicBezTo>
                    <a:cubicBezTo>
                      <a:pt x="276" y="10"/>
                      <a:pt x="273" y="13"/>
                      <a:pt x="271" y="17"/>
                    </a:cubicBezTo>
                    <a:cubicBezTo>
                      <a:pt x="268" y="20"/>
                      <a:pt x="266" y="23"/>
                      <a:pt x="264" y="26"/>
                    </a:cubicBezTo>
                    <a:cubicBezTo>
                      <a:pt x="262" y="28"/>
                      <a:pt x="261" y="30"/>
                      <a:pt x="261" y="30"/>
                    </a:cubicBezTo>
                    <a:cubicBezTo>
                      <a:pt x="259" y="33"/>
                      <a:pt x="256" y="34"/>
                      <a:pt x="253" y="34"/>
                    </a:cubicBezTo>
                    <a:cubicBezTo>
                      <a:pt x="253" y="34"/>
                      <a:pt x="252" y="34"/>
                      <a:pt x="250" y="33"/>
                    </a:cubicBezTo>
                    <a:cubicBezTo>
                      <a:pt x="248" y="33"/>
                      <a:pt x="245" y="33"/>
                      <a:pt x="242" y="33"/>
                    </a:cubicBezTo>
                    <a:cubicBezTo>
                      <a:pt x="240" y="33"/>
                      <a:pt x="237" y="33"/>
                      <a:pt x="235" y="33"/>
                    </a:cubicBezTo>
                    <a:cubicBezTo>
                      <a:pt x="233" y="33"/>
                      <a:pt x="232" y="33"/>
                      <a:pt x="232" y="33"/>
                    </a:cubicBezTo>
                    <a:cubicBezTo>
                      <a:pt x="232" y="33"/>
                      <a:pt x="231" y="33"/>
                      <a:pt x="229" y="33"/>
                    </a:cubicBezTo>
                    <a:cubicBezTo>
                      <a:pt x="227" y="33"/>
                      <a:pt x="224" y="33"/>
                      <a:pt x="221" y="34"/>
                    </a:cubicBezTo>
                    <a:cubicBezTo>
                      <a:pt x="216" y="34"/>
                      <a:pt x="211" y="35"/>
                      <a:pt x="211" y="35"/>
                    </a:cubicBezTo>
                    <a:cubicBezTo>
                      <a:pt x="208" y="35"/>
                      <a:pt x="205" y="34"/>
                      <a:pt x="203" y="31"/>
                    </a:cubicBezTo>
                    <a:cubicBezTo>
                      <a:pt x="203" y="31"/>
                      <a:pt x="198" y="25"/>
                      <a:pt x="192" y="18"/>
                    </a:cubicBezTo>
                    <a:cubicBezTo>
                      <a:pt x="187" y="12"/>
                      <a:pt x="181" y="6"/>
                      <a:pt x="181" y="6"/>
                    </a:cubicBezTo>
                    <a:cubicBezTo>
                      <a:pt x="179" y="4"/>
                      <a:pt x="175" y="3"/>
                      <a:pt x="172" y="4"/>
                    </a:cubicBezTo>
                    <a:cubicBezTo>
                      <a:pt x="172" y="4"/>
                      <a:pt x="170" y="4"/>
                      <a:pt x="167" y="5"/>
                    </a:cubicBezTo>
                    <a:cubicBezTo>
                      <a:pt x="165" y="6"/>
                      <a:pt x="162" y="7"/>
                      <a:pt x="158" y="8"/>
                    </a:cubicBezTo>
                    <a:cubicBezTo>
                      <a:pt x="155" y="9"/>
                      <a:pt x="152" y="10"/>
                      <a:pt x="149" y="11"/>
                    </a:cubicBezTo>
                    <a:cubicBezTo>
                      <a:pt x="147" y="12"/>
                      <a:pt x="145" y="13"/>
                      <a:pt x="145" y="13"/>
                    </a:cubicBezTo>
                    <a:cubicBezTo>
                      <a:pt x="142" y="14"/>
                      <a:pt x="140" y="18"/>
                      <a:pt x="139" y="21"/>
                    </a:cubicBezTo>
                    <a:cubicBezTo>
                      <a:pt x="139" y="21"/>
                      <a:pt x="139" y="23"/>
                      <a:pt x="139" y="26"/>
                    </a:cubicBezTo>
                    <a:cubicBezTo>
                      <a:pt x="139" y="29"/>
                      <a:pt x="138" y="33"/>
                      <a:pt x="138" y="37"/>
                    </a:cubicBezTo>
                    <a:cubicBezTo>
                      <a:pt x="138" y="41"/>
                      <a:pt x="138" y="46"/>
                      <a:pt x="138" y="49"/>
                    </a:cubicBezTo>
                    <a:cubicBezTo>
                      <a:pt x="138" y="52"/>
                      <a:pt x="138" y="54"/>
                      <a:pt x="138" y="54"/>
                    </a:cubicBezTo>
                    <a:cubicBezTo>
                      <a:pt x="138" y="57"/>
                      <a:pt x="137" y="60"/>
                      <a:pt x="134" y="61"/>
                    </a:cubicBezTo>
                    <a:cubicBezTo>
                      <a:pt x="134" y="61"/>
                      <a:pt x="133" y="62"/>
                      <a:pt x="131" y="63"/>
                    </a:cubicBezTo>
                    <a:cubicBezTo>
                      <a:pt x="130" y="64"/>
                      <a:pt x="127" y="66"/>
                      <a:pt x="125" y="67"/>
                    </a:cubicBezTo>
                    <a:cubicBezTo>
                      <a:pt x="121" y="70"/>
                      <a:pt x="117" y="73"/>
                      <a:pt x="117" y="73"/>
                    </a:cubicBezTo>
                    <a:cubicBezTo>
                      <a:pt x="117" y="73"/>
                      <a:pt x="112" y="77"/>
                      <a:pt x="108" y="80"/>
                    </a:cubicBezTo>
                    <a:cubicBezTo>
                      <a:pt x="106" y="82"/>
                      <a:pt x="104" y="83"/>
                      <a:pt x="103" y="85"/>
                    </a:cubicBezTo>
                    <a:cubicBezTo>
                      <a:pt x="101" y="86"/>
                      <a:pt x="100" y="87"/>
                      <a:pt x="100" y="87"/>
                    </a:cubicBezTo>
                    <a:cubicBezTo>
                      <a:pt x="98" y="89"/>
                      <a:pt x="95" y="90"/>
                      <a:pt x="92" y="89"/>
                    </a:cubicBezTo>
                    <a:cubicBezTo>
                      <a:pt x="92" y="89"/>
                      <a:pt x="90" y="88"/>
                      <a:pt x="87" y="87"/>
                    </a:cubicBezTo>
                    <a:cubicBezTo>
                      <a:pt x="84" y="87"/>
                      <a:pt x="80" y="86"/>
                      <a:pt x="76" y="85"/>
                    </a:cubicBezTo>
                    <a:cubicBezTo>
                      <a:pt x="72" y="84"/>
                      <a:pt x="68" y="83"/>
                      <a:pt x="65" y="82"/>
                    </a:cubicBezTo>
                    <a:cubicBezTo>
                      <a:pt x="62" y="82"/>
                      <a:pt x="60" y="81"/>
                      <a:pt x="60" y="81"/>
                    </a:cubicBezTo>
                    <a:cubicBezTo>
                      <a:pt x="57" y="81"/>
                      <a:pt x="53" y="82"/>
                      <a:pt x="51" y="85"/>
                    </a:cubicBezTo>
                    <a:cubicBezTo>
                      <a:pt x="51" y="85"/>
                      <a:pt x="50" y="86"/>
                      <a:pt x="48" y="89"/>
                    </a:cubicBezTo>
                    <a:cubicBezTo>
                      <a:pt x="47" y="91"/>
                      <a:pt x="44" y="93"/>
                      <a:pt x="42" y="96"/>
                    </a:cubicBezTo>
                    <a:cubicBezTo>
                      <a:pt x="41" y="99"/>
                      <a:pt x="39" y="102"/>
                      <a:pt x="37" y="104"/>
                    </a:cubicBezTo>
                    <a:cubicBezTo>
                      <a:pt x="36" y="106"/>
                      <a:pt x="35" y="108"/>
                      <a:pt x="35" y="108"/>
                    </a:cubicBezTo>
                    <a:cubicBezTo>
                      <a:pt x="33" y="111"/>
                      <a:pt x="33" y="115"/>
                      <a:pt x="34" y="118"/>
                    </a:cubicBezTo>
                    <a:cubicBezTo>
                      <a:pt x="34" y="118"/>
                      <a:pt x="39" y="125"/>
                      <a:pt x="43" y="132"/>
                    </a:cubicBezTo>
                    <a:cubicBezTo>
                      <a:pt x="48" y="139"/>
                      <a:pt x="53" y="145"/>
                      <a:pt x="53" y="145"/>
                    </a:cubicBezTo>
                    <a:cubicBezTo>
                      <a:pt x="55" y="148"/>
                      <a:pt x="55" y="151"/>
                      <a:pt x="54" y="154"/>
                    </a:cubicBezTo>
                    <a:cubicBezTo>
                      <a:pt x="54" y="154"/>
                      <a:pt x="52" y="159"/>
                      <a:pt x="50" y="164"/>
                    </a:cubicBezTo>
                    <a:cubicBezTo>
                      <a:pt x="49" y="166"/>
                      <a:pt x="48" y="169"/>
                      <a:pt x="48" y="171"/>
                    </a:cubicBezTo>
                    <a:cubicBezTo>
                      <a:pt x="47" y="172"/>
                      <a:pt x="47" y="174"/>
                      <a:pt x="47" y="174"/>
                    </a:cubicBezTo>
                    <a:cubicBezTo>
                      <a:pt x="47" y="174"/>
                      <a:pt x="47" y="175"/>
                      <a:pt x="46" y="177"/>
                    </a:cubicBezTo>
                    <a:cubicBezTo>
                      <a:pt x="45" y="179"/>
                      <a:pt x="45" y="181"/>
                      <a:pt x="44" y="184"/>
                    </a:cubicBezTo>
                    <a:cubicBezTo>
                      <a:pt x="43" y="186"/>
                      <a:pt x="43" y="189"/>
                      <a:pt x="43" y="191"/>
                    </a:cubicBezTo>
                    <a:cubicBezTo>
                      <a:pt x="42" y="193"/>
                      <a:pt x="42" y="194"/>
                      <a:pt x="42" y="194"/>
                    </a:cubicBezTo>
                    <a:cubicBezTo>
                      <a:pt x="41" y="197"/>
                      <a:pt x="39" y="200"/>
                      <a:pt x="36" y="201"/>
                    </a:cubicBezTo>
                    <a:cubicBezTo>
                      <a:pt x="36" y="201"/>
                      <a:pt x="34" y="202"/>
                      <a:pt x="31" y="203"/>
                    </a:cubicBezTo>
                    <a:cubicBezTo>
                      <a:pt x="28" y="204"/>
                      <a:pt x="25" y="205"/>
                      <a:pt x="21" y="207"/>
                    </a:cubicBezTo>
                    <a:cubicBezTo>
                      <a:pt x="17" y="208"/>
                      <a:pt x="13" y="210"/>
                      <a:pt x="10" y="211"/>
                    </a:cubicBezTo>
                    <a:cubicBezTo>
                      <a:pt x="8" y="212"/>
                      <a:pt x="6" y="213"/>
                      <a:pt x="6" y="213"/>
                    </a:cubicBezTo>
                    <a:cubicBezTo>
                      <a:pt x="3" y="215"/>
                      <a:pt x="1" y="218"/>
                      <a:pt x="1" y="222"/>
                    </a:cubicBezTo>
                    <a:cubicBezTo>
                      <a:pt x="1" y="222"/>
                      <a:pt x="1" y="224"/>
                      <a:pt x="1" y="226"/>
                    </a:cubicBezTo>
                    <a:cubicBezTo>
                      <a:pt x="1" y="229"/>
                      <a:pt x="0" y="232"/>
                      <a:pt x="1" y="236"/>
                    </a:cubicBezTo>
                    <a:cubicBezTo>
                      <a:pt x="1" y="239"/>
                      <a:pt x="1" y="243"/>
                      <a:pt x="1" y="245"/>
                    </a:cubicBezTo>
                    <a:cubicBezTo>
                      <a:pt x="1" y="248"/>
                      <a:pt x="1" y="250"/>
                      <a:pt x="1" y="250"/>
                    </a:cubicBezTo>
                    <a:cubicBezTo>
                      <a:pt x="2" y="253"/>
                      <a:pt x="4" y="257"/>
                      <a:pt x="7" y="258"/>
                    </a:cubicBezTo>
                    <a:cubicBezTo>
                      <a:pt x="7" y="258"/>
                      <a:pt x="14" y="261"/>
                      <a:pt x="22" y="264"/>
                    </a:cubicBezTo>
                    <a:cubicBezTo>
                      <a:pt x="30" y="267"/>
                      <a:pt x="38" y="269"/>
                      <a:pt x="38" y="269"/>
                    </a:cubicBezTo>
                    <a:cubicBezTo>
                      <a:pt x="41" y="270"/>
                      <a:pt x="43" y="272"/>
                      <a:pt x="44" y="276"/>
                    </a:cubicBezTo>
                    <a:cubicBezTo>
                      <a:pt x="44" y="276"/>
                      <a:pt x="44" y="277"/>
                      <a:pt x="44" y="279"/>
                    </a:cubicBezTo>
                    <a:cubicBezTo>
                      <a:pt x="45" y="281"/>
                      <a:pt x="46" y="283"/>
                      <a:pt x="46" y="286"/>
                    </a:cubicBezTo>
                    <a:cubicBezTo>
                      <a:pt x="47" y="288"/>
                      <a:pt x="48" y="291"/>
                      <a:pt x="49" y="293"/>
                    </a:cubicBezTo>
                    <a:cubicBezTo>
                      <a:pt x="49" y="295"/>
                      <a:pt x="50" y="296"/>
                      <a:pt x="50" y="296"/>
                    </a:cubicBezTo>
                    <a:cubicBezTo>
                      <a:pt x="50" y="296"/>
                      <a:pt x="50" y="297"/>
                      <a:pt x="51" y="299"/>
                    </a:cubicBezTo>
                    <a:cubicBezTo>
                      <a:pt x="51" y="301"/>
                      <a:pt x="52" y="303"/>
                      <a:pt x="53" y="306"/>
                    </a:cubicBezTo>
                    <a:cubicBezTo>
                      <a:pt x="54" y="308"/>
                      <a:pt x="55" y="311"/>
                      <a:pt x="56" y="312"/>
                    </a:cubicBezTo>
                    <a:cubicBezTo>
                      <a:pt x="57" y="314"/>
                      <a:pt x="58" y="315"/>
                      <a:pt x="58" y="315"/>
                    </a:cubicBezTo>
                    <a:cubicBezTo>
                      <a:pt x="59" y="318"/>
                      <a:pt x="59" y="322"/>
                      <a:pt x="57" y="324"/>
                    </a:cubicBezTo>
                    <a:cubicBezTo>
                      <a:pt x="57" y="324"/>
                      <a:pt x="52" y="331"/>
                      <a:pt x="48" y="338"/>
                    </a:cubicBezTo>
                    <a:cubicBezTo>
                      <a:pt x="46" y="341"/>
                      <a:pt x="44" y="345"/>
                      <a:pt x="42" y="348"/>
                    </a:cubicBezTo>
                    <a:cubicBezTo>
                      <a:pt x="41" y="350"/>
                      <a:pt x="40" y="352"/>
                      <a:pt x="40" y="352"/>
                    </a:cubicBezTo>
                    <a:cubicBezTo>
                      <a:pt x="38" y="355"/>
                      <a:pt x="38" y="359"/>
                      <a:pt x="41" y="362"/>
                    </a:cubicBezTo>
                    <a:cubicBezTo>
                      <a:pt x="41" y="362"/>
                      <a:pt x="41" y="364"/>
                      <a:pt x="43" y="366"/>
                    </a:cubicBezTo>
                    <a:cubicBezTo>
                      <a:pt x="45" y="368"/>
                      <a:pt x="47" y="371"/>
                      <a:pt x="49" y="373"/>
                    </a:cubicBezTo>
                    <a:cubicBezTo>
                      <a:pt x="51" y="376"/>
                      <a:pt x="53" y="379"/>
                      <a:pt x="55" y="381"/>
                    </a:cubicBezTo>
                    <a:cubicBezTo>
                      <a:pt x="56" y="383"/>
                      <a:pt x="57" y="384"/>
                      <a:pt x="57" y="384"/>
                    </a:cubicBezTo>
                    <a:cubicBezTo>
                      <a:pt x="60" y="387"/>
                      <a:pt x="63" y="388"/>
                      <a:pt x="67" y="388"/>
                    </a:cubicBezTo>
                    <a:cubicBezTo>
                      <a:pt x="67" y="388"/>
                      <a:pt x="69" y="387"/>
                      <a:pt x="72" y="386"/>
                    </a:cubicBezTo>
                    <a:cubicBezTo>
                      <a:pt x="75" y="386"/>
                      <a:pt x="79" y="385"/>
                      <a:pt x="83" y="384"/>
                    </a:cubicBezTo>
                    <a:cubicBezTo>
                      <a:pt x="91" y="381"/>
                      <a:pt x="98" y="378"/>
                      <a:pt x="98" y="378"/>
                    </a:cubicBezTo>
                    <a:cubicBezTo>
                      <a:pt x="101" y="377"/>
                      <a:pt x="104" y="378"/>
                      <a:pt x="107" y="380"/>
                    </a:cubicBezTo>
                    <a:cubicBezTo>
                      <a:pt x="107" y="380"/>
                      <a:pt x="108" y="381"/>
                      <a:pt x="109" y="382"/>
                    </a:cubicBezTo>
                    <a:cubicBezTo>
                      <a:pt x="111" y="383"/>
                      <a:pt x="113" y="385"/>
                      <a:pt x="115" y="387"/>
                    </a:cubicBezTo>
                    <a:cubicBezTo>
                      <a:pt x="117" y="388"/>
                      <a:pt x="119" y="390"/>
                      <a:pt x="121" y="391"/>
                    </a:cubicBezTo>
                    <a:cubicBezTo>
                      <a:pt x="122" y="392"/>
                      <a:pt x="124" y="393"/>
                      <a:pt x="124" y="393"/>
                    </a:cubicBezTo>
                    <a:cubicBezTo>
                      <a:pt x="124" y="393"/>
                      <a:pt x="125" y="394"/>
                      <a:pt x="126" y="395"/>
                    </a:cubicBezTo>
                    <a:cubicBezTo>
                      <a:pt x="128" y="396"/>
                      <a:pt x="130" y="398"/>
                      <a:pt x="132" y="399"/>
                    </a:cubicBezTo>
                    <a:cubicBezTo>
                      <a:pt x="135" y="400"/>
                      <a:pt x="137" y="402"/>
                      <a:pt x="139" y="403"/>
                    </a:cubicBezTo>
                    <a:cubicBezTo>
                      <a:pt x="140" y="404"/>
                      <a:pt x="142" y="404"/>
                      <a:pt x="142" y="404"/>
                    </a:cubicBezTo>
                    <a:cubicBezTo>
                      <a:pt x="144" y="406"/>
                      <a:pt x="146" y="409"/>
                      <a:pt x="146" y="412"/>
                    </a:cubicBezTo>
                    <a:cubicBezTo>
                      <a:pt x="146" y="412"/>
                      <a:pt x="146" y="420"/>
                      <a:pt x="147" y="428"/>
                    </a:cubicBezTo>
                    <a:cubicBezTo>
                      <a:pt x="147" y="436"/>
                      <a:pt x="149" y="445"/>
                      <a:pt x="149" y="445"/>
                    </a:cubicBezTo>
                    <a:cubicBezTo>
                      <a:pt x="149" y="448"/>
                      <a:pt x="152" y="451"/>
                      <a:pt x="155" y="452"/>
                    </a:cubicBezTo>
                    <a:cubicBezTo>
                      <a:pt x="155" y="452"/>
                      <a:pt x="157" y="453"/>
                      <a:pt x="159" y="453"/>
                    </a:cubicBezTo>
                    <a:cubicBezTo>
                      <a:pt x="162" y="454"/>
                      <a:pt x="165" y="455"/>
                      <a:pt x="168" y="456"/>
                    </a:cubicBezTo>
                    <a:cubicBezTo>
                      <a:pt x="172" y="457"/>
                      <a:pt x="175" y="458"/>
                      <a:pt x="178" y="459"/>
                    </a:cubicBezTo>
                    <a:cubicBezTo>
                      <a:pt x="180" y="460"/>
                      <a:pt x="182" y="460"/>
                      <a:pt x="182" y="460"/>
                    </a:cubicBezTo>
                    <a:cubicBezTo>
                      <a:pt x="185" y="461"/>
                      <a:pt x="189" y="460"/>
                      <a:pt x="191" y="457"/>
                    </a:cubicBezTo>
                    <a:close/>
                    <a:moveTo>
                      <a:pt x="236" y="379"/>
                    </a:moveTo>
                    <a:cubicBezTo>
                      <a:pt x="234" y="379"/>
                      <a:pt x="233" y="379"/>
                      <a:pt x="231" y="379"/>
                    </a:cubicBezTo>
                    <a:cubicBezTo>
                      <a:pt x="229" y="379"/>
                      <a:pt x="227" y="379"/>
                      <a:pt x="225" y="378"/>
                    </a:cubicBezTo>
                    <a:cubicBezTo>
                      <a:pt x="216" y="378"/>
                      <a:pt x="205" y="376"/>
                      <a:pt x="193" y="373"/>
                    </a:cubicBezTo>
                    <a:cubicBezTo>
                      <a:pt x="182" y="369"/>
                      <a:pt x="172" y="364"/>
                      <a:pt x="164" y="360"/>
                    </a:cubicBezTo>
                    <a:cubicBezTo>
                      <a:pt x="162" y="359"/>
                      <a:pt x="160" y="358"/>
                      <a:pt x="159" y="357"/>
                    </a:cubicBezTo>
                    <a:cubicBezTo>
                      <a:pt x="157" y="356"/>
                      <a:pt x="156" y="355"/>
                      <a:pt x="155" y="355"/>
                    </a:cubicBezTo>
                    <a:cubicBezTo>
                      <a:pt x="153" y="353"/>
                      <a:pt x="152" y="352"/>
                      <a:pt x="152" y="352"/>
                    </a:cubicBezTo>
                    <a:cubicBezTo>
                      <a:pt x="152" y="352"/>
                      <a:pt x="151" y="352"/>
                      <a:pt x="149" y="350"/>
                    </a:cubicBezTo>
                    <a:cubicBezTo>
                      <a:pt x="147" y="349"/>
                      <a:pt x="146" y="348"/>
                      <a:pt x="145" y="347"/>
                    </a:cubicBezTo>
                    <a:cubicBezTo>
                      <a:pt x="143" y="346"/>
                      <a:pt x="142" y="345"/>
                      <a:pt x="140" y="344"/>
                    </a:cubicBezTo>
                    <a:cubicBezTo>
                      <a:pt x="134" y="338"/>
                      <a:pt x="125" y="330"/>
                      <a:pt x="118" y="320"/>
                    </a:cubicBezTo>
                    <a:cubicBezTo>
                      <a:pt x="111" y="311"/>
                      <a:pt x="105" y="301"/>
                      <a:pt x="102" y="293"/>
                    </a:cubicBezTo>
                    <a:cubicBezTo>
                      <a:pt x="101" y="291"/>
                      <a:pt x="100" y="289"/>
                      <a:pt x="99" y="288"/>
                    </a:cubicBezTo>
                    <a:cubicBezTo>
                      <a:pt x="99" y="286"/>
                      <a:pt x="98" y="284"/>
                      <a:pt x="98" y="283"/>
                    </a:cubicBezTo>
                    <a:cubicBezTo>
                      <a:pt x="97" y="281"/>
                      <a:pt x="96" y="280"/>
                      <a:pt x="96" y="280"/>
                    </a:cubicBezTo>
                    <a:cubicBezTo>
                      <a:pt x="96" y="280"/>
                      <a:pt x="96" y="278"/>
                      <a:pt x="95" y="276"/>
                    </a:cubicBezTo>
                    <a:cubicBezTo>
                      <a:pt x="95" y="275"/>
                      <a:pt x="94" y="273"/>
                      <a:pt x="94" y="271"/>
                    </a:cubicBezTo>
                    <a:cubicBezTo>
                      <a:pt x="93" y="270"/>
                      <a:pt x="93" y="268"/>
                      <a:pt x="92" y="266"/>
                    </a:cubicBezTo>
                    <a:cubicBezTo>
                      <a:pt x="90" y="257"/>
                      <a:pt x="88" y="246"/>
                      <a:pt x="88" y="234"/>
                    </a:cubicBezTo>
                    <a:cubicBezTo>
                      <a:pt x="88" y="222"/>
                      <a:pt x="89" y="211"/>
                      <a:pt x="91" y="202"/>
                    </a:cubicBezTo>
                    <a:cubicBezTo>
                      <a:pt x="91" y="200"/>
                      <a:pt x="92" y="198"/>
                      <a:pt x="92" y="196"/>
                    </a:cubicBezTo>
                    <a:cubicBezTo>
                      <a:pt x="92" y="194"/>
                      <a:pt x="93" y="193"/>
                      <a:pt x="93" y="192"/>
                    </a:cubicBezTo>
                    <a:cubicBezTo>
                      <a:pt x="94" y="189"/>
                      <a:pt x="94" y="188"/>
                      <a:pt x="94" y="188"/>
                    </a:cubicBezTo>
                    <a:cubicBezTo>
                      <a:pt x="94" y="188"/>
                      <a:pt x="95" y="187"/>
                      <a:pt x="95" y="184"/>
                    </a:cubicBezTo>
                    <a:cubicBezTo>
                      <a:pt x="96" y="183"/>
                      <a:pt x="96" y="181"/>
                      <a:pt x="97" y="180"/>
                    </a:cubicBezTo>
                    <a:cubicBezTo>
                      <a:pt x="98" y="178"/>
                      <a:pt x="98" y="176"/>
                      <a:pt x="99" y="174"/>
                    </a:cubicBezTo>
                    <a:cubicBezTo>
                      <a:pt x="102" y="166"/>
                      <a:pt x="108" y="156"/>
                      <a:pt x="114" y="146"/>
                    </a:cubicBezTo>
                    <a:cubicBezTo>
                      <a:pt x="121" y="137"/>
                      <a:pt x="129" y="128"/>
                      <a:pt x="135" y="122"/>
                    </a:cubicBezTo>
                    <a:cubicBezTo>
                      <a:pt x="139" y="119"/>
                      <a:pt x="141" y="117"/>
                      <a:pt x="143" y="115"/>
                    </a:cubicBezTo>
                    <a:cubicBezTo>
                      <a:pt x="145" y="114"/>
                      <a:pt x="146" y="113"/>
                      <a:pt x="146" y="113"/>
                    </a:cubicBezTo>
                    <a:cubicBezTo>
                      <a:pt x="146" y="113"/>
                      <a:pt x="148" y="112"/>
                      <a:pt x="150" y="110"/>
                    </a:cubicBezTo>
                    <a:cubicBezTo>
                      <a:pt x="152" y="109"/>
                      <a:pt x="155" y="107"/>
                      <a:pt x="159" y="104"/>
                    </a:cubicBezTo>
                    <a:cubicBezTo>
                      <a:pt x="166" y="100"/>
                      <a:pt x="176" y="94"/>
                      <a:pt x="187" y="91"/>
                    </a:cubicBezTo>
                    <a:cubicBezTo>
                      <a:pt x="198" y="87"/>
                      <a:pt x="210" y="84"/>
                      <a:pt x="218" y="83"/>
                    </a:cubicBezTo>
                    <a:cubicBezTo>
                      <a:pt x="221" y="83"/>
                      <a:pt x="223" y="83"/>
                      <a:pt x="224" y="83"/>
                    </a:cubicBezTo>
                    <a:cubicBezTo>
                      <a:pt x="226" y="83"/>
                      <a:pt x="228" y="83"/>
                      <a:pt x="229" y="83"/>
                    </a:cubicBezTo>
                    <a:cubicBezTo>
                      <a:pt x="231" y="83"/>
                      <a:pt x="233" y="82"/>
                      <a:pt x="233" y="82"/>
                    </a:cubicBezTo>
                    <a:cubicBezTo>
                      <a:pt x="233" y="82"/>
                      <a:pt x="234" y="82"/>
                      <a:pt x="237" y="82"/>
                    </a:cubicBezTo>
                    <a:cubicBezTo>
                      <a:pt x="238" y="82"/>
                      <a:pt x="240" y="82"/>
                      <a:pt x="242" y="83"/>
                    </a:cubicBezTo>
                    <a:cubicBezTo>
                      <a:pt x="243" y="83"/>
                      <a:pt x="245" y="83"/>
                      <a:pt x="247" y="83"/>
                    </a:cubicBezTo>
                    <a:cubicBezTo>
                      <a:pt x="256" y="84"/>
                      <a:pt x="268" y="85"/>
                      <a:pt x="279" y="89"/>
                    </a:cubicBezTo>
                    <a:cubicBezTo>
                      <a:pt x="290" y="92"/>
                      <a:pt x="301" y="97"/>
                      <a:pt x="308" y="101"/>
                    </a:cubicBezTo>
                    <a:cubicBezTo>
                      <a:pt x="310" y="102"/>
                      <a:pt x="312" y="103"/>
                      <a:pt x="313" y="104"/>
                    </a:cubicBezTo>
                    <a:cubicBezTo>
                      <a:pt x="315" y="105"/>
                      <a:pt x="316" y="106"/>
                      <a:pt x="317" y="107"/>
                    </a:cubicBezTo>
                    <a:cubicBezTo>
                      <a:pt x="319" y="108"/>
                      <a:pt x="321" y="109"/>
                      <a:pt x="321" y="109"/>
                    </a:cubicBezTo>
                    <a:cubicBezTo>
                      <a:pt x="321" y="109"/>
                      <a:pt x="322" y="110"/>
                      <a:pt x="324" y="111"/>
                    </a:cubicBezTo>
                    <a:cubicBezTo>
                      <a:pt x="325" y="112"/>
                      <a:pt x="326" y="113"/>
                      <a:pt x="328" y="114"/>
                    </a:cubicBezTo>
                    <a:cubicBezTo>
                      <a:pt x="329" y="115"/>
                      <a:pt x="330" y="116"/>
                      <a:pt x="332" y="118"/>
                    </a:cubicBezTo>
                    <a:cubicBezTo>
                      <a:pt x="339" y="123"/>
                      <a:pt x="347" y="132"/>
                      <a:pt x="354" y="141"/>
                    </a:cubicBezTo>
                    <a:cubicBezTo>
                      <a:pt x="361" y="150"/>
                      <a:pt x="367" y="160"/>
                      <a:pt x="371" y="168"/>
                    </a:cubicBezTo>
                    <a:cubicBezTo>
                      <a:pt x="372" y="170"/>
                      <a:pt x="372" y="172"/>
                      <a:pt x="373" y="174"/>
                    </a:cubicBezTo>
                    <a:cubicBezTo>
                      <a:pt x="374" y="175"/>
                      <a:pt x="374" y="177"/>
                      <a:pt x="375" y="178"/>
                    </a:cubicBezTo>
                    <a:cubicBezTo>
                      <a:pt x="376" y="180"/>
                      <a:pt x="376" y="182"/>
                      <a:pt x="376" y="182"/>
                    </a:cubicBezTo>
                    <a:cubicBezTo>
                      <a:pt x="376" y="182"/>
                      <a:pt x="377" y="183"/>
                      <a:pt x="377" y="186"/>
                    </a:cubicBezTo>
                    <a:cubicBezTo>
                      <a:pt x="378" y="187"/>
                      <a:pt x="378" y="188"/>
                      <a:pt x="379" y="190"/>
                    </a:cubicBezTo>
                    <a:cubicBezTo>
                      <a:pt x="379" y="192"/>
                      <a:pt x="380" y="194"/>
                      <a:pt x="380" y="196"/>
                    </a:cubicBezTo>
                    <a:cubicBezTo>
                      <a:pt x="382" y="204"/>
                      <a:pt x="384" y="216"/>
                      <a:pt x="384" y="227"/>
                    </a:cubicBezTo>
                    <a:cubicBezTo>
                      <a:pt x="385" y="239"/>
                      <a:pt x="383" y="251"/>
                      <a:pt x="382" y="259"/>
                    </a:cubicBezTo>
                    <a:cubicBezTo>
                      <a:pt x="381" y="261"/>
                      <a:pt x="381" y="263"/>
                      <a:pt x="380" y="265"/>
                    </a:cubicBezTo>
                    <a:cubicBezTo>
                      <a:pt x="380" y="267"/>
                      <a:pt x="380" y="268"/>
                      <a:pt x="379" y="269"/>
                    </a:cubicBezTo>
                    <a:cubicBezTo>
                      <a:pt x="379" y="272"/>
                      <a:pt x="378" y="273"/>
                      <a:pt x="378" y="273"/>
                    </a:cubicBezTo>
                    <a:cubicBezTo>
                      <a:pt x="378" y="273"/>
                      <a:pt x="378" y="275"/>
                      <a:pt x="377" y="277"/>
                    </a:cubicBezTo>
                    <a:cubicBezTo>
                      <a:pt x="377" y="278"/>
                      <a:pt x="376" y="280"/>
                      <a:pt x="375" y="281"/>
                    </a:cubicBezTo>
                    <a:cubicBezTo>
                      <a:pt x="375" y="283"/>
                      <a:pt x="374" y="285"/>
                      <a:pt x="373" y="287"/>
                    </a:cubicBezTo>
                    <a:cubicBezTo>
                      <a:pt x="370" y="295"/>
                      <a:pt x="365" y="306"/>
                      <a:pt x="358" y="315"/>
                    </a:cubicBezTo>
                    <a:cubicBezTo>
                      <a:pt x="351" y="325"/>
                      <a:pt x="344" y="333"/>
                      <a:pt x="337" y="339"/>
                    </a:cubicBezTo>
                    <a:cubicBezTo>
                      <a:pt x="334" y="342"/>
                      <a:pt x="331" y="345"/>
                      <a:pt x="329" y="346"/>
                    </a:cubicBezTo>
                    <a:cubicBezTo>
                      <a:pt x="327" y="348"/>
                      <a:pt x="326" y="349"/>
                      <a:pt x="326" y="349"/>
                    </a:cubicBezTo>
                    <a:cubicBezTo>
                      <a:pt x="326" y="349"/>
                      <a:pt x="325" y="349"/>
                      <a:pt x="323" y="351"/>
                    </a:cubicBezTo>
                    <a:cubicBezTo>
                      <a:pt x="321" y="352"/>
                      <a:pt x="318" y="354"/>
                      <a:pt x="314" y="357"/>
                    </a:cubicBezTo>
                    <a:cubicBezTo>
                      <a:pt x="306" y="361"/>
                      <a:pt x="296" y="367"/>
                      <a:pt x="285" y="371"/>
                    </a:cubicBezTo>
                    <a:cubicBezTo>
                      <a:pt x="274" y="374"/>
                      <a:pt x="263" y="377"/>
                      <a:pt x="254" y="378"/>
                    </a:cubicBezTo>
                    <a:cubicBezTo>
                      <a:pt x="252" y="378"/>
                      <a:pt x="250" y="378"/>
                      <a:pt x="248" y="378"/>
                    </a:cubicBezTo>
                    <a:cubicBezTo>
                      <a:pt x="246" y="378"/>
                      <a:pt x="245" y="379"/>
                      <a:pt x="244" y="379"/>
                    </a:cubicBezTo>
                    <a:cubicBezTo>
                      <a:pt x="241" y="379"/>
                      <a:pt x="240" y="379"/>
                      <a:pt x="240" y="379"/>
                    </a:cubicBezTo>
                    <a:cubicBezTo>
                      <a:pt x="240" y="379"/>
                      <a:pt x="238" y="379"/>
                      <a:pt x="236" y="3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24"/>
              <p:cNvSpPr>
                <a:spLocks/>
              </p:cNvSpPr>
              <p:nvPr/>
            </p:nvSpPr>
            <p:spPr bwMode="auto">
              <a:xfrm>
                <a:off x="7373860" y="4686130"/>
                <a:ext cx="526751" cy="552164"/>
              </a:xfrm>
              <a:custGeom>
                <a:avLst/>
                <a:gdLst>
                  <a:gd name="T0" fmla="*/ 127 w 263"/>
                  <a:gd name="T1" fmla="*/ 243 h 263"/>
                  <a:gd name="T2" fmla="*/ 153 w 263"/>
                  <a:gd name="T3" fmla="*/ 238 h 263"/>
                  <a:gd name="T4" fmla="*/ 174 w 263"/>
                  <a:gd name="T5" fmla="*/ 244 h 263"/>
                  <a:gd name="T6" fmla="*/ 199 w 263"/>
                  <a:gd name="T7" fmla="*/ 247 h 263"/>
                  <a:gd name="T8" fmla="*/ 208 w 263"/>
                  <a:gd name="T9" fmla="*/ 208 h 263"/>
                  <a:gd name="T10" fmla="*/ 231 w 263"/>
                  <a:gd name="T11" fmla="*/ 182 h 263"/>
                  <a:gd name="T12" fmla="*/ 262 w 263"/>
                  <a:gd name="T13" fmla="*/ 159 h 263"/>
                  <a:gd name="T14" fmla="*/ 246 w 263"/>
                  <a:gd name="T15" fmla="*/ 138 h 263"/>
                  <a:gd name="T16" fmla="*/ 239 w 263"/>
                  <a:gd name="T17" fmla="*/ 117 h 263"/>
                  <a:gd name="T18" fmla="*/ 240 w 263"/>
                  <a:gd name="T19" fmla="*/ 94 h 263"/>
                  <a:gd name="T20" fmla="*/ 250 w 263"/>
                  <a:gd name="T21" fmla="*/ 70 h 263"/>
                  <a:gd name="T22" fmla="*/ 214 w 263"/>
                  <a:gd name="T23" fmla="*/ 57 h 263"/>
                  <a:gd name="T24" fmla="*/ 185 w 263"/>
                  <a:gd name="T25" fmla="*/ 37 h 263"/>
                  <a:gd name="T26" fmla="*/ 166 w 263"/>
                  <a:gd name="T27" fmla="*/ 3 h 263"/>
                  <a:gd name="T28" fmla="*/ 143 w 263"/>
                  <a:gd name="T29" fmla="*/ 11 h 263"/>
                  <a:gd name="T30" fmla="*/ 124 w 263"/>
                  <a:gd name="T31" fmla="*/ 24 h 263"/>
                  <a:gd name="T32" fmla="*/ 97 w 263"/>
                  <a:gd name="T33" fmla="*/ 26 h 263"/>
                  <a:gd name="T34" fmla="*/ 73 w 263"/>
                  <a:gd name="T35" fmla="*/ 12 h 263"/>
                  <a:gd name="T36" fmla="*/ 54 w 263"/>
                  <a:gd name="T37" fmla="*/ 39 h 263"/>
                  <a:gd name="T38" fmla="*/ 41 w 263"/>
                  <a:gd name="T39" fmla="*/ 72 h 263"/>
                  <a:gd name="T40" fmla="*/ 6 w 263"/>
                  <a:gd name="T41" fmla="*/ 88 h 263"/>
                  <a:gd name="T42" fmla="*/ 3 w 263"/>
                  <a:gd name="T43" fmla="*/ 114 h 263"/>
                  <a:gd name="T44" fmla="*/ 23 w 263"/>
                  <a:gd name="T45" fmla="*/ 134 h 263"/>
                  <a:gd name="T46" fmla="*/ 27 w 263"/>
                  <a:gd name="T47" fmla="*/ 160 h 263"/>
                  <a:gd name="T48" fmla="*/ 11 w 263"/>
                  <a:gd name="T49" fmla="*/ 186 h 263"/>
                  <a:gd name="T50" fmla="*/ 28 w 263"/>
                  <a:gd name="T51" fmla="*/ 210 h 263"/>
                  <a:gd name="T52" fmla="*/ 66 w 263"/>
                  <a:gd name="T53" fmla="*/ 218 h 263"/>
                  <a:gd name="T54" fmla="*/ 84 w 263"/>
                  <a:gd name="T55" fmla="*/ 253 h 263"/>
                  <a:gd name="T56" fmla="*/ 111 w 263"/>
                  <a:gd name="T57" fmla="*/ 262 h 263"/>
                  <a:gd name="T58" fmla="*/ 118 w 263"/>
                  <a:gd name="T59" fmla="*/ 206 h 263"/>
                  <a:gd name="T60" fmla="*/ 102 w 263"/>
                  <a:gd name="T61" fmla="*/ 201 h 263"/>
                  <a:gd name="T62" fmla="*/ 84 w 263"/>
                  <a:gd name="T63" fmla="*/ 190 h 263"/>
                  <a:gd name="T64" fmla="*/ 70 w 263"/>
                  <a:gd name="T65" fmla="*/ 176 h 263"/>
                  <a:gd name="T66" fmla="*/ 61 w 263"/>
                  <a:gd name="T67" fmla="*/ 160 h 263"/>
                  <a:gd name="T68" fmla="*/ 57 w 263"/>
                  <a:gd name="T69" fmla="*/ 144 h 263"/>
                  <a:gd name="T70" fmla="*/ 56 w 263"/>
                  <a:gd name="T71" fmla="*/ 132 h 263"/>
                  <a:gd name="T72" fmla="*/ 58 w 263"/>
                  <a:gd name="T73" fmla="*/ 112 h 263"/>
                  <a:gd name="T74" fmla="*/ 66 w 263"/>
                  <a:gd name="T75" fmla="*/ 93 h 263"/>
                  <a:gd name="T76" fmla="*/ 75 w 263"/>
                  <a:gd name="T77" fmla="*/ 81 h 263"/>
                  <a:gd name="T78" fmla="*/ 89 w 263"/>
                  <a:gd name="T79" fmla="*/ 69 h 263"/>
                  <a:gd name="T80" fmla="*/ 108 w 263"/>
                  <a:gd name="T81" fmla="*/ 60 h 263"/>
                  <a:gd name="T82" fmla="*/ 121 w 263"/>
                  <a:gd name="T83" fmla="*/ 56 h 263"/>
                  <a:gd name="T84" fmla="*/ 135 w 263"/>
                  <a:gd name="T85" fmla="*/ 56 h 263"/>
                  <a:gd name="T86" fmla="*/ 156 w 263"/>
                  <a:gd name="T87" fmla="*/ 60 h 263"/>
                  <a:gd name="T88" fmla="*/ 173 w 263"/>
                  <a:gd name="T89" fmla="*/ 68 h 263"/>
                  <a:gd name="T90" fmla="*/ 185 w 263"/>
                  <a:gd name="T91" fmla="*/ 77 h 263"/>
                  <a:gd name="T92" fmla="*/ 197 w 263"/>
                  <a:gd name="T93" fmla="*/ 93 h 263"/>
                  <a:gd name="T94" fmla="*/ 205 w 263"/>
                  <a:gd name="T95" fmla="*/ 112 h 263"/>
                  <a:gd name="T96" fmla="*/ 207 w 263"/>
                  <a:gd name="T97" fmla="*/ 124 h 263"/>
                  <a:gd name="T98" fmla="*/ 207 w 263"/>
                  <a:gd name="T99" fmla="*/ 140 h 263"/>
                  <a:gd name="T100" fmla="*/ 203 w 263"/>
                  <a:gd name="T101" fmla="*/ 157 h 263"/>
                  <a:gd name="T102" fmla="*/ 193 w 263"/>
                  <a:gd name="T103" fmla="*/ 175 h 263"/>
                  <a:gd name="T104" fmla="*/ 179 w 263"/>
                  <a:gd name="T105" fmla="*/ 191 h 263"/>
                  <a:gd name="T106" fmla="*/ 165 w 263"/>
                  <a:gd name="T107" fmla="*/ 200 h 263"/>
                  <a:gd name="T108" fmla="*/ 149 w 263"/>
                  <a:gd name="T109" fmla="*/ 205 h 263"/>
                  <a:gd name="T110" fmla="*/ 136 w 263"/>
                  <a:gd name="T111" fmla="*/ 207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3" h="263">
                    <a:moveTo>
                      <a:pt x="111" y="262"/>
                    </a:moveTo>
                    <a:cubicBezTo>
                      <a:pt x="112" y="262"/>
                      <a:pt x="113" y="261"/>
                      <a:pt x="114" y="261"/>
                    </a:cubicBezTo>
                    <a:cubicBezTo>
                      <a:pt x="114" y="261"/>
                      <a:pt x="118" y="256"/>
                      <a:pt x="121" y="252"/>
                    </a:cubicBezTo>
                    <a:cubicBezTo>
                      <a:pt x="122" y="250"/>
                      <a:pt x="124" y="247"/>
                      <a:pt x="125" y="246"/>
                    </a:cubicBezTo>
                    <a:cubicBezTo>
                      <a:pt x="126" y="244"/>
                      <a:pt x="127" y="243"/>
                      <a:pt x="127" y="243"/>
                    </a:cubicBezTo>
                    <a:cubicBezTo>
                      <a:pt x="128" y="241"/>
                      <a:pt x="130" y="240"/>
                      <a:pt x="132" y="240"/>
                    </a:cubicBezTo>
                    <a:cubicBezTo>
                      <a:pt x="132" y="240"/>
                      <a:pt x="133" y="240"/>
                      <a:pt x="134" y="240"/>
                    </a:cubicBezTo>
                    <a:cubicBezTo>
                      <a:pt x="135" y="240"/>
                      <a:pt x="137" y="240"/>
                      <a:pt x="139" y="240"/>
                    </a:cubicBezTo>
                    <a:cubicBezTo>
                      <a:pt x="143" y="239"/>
                      <a:pt x="146" y="239"/>
                      <a:pt x="146" y="239"/>
                    </a:cubicBezTo>
                    <a:cubicBezTo>
                      <a:pt x="146" y="239"/>
                      <a:pt x="150" y="238"/>
                      <a:pt x="153" y="238"/>
                    </a:cubicBezTo>
                    <a:cubicBezTo>
                      <a:pt x="155" y="237"/>
                      <a:pt x="157" y="237"/>
                      <a:pt x="158" y="236"/>
                    </a:cubicBezTo>
                    <a:cubicBezTo>
                      <a:pt x="159" y="236"/>
                      <a:pt x="160" y="236"/>
                      <a:pt x="160" y="236"/>
                    </a:cubicBezTo>
                    <a:cubicBezTo>
                      <a:pt x="162" y="235"/>
                      <a:pt x="165" y="236"/>
                      <a:pt x="166" y="237"/>
                    </a:cubicBezTo>
                    <a:cubicBezTo>
                      <a:pt x="166" y="237"/>
                      <a:pt x="167" y="238"/>
                      <a:pt x="169" y="240"/>
                    </a:cubicBezTo>
                    <a:cubicBezTo>
                      <a:pt x="170" y="241"/>
                      <a:pt x="172" y="243"/>
                      <a:pt x="174" y="244"/>
                    </a:cubicBezTo>
                    <a:cubicBezTo>
                      <a:pt x="179" y="248"/>
                      <a:pt x="183" y="251"/>
                      <a:pt x="183" y="251"/>
                    </a:cubicBezTo>
                    <a:cubicBezTo>
                      <a:pt x="184" y="252"/>
                      <a:pt x="185" y="252"/>
                      <a:pt x="186" y="252"/>
                    </a:cubicBezTo>
                    <a:cubicBezTo>
                      <a:pt x="188" y="252"/>
                      <a:pt x="189" y="252"/>
                      <a:pt x="190" y="251"/>
                    </a:cubicBezTo>
                    <a:cubicBezTo>
                      <a:pt x="190" y="251"/>
                      <a:pt x="191" y="251"/>
                      <a:pt x="193" y="250"/>
                    </a:cubicBezTo>
                    <a:cubicBezTo>
                      <a:pt x="194" y="249"/>
                      <a:pt x="197" y="248"/>
                      <a:pt x="199" y="247"/>
                    </a:cubicBezTo>
                    <a:cubicBezTo>
                      <a:pt x="203" y="244"/>
                      <a:pt x="207" y="241"/>
                      <a:pt x="207" y="241"/>
                    </a:cubicBezTo>
                    <a:cubicBezTo>
                      <a:pt x="209" y="240"/>
                      <a:pt x="210" y="237"/>
                      <a:pt x="210" y="235"/>
                    </a:cubicBezTo>
                    <a:cubicBezTo>
                      <a:pt x="210" y="235"/>
                      <a:pt x="210" y="230"/>
                      <a:pt x="209" y="224"/>
                    </a:cubicBezTo>
                    <a:cubicBezTo>
                      <a:pt x="208" y="219"/>
                      <a:pt x="207" y="214"/>
                      <a:pt x="207" y="214"/>
                    </a:cubicBezTo>
                    <a:cubicBezTo>
                      <a:pt x="206" y="212"/>
                      <a:pt x="207" y="209"/>
                      <a:pt x="208" y="208"/>
                    </a:cubicBezTo>
                    <a:cubicBezTo>
                      <a:pt x="208" y="208"/>
                      <a:pt x="211" y="205"/>
                      <a:pt x="213" y="203"/>
                    </a:cubicBezTo>
                    <a:cubicBezTo>
                      <a:pt x="216" y="200"/>
                      <a:pt x="218" y="197"/>
                      <a:pt x="218" y="197"/>
                    </a:cubicBezTo>
                    <a:cubicBezTo>
                      <a:pt x="218" y="197"/>
                      <a:pt x="220" y="194"/>
                      <a:pt x="222" y="191"/>
                    </a:cubicBezTo>
                    <a:cubicBezTo>
                      <a:pt x="224" y="188"/>
                      <a:pt x="226" y="185"/>
                      <a:pt x="226" y="185"/>
                    </a:cubicBezTo>
                    <a:cubicBezTo>
                      <a:pt x="227" y="183"/>
                      <a:pt x="229" y="182"/>
                      <a:pt x="231" y="182"/>
                    </a:cubicBezTo>
                    <a:cubicBezTo>
                      <a:pt x="231" y="182"/>
                      <a:pt x="236" y="182"/>
                      <a:pt x="242" y="181"/>
                    </a:cubicBezTo>
                    <a:cubicBezTo>
                      <a:pt x="247" y="181"/>
                      <a:pt x="253" y="180"/>
                      <a:pt x="253" y="180"/>
                    </a:cubicBezTo>
                    <a:cubicBezTo>
                      <a:pt x="255" y="179"/>
                      <a:pt x="257" y="177"/>
                      <a:pt x="258" y="175"/>
                    </a:cubicBezTo>
                    <a:cubicBezTo>
                      <a:pt x="258" y="175"/>
                      <a:pt x="259" y="170"/>
                      <a:pt x="261" y="165"/>
                    </a:cubicBezTo>
                    <a:cubicBezTo>
                      <a:pt x="261" y="163"/>
                      <a:pt x="262" y="161"/>
                      <a:pt x="262" y="159"/>
                    </a:cubicBezTo>
                    <a:cubicBezTo>
                      <a:pt x="262" y="157"/>
                      <a:pt x="263" y="156"/>
                      <a:pt x="263" y="156"/>
                    </a:cubicBezTo>
                    <a:cubicBezTo>
                      <a:pt x="263" y="155"/>
                      <a:pt x="263" y="153"/>
                      <a:pt x="262" y="152"/>
                    </a:cubicBezTo>
                    <a:cubicBezTo>
                      <a:pt x="262" y="151"/>
                      <a:pt x="261" y="150"/>
                      <a:pt x="261" y="149"/>
                    </a:cubicBezTo>
                    <a:cubicBezTo>
                      <a:pt x="261" y="149"/>
                      <a:pt x="256" y="146"/>
                      <a:pt x="252" y="142"/>
                    </a:cubicBezTo>
                    <a:cubicBezTo>
                      <a:pt x="250" y="141"/>
                      <a:pt x="247" y="139"/>
                      <a:pt x="246" y="138"/>
                    </a:cubicBezTo>
                    <a:cubicBezTo>
                      <a:pt x="244" y="137"/>
                      <a:pt x="243" y="137"/>
                      <a:pt x="243" y="137"/>
                    </a:cubicBezTo>
                    <a:cubicBezTo>
                      <a:pt x="241" y="136"/>
                      <a:pt x="240" y="134"/>
                      <a:pt x="240" y="131"/>
                    </a:cubicBezTo>
                    <a:cubicBezTo>
                      <a:pt x="240" y="131"/>
                      <a:pt x="240" y="130"/>
                      <a:pt x="240" y="129"/>
                    </a:cubicBezTo>
                    <a:cubicBezTo>
                      <a:pt x="240" y="128"/>
                      <a:pt x="240" y="126"/>
                      <a:pt x="240" y="124"/>
                    </a:cubicBezTo>
                    <a:cubicBezTo>
                      <a:pt x="239" y="121"/>
                      <a:pt x="239" y="117"/>
                      <a:pt x="239" y="117"/>
                    </a:cubicBezTo>
                    <a:cubicBezTo>
                      <a:pt x="239" y="117"/>
                      <a:pt x="238" y="113"/>
                      <a:pt x="238" y="110"/>
                    </a:cubicBezTo>
                    <a:cubicBezTo>
                      <a:pt x="237" y="108"/>
                      <a:pt x="237" y="106"/>
                      <a:pt x="237" y="105"/>
                    </a:cubicBezTo>
                    <a:cubicBezTo>
                      <a:pt x="236" y="104"/>
                      <a:pt x="236" y="103"/>
                      <a:pt x="236" y="103"/>
                    </a:cubicBezTo>
                    <a:cubicBezTo>
                      <a:pt x="235" y="101"/>
                      <a:pt x="236" y="98"/>
                      <a:pt x="237" y="97"/>
                    </a:cubicBezTo>
                    <a:cubicBezTo>
                      <a:pt x="237" y="97"/>
                      <a:pt x="238" y="96"/>
                      <a:pt x="240" y="94"/>
                    </a:cubicBezTo>
                    <a:cubicBezTo>
                      <a:pt x="241" y="93"/>
                      <a:pt x="243" y="91"/>
                      <a:pt x="244" y="89"/>
                    </a:cubicBezTo>
                    <a:cubicBezTo>
                      <a:pt x="248" y="85"/>
                      <a:pt x="251" y="80"/>
                      <a:pt x="251" y="80"/>
                    </a:cubicBezTo>
                    <a:cubicBezTo>
                      <a:pt x="252" y="79"/>
                      <a:pt x="252" y="78"/>
                      <a:pt x="252" y="77"/>
                    </a:cubicBezTo>
                    <a:cubicBezTo>
                      <a:pt x="252" y="76"/>
                      <a:pt x="252" y="74"/>
                      <a:pt x="251" y="73"/>
                    </a:cubicBezTo>
                    <a:cubicBezTo>
                      <a:pt x="251" y="73"/>
                      <a:pt x="251" y="72"/>
                      <a:pt x="250" y="70"/>
                    </a:cubicBezTo>
                    <a:cubicBezTo>
                      <a:pt x="249" y="69"/>
                      <a:pt x="248" y="66"/>
                      <a:pt x="247" y="64"/>
                    </a:cubicBezTo>
                    <a:cubicBezTo>
                      <a:pt x="244" y="60"/>
                      <a:pt x="241" y="56"/>
                      <a:pt x="241" y="56"/>
                    </a:cubicBezTo>
                    <a:cubicBezTo>
                      <a:pt x="240" y="54"/>
                      <a:pt x="237" y="53"/>
                      <a:pt x="235" y="53"/>
                    </a:cubicBezTo>
                    <a:cubicBezTo>
                      <a:pt x="235" y="53"/>
                      <a:pt x="230" y="53"/>
                      <a:pt x="224" y="54"/>
                    </a:cubicBezTo>
                    <a:cubicBezTo>
                      <a:pt x="219" y="55"/>
                      <a:pt x="214" y="57"/>
                      <a:pt x="214" y="57"/>
                    </a:cubicBezTo>
                    <a:cubicBezTo>
                      <a:pt x="212" y="57"/>
                      <a:pt x="209" y="56"/>
                      <a:pt x="208" y="55"/>
                    </a:cubicBezTo>
                    <a:cubicBezTo>
                      <a:pt x="208" y="55"/>
                      <a:pt x="206" y="52"/>
                      <a:pt x="203" y="50"/>
                    </a:cubicBezTo>
                    <a:cubicBezTo>
                      <a:pt x="200" y="48"/>
                      <a:pt x="197" y="45"/>
                      <a:pt x="197" y="45"/>
                    </a:cubicBezTo>
                    <a:cubicBezTo>
                      <a:pt x="197" y="45"/>
                      <a:pt x="194" y="43"/>
                      <a:pt x="191" y="41"/>
                    </a:cubicBezTo>
                    <a:cubicBezTo>
                      <a:pt x="188" y="39"/>
                      <a:pt x="185" y="37"/>
                      <a:pt x="185" y="37"/>
                    </a:cubicBezTo>
                    <a:cubicBezTo>
                      <a:pt x="183" y="36"/>
                      <a:pt x="182" y="34"/>
                      <a:pt x="182" y="32"/>
                    </a:cubicBezTo>
                    <a:cubicBezTo>
                      <a:pt x="182" y="32"/>
                      <a:pt x="182" y="27"/>
                      <a:pt x="181" y="21"/>
                    </a:cubicBezTo>
                    <a:cubicBezTo>
                      <a:pt x="181" y="16"/>
                      <a:pt x="180" y="11"/>
                      <a:pt x="180" y="11"/>
                    </a:cubicBezTo>
                    <a:cubicBezTo>
                      <a:pt x="179" y="8"/>
                      <a:pt x="177" y="6"/>
                      <a:pt x="175" y="6"/>
                    </a:cubicBezTo>
                    <a:cubicBezTo>
                      <a:pt x="175" y="6"/>
                      <a:pt x="170" y="4"/>
                      <a:pt x="166" y="3"/>
                    </a:cubicBezTo>
                    <a:cubicBezTo>
                      <a:pt x="163" y="2"/>
                      <a:pt x="161" y="2"/>
                      <a:pt x="159" y="1"/>
                    </a:cubicBezTo>
                    <a:cubicBezTo>
                      <a:pt x="157" y="1"/>
                      <a:pt x="156" y="1"/>
                      <a:pt x="156" y="1"/>
                    </a:cubicBezTo>
                    <a:cubicBezTo>
                      <a:pt x="155" y="0"/>
                      <a:pt x="153" y="0"/>
                      <a:pt x="152" y="1"/>
                    </a:cubicBezTo>
                    <a:cubicBezTo>
                      <a:pt x="151" y="1"/>
                      <a:pt x="150" y="2"/>
                      <a:pt x="149" y="3"/>
                    </a:cubicBezTo>
                    <a:cubicBezTo>
                      <a:pt x="149" y="3"/>
                      <a:pt x="146" y="7"/>
                      <a:pt x="143" y="11"/>
                    </a:cubicBezTo>
                    <a:cubicBezTo>
                      <a:pt x="141" y="14"/>
                      <a:pt x="139" y="16"/>
                      <a:pt x="138" y="17"/>
                    </a:cubicBezTo>
                    <a:cubicBezTo>
                      <a:pt x="137" y="19"/>
                      <a:pt x="137" y="20"/>
                      <a:pt x="137" y="20"/>
                    </a:cubicBezTo>
                    <a:cubicBezTo>
                      <a:pt x="136" y="22"/>
                      <a:pt x="134" y="23"/>
                      <a:pt x="131" y="23"/>
                    </a:cubicBezTo>
                    <a:cubicBezTo>
                      <a:pt x="131" y="23"/>
                      <a:pt x="130" y="23"/>
                      <a:pt x="129" y="23"/>
                    </a:cubicBezTo>
                    <a:cubicBezTo>
                      <a:pt x="128" y="23"/>
                      <a:pt x="126" y="23"/>
                      <a:pt x="124" y="24"/>
                    </a:cubicBezTo>
                    <a:cubicBezTo>
                      <a:pt x="121" y="24"/>
                      <a:pt x="117" y="24"/>
                      <a:pt x="117" y="24"/>
                    </a:cubicBezTo>
                    <a:cubicBezTo>
                      <a:pt x="117" y="24"/>
                      <a:pt x="113" y="25"/>
                      <a:pt x="110" y="26"/>
                    </a:cubicBezTo>
                    <a:cubicBezTo>
                      <a:pt x="108" y="26"/>
                      <a:pt x="106" y="26"/>
                      <a:pt x="105" y="27"/>
                    </a:cubicBezTo>
                    <a:cubicBezTo>
                      <a:pt x="104" y="27"/>
                      <a:pt x="103" y="27"/>
                      <a:pt x="103" y="27"/>
                    </a:cubicBezTo>
                    <a:cubicBezTo>
                      <a:pt x="101" y="28"/>
                      <a:pt x="99" y="27"/>
                      <a:pt x="97" y="26"/>
                    </a:cubicBezTo>
                    <a:cubicBezTo>
                      <a:pt x="97" y="26"/>
                      <a:pt x="96" y="25"/>
                      <a:pt x="95" y="23"/>
                    </a:cubicBezTo>
                    <a:cubicBezTo>
                      <a:pt x="93" y="22"/>
                      <a:pt x="91" y="20"/>
                      <a:pt x="89" y="19"/>
                    </a:cubicBezTo>
                    <a:cubicBezTo>
                      <a:pt x="85" y="15"/>
                      <a:pt x="80" y="12"/>
                      <a:pt x="80" y="12"/>
                    </a:cubicBezTo>
                    <a:cubicBezTo>
                      <a:pt x="79" y="11"/>
                      <a:pt x="78" y="11"/>
                      <a:pt x="77" y="11"/>
                    </a:cubicBezTo>
                    <a:cubicBezTo>
                      <a:pt x="76" y="11"/>
                      <a:pt x="74" y="11"/>
                      <a:pt x="73" y="12"/>
                    </a:cubicBezTo>
                    <a:cubicBezTo>
                      <a:pt x="73" y="12"/>
                      <a:pt x="72" y="12"/>
                      <a:pt x="70" y="13"/>
                    </a:cubicBezTo>
                    <a:cubicBezTo>
                      <a:pt x="69" y="14"/>
                      <a:pt x="67" y="15"/>
                      <a:pt x="64" y="16"/>
                    </a:cubicBezTo>
                    <a:cubicBezTo>
                      <a:pt x="60" y="19"/>
                      <a:pt x="56" y="22"/>
                      <a:pt x="56" y="22"/>
                    </a:cubicBezTo>
                    <a:cubicBezTo>
                      <a:pt x="54" y="23"/>
                      <a:pt x="53" y="26"/>
                      <a:pt x="53" y="28"/>
                    </a:cubicBezTo>
                    <a:cubicBezTo>
                      <a:pt x="53" y="28"/>
                      <a:pt x="53" y="33"/>
                      <a:pt x="54" y="39"/>
                    </a:cubicBezTo>
                    <a:cubicBezTo>
                      <a:pt x="55" y="44"/>
                      <a:pt x="57" y="49"/>
                      <a:pt x="57" y="49"/>
                    </a:cubicBezTo>
                    <a:cubicBezTo>
                      <a:pt x="57" y="51"/>
                      <a:pt x="56" y="54"/>
                      <a:pt x="55" y="55"/>
                    </a:cubicBezTo>
                    <a:cubicBezTo>
                      <a:pt x="55" y="55"/>
                      <a:pt x="52" y="58"/>
                      <a:pt x="50" y="60"/>
                    </a:cubicBezTo>
                    <a:cubicBezTo>
                      <a:pt x="48" y="63"/>
                      <a:pt x="45" y="66"/>
                      <a:pt x="45" y="66"/>
                    </a:cubicBezTo>
                    <a:cubicBezTo>
                      <a:pt x="45" y="66"/>
                      <a:pt x="43" y="69"/>
                      <a:pt x="41" y="72"/>
                    </a:cubicBezTo>
                    <a:cubicBezTo>
                      <a:pt x="39" y="75"/>
                      <a:pt x="38" y="78"/>
                      <a:pt x="38" y="78"/>
                    </a:cubicBezTo>
                    <a:cubicBezTo>
                      <a:pt x="36" y="80"/>
                      <a:pt x="34" y="81"/>
                      <a:pt x="32" y="81"/>
                    </a:cubicBezTo>
                    <a:cubicBezTo>
                      <a:pt x="32" y="81"/>
                      <a:pt x="27" y="81"/>
                      <a:pt x="22" y="82"/>
                    </a:cubicBezTo>
                    <a:cubicBezTo>
                      <a:pt x="16" y="82"/>
                      <a:pt x="11" y="83"/>
                      <a:pt x="11" y="83"/>
                    </a:cubicBezTo>
                    <a:cubicBezTo>
                      <a:pt x="8" y="84"/>
                      <a:pt x="6" y="86"/>
                      <a:pt x="6" y="88"/>
                    </a:cubicBezTo>
                    <a:cubicBezTo>
                      <a:pt x="6" y="88"/>
                      <a:pt x="4" y="93"/>
                      <a:pt x="3" y="98"/>
                    </a:cubicBezTo>
                    <a:cubicBezTo>
                      <a:pt x="2" y="100"/>
                      <a:pt x="2" y="102"/>
                      <a:pt x="1" y="104"/>
                    </a:cubicBezTo>
                    <a:cubicBezTo>
                      <a:pt x="1" y="106"/>
                      <a:pt x="1" y="107"/>
                      <a:pt x="1" y="107"/>
                    </a:cubicBezTo>
                    <a:cubicBezTo>
                      <a:pt x="0" y="109"/>
                      <a:pt x="0" y="110"/>
                      <a:pt x="1" y="111"/>
                    </a:cubicBezTo>
                    <a:cubicBezTo>
                      <a:pt x="1" y="112"/>
                      <a:pt x="2" y="113"/>
                      <a:pt x="3" y="114"/>
                    </a:cubicBezTo>
                    <a:cubicBezTo>
                      <a:pt x="3" y="114"/>
                      <a:pt x="7" y="117"/>
                      <a:pt x="11" y="121"/>
                    </a:cubicBezTo>
                    <a:cubicBezTo>
                      <a:pt x="14" y="122"/>
                      <a:pt x="16" y="124"/>
                      <a:pt x="18" y="125"/>
                    </a:cubicBezTo>
                    <a:cubicBezTo>
                      <a:pt x="19" y="126"/>
                      <a:pt x="20" y="127"/>
                      <a:pt x="20" y="127"/>
                    </a:cubicBezTo>
                    <a:cubicBezTo>
                      <a:pt x="22" y="128"/>
                      <a:pt x="23" y="130"/>
                      <a:pt x="23" y="132"/>
                    </a:cubicBezTo>
                    <a:cubicBezTo>
                      <a:pt x="23" y="132"/>
                      <a:pt x="23" y="133"/>
                      <a:pt x="23" y="134"/>
                    </a:cubicBezTo>
                    <a:cubicBezTo>
                      <a:pt x="23" y="135"/>
                      <a:pt x="23" y="137"/>
                      <a:pt x="24" y="139"/>
                    </a:cubicBezTo>
                    <a:cubicBezTo>
                      <a:pt x="24" y="143"/>
                      <a:pt x="24" y="146"/>
                      <a:pt x="24" y="146"/>
                    </a:cubicBezTo>
                    <a:cubicBezTo>
                      <a:pt x="24" y="146"/>
                      <a:pt x="25" y="150"/>
                      <a:pt x="26" y="153"/>
                    </a:cubicBezTo>
                    <a:cubicBezTo>
                      <a:pt x="26" y="155"/>
                      <a:pt x="26" y="157"/>
                      <a:pt x="27" y="158"/>
                    </a:cubicBezTo>
                    <a:cubicBezTo>
                      <a:pt x="27" y="159"/>
                      <a:pt x="27" y="160"/>
                      <a:pt x="27" y="160"/>
                    </a:cubicBezTo>
                    <a:cubicBezTo>
                      <a:pt x="28" y="162"/>
                      <a:pt x="27" y="165"/>
                      <a:pt x="26" y="166"/>
                    </a:cubicBezTo>
                    <a:cubicBezTo>
                      <a:pt x="26" y="166"/>
                      <a:pt x="25" y="167"/>
                      <a:pt x="24" y="169"/>
                    </a:cubicBezTo>
                    <a:cubicBezTo>
                      <a:pt x="22" y="170"/>
                      <a:pt x="20" y="172"/>
                      <a:pt x="19" y="174"/>
                    </a:cubicBezTo>
                    <a:cubicBezTo>
                      <a:pt x="15" y="178"/>
                      <a:pt x="12" y="183"/>
                      <a:pt x="12" y="183"/>
                    </a:cubicBezTo>
                    <a:cubicBezTo>
                      <a:pt x="11" y="184"/>
                      <a:pt x="11" y="185"/>
                      <a:pt x="11" y="186"/>
                    </a:cubicBezTo>
                    <a:cubicBezTo>
                      <a:pt x="11" y="188"/>
                      <a:pt x="11" y="189"/>
                      <a:pt x="12" y="190"/>
                    </a:cubicBezTo>
                    <a:cubicBezTo>
                      <a:pt x="12" y="190"/>
                      <a:pt x="12" y="191"/>
                      <a:pt x="13" y="193"/>
                    </a:cubicBezTo>
                    <a:cubicBezTo>
                      <a:pt x="14" y="194"/>
                      <a:pt x="15" y="197"/>
                      <a:pt x="16" y="199"/>
                    </a:cubicBezTo>
                    <a:cubicBezTo>
                      <a:pt x="19" y="203"/>
                      <a:pt x="22" y="207"/>
                      <a:pt x="22" y="207"/>
                    </a:cubicBezTo>
                    <a:cubicBezTo>
                      <a:pt x="23" y="209"/>
                      <a:pt x="26" y="210"/>
                      <a:pt x="28" y="210"/>
                    </a:cubicBezTo>
                    <a:cubicBezTo>
                      <a:pt x="28" y="210"/>
                      <a:pt x="33" y="210"/>
                      <a:pt x="39" y="209"/>
                    </a:cubicBezTo>
                    <a:cubicBezTo>
                      <a:pt x="44" y="208"/>
                      <a:pt x="49" y="207"/>
                      <a:pt x="49" y="207"/>
                    </a:cubicBezTo>
                    <a:cubicBezTo>
                      <a:pt x="52" y="206"/>
                      <a:pt x="54" y="207"/>
                      <a:pt x="55" y="208"/>
                    </a:cubicBezTo>
                    <a:cubicBezTo>
                      <a:pt x="55" y="208"/>
                      <a:pt x="58" y="211"/>
                      <a:pt x="61" y="213"/>
                    </a:cubicBezTo>
                    <a:cubicBezTo>
                      <a:pt x="63" y="215"/>
                      <a:pt x="66" y="218"/>
                      <a:pt x="66" y="218"/>
                    </a:cubicBezTo>
                    <a:cubicBezTo>
                      <a:pt x="66" y="218"/>
                      <a:pt x="69" y="220"/>
                      <a:pt x="72" y="222"/>
                    </a:cubicBezTo>
                    <a:cubicBezTo>
                      <a:pt x="75" y="224"/>
                      <a:pt x="78" y="226"/>
                      <a:pt x="78" y="226"/>
                    </a:cubicBezTo>
                    <a:cubicBezTo>
                      <a:pt x="80" y="227"/>
                      <a:pt x="81" y="229"/>
                      <a:pt x="81" y="231"/>
                    </a:cubicBezTo>
                    <a:cubicBezTo>
                      <a:pt x="81" y="231"/>
                      <a:pt x="81" y="236"/>
                      <a:pt x="82" y="242"/>
                    </a:cubicBezTo>
                    <a:cubicBezTo>
                      <a:pt x="83" y="247"/>
                      <a:pt x="84" y="253"/>
                      <a:pt x="84" y="253"/>
                    </a:cubicBezTo>
                    <a:cubicBezTo>
                      <a:pt x="84" y="255"/>
                      <a:pt x="86" y="257"/>
                      <a:pt x="88" y="258"/>
                    </a:cubicBezTo>
                    <a:cubicBezTo>
                      <a:pt x="88" y="258"/>
                      <a:pt x="93" y="259"/>
                      <a:pt x="98" y="260"/>
                    </a:cubicBezTo>
                    <a:cubicBezTo>
                      <a:pt x="100" y="261"/>
                      <a:pt x="102" y="262"/>
                      <a:pt x="104" y="262"/>
                    </a:cubicBezTo>
                    <a:cubicBezTo>
                      <a:pt x="106" y="262"/>
                      <a:pt x="107" y="263"/>
                      <a:pt x="107" y="263"/>
                    </a:cubicBezTo>
                    <a:cubicBezTo>
                      <a:pt x="109" y="263"/>
                      <a:pt x="110" y="263"/>
                      <a:pt x="111" y="262"/>
                    </a:cubicBezTo>
                    <a:close/>
                    <a:moveTo>
                      <a:pt x="133" y="207"/>
                    </a:moveTo>
                    <a:cubicBezTo>
                      <a:pt x="131" y="207"/>
                      <a:pt x="130" y="207"/>
                      <a:pt x="128" y="207"/>
                    </a:cubicBezTo>
                    <a:cubicBezTo>
                      <a:pt x="126" y="207"/>
                      <a:pt x="125" y="207"/>
                      <a:pt x="123" y="207"/>
                    </a:cubicBezTo>
                    <a:cubicBezTo>
                      <a:pt x="122" y="207"/>
                      <a:pt x="121" y="207"/>
                      <a:pt x="120" y="207"/>
                    </a:cubicBezTo>
                    <a:cubicBezTo>
                      <a:pt x="119" y="206"/>
                      <a:pt x="119" y="206"/>
                      <a:pt x="118" y="206"/>
                    </a:cubicBezTo>
                    <a:cubicBezTo>
                      <a:pt x="116" y="206"/>
                      <a:pt x="114" y="205"/>
                      <a:pt x="112" y="205"/>
                    </a:cubicBezTo>
                    <a:cubicBezTo>
                      <a:pt x="111" y="204"/>
                      <a:pt x="109" y="204"/>
                      <a:pt x="107" y="203"/>
                    </a:cubicBezTo>
                    <a:cubicBezTo>
                      <a:pt x="106" y="203"/>
                      <a:pt x="106" y="203"/>
                      <a:pt x="106" y="203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2"/>
                      <a:pt x="103" y="202"/>
                      <a:pt x="102" y="201"/>
                    </a:cubicBezTo>
                    <a:cubicBezTo>
                      <a:pt x="99" y="200"/>
                      <a:pt x="96" y="198"/>
                      <a:pt x="93" y="197"/>
                    </a:cubicBezTo>
                    <a:cubicBezTo>
                      <a:pt x="92" y="196"/>
                      <a:pt x="91" y="196"/>
                      <a:pt x="90" y="195"/>
                    </a:cubicBezTo>
                    <a:cubicBezTo>
                      <a:pt x="89" y="194"/>
                      <a:pt x="89" y="194"/>
                      <a:pt x="88" y="193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2"/>
                      <a:pt x="85" y="191"/>
                      <a:pt x="84" y="190"/>
                    </a:cubicBezTo>
                    <a:cubicBezTo>
                      <a:pt x="83" y="190"/>
                      <a:pt x="82" y="189"/>
                      <a:pt x="81" y="188"/>
                    </a:cubicBezTo>
                    <a:cubicBezTo>
                      <a:pt x="81" y="188"/>
                      <a:pt x="80" y="187"/>
                      <a:pt x="79" y="186"/>
                    </a:cubicBezTo>
                    <a:cubicBezTo>
                      <a:pt x="77" y="184"/>
                      <a:pt x="74" y="182"/>
                      <a:pt x="72" y="179"/>
                    </a:cubicBezTo>
                    <a:cubicBezTo>
                      <a:pt x="72" y="178"/>
                      <a:pt x="71" y="177"/>
                      <a:pt x="71" y="177"/>
                    </a:cubicBezTo>
                    <a:cubicBezTo>
                      <a:pt x="70" y="176"/>
                      <a:pt x="70" y="176"/>
                      <a:pt x="70" y="176"/>
                    </a:cubicBezTo>
                    <a:cubicBezTo>
                      <a:pt x="69" y="174"/>
                      <a:pt x="69" y="174"/>
                      <a:pt x="69" y="174"/>
                    </a:cubicBezTo>
                    <a:cubicBezTo>
                      <a:pt x="68" y="173"/>
                      <a:pt x="67" y="171"/>
                      <a:pt x="66" y="170"/>
                    </a:cubicBezTo>
                    <a:cubicBezTo>
                      <a:pt x="65" y="168"/>
                      <a:pt x="64" y="166"/>
                      <a:pt x="64" y="165"/>
                    </a:cubicBezTo>
                    <a:cubicBezTo>
                      <a:pt x="63" y="164"/>
                      <a:pt x="63" y="163"/>
                      <a:pt x="62" y="162"/>
                    </a:cubicBezTo>
                    <a:cubicBezTo>
                      <a:pt x="62" y="162"/>
                      <a:pt x="62" y="161"/>
                      <a:pt x="61" y="160"/>
                    </a:cubicBezTo>
                    <a:cubicBezTo>
                      <a:pt x="61" y="158"/>
                      <a:pt x="60" y="157"/>
                      <a:pt x="60" y="155"/>
                    </a:cubicBezTo>
                    <a:cubicBezTo>
                      <a:pt x="59" y="154"/>
                      <a:pt x="59" y="152"/>
                      <a:pt x="58" y="151"/>
                    </a:cubicBezTo>
                    <a:cubicBezTo>
                      <a:pt x="58" y="150"/>
                      <a:pt x="58" y="150"/>
                      <a:pt x="58" y="149"/>
                    </a:cubicBezTo>
                    <a:cubicBezTo>
                      <a:pt x="58" y="148"/>
                      <a:pt x="58" y="148"/>
                      <a:pt x="57" y="147"/>
                    </a:cubicBezTo>
                    <a:cubicBezTo>
                      <a:pt x="57" y="146"/>
                      <a:pt x="57" y="145"/>
                      <a:pt x="57" y="144"/>
                    </a:cubicBezTo>
                    <a:cubicBezTo>
                      <a:pt x="57" y="143"/>
                      <a:pt x="56" y="142"/>
                      <a:pt x="56" y="142"/>
                    </a:cubicBezTo>
                    <a:cubicBezTo>
                      <a:pt x="56" y="142"/>
                      <a:pt x="56" y="141"/>
                      <a:pt x="56" y="139"/>
                    </a:cubicBezTo>
                    <a:cubicBezTo>
                      <a:pt x="56" y="138"/>
                      <a:pt x="56" y="137"/>
                      <a:pt x="56" y="136"/>
                    </a:cubicBezTo>
                    <a:cubicBezTo>
                      <a:pt x="56" y="136"/>
                      <a:pt x="56" y="135"/>
                      <a:pt x="56" y="134"/>
                    </a:cubicBezTo>
                    <a:cubicBezTo>
                      <a:pt x="56" y="134"/>
                      <a:pt x="56" y="133"/>
                      <a:pt x="56" y="132"/>
                    </a:cubicBezTo>
                    <a:cubicBezTo>
                      <a:pt x="56" y="131"/>
                      <a:pt x="56" y="130"/>
                      <a:pt x="56" y="128"/>
                    </a:cubicBezTo>
                    <a:cubicBezTo>
                      <a:pt x="56" y="126"/>
                      <a:pt x="56" y="125"/>
                      <a:pt x="56" y="123"/>
                    </a:cubicBezTo>
                    <a:cubicBezTo>
                      <a:pt x="56" y="122"/>
                      <a:pt x="56" y="121"/>
                      <a:pt x="57" y="120"/>
                    </a:cubicBezTo>
                    <a:cubicBezTo>
                      <a:pt x="57" y="119"/>
                      <a:pt x="57" y="119"/>
                      <a:pt x="57" y="118"/>
                    </a:cubicBezTo>
                    <a:cubicBezTo>
                      <a:pt x="58" y="116"/>
                      <a:pt x="58" y="114"/>
                      <a:pt x="58" y="112"/>
                    </a:cubicBezTo>
                    <a:cubicBezTo>
                      <a:pt x="59" y="110"/>
                      <a:pt x="59" y="109"/>
                      <a:pt x="60" y="107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1" y="104"/>
                      <a:pt x="62" y="103"/>
                      <a:pt x="62" y="102"/>
                    </a:cubicBezTo>
                    <a:cubicBezTo>
                      <a:pt x="63" y="99"/>
                      <a:pt x="65" y="96"/>
                      <a:pt x="66" y="93"/>
                    </a:cubicBezTo>
                    <a:cubicBezTo>
                      <a:pt x="67" y="92"/>
                      <a:pt x="67" y="91"/>
                      <a:pt x="68" y="90"/>
                    </a:cubicBezTo>
                    <a:cubicBezTo>
                      <a:pt x="69" y="89"/>
                      <a:pt x="69" y="88"/>
                      <a:pt x="70" y="88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71" y="86"/>
                      <a:pt x="72" y="85"/>
                      <a:pt x="73" y="84"/>
                    </a:cubicBezTo>
                    <a:cubicBezTo>
                      <a:pt x="73" y="83"/>
                      <a:pt x="74" y="82"/>
                      <a:pt x="75" y="81"/>
                    </a:cubicBezTo>
                    <a:cubicBezTo>
                      <a:pt x="76" y="81"/>
                      <a:pt x="76" y="80"/>
                      <a:pt x="77" y="79"/>
                    </a:cubicBezTo>
                    <a:cubicBezTo>
                      <a:pt x="79" y="77"/>
                      <a:pt x="82" y="74"/>
                      <a:pt x="84" y="72"/>
                    </a:cubicBezTo>
                    <a:cubicBezTo>
                      <a:pt x="85" y="72"/>
                      <a:pt x="86" y="71"/>
                      <a:pt x="86" y="71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90" y="68"/>
                      <a:pt x="92" y="67"/>
                      <a:pt x="93" y="66"/>
                    </a:cubicBezTo>
                    <a:cubicBezTo>
                      <a:pt x="95" y="65"/>
                      <a:pt x="97" y="64"/>
                      <a:pt x="98" y="63"/>
                    </a:cubicBezTo>
                    <a:cubicBezTo>
                      <a:pt x="99" y="63"/>
                      <a:pt x="100" y="63"/>
                      <a:pt x="101" y="62"/>
                    </a:cubicBezTo>
                    <a:cubicBezTo>
                      <a:pt x="102" y="62"/>
                      <a:pt x="102" y="62"/>
                      <a:pt x="103" y="61"/>
                    </a:cubicBezTo>
                    <a:cubicBezTo>
                      <a:pt x="105" y="61"/>
                      <a:pt x="106" y="60"/>
                      <a:pt x="108" y="60"/>
                    </a:cubicBezTo>
                    <a:cubicBezTo>
                      <a:pt x="109" y="59"/>
                      <a:pt x="111" y="59"/>
                      <a:pt x="112" y="58"/>
                    </a:cubicBezTo>
                    <a:cubicBezTo>
                      <a:pt x="113" y="58"/>
                      <a:pt x="114" y="58"/>
                      <a:pt x="114" y="58"/>
                    </a:cubicBezTo>
                    <a:cubicBezTo>
                      <a:pt x="115" y="58"/>
                      <a:pt x="115" y="57"/>
                      <a:pt x="116" y="57"/>
                    </a:cubicBezTo>
                    <a:cubicBezTo>
                      <a:pt x="117" y="57"/>
                      <a:pt x="118" y="57"/>
                      <a:pt x="119" y="57"/>
                    </a:cubicBezTo>
                    <a:cubicBezTo>
                      <a:pt x="120" y="57"/>
                      <a:pt x="121" y="56"/>
                      <a:pt x="121" y="56"/>
                    </a:cubicBezTo>
                    <a:cubicBezTo>
                      <a:pt x="121" y="56"/>
                      <a:pt x="122" y="56"/>
                      <a:pt x="124" y="56"/>
                    </a:cubicBezTo>
                    <a:cubicBezTo>
                      <a:pt x="125" y="56"/>
                      <a:pt x="126" y="56"/>
                      <a:pt x="127" y="56"/>
                    </a:cubicBezTo>
                    <a:cubicBezTo>
                      <a:pt x="127" y="56"/>
                      <a:pt x="128" y="56"/>
                      <a:pt x="129" y="56"/>
                    </a:cubicBezTo>
                    <a:cubicBezTo>
                      <a:pt x="129" y="56"/>
                      <a:pt x="130" y="56"/>
                      <a:pt x="131" y="56"/>
                    </a:cubicBezTo>
                    <a:cubicBezTo>
                      <a:pt x="132" y="56"/>
                      <a:pt x="134" y="56"/>
                      <a:pt x="135" y="56"/>
                    </a:cubicBezTo>
                    <a:cubicBezTo>
                      <a:pt x="137" y="56"/>
                      <a:pt x="138" y="56"/>
                      <a:pt x="140" y="56"/>
                    </a:cubicBezTo>
                    <a:cubicBezTo>
                      <a:pt x="141" y="56"/>
                      <a:pt x="142" y="56"/>
                      <a:pt x="143" y="57"/>
                    </a:cubicBezTo>
                    <a:cubicBezTo>
                      <a:pt x="144" y="57"/>
                      <a:pt x="145" y="57"/>
                      <a:pt x="145" y="57"/>
                    </a:cubicBezTo>
                    <a:cubicBezTo>
                      <a:pt x="147" y="57"/>
                      <a:pt x="149" y="58"/>
                      <a:pt x="151" y="58"/>
                    </a:cubicBezTo>
                    <a:cubicBezTo>
                      <a:pt x="153" y="59"/>
                      <a:pt x="154" y="59"/>
                      <a:pt x="156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60" y="61"/>
                      <a:pt x="160" y="61"/>
                      <a:pt x="161" y="62"/>
                    </a:cubicBezTo>
                    <a:cubicBezTo>
                      <a:pt x="164" y="63"/>
                      <a:pt x="167" y="65"/>
                      <a:pt x="170" y="66"/>
                    </a:cubicBezTo>
                    <a:cubicBezTo>
                      <a:pt x="171" y="67"/>
                      <a:pt x="172" y="67"/>
                      <a:pt x="173" y="68"/>
                    </a:cubicBezTo>
                    <a:cubicBezTo>
                      <a:pt x="174" y="69"/>
                      <a:pt x="175" y="69"/>
                      <a:pt x="175" y="70"/>
                    </a:cubicBezTo>
                    <a:cubicBezTo>
                      <a:pt x="177" y="71"/>
                      <a:pt x="178" y="71"/>
                      <a:pt x="178" y="71"/>
                    </a:cubicBezTo>
                    <a:cubicBezTo>
                      <a:pt x="178" y="71"/>
                      <a:pt x="178" y="72"/>
                      <a:pt x="179" y="73"/>
                    </a:cubicBezTo>
                    <a:cubicBezTo>
                      <a:pt x="180" y="73"/>
                      <a:pt x="181" y="74"/>
                      <a:pt x="182" y="75"/>
                    </a:cubicBezTo>
                    <a:cubicBezTo>
                      <a:pt x="183" y="75"/>
                      <a:pt x="184" y="76"/>
                      <a:pt x="185" y="77"/>
                    </a:cubicBezTo>
                    <a:cubicBezTo>
                      <a:pt x="186" y="79"/>
                      <a:pt x="189" y="82"/>
                      <a:pt x="191" y="84"/>
                    </a:cubicBezTo>
                    <a:cubicBezTo>
                      <a:pt x="191" y="85"/>
                      <a:pt x="192" y="86"/>
                      <a:pt x="193" y="86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4" y="89"/>
                      <a:pt x="194" y="89"/>
                      <a:pt x="194" y="89"/>
                    </a:cubicBezTo>
                    <a:cubicBezTo>
                      <a:pt x="195" y="90"/>
                      <a:pt x="196" y="92"/>
                      <a:pt x="197" y="93"/>
                    </a:cubicBezTo>
                    <a:cubicBezTo>
                      <a:pt x="198" y="95"/>
                      <a:pt x="199" y="97"/>
                      <a:pt x="200" y="98"/>
                    </a:cubicBezTo>
                    <a:cubicBezTo>
                      <a:pt x="200" y="99"/>
                      <a:pt x="201" y="100"/>
                      <a:pt x="201" y="101"/>
                    </a:cubicBezTo>
                    <a:cubicBezTo>
                      <a:pt x="201" y="101"/>
                      <a:pt x="202" y="102"/>
                      <a:pt x="202" y="103"/>
                    </a:cubicBezTo>
                    <a:cubicBezTo>
                      <a:pt x="202" y="105"/>
                      <a:pt x="203" y="106"/>
                      <a:pt x="204" y="108"/>
                    </a:cubicBezTo>
                    <a:cubicBezTo>
                      <a:pt x="204" y="109"/>
                      <a:pt x="204" y="111"/>
                      <a:pt x="205" y="112"/>
                    </a:cubicBezTo>
                    <a:cubicBezTo>
                      <a:pt x="205" y="113"/>
                      <a:pt x="205" y="113"/>
                      <a:pt x="205" y="114"/>
                    </a:cubicBezTo>
                    <a:cubicBezTo>
                      <a:pt x="206" y="115"/>
                      <a:pt x="206" y="115"/>
                      <a:pt x="206" y="116"/>
                    </a:cubicBezTo>
                    <a:cubicBezTo>
                      <a:pt x="206" y="117"/>
                      <a:pt x="206" y="118"/>
                      <a:pt x="206" y="119"/>
                    </a:cubicBezTo>
                    <a:cubicBezTo>
                      <a:pt x="207" y="120"/>
                      <a:pt x="207" y="121"/>
                      <a:pt x="207" y="121"/>
                    </a:cubicBezTo>
                    <a:cubicBezTo>
                      <a:pt x="207" y="121"/>
                      <a:pt x="207" y="122"/>
                      <a:pt x="207" y="124"/>
                    </a:cubicBezTo>
                    <a:cubicBezTo>
                      <a:pt x="207" y="125"/>
                      <a:pt x="207" y="126"/>
                      <a:pt x="207" y="127"/>
                    </a:cubicBezTo>
                    <a:cubicBezTo>
                      <a:pt x="207" y="127"/>
                      <a:pt x="207" y="128"/>
                      <a:pt x="207" y="129"/>
                    </a:cubicBezTo>
                    <a:cubicBezTo>
                      <a:pt x="207" y="129"/>
                      <a:pt x="207" y="130"/>
                      <a:pt x="207" y="131"/>
                    </a:cubicBezTo>
                    <a:cubicBezTo>
                      <a:pt x="207" y="132"/>
                      <a:pt x="207" y="134"/>
                      <a:pt x="207" y="135"/>
                    </a:cubicBezTo>
                    <a:cubicBezTo>
                      <a:pt x="207" y="137"/>
                      <a:pt x="207" y="138"/>
                      <a:pt x="207" y="140"/>
                    </a:cubicBezTo>
                    <a:cubicBezTo>
                      <a:pt x="207" y="141"/>
                      <a:pt x="207" y="142"/>
                      <a:pt x="207" y="143"/>
                    </a:cubicBezTo>
                    <a:cubicBezTo>
                      <a:pt x="207" y="144"/>
                      <a:pt x="206" y="145"/>
                      <a:pt x="206" y="145"/>
                    </a:cubicBezTo>
                    <a:cubicBezTo>
                      <a:pt x="206" y="147"/>
                      <a:pt x="205" y="149"/>
                      <a:pt x="205" y="151"/>
                    </a:cubicBezTo>
                    <a:cubicBezTo>
                      <a:pt x="204" y="153"/>
                      <a:pt x="204" y="154"/>
                      <a:pt x="203" y="156"/>
                    </a:cubicBez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02" y="159"/>
                      <a:pt x="202" y="159"/>
                      <a:pt x="202" y="159"/>
                    </a:cubicBezTo>
                    <a:cubicBezTo>
                      <a:pt x="202" y="160"/>
                      <a:pt x="202" y="160"/>
                      <a:pt x="201" y="161"/>
                    </a:cubicBezTo>
                    <a:cubicBezTo>
                      <a:pt x="200" y="164"/>
                      <a:pt x="198" y="167"/>
                      <a:pt x="197" y="170"/>
                    </a:cubicBezTo>
                    <a:cubicBezTo>
                      <a:pt x="197" y="171"/>
                      <a:pt x="196" y="172"/>
                      <a:pt x="195" y="173"/>
                    </a:cubicBezTo>
                    <a:cubicBezTo>
                      <a:pt x="194" y="174"/>
                      <a:pt x="194" y="175"/>
                      <a:pt x="193" y="175"/>
                    </a:cubicBezTo>
                    <a:cubicBezTo>
                      <a:pt x="193" y="177"/>
                      <a:pt x="192" y="177"/>
                      <a:pt x="192" y="177"/>
                    </a:cubicBezTo>
                    <a:cubicBezTo>
                      <a:pt x="192" y="177"/>
                      <a:pt x="191" y="178"/>
                      <a:pt x="190" y="179"/>
                    </a:cubicBezTo>
                    <a:cubicBezTo>
                      <a:pt x="190" y="180"/>
                      <a:pt x="189" y="181"/>
                      <a:pt x="188" y="182"/>
                    </a:cubicBezTo>
                    <a:cubicBezTo>
                      <a:pt x="188" y="183"/>
                      <a:pt x="187" y="184"/>
                      <a:pt x="186" y="184"/>
                    </a:cubicBezTo>
                    <a:cubicBezTo>
                      <a:pt x="184" y="186"/>
                      <a:pt x="182" y="189"/>
                      <a:pt x="179" y="191"/>
                    </a:cubicBezTo>
                    <a:cubicBezTo>
                      <a:pt x="178" y="191"/>
                      <a:pt x="177" y="192"/>
                      <a:pt x="177" y="192"/>
                    </a:cubicBezTo>
                    <a:cubicBezTo>
                      <a:pt x="176" y="193"/>
                      <a:pt x="176" y="193"/>
                      <a:pt x="176" y="193"/>
                    </a:cubicBezTo>
                    <a:cubicBezTo>
                      <a:pt x="174" y="194"/>
                      <a:pt x="174" y="194"/>
                      <a:pt x="174" y="194"/>
                    </a:cubicBezTo>
                    <a:cubicBezTo>
                      <a:pt x="173" y="195"/>
                      <a:pt x="171" y="196"/>
                      <a:pt x="170" y="197"/>
                    </a:cubicBezTo>
                    <a:cubicBezTo>
                      <a:pt x="168" y="198"/>
                      <a:pt x="167" y="199"/>
                      <a:pt x="165" y="200"/>
                    </a:cubicBezTo>
                    <a:cubicBezTo>
                      <a:pt x="164" y="200"/>
                      <a:pt x="163" y="201"/>
                      <a:pt x="162" y="201"/>
                    </a:cubicBezTo>
                    <a:cubicBezTo>
                      <a:pt x="162" y="201"/>
                      <a:pt x="161" y="201"/>
                      <a:pt x="160" y="202"/>
                    </a:cubicBezTo>
                    <a:cubicBezTo>
                      <a:pt x="158" y="202"/>
                      <a:pt x="157" y="203"/>
                      <a:pt x="155" y="204"/>
                    </a:cubicBezTo>
                    <a:cubicBezTo>
                      <a:pt x="154" y="204"/>
                      <a:pt x="152" y="204"/>
                      <a:pt x="151" y="205"/>
                    </a:cubicBezTo>
                    <a:cubicBezTo>
                      <a:pt x="150" y="205"/>
                      <a:pt x="150" y="205"/>
                      <a:pt x="149" y="205"/>
                    </a:cubicBezTo>
                    <a:cubicBezTo>
                      <a:pt x="148" y="205"/>
                      <a:pt x="148" y="206"/>
                      <a:pt x="147" y="206"/>
                    </a:cubicBezTo>
                    <a:cubicBezTo>
                      <a:pt x="146" y="206"/>
                      <a:pt x="145" y="206"/>
                      <a:pt x="144" y="206"/>
                    </a:cubicBezTo>
                    <a:cubicBezTo>
                      <a:pt x="143" y="207"/>
                      <a:pt x="142" y="207"/>
                      <a:pt x="142" y="207"/>
                    </a:cubicBezTo>
                    <a:cubicBezTo>
                      <a:pt x="142" y="207"/>
                      <a:pt x="141" y="207"/>
                      <a:pt x="139" y="207"/>
                    </a:cubicBezTo>
                    <a:cubicBezTo>
                      <a:pt x="138" y="207"/>
                      <a:pt x="137" y="207"/>
                      <a:pt x="136" y="207"/>
                    </a:cubicBezTo>
                    <a:cubicBezTo>
                      <a:pt x="136" y="207"/>
                      <a:pt x="135" y="207"/>
                      <a:pt x="135" y="207"/>
                    </a:cubicBezTo>
                    <a:cubicBezTo>
                      <a:pt x="134" y="207"/>
                      <a:pt x="133" y="207"/>
                      <a:pt x="133" y="2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Oval 25"/>
              <p:cNvSpPr>
                <a:spLocks/>
              </p:cNvSpPr>
              <p:nvPr/>
            </p:nvSpPr>
            <p:spPr bwMode="auto">
              <a:xfrm>
                <a:off x="7545994" y="4866570"/>
                <a:ext cx="184363" cy="191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26"/>
              <p:cNvSpPr>
                <a:spLocks/>
              </p:cNvSpPr>
              <p:nvPr/>
            </p:nvSpPr>
            <p:spPr bwMode="auto">
              <a:xfrm>
                <a:off x="6523534" y="2066311"/>
                <a:ext cx="526751" cy="551177"/>
              </a:xfrm>
              <a:custGeom>
                <a:avLst/>
                <a:gdLst>
                  <a:gd name="T0" fmla="*/ 126 w 263"/>
                  <a:gd name="T1" fmla="*/ 242 h 262"/>
                  <a:gd name="T2" fmla="*/ 153 w 263"/>
                  <a:gd name="T3" fmla="*/ 237 h 262"/>
                  <a:gd name="T4" fmla="*/ 174 w 263"/>
                  <a:gd name="T5" fmla="*/ 244 h 262"/>
                  <a:gd name="T6" fmla="*/ 198 w 263"/>
                  <a:gd name="T7" fmla="*/ 246 h 262"/>
                  <a:gd name="T8" fmla="*/ 208 w 263"/>
                  <a:gd name="T9" fmla="*/ 207 h 262"/>
                  <a:gd name="T10" fmla="*/ 231 w 263"/>
                  <a:gd name="T11" fmla="*/ 181 h 262"/>
                  <a:gd name="T12" fmla="*/ 262 w 263"/>
                  <a:gd name="T13" fmla="*/ 158 h 262"/>
                  <a:gd name="T14" fmla="*/ 245 w 263"/>
                  <a:gd name="T15" fmla="*/ 138 h 262"/>
                  <a:gd name="T16" fmla="*/ 239 w 263"/>
                  <a:gd name="T17" fmla="*/ 116 h 262"/>
                  <a:gd name="T18" fmla="*/ 239 w 263"/>
                  <a:gd name="T19" fmla="*/ 94 h 262"/>
                  <a:gd name="T20" fmla="*/ 250 w 263"/>
                  <a:gd name="T21" fmla="*/ 70 h 262"/>
                  <a:gd name="T22" fmla="*/ 213 w 263"/>
                  <a:gd name="T23" fmla="*/ 56 h 262"/>
                  <a:gd name="T24" fmla="*/ 185 w 263"/>
                  <a:gd name="T25" fmla="*/ 37 h 262"/>
                  <a:gd name="T26" fmla="*/ 165 w 263"/>
                  <a:gd name="T27" fmla="*/ 2 h 262"/>
                  <a:gd name="T28" fmla="*/ 142 w 263"/>
                  <a:gd name="T29" fmla="*/ 11 h 262"/>
                  <a:gd name="T30" fmla="*/ 124 w 263"/>
                  <a:gd name="T31" fmla="*/ 23 h 262"/>
                  <a:gd name="T32" fmla="*/ 97 w 263"/>
                  <a:gd name="T33" fmla="*/ 25 h 262"/>
                  <a:gd name="T34" fmla="*/ 73 w 263"/>
                  <a:gd name="T35" fmla="*/ 11 h 262"/>
                  <a:gd name="T36" fmla="*/ 54 w 263"/>
                  <a:gd name="T37" fmla="*/ 38 h 262"/>
                  <a:gd name="T38" fmla="*/ 41 w 263"/>
                  <a:gd name="T39" fmla="*/ 71 h 262"/>
                  <a:gd name="T40" fmla="*/ 5 w 263"/>
                  <a:gd name="T41" fmla="*/ 88 h 262"/>
                  <a:gd name="T42" fmla="*/ 2 w 263"/>
                  <a:gd name="T43" fmla="*/ 113 h 262"/>
                  <a:gd name="T44" fmla="*/ 23 w 263"/>
                  <a:gd name="T45" fmla="*/ 133 h 262"/>
                  <a:gd name="T46" fmla="*/ 27 w 263"/>
                  <a:gd name="T47" fmla="*/ 160 h 262"/>
                  <a:gd name="T48" fmla="*/ 11 w 263"/>
                  <a:gd name="T49" fmla="*/ 186 h 262"/>
                  <a:gd name="T50" fmla="*/ 28 w 263"/>
                  <a:gd name="T51" fmla="*/ 210 h 262"/>
                  <a:gd name="T52" fmla="*/ 66 w 263"/>
                  <a:gd name="T53" fmla="*/ 217 h 262"/>
                  <a:gd name="T54" fmla="*/ 83 w 263"/>
                  <a:gd name="T55" fmla="*/ 252 h 262"/>
                  <a:gd name="T56" fmla="*/ 111 w 263"/>
                  <a:gd name="T57" fmla="*/ 262 h 262"/>
                  <a:gd name="T58" fmla="*/ 117 w 263"/>
                  <a:gd name="T59" fmla="*/ 205 h 262"/>
                  <a:gd name="T60" fmla="*/ 102 w 263"/>
                  <a:gd name="T61" fmla="*/ 201 h 262"/>
                  <a:gd name="T62" fmla="*/ 83 w 263"/>
                  <a:gd name="T63" fmla="*/ 190 h 262"/>
                  <a:gd name="T64" fmla="*/ 69 w 263"/>
                  <a:gd name="T65" fmla="*/ 175 h 262"/>
                  <a:gd name="T66" fmla="*/ 61 w 263"/>
                  <a:gd name="T67" fmla="*/ 159 h 262"/>
                  <a:gd name="T68" fmla="*/ 57 w 263"/>
                  <a:gd name="T69" fmla="*/ 144 h 262"/>
                  <a:gd name="T70" fmla="*/ 56 w 263"/>
                  <a:gd name="T71" fmla="*/ 132 h 262"/>
                  <a:gd name="T72" fmla="*/ 58 w 263"/>
                  <a:gd name="T73" fmla="*/ 112 h 262"/>
                  <a:gd name="T74" fmla="*/ 66 w 263"/>
                  <a:gd name="T75" fmla="*/ 93 h 262"/>
                  <a:gd name="T76" fmla="*/ 74 w 263"/>
                  <a:gd name="T77" fmla="*/ 81 h 262"/>
                  <a:gd name="T78" fmla="*/ 88 w 263"/>
                  <a:gd name="T79" fmla="*/ 68 h 262"/>
                  <a:gd name="T80" fmla="*/ 108 w 263"/>
                  <a:gd name="T81" fmla="*/ 59 h 262"/>
                  <a:gd name="T82" fmla="*/ 121 w 263"/>
                  <a:gd name="T83" fmla="*/ 56 h 262"/>
                  <a:gd name="T84" fmla="*/ 135 w 263"/>
                  <a:gd name="T85" fmla="*/ 55 h 262"/>
                  <a:gd name="T86" fmla="*/ 156 w 263"/>
                  <a:gd name="T87" fmla="*/ 59 h 262"/>
                  <a:gd name="T88" fmla="*/ 173 w 263"/>
                  <a:gd name="T89" fmla="*/ 67 h 262"/>
                  <a:gd name="T90" fmla="*/ 184 w 263"/>
                  <a:gd name="T91" fmla="*/ 77 h 262"/>
                  <a:gd name="T92" fmla="*/ 197 w 263"/>
                  <a:gd name="T93" fmla="*/ 93 h 262"/>
                  <a:gd name="T94" fmla="*/ 205 w 263"/>
                  <a:gd name="T95" fmla="*/ 112 h 262"/>
                  <a:gd name="T96" fmla="*/ 207 w 263"/>
                  <a:gd name="T97" fmla="*/ 123 h 262"/>
                  <a:gd name="T98" fmla="*/ 207 w 263"/>
                  <a:gd name="T99" fmla="*/ 139 h 262"/>
                  <a:gd name="T100" fmla="*/ 203 w 263"/>
                  <a:gd name="T101" fmla="*/ 157 h 262"/>
                  <a:gd name="T102" fmla="*/ 193 w 263"/>
                  <a:gd name="T103" fmla="*/ 175 h 262"/>
                  <a:gd name="T104" fmla="*/ 178 w 263"/>
                  <a:gd name="T105" fmla="*/ 190 h 262"/>
                  <a:gd name="T106" fmla="*/ 165 w 263"/>
                  <a:gd name="T107" fmla="*/ 199 h 262"/>
                  <a:gd name="T108" fmla="*/ 149 w 263"/>
                  <a:gd name="T109" fmla="*/ 205 h 262"/>
                  <a:gd name="T110" fmla="*/ 136 w 263"/>
                  <a:gd name="T111" fmla="*/ 20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3" h="262">
                    <a:moveTo>
                      <a:pt x="111" y="262"/>
                    </a:moveTo>
                    <a:cubicBezTo>
                      <a:pt x="112" y="261"/>
                      <a:pt x="113" y="261"/>
                      <a:pt x="114" y="260"/>
                    </a:cubicBezTo>
                    <a:cubicBezTo>
                      <a:pt x="114" y="260"/>
                      <a:pt x="117" y="256"/>
                      <a:pt x="120" y="251"/>
                    </a:cubicBezTo>
                    <a:cubicBezTo>
                      <a:pt x="122" y="249"/>
                      <a:pt x="123" y="247"/>
                      <a:pt x="125" y="245"/>
                    </a:cubicBezTo>
                    <a:cubicBezTo>
                      <a:pt x="126" y="243"/>
                      <a:pt x="126" y="242"/>
                      <a:pt x="126" y="242"/>
                    </a:cubicBezTo>
                    <a:cubicBezTo>
                      <a:pt x="127" y="240"/>
                      <a:pt x="129" y="239"/>
                      <a:pt x="132" y="239"/>
                    </a:cubicBezTo>
                    <a:cubicBezTo>
                      <a:pt x="132" y="239"/>
                      <a:pt x="132" y="239"/>
                      <a:pt x="134" y="239"/>
                    </a:cubicBezTo>
                    <a:cubicBezTo>
                      <a:pt x="135" y="239"/>
                      <a:pt x="137" y="239"/>
                      <a:pt x="139" y="239"/>
                    </a:cubicBezTo>
                    <a:cubicBezTo>
                      <a:pt x="142" y="239"/>
                      <a:pt x="146" y="238"/>
                      <a:pt x="146" y="238"/>
                    </a:cubicBezTo>
                    <a:cubicBezTo>
                      <a:pt x="146" y="238"/>
                      <a:pt x="149" y="238"/>
                      <a:pt x="153" y="237"/>
                    </a:cubicBezTo>
                    <a:cubicBezTo>
                      <a:pt x="155" y="237"/>
                      <a:pt x="157" y="236"/>
                      <a:pt x="158" y="236"/>
                    </a:cubicBezTo>
                    <a:cubicBezTo>
                      <a:pt x="159" y="235"/>
                      <a:pt x="160" y="235"/>
                      <a:pt x="160" y="235"/>
                    </a:cubicBezTo>
                    <a:cubicBezTo>
                      <a:pt x="162" y="235"/>
                      <a:pt x="164" y="235"/>
                      <a:pt x="166" y="237"/>
                    </a:cubicBezTo>
                    <a:cubicBezTo>
                      <a:pt x="166" y="237"/>
                      <a:pt x="167" y="238"/>
                      <a:pt x="168" y="239"/>
                    </a:cubicBezTo>
                    <a:cubicBezTo>
                      <a:pt x="170" y="240"/>
                      <a:pt x="172" y="242"/>
                      <a:pt x="174" y="244"/>
                    </a:cubicBezTo>
                    <a:cubicBezTo>
                      <a:pt x="178" y="247"/>
                      <a:pt x="183" y="250"/>
                      <a:pt x="183" y="250"/>
                    </a:cubicBezTo>
                    <a:cubicBezTo>
                      <a:pt x="184" y="251"/>
                      <a:pt x="185" y="251"/>
                      <a:pt x="186" y="251"/>
                    </a:cubicBezTo>
                    <a:cubicBezTo>
                      <a:pt x="187" y="251"/>
                      <a:pt x="189" y="251"/>
                      <a:pt x="190" y="251"/>
                    </a:cubicBezTo>
                    <a:cubicBezTo>
                      <a:pt x="190" y="251"/>
                      <a:pt x="191" y="250"/>
                      <a:pt x="193" y="249"/>
                    </a:cubicBezTo>
                    <a:cubicBezTo>
                      <a:pt x="194" y="248"/>
                      <a:pt x="196" y="247"/>
                      <a:pt x="198" y="246"/>
                    </a:cubicBezTo>
                    <a:cubicBezTo>
                      <a:pt x="203" y="243"/>
                      <a:pt x="207" y="241"/>
                      <a:pt x="207" y="241"/>
                    </a:cubicBezTo>
                    <a:cubicBezTo>
                      <a:pt x="209" y="239"/>
                      <a:pt x="210" y="237"/>
                      <a:pt x="210" y="235"/>
                    </a:cubicBezTo>
                    <a:cubicBezTo>
                      <a:pt x="210" y="235"/>
                      <a:pt x="209" y="229"/>
                      <a:pt x="209" y="224"/>
                    </a:cubicBezTo>
                    <a:cubicBezTo>
                      <a:pt x="208" y="218"/>
                      <a:pt x="206" y="213"/>
                      <a:pt x="206" y="213"/>
                    </a:cubicBezTo>
                    <a:cubicBezTo>
                      <a:pt x="206" y="211"/>
                      <a:pt x="206" y="209"/>
                      <a:pt x="208" y="207"/>
                    </a:cubicBezTo>
                    <a:cubicBezTo>
                      <a:pt x="208" y="207"/>
                      <a:pt x="211" y="205"/>
                      <a:pt x="213" y="202"/>
                    </a:cubicBezTo>
                    <a:cubicBezTo>
                      <a:pt x="215" y="199"/>
                      <a:pt x="218" y="196"/>
                      <a:pt x="218" y="196"/>
                    </a:cubicBezTo>
                    <a:cubicBezTo>
                      <a:pt x="218" y="196"/>
                      <a:pt x="220" y="193"/>
                      <a:pt x="222" y="190"/>
                    </a:cubicBezTo>
                    <a:cubicBezTo>
                      <a:pt x="224" y="188"/>
                      <a:pt x="225" y="184"/>
                      <a:pt x="225" y="184"/>
                    </a:cubicBezTo>
                    <a:cubicBezTo>
                      <a:pt x="226" y="182"/>
                      <a:pt x="228" y="181"/>
                      <a:pt x="231" y="181"/>
                    </a:cubicBezTo>
                    <a:cubicBezTo>
                      <a:pt x="231" y="181"/>
                      <a:pt x="236" y="181"/>
                      <a:pt x="241" y="181"/>
                    </a:cubicBezTo>
                    <a:cubicBezTo>
                      <a:pt x="247" y="180"/>
                      <a:pt x="252" y="179"/>
                      <a:pt x="252" y="179"/>
                    </a:cubicBezTo>
                    <a:cubicBezTo>
                      <a:pt x="254" y="179"/>
                      <a:pt x="257" y="177"/>
                      <a:pt x="257" y="174"/>
                    </a:cubicBezTo>
                    <a:cubicBezTo>
                      <a:pt x="257" y="174"/>
                      <a:pt x="259" y="169"/>
                      <a:pt x="260" y="165"/>
                    </a:cubicBezTo>
                    <a:cubicBezTo>
                      <a:pt x="261" y="162"/>
                      <a:pt x="261" y="160"/>
                      <a:pt x="262" y="158"/>
                    </a:cubicBezTo>
                    <a:cubicBezTo>
                      <a:pt x="262" y="156"/>
                      <a:pt x="262" y="155"/>
                      <a:pt x="262" y="155"/>
                    </a:cubicBezTo>
                    <a:cubicBezTo>
                      <a:pt x="263" y="154"/>
                      <a:pt x="262" y="153"/>
                      <a:pt x="262" y="151"/>
                    </a:cubicBezTo>
                    <a:cubicBezTo>
                      <a:pt x="262" y="150"/>
                      <a:pt x="261" y="149"/>
                      <a:pt x="260" y="149"/>
                    </a:cubicBezTo>
                    <a:cubicBezTo>
                      <a:pt x="260" y="149"/>
                      <a:pt x="256" y="145"/>
                      <a:pt x="252" y="142"/>
                    </a:cubicBezTo>
                    <a:cubicBezTo>
                      <a:pt x="249" y="140"/>
                      <a:pt x="247" y="139"/>
                      <a:pt x="245" y="138"/>
                    </a:cubicBezTo>
                    <a:cubicBezTo>
                      <a:pt x="244" y="137"/>
                      <a:pt x="242" y="136"/>
                      <a:pt x="242" y="136"/>
                    </a:cubicBezTo>
                    <a:cubicBezTo>
                      <a:pt x="241" y="135"/>
                      <a:pt x="239" y="133"/>
                      <a:pt x="240" y="131"/>
                    </a:cubicBezTo>
                    <a:cubicBezTo>
                      <a:pt x="240" y="131"/>
                      <a:pt x="240" y="130"/>
                      <a:pt x="240" y="128"/>
                    </a:cubicBezTo>
                    <a:cubicBezTo>
                      <a:pt x="240" y="127"/>
                      <a:pt x="239" y="125"/>
                      <a:pt x="239" y="123"/>
                    </a:cubicBezTo>
                    <a:cubicBezTo>
                      <a:pt x="239" y="120"/>
                      <a:pt x="239" y="116"/>
                      <a:pt x="239" y="116"/>
                    </a:cubicBezTo>
                    <a:cubicBezTo>
                      <a:pt x="239" y="116"/>
                      <a:pt x="238" y="113"/>
                      <a:pt x="237" y="109"/>
                    </a:cubicBezTo>
                    <a:cubicBezTo>
                      <a:pt x="237" y="107"/>
                      <a:pt x="237" y="106"/>
                      <a:pt x="236" y="104"/>
                    </a:cubicBezTo>
                    <a:cubicBezTo>
                      <a:pt x="236" y="103"/>
                      <a:pt x="236" y="102"/>
                      <a:pt x="236" y="102"/>
                    </a:cubicBezTo>
                    <a:cubicBezTo>
                      <a:pt x="235" y="100"/>
                      <a:pt x="236" y="98"/>
                      <a:pt x="237" y="96"/>
                    </a:cubicBezTo>
                    <a:cubicBezTo>
                      <a:pt x="237" y="96"/>
                      <a:pt x="238" y="95"/>
                      <a:pt x="239" y="94"/>
                    </a:cubicBezTo>
                    <a:cubicBezTo>
                      <a:pt x="241" y="92"/>
                      <a:pt x="242" y="90"/>
                      <a:pt x="244" y="88"/>
                    </a:cubicBezTo>
                    <a:cubicBezTo>
                      <a:pt x="248" y="84"/>
                      <a:pt x="251" y="79"/>
                      <a:pt x="251" y="79"/>
                    </a:cubicBezTo>
                    <a:cubicBezTo>
                      <a:pt x="252" y="78"/>
                      <a:pt x="252" y="77"/>
                      <a:pt x="252" y="76"/>
                    </a:cubicBezTo>
                    <a:cubicBezTo>
                      <a:pt x="252" y="75"/>
                      <a:pt x="252" y="74"/>
                      <a:pt x="251" y="72"/>
                    </a:cubicBezTo>
                    <a:cubicBezTo>
                      <a:pt x="251" y="72"/>
                      <a:pt x="250" y="71"/>
                      <a:pt x="250" y="70"/>
                    </a:cubicBezTo>
                    <a:cubicBezTo>
                      <a:pt x="249" y="68"/>
                      <a:pt x="248" y="66"/>
                      <a:pt x="246" y="64"/>
                    </a:cubicBezTo>
                    <a:cubicBezTo>
                      <a:pt x="244" y="60"/>
                      <a:pt x="241" y="55"/>
                      <a:pt x="241" y="55"/>
                    </a:cubicBezTo>
                    <a:cubicBezTo>
                      <a:pt x="240" y="53"/>
                      <a:pt x="237" y="52"/>
                      <a:pt x="235" y="52"/>
                    </a:cubicBezTo>
                    <a:cubicBezTo>
                      <a:pt x="235" y="52"/>
                      <a:pt x="229" y="53"/>
                      <a:pt x="224" y="54"/>
                    </a:cubicBezTo>
                    <a:cubicBezTo>
                      <a:pt x="219" y="54"/>
                      <a:pt x="213" y="56"/>
                      <a:pt x="213" y="56"/>
                    </a:cubicBezTo>
                    <a:cubicBezTo>
                      <a:pt x="211" y="56"/>
                      <a:pt x="209" y="56"/>
                      <a:pt x="208" y="54"/>
                    </a:cubicBezTo>
                    <a:cubicBezTo>
                      <a:pt x="208" y="54"/>
                      <a:pt x="205" y="52"/>
                      <a:pt x="202" y="49"/>
                    </a:cubicBezTo>
                    <a:cubicBezTo>
                      <a:pt x="200" y="47"/>
                      <a:pt x="197" y="45"/>
                      <a:pt x="197" y="45"/>
                    </a:cubicBezTo>
                    <a:cubicBezTo>
                      <a:pt x="197" y="45"/>
                      <a:pt x="194" y="43"/>
                      <a:pt x="191" y="41"/>
                    </a:cubicBezTo>
                    <a:cubicBezTo>
                      <a:pt x="188" y="38"/>
                      <a:pt x="185" y="37"/>
                      <a:pt x="185" y="37"/>
                    </a:cubicBezTo>
                    <a:cubicBezTo>
                      <a:pt x="183" y="36"/>
                      <a:pt x="182" y="34"/>
                      <a:pt x="182" y="32"/>
                    </a:cubicBezTo>
                    <a:cubicBezTo>
                      <a:pt x="182" y="32"/>
                      <a:pt x="182" y="26"/>
                      <a:pt x="181" y="21"/>
                    </a:cubicBezTo>
                    <a:cubicBezTo>
                      <a:pt x="180" y="15"/>
                      <a:pt x="179" y="10"/>
                      <a:pt x="179" y="10"/>
                    </a:cubicBezTo>
                    <a:cubicBezTo>
                      <a:pt x="179" y="8"/>
                      <a:pt x="177" y="6"/>
                      <a:pt x="175" y="5"/>
                    </a:cubicBezTo>
                    <a:cubicBezTo>
                      <a:pt x="175" y="5"/>
                      <a:pt x="170" y="3"/>
                      <a:pt x="165" y="2"/>
                    </a:cubicBezTo>
                    <a:cubicBezTo>
                      <a:pt x="163" y="1"/>
                      <a:pt x="160" y="1"/>
                      <a:pt x="159" y="1"/>
                    </a:cubicBezTo>
                    <a:cubicBezTo>
                      <a:pt x="157" y="0"/>
                      <a:pt x="156" y="0"/>
                      <a:pt x="156" y="0"/>
                    </a:cubicBezTo>
                    <a:cubicBezTo>
                      <a:pt x="154" y="0"/>
                      <a:pt x="153" y="0"/>
                      <a:pt x="152" y="0"/>
                    </a:cubicBezTo>
                    <a:cubicBezTo>
                      <a:pt x="151" y="0"/>
                      <a:pt x="150" y="1"/>
                      <a:pt x="149" y="2"/>
                    </a:cubicBezTo>
                    <a:cubicBezTo>
                      <a:pt x="149" y="2"/>
                      <a:pt x="145" y="6"/>
                      <a:pt x="142" y="11"/>
                    </a:cubicBezTo>
                    <a:cubicBezTo>
                      <a:pt x="141" y="13"/>
                      <a:pt x="139" y="15"/>
                      <a:pt x="138" y="17"/>
                    </a:cubicBezTo>
                    <a:cubicBezTo>
                      <a:pt x="137" y="19"/>
                      <a:pt x="136" y="20"/>
                      <a:pt x="136" y="20"/>
                    </a:cubicBezTo>
                    <a:cubicBezTo>
                      <a:pt x="135" y="22"/>
                      <a:pt x="133" y="23"/>
                      <a:pt x="131" y="23"/>
                    </a:cubicBezTo>
                    <a:cubicBezTo>
                      <a:pt x="131" y="23"/>
                      <a:pt x="130" y="23"/>
                      <a:pt x="129" y="23"/>
                    </a:cubicBezTo>
                    <a:cubicBezTo>
                      <a:pt x="127" y="23"/>
                      <a:pt x="126" y="23"/>
                      <a:pt x="124" y="23"/>
                    </a:cubicBezTo>
                    <a:cubicBezTo>
                      <a:pt x="120" y="23"/>
                      <a:pt x="117" y="24"/>
                      <a:pt x="117" y="24"/>
                    </a:cubicBezTo>
                    <a:cubicBezTo>
                      <a:pt x="117" y="24"/>
                      <a:pt x="113" y="24"/>
                      <a:pt x="110" y="25"/>
                    </a:cubicBezTo>
                    <a:cubicBezTo>
                      <a:pt x="108" y="25"/>
                      <a:pt x="106" y="26"/>
                      <a:pt x="105" y="26"/>
                    </a:cubicBezTo>
                    <a:cubicBezTo>
                      <a:pt x="103" y="26"/>
                      <a:pt x="103" y="27"/>
                      <a:pt x="103" y="27"/>
                    </a:cubicBezTo>
                    <a:cubicBezTo>
                      <a:pt x="100" y="27"/>
                      <a:pt x="98" y="27"/>
                      <a:pt x="97" y="25"/>
                    </a:cubicBezTo>
                    <a:cubicBezTo>
                      <a:pt x="97" y="25"/>
                      <a:pt x="96" y="24"/>
                      <a:pt x="94" y="23"/>
                    </a:cubicBezTo>
                    <a:cubicBezTo>
                      <a:pt x="93" y="21"/>
                      <a:pt x="91" y="20"/>
                      <a:pt x="89" y="18"/>
                    </a:cubicBezTo>
                    <a:cubicBezTo>
                      <a:pt x="84" y="15"/>
                      <a:pt x="80" y="11"/>
                      <a:pt x="80" y="11"/>
                    </a:cubicBezTo>
                    <a:cubicBezTo>
                      <a:pt x="79" y="11"/>
                      <a:pt x="78" y="10"/>
                      <a:pt x="76" y="10"/>
                    </a:cubicBezTo>
                    <a:cubicBezTo>
                      <a:pt x="75" y="10"/>
                      <a:pt x="74" y="11"/>
                      <a:pt x="73" y="11"/>
                    </a:cubicBezTo>
                    <a:cubicBezTo>
                      <a:pt x="73" y="11"/>
                      <a:pt x="72" y="12"/>
                      <a:pt x="70" y="13"/>
                    </a:cubicBezTo>
                    <a:cubicBezTo>
                      <a:pt x="68" y="13"/>
                      <a:pt x="66" y="14"/>
                      <a:pt x="64" y="16"/>
                    </a:cubicBezTo>
                    <a:cubicBezTo>
                      <a:pt x="60" y="18"/>
                      <a:pt x="56" y="21"/>
                      <a:pt x="56" y="21"/>
                    </a:cubicBezTo>
                    <a:cubicBezTo>
                      <a:pt x="54" y="22"/>
                      <a:pt x="52" y="25"/>
                      <a:pt x="53" y="27"/>
                    </a:cubicBezTo>
                    <a:cubicBezTo>
                      <a:pt x="53" y="27"/>
                      <a:pt x="53" y="33"/>
                      <a:pt x="54" y="38"/>
                    </a:cubicBezTo>
                    <a:cubicBezTo>
                      <a:pt x="55" y="43"/>
                      <a:pt x="56" y="49"/>
                      <a:pt x="56" y="49"/>
                    </a:cubicBezTo>
                    <a:cubicBezTo>
                      <a:pt x="57" y="51"/>
                      <a:pt x="56" y="53"/>
                      <a:pt x="55" y="55"/>
                    </a:cubicBezTo>
                    <a:cubicBezTo>
                      <a:pt x="55" y="55"/>
                      <a:pt x="52" y="57"/>
                      <a:pt x="50" y="60"/>
                    </a:cubicBezTo>
                    <a:cubicBezTo>
                      <a:pt x="47" y="63"/>
                      <a:pt x="45" y="65"/>
                      <a:pt x="45" y="65"/>
                    </a:cubicBezTo>
                    <a:cubicBezTo>
                      <a:pt x="45" y="65"/>
                      <a:pt x="43" y="68"/>
                      <a:pt x="41" y="71"/>
                    </a:cubicBezTo>
                    <a:cubicBezTo>
                      <a:pt x="39" y="74"/>
                      <a:pt x="37" y="77"/>
                      <a:pt x="37" y="77"/>
                    </a:cubicBezTo>
                    <a:cubicBezTo>
                      <a:pt x="36" y="79"/>
                      <a:pt x="34" y="81"/>
                      <a:pt x="32" y="81"/>
                    </a:cubicBezTo>
                    <a:cubicBezTo>
                      <a:pt x="32" y="81"/>
                      <a:pt x="27" y="81"/>
                      <a:pt x="21" y="81"/>
                    </a:cubicBezTo>
                    <a:cubicBezTo>
                      <a:pt x="16" y="82"/>
                      <a:pt x="10" y="83"/>
                      <a:pt x="10" y="83"/>
                    </a:cubicBezTo>
                    <a:cubicBezTo>
                      <a:pt x="8" y="83"/>
                      <a:pt x="6" y="85"/>
                      <a:pt x="5" y="88"/>
                    </a:cubicBezTo>
                    <a:cubicBezTo>
                      <a:pt x="5" y="88"/>
                      <a:pt x="4" y="92"/>
                      <a:pt x="2" y="97"/>
                    </a:cubicBezTo>
                    <a:cubicBezTo>
                      <a:pt x="2" y="99"/>
                      <a:pt x="1" y="102"/>
                      <a:pt x="1" y="104"/>
                    </a:cubicBezTo>
                    <a:cubicBezTo>
                      <a:pt x="1" y="105"/>
                      <a:pt x="0" y="107"/>
                      <a:pt x="0" y="107"/>
                    </a:cubicBezTo>
                    <a:cubicBezTo>
                      <a:pt x="0" y="108"/>
                      <a:pt x="0" y="109"/>
                      <a:pt x="0" y="110"/>
                    </a:cubicBezTo>
                    <a:cubicBezTo>
                      <a:pt x="1" y="111"/>
                      <a:pt x="1" y="112"/>
                      <a:pt x="2" y="113"/>
                    </a:cubicBezTo>
                    <a:cubicBezTo>
                      <a:pt x="2" y="113"/>
                      <a:pt x="7" y="117"/>
                      <a:pt x="11" y="120"/>
                    </a:cubicBezTo>
                    <a:cubicBezTo>
                      <a:pt x="13" y="122"/>
                      <a:pt x="16" y="123"/>
                      <a:pt x="17" y="124"/>
                    </a:cubicBezTo>
                    <a:cubicBezTo>
                      <a:pt x="19" y="125"/>
                      <a:pt x="20" y="126"/>
                      <a:pt x="20" y="126"/>
                    </a:cubicBezTo>
                    <a:cubicBezTo>
                      <a:pt x="22" y="127"/>
                      <a:pt x="23" y="129"/>
                      <a:pt x="23" y="131"/>
                    </a:cubicBezTo>
                    <a:cubicBezTo>
                      <a:pt x="23" y="131"/>
                      <a:pt x="23" y="132"/>
                      <a:pt x="23" y="133"/>
                    </a:cubicBezTo>
                    <a:cubicBezTo>
                      <a:pt x="23" y="135"/>
                      <a:pt x="23" y="137"/>
                      <a:pt x="23" y="138"/>
                    </a:cubicBezTo>
                    <a:cubicBezTo>
                      <a:pt x="24" y="142"/>
                      <a:pt x="24" y="145"/>
                      <a:pt x="24" y="145"/>
                    </a:cubicBezTo>
                    <a:cubicBezTo>
                      <a:pt x="24" y="145"/>
                      <a:pt x="25" y="149"/>
                      <a:pt x="25" y="153"/>
                    </a:cubicBezTo>
                    <a:cubicBezTo>
                      <a:pt x="26" y="154"/>
                      <a:pt x="26" y="156"/>
                      <a:pt x="26" y="157"/>
                    </a:cubicBezTo>
                    <a:cubicBezTo>
                      <a:pt x="27" y="159"/>
                      <a:pt x="27" y="160"/>
                      <a:pt x="27" y="160"/>
                    </a:cubicBezTo>
                    <a:cubicBezTo>
                      <a:pt x="28" y="162"/>
                      <a:pt x="27" y="164"/>
                      <a:pt x="26" y="165"/>
                    </a:cubicBezTo>
                    <a:cubicBezTo>
                      <a:pt x="26" y="165"/>
                      <a:pt x="25" y="166"/>
                      <a:pt x="23" y="168"/>
                    </a:cubicBezTo>
                    <a:cubicBezTo>
                      <a:pt x="22" y="169"/>
                      <a:pt x="20" y="171"/>
                      <a:pt x="18" y="174"/>
                    </a:cubicBezTo>
                    <a:cubicBezTo>
                      <a:pt x="15" y="178"/>
                      <a:pt x="12" y="182"/>
                      <a:pt x="12" y="182"/>
                    </a:cubicBezTo>
                    <a:cubicBezTo>
                      <a:pt x="11" y="183"/>
                      <a:pt x="11" y="184"/>
                      <a:pt x="11" y="186"/>
                    </a:cubicBezTo>
                    <a:cubicBezTo>
                      <a:pt x="11" y="187"/>
                      <a:pt x="11" y="188"/>
                      <a:pt x="12" y="189"/>
                    </a:cubicBezTo>
                    <a:cubicBezTo>
                      <a:pt x="12" y="189"/>
                      <a:pt x="12" y="190"/>
                      <a:pt x="13" y="192"/>
                    </a:cubicBezTo>
                    <a:cubicBezTo>
                      <a:pt x="14" y="194"/>
                      <a:pt x="15" y="196"/>
                      <a:pt x="16" y="198"/>
                    </a:cubicBezTo>
                    <a:cubicBezTo>
                      <a:pt x="19" y="202"/>
                      <a:pt x="21" y="206"/>
                      <a:pt x="21" y="206"/>
                    </a:cubicBezTo>
                    <a:cubicBezTo>
                      <a:pt x="23" y="209"/>
                      <a:pt x="25" y="210"/>
                      <a:pt x="28" y="210"/>
                    </a:cubicBezTo>
                    <a:cubicBezTo>
                      <a:pt x="28" y="210"/>
                      <a:pt x="33" y="209"/>
                      <a:pt x="39" y="208"/>
                    </a:cubicBezTo>
                    <a:cubicBezTo>
                      <a:pt x="44" y="207"/>
                      <a:pt x="49" y="206"/>
                      <a:pt x="49" y="206"/>
                    </a:cubicBezTo>
                    <a:cubicBezTo>
                      <a:pt x="51" y="205"/>
                      <a:pt x="53" y="206"/>
                      <a:pt x="55" y="208"/>
                    </a:cubicBezTo>
                    <a:cubicBezTo>
                      <a:pt x="55" y="208"/>
                      <a:pt x="57" y="210"/>
                      <a:pt x="60" y="212"/>
                    </a:cubicBezTo>
                    <a:cubicBezTo>
                      <a:pt x="63" y="215"/>
                      <a:pt x="66" y="217"/>
                      <a:pt x="66" y="217"/>
                    </a:cubicBezTo>
                    <a:cubicBezTo>
                      <a:pt x="66" y="217"/>
                      <a:pt x="69" y="219"/>
                      <a:pt x="72" y="221"/>
                    </a:cubicBezTo>
                    <a:cubicBezTo>
                      <a:pt x="75" y="223"/>
                      <a:pt x="78" y="225"/>
                      <a:pt x="78" y="225"/>
                    </a:cubicBezTo>
                    <a:cubicBezTo>
                      <a:pt x="80" y="226"/>
                      <a:pt x="81" y="228"/>
                      <a:pt x="81" y="230"/>
                    </a:cubicBezTo>
                    <a:cubicBezTo>
                      <a:pt x="81" y="230"/>
                      <a:pt x="81" y="236"/>
                      <a:pt x="82" y="241"/>
                    </a:cubicBezTo>
                    <a:cubicBezTo>
                      <a:pt x="82" y="246"/>
                      <a:pt x="83" y="252"/>
                      <a:pt x="83" y="252"/>
                    </a:cubicBezTo>
                    <a:cubicBezTo>
                      <a:pt x="84" y="254"/>
                      <a:pt x="85" y="256"/>
                      <a:pt x="88" y="257"/>
                    </a:cubicBezTo>
                    <a:cubicBezTo>
                      <a:pt x="88" y="257"/>
                      <a:pt x="93" y="258"/>
                      <a:pt x="97" y="260"/>
                    </a:cubicBezTo>
                    <a:cubicBezTo>
                      <a:pt x="100" y="260"/>
                      <a:pt x="102" y="261"/>
                      <a:pt x="104" y="261"/>
                    </a:cubicBezTo>
                    <a:cubicBezTo>
                      <a:pt x="106" y="262"/>
                      <a:pt x="107" y="262"/>
                      <a:pt x="107" y="262"/>
                    </a:cubicBezTo>
                    <a:cubicBezTo>
                      <a:pt x="108" y="262"/>
                      <a:pt x="110" y="262"/>
                      <a:pt x="111" y="262"/>
                    </a:cubicBezTo>
                    <a:close/>
                    <a:moveTo>
                      <a:pt x="132" y="207"/>
                    </a:moveTo>
                    <a:cubicBezTo>
                      <a:pt x="131" y="207"/>
                      <a:pt x="129" y="207"/>
                      <a:pt x="128" y="207"/>
                    </a:cubicBezTo>
                    <a:cubicBezTo>
                      <a:pt x="126" y="207"/>
                      <a:pt x="124" y="206"/>
                      <a:pt x="123" y="206"/>
                    </a:cubicBezTo>
                    <a:cubicBezTo>
                      <a:pt x="122" y="206"/>
                      <a:pt x="121" y="206"/>
                      <a:pt x="120" y="206"/>
                    </a:cubicBezTo>
                    <a:cubicBezTo>
                      <a:pt x="119" y="206"/>
                      <a:pt x="118" y="206"/>
                      <a:pt x="117" y="205"/>
                    </a:cubicBezTo>
                    <a:cubicBezTo>
                      <a:pt x="116" y="205"/>
                      <a:pt x="114" y="205"/>
                      <a:pt x="112" y="204"/>
                    </a:cubicBezTo>
                    <a:cubicBezTo>
                      <a:pt x="110" y="204"/>
                      <a:pt x="108" y="203"/>
                      <a:pt x="107" y="203"/>
                    </a:cubicBezTo>
                    <a:cubicBezTo>
                      <a:pt x="105" y="202"/>
                      <a:pt x="105" y="202"/>
                      <a:pt x="105" y="202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3" y="201"/>
                      <a:pt x="103" y="201"/>
                      <a:pt x="102" y="201"/>
                    </a:cubicBezTo>
                    <a:cubicBezTo>
                      <a:pt x="98" y="199"/>
                      <a:pt x="96" y="198"/>
                      <a:pt x="93" y="196"/>
                    </a:cubicBezTo>
                    <a:cubicBezTo>
                      <a:pt x="92" y="196"/>
                      <a:pt x="91" y="195"/>
                      <a:pt x="90" y="194"/>
                    </a:cubicBezTo>
                    <a:cubicBezTo>
                      <a:pt x="89" y="194"/>
                      <a:pt x="88" y="193"/>
                      <a:pt x="88" y="193"/>
                    </a:cubicBezTo>
                    <a:cubicBezTo>
                      <a:pt x="86" y="192"/>
                      <a:pt x="85" y="191"/>
                      <a:pt x="85" y="191"/>
                    </a:cubicBezTo>
                    <a:cubicBezTo>
                      <a:pt x="85" y="191"/>
                      <a:pt x="85" y="191"/>
                      <a:pt x="83" y="190"/>
                    </a:cubicBezTo>
                    <a:cubicBezTo>
                      <a:pt x="83" y="189"/>
                      <a:pt x="82" y="188"/>
                      <a:pt x="81" y="188"/>
                    </a:cubicBezTo>
                    <a:cubicBezTo>
                      <a:pt x="80" y="187"/>
                      <a:pt x="79" y="186"/>
                      <a:pt x="78" y="185"/>
                    </a:cubicBezTo>
                    <a:cubicBezTo>
                      <a:pt x="76" y="183"/>
                      <a:pt x="74" y="181"/>
                      <a:pt x="72" y="178"/>
                    </a:cubicBezTo>
                    <a:cubicBezTo>
                      <a:pt x="71" y="177"/>
                      <a:pt x="71" y="177"/>
                      <a:pt x="70" y="176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9" y="174"/>
                      <a:pt x="69" y="174"/>
                      <a:pt x="69" y="174"/>
                    </a:cubicBezTo>
                    <a:cubicBezTo>
                      <a:pt x="68" y="172"/>
                      <a:pt x="67" y="171"/>
                      <a:pt x="66" y="169"/>
                    </a:cubicBezTo>
                    <a:cubicBezTo>
                      <a:pt x="65" y="168"/>
                      <a:pt x="64" y="166"/>
                      <a:pt x="63" y="164"/>
                    </a:cubicBezTo>
                    <a:cubicBezTo>
                      <a:pt x="63" y="163"/>
                      <a:pt x="62" y="163"/>
                      <a:pt x="62" y="162"/>
                    </a:cubicBezTo>
                    <a:cubicBezTo>
                      <a:pt x="62" y="161"/>
                      <a:pt x="61" y="160"/>
                      <a:pt x="61" y="159"/>
                    </a:cubicBezTo>
                    <a:cubicBezTo>
                      <a:pt x="60" y="158"/>
                      <a:pt x="60" y="156"/>
                      <a:pt x="59" y="155"/>
                    </a:cubicBezTo>
                    <a:cubicBezTo>
                      <a:pt x="59" y="153"/>
                      <a:pt x="58" y="152"/>
                      <a:pt x="58" y="150"/>
                    </a:cubicBezTo>
                    <a:cubicBezTo>
                      <a:pt x="58" y="150"/>
                      <a:pt x="58" y="149"/>
                      <a:pt x="57" y="148"/>
                    </a:cubicBezTo>
                    <a:cubicBezTo>
                      <a:pt x="57" y="148"/>
                      <a:pt x="57" y="147"/>
                      <a:pt x="57" y="147"/>
                    </a:cubicBezTo>
                    <a:cubicBezTo>
                      <a:pt x="57" y="145"/>
                      <a:pt x="57" y="144"/>
                      <a:pt x="57" y="144"/>
                    </a:cubicBezTo>
                    <a:cubicBezTo>
                      <a:pt x="56" y="142"/>
                      <a:pt x="56" y="141"/>
                      <a:pt x="56" y="141"/>
                    </a:cubicBezTo>
                    <a:cubicBezTo>
                      <a:pt x="56" y="141"/>
                      <a:pt x="56" y="140"/>
                      <a:pt x="56" y="139"/>
                    </a:cubicBezTo>
                    <a:cubicBezTo>
                      <a:pt x="56" y="138"/>
                      <a:pt x="56" y="137"/>
                      <a:pt x="56" y="136"/>
                    </a:cubicBezTo>
                    <a:cubicBezTo>
                      <a:pt x="56" y="135"/>
                      <a:pt x="56" y="134"/>
                      <a:pt x="55" y="134"/>
                    </a:cubicBezTo>
                    <a:cubicBezTo>
                      <a:pt x="55" y="133"/>
                      <a:pt x="56" y="133"/>
                      <a:pt x="56" y="132"/>
                    </a:cubicBezTo>
                    <a:cubicBezTo>
                      <a:pt x="56" y="130"/>
                      <a:pt x="56" y="129"/>
                      <a:pt x="56" y="127"/>
                    </a:cubicBezTo>
                    <a:cubicBezTo>
                      <a:pt x="56" y="126"/>
                      <a:pt x="56" y="124"/>
                      <a:pt x="56" y="122"/>
                    </a:cubicBezTo>
                    <a:cubicBezTo>
                      <a:pt x="56" y="121"/>
                      <a:pt x="56" y="121"/>
                      <a:pt x="56" y="120"/>
                    </a:cubicBezTo>
                    <a:cubicBezTo>
                      <a:pt x="56" y="119"/>
                      <a:pt x="57" y="118"/>
                      <a:pt x="57" y="117"/>
                    </a:cubicBezTo>
                    <a:cubicBezTo>
                      <a:pt x="57" y="115"/>
                      <a:pt x="57" y="113"/>
                      <a:pt x="58" y="112"/>
                    </a:cubicBezTo>
                    <a:cubicBezTo>
                      <a:pt x="59" y="110"/>
                      <a:pt x="59" y="108"/>
                      <a:pt x="60" y="106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1" y="103"/>
                      <a:pt x="61" y="102"/>
                      <a:pt x="62" y="101"/>
                    </a:cubicBezTo>
                    <a:cubicBezTo>
                      <a:pt x="63" y="98"/>
                      <a:pt x="65" y="95"/>
                      <a:pt x="66" y="93"/>
                    </a:cubicBezTo>
                    <a:cubicBezTo>
                      <a:pt x="66" y="91"/>
                      <a:pt x="67" y="90"/>
                      <a:pt x="68" y="90"/>
                    </a:cubicBezTo>
                    <a:cubicBezTo>
                      <a:pt x="68" y="89"/>
                      <a:pt x="69" y="88"/>
                      <a:pt x="69" y="87"/>
                    </a:cubicBezTo>
                    <a:cubicBezTo>
                      <a:pt x="70" y="86"/>
                      <a:pt x="71" y="85"/>
                      <a:pt x="71" y="85"/>
                    </a:cubicBezTo>
                    <a:cubicBezTo>
                      <a:pt x="71" y="85"/>
                      <a:pt x="72" y="84"/>
                      <a:pt x="73" y="83"/>
                    </a:cubicBezTo>
                    <a:cubicBezTo>
                      <a:pt x="73" y="82"/>
                      <a:pt x="74" y="82"/>
                      <a:pt x="74" y="81"/>
                    </a:cubicBezTo>
                    <a:cubicBezTo>
                      <a:pt x="75" y="80"/>
                      <a:pt x="76" y="79"/>
                      <a:pt x="77" y="78"/>
                    </a:cubicBezTo>
                    <a:cubicBezTo>
                      <a:pt x="79" y="76"/>
                      <a:pt x="81" y="74"/>
                      <a:pt x="84" y="72"/>
                    </a:cubicBezTo>
                    <a:cubicBezTo>
                      <a:pt x="85" y="71"/>
                      <a:pt x="85" y="70"/>
                      <a:pt x="86" y="70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90" y="67"/>
                      <a:pt x="92" y="66"/>
                      <a:pt x="93" y="65"/>
                    </a:cubicBezTo>
                    <a:cubicBezTo>
                      <a:pt x="95" y="64"/>
                      <a:pt x="96" y="64"/>
                      <a:pt x="98" y="63"/>
                    </a:cubicBezTo>
                    <a:cubicBezTo>
                      <a:pt x="99" y="62"/>
                      <a:pt x="100" y="62"/>
                      <a:pt x="100" y="62"/>
                    </a:cubicBezTo>
                    <a:cubicBezTo>
                      <a:pt x="101" y="61"/>
                      <a:pt x="102" y="61"/>
                      <a:pt x="103" y="61"/>
                    </a:cubicBezTo>
                    <a:cubicBezTo>
                      <a:pt x="105" y="60"/>
                      <a:pt x="106" y="59"/>
                      <a:pt x="108" y="59"/>
                    </a:cubicBezTo>
                    <a:cubicBezTo>
                      <a:pt x="109" y="58"/>
                      <a:pt x="111" y="58"/>
                      <a:pt x="112" y="58"/>
                    </a:cubicBezTo>
                    <a:cubicBezTo>
                      <a:pt x="113" y="57"/>
                      <a:pt x="113" y="57"/>
                      <a:pt x="114" y="57"/>
                    </a:cubicBezTo>
                    <a:cubicBezTo>
                      <a:pt x="114" y="57"/>
                      <a:pt x="115" y="57"/>
                      <a:pt x="116" y="57"/>
                    </a:cubicBezTo>
                    <a:cubicBezTo>
                      <a:pt x="117" y="57"/>
                      <a:pt x="118" y="56"/>
                      <a:pt x="119" y="56"/>
                    </a:cubicBezTo>
                    <a:cubicBezTo>
                      <a:pt x="120" y="56"/>
                      <a:pt x="121" y="56"/>
                      <a:pt x="121" y="56"/>
                    </a:cubicBezTo>
                    <a:cubicBezTo>
                      <a:pt x="121" y="56"/>
                      <a:pt x="122" y="56"/>
                      <a:pt x="124" y="55"/>
                    </a:cubicBezTo>
                    <a:cubicBezTo>
                      <a:pt x="124" y="55"/>
                      <a:pt x="125" y="55"/>
                      <a:pt x="127" y="55"/>
                    </a:cubicBezTo>
                    <a:cubicBezTo>
                      <a:pt x="127" y="55"/>
                      <a:pt x="128" y="55"/>
                      <a:pt x="128" y="55"/>
                    </a:cubicBezTo>
                    <a:cubicBezTo>
                      <a:pt x="129" y="55"/>
                      <a:pt x="130" y="55"/>
                      <a:pt x="130" y="55"/>
                    </a:cubicBezTo>
                    <a:cubicBezTo>
                      <a:pt x="132" y="55"/>
                      <a:pt x="133" y="55"/>
                      <a:pt x="135" y="55"/>
                    </a:cubicBezTo>
                    <a:cubicBezTo>
                      <a:pt x="136" y="55"/>
                      <a:pt x="138" y="55"/>
                      <a:pt x="140" y="56"/>
                    </a:cubicBezTo>
                    <a:cubicBezTo>
                      <a:pt x="141" y="56"/>
                      <a:pt x="142" y="56"/>
                      <a:pt x="143" y="56"/>
                    </a:cubicBezTo>
                    <a:cubicBezTo>
                      <a:pt x="143" y="56"/>
                      <a:pt x="144" y="56"/>
                      <a:pt x="145" y="56"/>
                    </a:cubicBezTo>
                    <a:cubicBezTo>
                      <a:pt x="147" y="57"/>
                      <a:pt x="149" y="57"/>
                      <a:pt x="151" y="58"/>
                    </a:cubicBezTo>
                    <a:cubicBezTo>
                      <a:pt x="152" y="58"/>
                      <a:pt x="154" y="59"/>
                      <a:pt x="156" y="59"/>
                    </a:cubicBezTo>
                    <a:cubicBezTo>
                      <a:pt x="157" y="60"/>
                      <a:pt x="157" y="60"/>
                      <a:pt x="157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9" y="60"/>
                      <a:pt x="160" y="61"/>
                      <a:pt x="161" y="61"/>
                    </a:cubicBezTo>
                    <a:cubicBezTo>
                      <a:pt x="164" y="62"/>
                      <a:pt x="167" y="64"/>
                      <a:pt x="169" y="65"/>
                    </a:cubicBezTo>
                    <a:cubicBezTo>
                      <a:pt x="171" y="66"/>
                      <a:pt x="172" y="67"/>
                      <a:pt x="173" y="67"/>
                    </a:cubicBezTo>
                    <a:cubicBezTo>
                      <a:pt x="174" y="68"/>
                      <a:pt x="174" y="69"/>
                      <a:pt x="175" y="69"/>
                    </a:cubicBezTo>
                    <a:cubicBezTo>
                      <a:pt x="176" y="70"/>
                      <a:pt x="177" y="70"/>
                      <a:pt x="177" y="70"/>
                    </a:cubicBezTo>
                    <a:cubicBezTo>
                      <a:pt x="177" y="70"/>
                      <a:pt x="178" y="71"/>
                      <a:pt x="179" y="72"/>
                    </a:cubicBezTo>
                    <a:cubicBezTo>
                      <a:pt x="180" y="73"/>
                      <a:pt x="181" y="73"/>
                      <a:pt x="181" y="74"/>
                    </a:cubicBezTo>
                    <a:cubicBezTo>
                      <a:pt x="182" y="75"/>
                      <a:pt x="183" y="76"/>
                      <a:pt x="184" y="77"/>
                    </a:cubicBezTo>
                    <a:cubicBezTo>
                      <a:pt x="186" y="79"/>
                      <a:pt x="189" y="81"/>
                      <a:pt x="191" y="84"/>
                    </a:cubicBezTo>
                    <a:cubicBezTo>
                      <a:pt x="191" y="84"/>
                      <a:pt x="192" y="85"/>
                      <a:pt x="192" y="86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4" y="88"/>
                      <a:pt x="194" y="88"/>
                      <a:pt x="194" y="88"/>
                    </a:cubicBezTo>
                    <a:cubicBezTo>
                      <a:pt x="195" y="90"/>
                      <a:pt x="196" y="91"/>
                      <a:pt x="197" y="93"/>
                    </a:cubicBezTo>
                    <a:cubicBezTo>
                      <a:pt x="198" y="94"/>
                      <a:pt x="198" y="96"/>
                      <a:pt x="199" y="98"/>
                    </a:cubicBezTo>
                    <a:cubicBezTo>
                      <a:pt x="200" y="98"/>
                      <a:pt x="200" y="99"/>
                      <a:pt x="201" y="100"/>
                    </a:cubicBezTo>
                    <a:cubicBezTo>
                      <a:pt x="201" y="101"/>
                      <a:pt x="201" y="102"/>
                      <a:pt x="202" y="102"/>
                    </a:cubicBezTo>
                    <a:cubicBezTo>
                      <a:pt x="202" y="104"/>
                      <a:pt x="203" y="106"/>
                      <a:pt x="203" y="107"/>
                    </a:cubicBezTo>
                    <a:cubicBezTo>
                      <a:pt x="204" y="109"/>
                      <a:pt x="204" y="110"/>
                      <a:pt x="205" y="112"/>
                    </a:cubicBezTo>
                    <a:cubicBezTo>
                      <a:pt x="205" y="112"/>
                      <a:pt x="205" y="113"/>
                      <a:pt x="205" y="113"/>
                    </a:cubicBezTo>
                    <a:cubicBezTo>
                      <a:pt x="205" y="114"/>
                      <a:pt x="205" y="115"/>
                      <a:pt x="205" y="115"/>
                    </a:cubicBezTo>
                    <a:cubicBezTo>
                      <a:pt x="206" y="116"/>
                      <a:pt x="206" y="117"/>
                      <a:pt x="206" y="118"/>
                    </a:cubicBezTo>
                    <a:cubicBezTo>
                      <a:pt x="206" y="120"/>
                      <a:pt x="206" y="121"/>
                      <a:pt x="206" y="121"/>
                    </a:cubicBezTo>
                    <a:cubicBezTo>
                      <a:pt x="206" y="121"/>
                      <a:pt x="207" y="122"/>
                      <a:pt x="207" y="123"/>
                    </a:cubicBezTo>
                    <a:cubicBezTo>
                      <a:pt x="207" y="124"/>
                      <a:pt x="207" y="125"/>
                      <a:pt x="207" y="126"/>
                    </a:cubicBezTo>
                    <a:cubicBezTo>
                      <a:pt x="207" y="127"/>
                      <a:pt x="207" y="127"/>
                      <a:pt x="207" y="128"/>
                    </a:cubicBezTo>
                    <a:cubicBezTo>
                      <a:pt x="207" y="129"/>
                      <a:pt x="207" y="129"/>
                      <a:pt x="207" y="130"/>
                    </a:cubicBezTo>
                    <a:cubicBezTo>
                      <a:pt x="207" y="131"/>
                      <a:pt x="207" y="133"/>
                      <a:pt x="207" y="134"/>
                    </a:cubicBezTo>
                    <a:cubicBezTo>
                      <a:pt x="207" y="136"/>
                      <a:pt x="207" y="138"/>
                      <a:pt x="207" y="139"/>
                    </a:cubicBezTo>
                    <a:cubicBezTo>
                      <a:pt x="206" y="140"/>
                      <a:pt x="206" y="141"/>
                      <a:pt x="206" y="142"/>
                    </a:cubicBezTo>
                    <a:cubicBezTo>
                      <a:pt x="206" y="143"/>
                      <a:pt x="206" y="144"/>
                      <a:pt x="206" y="145"/>
                    </a:cubicBezTo>
                    <a:cubicBezTo>
                      <a:pt x="205" y="147"/>
                      <a:pt x="205" y="148"/>
                      <a:pt x="205" y="150"/>
                    </a:cubicBezTo>
                    <a:cubicBezTo>
                      <a:pt x="204" y="152"/>
                      <a:pt x="204" y="154"/>
                      <a:pt x="203" y="155"/>
                    </a:cubicBez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02" y="158"/>
                      <a:pt x="202" y="158"/>
                      <a:pt x="202" y="158"/>
                    </a:cubicBezTo>
                    <a:cubicBezTo>
                      <a:pt x="202" y="159"/>
                      <a:pt x="201" y="160"/>
                      <a:pt x="201" y="160"/>
                    </a:cubicBezTo>
                    <a:cubicBezTo>
                      <a:pt x="200" y="164"/>
                      <a:pt x="198" y="166"/>
                      <a:pt x="197" y="169"/>
                    </a:cubicBezTo>
                    <a:cubicBezTo>
                      <a:pt x="196" y="170"/>
                      <a:pt x="195" y="171"/>
                      <a:pt x="195" y="172"/>
                    </a:cubicBezTo>
                    <a:cubicBezTo>
                      <a:pt x="194" y="173"/>
                      <a:pt x="194" y="174"/>
                      <a:pt x="193" y="175"/>
                    </a:cubicBezTo>
                    <a:cubicBezTo>
                      <a:pt x="192" y="176"/>
                      <a:pt x="192" y="177"/>
                      <a:pt x="192" y="177"/>
                    </a:cubicBezTo>
                    <a:cubicBezTo>
                      <a:pt x="192" y="177"/>
                      <a:pt x="191" y="177"/>
                      <a:pt x="190" y="179"/>
                    </a:cubicBezTo>
                    <a:cubicBezTo>
                      <a:pt x="189" y="179"/>
                      <a:pt x="189" y="180"/>
                      <a:pt x="188" y="181"/>
                    </a:cubicBezTo>
                    <a:cubicBezTo>
                      <a:pt x="187" y="182"/>
                      <a:pt x="187" y="183"/>
                      <a:pt x="186" y="184"/>
                    </a:cubicBezTo>
                    <a:cubicBezTo>
                      <a:pt x="183" y="186"/>
                      <a:pt x="181" y="188"/>
                      <a:pt x="178" y="190"/>
                    </a:cubicBezTo>
                    <a:cubicBezTo>
                      <a:pt x="178" y="191"/>
                      <a:pt x="177" y="191"/>
                      <a:pt x="176" y="192"/>
                    </a:cubicBezTo>
                    <a:cubicBezTo>
                      <a:pt x="175" y="193"/>
                      <a:pt x="175" y="193"/>
                      <a:pt x="175" y="193"/>
                    </a:cubicBezTo>
                    <a:cubicBezTo>
                      <a:pt x="174" y="193"/>
                      <a:pt x="174" y="193"/>
                      <a:pt x="174" y="193"/>
                    </a:cubicBezTo>
                    <a:cubicBezTo>
                      <a:pt x="173" y="194"/>
                      <a:pt x="171" y="195"/>
                      <a:pt x="170" y="196"/>
                    </a:cubicBezTo>
                    <a:cubicBezTo>
                      <a:pt x="168" y="197"/>
                      <a:pt x="166" y="198"/>
                      <a:pt x="165" y="199"/>
                    </a:cubicBezTo>
                    <a:cubicBezTo>
                      <a:pt x="164" y="199"/>
                      <a:pt x="163" y="200"/>
                      <a:pt x="162" y="200"/>
                    </a:cubicBezTo>
                    <a:cubicBezTo>
                      <a:pt x="161" y="200"/>
                      <a:pt x="161" y="201"/>
                      <a:pt x="160" y="201"/>
                    </a:cubicBezTo>
                    <a:cubicBezTo>
                      <a:pt x="158" y="202"/>
                      <a:pt x="157" y="202"/>
                      <a:pt x="155" y="203"/>
                    </a:cubicBezTo>
                    <a:cubicBezTo>
                      <a:pt x="153" y="203"/>
                      <a:pt x="152" y="204"/>
                      <a:pt x="151" y="204"/>
                    </a:cubicBezTo>
                    <a:cubicBezTo>
                      <a:pt x="150" y="204"/>
                      <a:pt x="149" y="205"/>
                      <a:pt x="149" y="205"/>
                    </a:cubicBezTo>
                    <a:cubicBezTo>
                      <a:pt x="148" y="205"/>
                      <a:pt x="148" y="205"/>
                      <a:pt x="147" y="205"/>
                    </a:cubicBezTo>
                    <a:cubicBezTo>
                      <a:pt x="146" y="205"/>
                      <a:pt x="145" y="205"/>
                      <a:pt x="144" y="206"/>
                    </a:cubicBezTo>
                    <a:cubicBezTo>
                      <a:pt x="142" y="206"/>
                      <a:pt x="142" y="206"/>
                      <a:pt x="142" y="206"/>
                    </a:cubicBezTo>
                    <a:cubicBezTo>
                      <a:pt x="142" y="206"/>
                      <a:pt x="141" y="206"/>
                      <a:pt x="139" y="206"/>
                    </a:cubicBezTo>
                    <a:cubicBezTo>
                      <a:pt x="138" y="206"/>
                      <a:pt x="137" y="206"/>
                      <a:pt x="136" y="207"/>
                    </a:cubicBezTo>
                    <a:cubicBezTo>
                      <a:pt x="135" y="207"/>
                      <a:pt x="135" y="207"/>
                      <a:pt x="134" y="207"/>
                    </a:cubicBezTo>
                    <a:cubicBezTo>
                      <a:pt x="134" y="207"/>
                      <a:pt x="133" y="207"/>
                      <a:pt x="132" y="2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Oval 27"/>
              <p:cNvSpPr>
                <a:spLocks/>
              </p:cNvSpPr>
              <p:nvPr/>
            </p:nvSpPr>
            <p:spPr bwMode="auto">
              <a:xfrm>
                <a:off x="6693787" y="2244778"/>
                <a:ext cx="184363" cy="1932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Oval 28"/>
              <p:cNvSpPr>
                <a:spLocks/>
              </p:cNvSpPr>
              <p:nvPr/>
            </p:nvSpPr>
            <p:spPr bwMode="auto">
              <a:xfrm>
                <a:off x="4821941" y="4315392"/>
                <a:ext cx="182481" cy="1932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29"/>
              <p:cNvSpPr>
                <a:spLocks/>
              </p:cNvSpPr>
              <p:nvPr/>
            </p:nvSpPr>
            <p:spPr bwMode="auto">
              <a:xfrm>
                <a:off x="3691308" y="3838165"/>
                <a:ext cx="443035" cy="465395"/>
              </a:xfrm>
              <a:custGeom>
                <a:avLst/>
                <a:gdLst>
                  <a:gd name="T0" fmla="*/ 151 w 221"/>
                  <a:gd name="T1" fmla="*/ 212 h 221"/>
                  <a:gd name="T2" fmla="*/ 166 w 221"/>
                  <a:gd name="T3" fmla="*/ 183 h 221"/>
                  <a:gd name="T4" fmla="*/ 198 w 221"/>
                  <a:gd name="T5" fmla="*/ 176 h 221"/>
                  <a:gd name="T6" fmla="*/ 212 w 221"/>
                  <a:gd name="T7" fmla="*/ 156 h 221"/>
                  <a:gd name="T8" fmla="*/ 198 w 221"/>
                  <a:gd name="T9" fmla="*/ 134 h 221"/>
                  <a:gd name="T10" fmla="*/ 202 w 221"/>
                  <a:gd name="T11" fmla="*/ 112 h 221"/>
                  <a:gd name="T12" fmla="*/ 219 w 221"/>
                  <a:gd name="T13" fmla="*/ 95 h 221"/>
                  <a:gd name="T14" fmla="*/ 216 w 221"/>
                  <a:gd name="T15" fmla="*/ 74 h 221"/>
                  <a:gd name="T16" fmla="*/ 186 w 221"/>
                  <a:gd name="T17" fmla="*/ 60 h 221"/>
                  <a:gd name="T18" fmla="*/ 175 w 221"/>
                  <a:gd name="T19" fmla="*/ 32 h 221"/>
                  <a:gd name="T20" fmla="*/ 159 w 221"/>
                  <a:gd name="T21" fmla="*/ 10 h 221"/>
                  <a:gd name="T22" fmla="*/ 139 w 221"/>
                  <a:gd name="T23" fmla="*/ 22 h 221"/>
                  <a:gd name="T24" fmla="*/ 116 w 221"/>
                  <a:gd name="T25" fmla="*/ 20 h 221"/>
                  <a:gd name="T26" fmla="*/ 101 w 221"/>
                  <a:gd name="T27" fmla="*/ 10 h 221"/>
                  <a:gd name="T28" fmla="*/ 82 w 221"/>
                  <a:gd name="T29" fmla="*/ 2 h 221"/>
                  <a:gd name="T30" fmla="*/ 65 w 221"/>
                  <a:gd name="T31" fmla="*/ 32 h 221"/>
                  <a:gd name="T32" fmla="*/ 41 w 221"/>
                  <a:gd name="T33" fmla="*/ 48 h 221"/>
                  <a:gd name="T34" fmla="*/ 11 w 221"/>
                  <a:gd name="T35" fmla="*/ 60 h 221"/>
                  <a:gd name="T36" fmla="*/ 20 w 221"/>
                  <a:gd name="T37" fmla="*/ 80 h 221"/>
                  <a:gd name="T38" fmla="*/ 20 w 221"/>
                  <a:gd name="T39" fmla="*/ 99 h 221"/>
                  <a:gd name="T40" fmla="*/ 15 w 221"/>
                  <a:gd name="T41" fmla="*/ 117 h 221"/>
                  <a:gd name="T42" fmla="*/ 1 w 221"/>
                  <a:gd name="T43" fmla="*/ 134 h 221"/>
                  <a:gd name="T44" fmla="*/ 27 w 221"/>
                  <a:gd name="T45" fmla="*/ 153 h 221"/>
                  <a:gd name="T46" fmla="*/ 46 w 221"/>
                  <a:gd name="T47" fmla="*/ 175 h 221"/>
                  <a:gd name="T48" fmla="*/ 55 w 221"/>
                  <a:gd name="T49" fmla="*/ 208 h 221"/>
                  <a:gd name="T50" fmla="*/ 75 w 221"/>
                  <a:gd name="T51" fmla="*/ 206 h 221"/>
                  <a:gd name="T52" fmla="*/ 93 w 221"/>
                  <a:gd name="T53" fmla="*/ 200 h 221"/>
                  <a:gd name="T54" fmla="*/ 115 w 221"/>
                  <a:gd name="T55" fmla="*/ 204 h 221"/>
                  <a:gd name="T56" fmla="*/ 132 w 221"/>
                  <a:gd name="T57" fmla="*/ 221 h 221"/>
                  <a:gd name="T58" fmla="*/ 98 w 221"/>
                  <a:gd name="T59" fmla="*/ 173 h 221"/>
                  <a:gd name="T60" fmla="*/ 85 w 221"/>
                  <a:gd name="T61" fmla="*/ 169 h 221"/>
                  <a:gd name="T62" fmla="*/ 73 w 221"/>
                  <a:gd name="T63" fmla="*/ 162 h 221"/>
                  <a:gd name="T64" fmla="*/ 60 w 221"/>
                  <a:gd name="T65" fmla="*/ 150 h 221"/>
                  <a:gd name="T66" fmla="*/ 51 w 221"/>
                  <a:gd name="T67" fmla="*/ 134 h 221"/>
                  <a:gd name="T68" fmla="*/ 48 w 221"/>
                  <a:gd name="T69" fmla="*/ 120 h 221"/>
                  <a:gd name="T70" fmla="*/ 47 w 221"/>
                  <a:gd name="T71" fmla="*/ 107 h 221"/>
                  <a:gd name="T72" fmla="*/ 48 w 221"/>
                  <a:gd name="T73" fmla="*/ 96 h 221"/>
                  <a:gd name="T74" fmla="*/ 53 w 221"/>
                  <a:gd name="T75" fmla="*/ 83 h 221"/>
                  <a:gd name="T76" fmla="*/ 61 w 221"/>
                  <a:gd name="T77" fmla="*/ 71 h 221"/>
                  <a:gd name="T78" fmla="*/ 73 w 221"/>
                  <a:gd name="T79" fmla="*/ 59 h 221"/>
                  <a:gd name="T80" fmla="*/ 88 w 221"/>
                  <a:gd name="T81" fmla="*/ 51 h 221"/>
                  <a:gd name="T82" fmla="*/ 103 w 221"/>
                  <a:gd name="T83" fmla="*/ 47 h 221"/>
                  <a:gd name="T84" fmla="*/ 117 w 221"/>
                  <a:gd name="T85" fmla="*/ 47 h 221"/>
                  <a:gd name="T86" fmla="*/ 127 w 221"/>
                  <a:gd name="T87" fmla="*/ 49 h 221"/>
                  <a:gd name="T88" fmla="*/ 142 w 221"/>
                  <a:gd name="T89" fmla="*/ 55 h 221"/>
                  <a:gd name="T90" fmla="*/ 156 w 221"/>
                  <a:gd name="T91" fmla="*/ 66 h 221"/>
                  <a:gd name="T92" fmla="*/ 164 w 221"/>
                  <a:gd name="T93" fmla="*/ 76 h 221"/>
                  <a:gd name="T94" fmla="*/ 171 w 221"/>
                  <a:gd name="T95" fmla="*/ 90 h 221"/>
                  <a:gd name="T96" fmla="*/ 174 w 221"/>
                  <a:gd name="T97" fmla="*/ 107 h 221"/>
                  <a:gd name="T98" fmla="*/ 174 w 221"/>
                  <a:gd name="T99" fmla="*/ 119 h 221"/>
                  <a:gd name="T100" fmla="*/ 171 w 221"/>
                  <a:gd name="T101" fmla="*/ 130 h 221"/>
                  <a:gd name="T102" fmla="*/ 163 w 221"/>
                  <a:gd name="T103" fmla="*/ 146 h 221"/>
                  <a:gd name="T104" fmla="*/ 153 w 221"/>
                  <a:gd name="T105" fmla="*/ 158 h 221"/>
                  <a:gd name="T106" fmla="*/ 143 w 221"/>
                  <a:gd name="T107" fmla="*/ 166 h 221"/>
                  <a:gd name="T108" fmla="*/ 127 w 221"/>
                  <a:gd name="T109" fmla="*/ 172 h 221"/>
                  <a:gd name="T110" fmla="*/ 110 w 221"/>
                  <a:gd name="T111" fmla="*/ 17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1" h="221">
                    <a:moveTo>
                      <a:pt x="132" y="221"/>
                    </a:moveTo>
                    <a:cubicBezTo>
                      <a:pt x="132" y="221"/>
                      <a:pt x="133" y="220"/>
                      <a:pt x="134" y="220"/>
                    </a:cubicBezTo>
                    <a:cubicBezTo>
                      <a:pt x="136" y="220"/>
                      <a:pt x="138" y="219"/>
                      <a:pt x="140" y="219"/>
                    </a:cubicBezTo>
                    <a:cubicBezTo>
                      <a:pt x="144" y="218"/>
                      <a:pt x="147" y="216"/>
                      <a:pt x="147" y="216"/>
                    </a:cubicBezTo>
                    <a:cubicBezTo>
                      <a:pt x="150" y="216"/>
                      <a:pt x="151" y="214"/>
                      <a:pt x="151" y="212"/>
                    </a:cubicBezTo>
                    <a:cubicBezTo>
                      <a:pt x="151" y="212"/>
                      <a:pt x="152" y="207"/>
                      <a:pt x="153" y="203"/>
                    </a:cubicBezTo>
                    <a:cubicBezTo>
                      <a:pt x="153" y="198"/>
                      <a:pt x="153" y="194"/>
                      <a:pt x="153" y="194"/>
                    </a:cubicBezTo>
                    <a:cubicBezTo>
                      <a:pt x="153" y="192"/>
                      <a:pt x="154" y="190"/>
                      <a:pt x="156" y="190"/>
                    </a:cubicBezTo>
                    <a:cubicBezTo>
                      <a:pt x="156" y="190"/>
                      <a:pt x="159" y="188"/>
                      <a:pt x="161" y="186"/>
                    </a:cubicBezTo>
                    <a:cubicBezTo>
                      <a:pt x="164" y="185"/>
                      <a:pt x="166" y="183"/>
                      <a:pt x="166" y="183"/>
                    </a:cubicBezTo>
                    <a:cubicBezTo>
                      <a:pt x="166" y="183"/>
                      <a:pt x="168" y="181"/>
                      <a:pt x="171" y="179"/>
                    </a:cubicBezTo>
                    <a:cubicBezTo>
                      <a:pt x="173" y="177"/>
                      <a:pt x="175" y="175"/>
                      <a:pt x="175" y="175"/>
                    </a:cubicBezTo>
                    <a:cubicBezTo>
                      <a:pt x="176" y="173"/>
                      <a:pt x="178" y="173"/>
                      <a:pt x="180" y="173"/>
                    </a:cubicBezTo>
                    <a:cubicBezTo>
                      <a:pt x="180" y="173"/>
                      <a:pt x="184" y="175"/>
                      <a:pt x="189" y="175"/>
                    </a:cubicBezTo>
                    <a:cubicBezTo>
                      <a:pt x="193" y="176"/>
                      <a:pt x="198" y="176"/>
                      <a:pt x="198" y="176"/>
                    </a:cubicBezTo>
                    <a:cubicBezTo>
                      <a:pt x="200" y="177"/>
                      <a:pt x="202" y="176"/>
                      <a:pt x="203" y="174"/>
                    </a:cubicBezTo>
                    <a:cubicBezTo>
                      <a:pt x="203" y="174"/>
                      <a:pt x="205" y="170"/>
                      <a:pt x="208" y="167"/>
                    </a:cubicBezTo>
                    <a:cubicBezTo>
                      <a:pt x="209" y="165"/>
                      <a:pt x="210" y="163"/>
                      <a:pt x="210" y="162"/>
                    </a:cubicBezTo>
                    <a:cubicBezTo>
                      <a:pt x="211" y="160"/>
                      <a:pt x="211" y="159"/>
                      <a:pt x="211" y="159"/>
                    </a:cubicBezTo>
                    <a:cubicBezTo>
                      <a:pt x="212" y="158"/>
                      <a:pt x="212" y="157"/>
                      <a:pt x="212" y="156"/>
                    </a:cubicBezTo>
                    <a:cubicBezTo>
                      <a:pt x="212" y="155"/>
                      <a:pt x="212" y="154"/>
                      <a:pt x="211" y="154"/>
                    </a:cubicBezTo>
                    <a:cubicBezTo>
                      <a:pt x="211" y="154"/>
                      <a:pt x="209" y="150"/>
                      <a:pt x="206" y="146"/>
                    </a:cubicBezTo>
                    <a:cubicBezTo>
                      <a:pt x="204" y="144"/>
                      <a:pt x="203" y="143"/>
                      <a:pt x="202" y="141"/>
                    </a:cubicBezTo>
                    <a:cubicBezTo>
                      <a:pt x="200" y="140"/>
                      <a:pt x="200" y="139"/>
                      <a:pt x="200" y="139"/>
                    </a:cubicBezTo>
                    <a:cubicBezTo>
                      <a:pt x="198" y="138"/>
                      <a:pt x="198" y="136"/>
                      <a:pt x="198" y="134"/>
                    </a:cubicBezTo>
                    <a:cubicBezTo>
                      <a:pt x="198" y="134"/>
                      <a:pt x="199" y="134"/>
                      <a:pt x="199" y="133"/>
                    </a:cubicBezTo>
                    <a:cubicBezTo>
                      <a:pt x="199" y="131"/>
                      <a:pt x="199" y="130"/>
                      <a:pt x="200" y="128"/>
                    </a:cubicBezTo>
                    <a:cubicBezTo>
                      <a:pt x="200" y="125"/>
                      <a:pt x="201" y="122"/>
                      <a:pt x="201" y="122"/>
                    </a:cubicBezTo>
                    <a:cubicBezTo>
                      <a:pt x="201" y="122"/>
                      <a:pt x="201" y="119"/>
                      <a:pt x="201" y="116"/>
                    </a:cubicBezTo>
                    <a:cubicBezTo>
                      <a:pt x="201" y="115"/>
                      <a:pt x="202" y="113"/>
                      <a:pt x="202" y="112"/>
                    </a:cubicBezTo>
                    <a:cubicBezTo>
                      <a:pt x="201" y="111"/>
                      <a:pt x="201" y="110"/>
                      <a:pt x="201" y="110"/>
                    </a:cubicBezTo>
                    <a:cubicBezTo>
                      <a:pt x="201" y="109"/>
                      <a:pt x="202" y="107"/>
                      <a:pt x="204" y="106"/>
                    </a:cubicBezTo>
                    <a:cubicBezTo>
                      <a:pt x="204" y="106"/>
                      <a:pt x="205" y="105"/>
                      <a:pt x="206" y="104"/>
                    </a:cubicBezTo>
                    <a:cubicBezTo>
                      <a:pt x="208" y="104"/>
                      <a:pt x="210" y="102"/>
                      <a:pt x="212" y="101"/>
                    </a:cubicBezTo>
                    <a:cubicBezTo>
                      <a:pt x="215" y="98"/>
                      <a:pt x="219" y="95"/>
                      <a:pt x="219" y="95"/>
                    </a:cubicBezTo>
                    <a:cubicBezTo>
                      <a:pt x="220" y="95"/>
                      <a:pt x="220" y="94"/>
                      <a:pt x="220" y="93"/>
                    </a:cubicBezTo>
                    <a:cubicBezTo>
                      <a:pt x="221" y="92"/>
                      <a:pt x="221" y="91"/>
                      <a:pt x="221" y="90"/>
                    </a:cubicBezTo>
                    <a:cubicBezTo>
                      <a:pt x="221" y="90"/>
                      <a:pt x="220" y="89"/>
                      <a:pt x="220" y="87"/>
                    </a:cubicBezTo>
                    <a:cubicBezTo>
                      <a:pt x="220" y="86"/>
                      <a:pt x="219" y="84"/>
                      <a:pt x="219" y="82"/>
                    </a:cubicBezTo>
                    <a:cubicBezTo>
                      <a:pt x="218" y="78"/>
                      <a:pt x="216" y="74"/>
                      <a:pt x="216" y="74"/>
                    </a:cubicBezTo>
                    <a:cubicBezTo>
                      <a:pt x="216" y="72"/>
                      <a:pt x="214" y="70"/>
                      <a:pt x="212" y="70"/>
                    </a:cubicBezTo>
                    <a:cubicBezTo>
                      <a:pt x="212" y="70"/>
                      <a:pt x="207" y="69"/>
                      <a:pt x="203" y="68"/>
                    </a:cubicBezTo>
                    <a:cubicBezTo>
                      <a:pt x="198" y="68"/>
                      <a:pt x="194" y="68"/>
                      <a:pt x="194" y="68"/>
                    </a:cubicBezTo>
                    <a:cubicBezTo>
                      <a:pt x="192" y="68"/>
                      <a:pt x="190" y="67"/>
                      <a:pt x="189" y="65"/>
                    </a:cubicBezTo>
                    <a:cubicBezTo>
                      <a:pt x="189" y="65"/>
                      <a:pt x="188" y="63"/>
                      <a:pt x="186" y="60"/>
                    </a:cubicBezTo>
                    <a:cubicBezTo>
                      <a:pt x="184" y="58"/>
                      <a:pt x="183" y="55"/>
                      <a:pt x="183" y="55"/>
                    </a:cubicBezTo>
                    <a:cubicBezTo>
                      <a:pt x="183" y="55"/>
                      <a:pt x="181" y="53"/>
                      <a:pt x="179" y="51"/>
                    </a:cubicBezTo>
                    <a:cubicBezTo>
                      <a:pt x="177" y="48"/>
                      <a:pt x="175" y="46"/>
                      <a:pt x="175" y="46"/>
                    </a:cubicBezTo>
                    <a:cubicBezTo>
                      <a:pt x="173" y="45"/>
                      <a:pt x="173" y="43"/>
                      <a:pt x="173" y="41"/>
                    </a:cubicBezTo>
                    <a:cubicBezTo>
                      <a:pt x="173" y="41"/>
                      <a:pt x="174" y="37"/>
                      <a:pt x="175" y="32"/>
                    </a:cubicBezTo>
                    <a:cubicBezTo>
                      <a:pt x="176" y="28"/>
                      <a:pt x="176" y="23"/>
                      <a:pt x="176" y="23"/>
                    </a:cubicBezTo>
                    <a:cubicBezTo>
                      <a:pt x="176" y="21"/>
                      <a:pt x="175" y="19"/>
                      <a:pt x="173" y="18"/>
                    </a:cubicBezTo>
                    <a:cubicBezTo>
                      <a:pt x="173" y="18"/>
                      <a:pt x="170" y="16"/>
                      <a:pt x="167" y="14"/>
                    </a:cubicBezTo>
                    <a:cubicBezTo>
                      <a:pt x="165" y="13"/>
                      <a:pt x="163" y="12"/>
                      <a:pt x="161" y="11"/>
                    </a:cubicBezTo>
                    <a:cubicBezTo>
                      <a:pt x="160" y="10"/>
                      <a:pt x="159" y="10"/>
                      <a:pt x="159" y="10"/>
                    </a:cubicBezTo>
                    <a:cubicBezTo>
                      <a:pt x="158" y="9"/>
                      <a:pt x="157" y="9"/>
                      <a:pt x="156" y="9"/>
                    </a:cubicBezTo>
                    <a:cubicBezTo>
                      <a:pt x="155" y="9"/>
                      <a:pt x="154" y="9"/>
                      <a:pt x="153" y="10"/>
                    </a:cubicBezTo>
                    <a:cubicBezTo>
                      <a:pt x="153" y="10"/>
                      <a:pt x="149" y="13"/>
                      <a:pt x="146" y="16"/>
                    </a:cubicBezTo>
                    <a:cubicBezTo>
                      <a:pt x="144" y="17"/>
                      <a:pt x="142" y="19"/>
                      <a:pt x="141" y="20"/>
                    </a:cubicBezTo>
                    <a:cubicBezTo>
                      <a:pt x="140" y="21"/>
                      <a:pt x="139" y="22"/>
                      <a:pt x="139" y="22"/>
                    </a:cubicBezTo>
                    <a:cubicBezTo>
                      <a:pt x="138" y="23"/>
                      <a:pt x="136" y="23"/>
                      <a:pt x="134" y="23"/>
                    </a:cubicBezTo>
                    <a:cubicBezTo>
                      <a:pt x="134" y="23"/>
                      <a:pt x="134" y="23"/>
                      <a:pt x="132" y="22"/>
                    </a:cubicBezTo>
                    <a:cubicBezTo>
                      <a:pt x="131" y="22"/>
                      <a:pt x="130" y="22"/>
                      <a:pt x="128" y="21"/>
                    </a:cubicBezTo>
                    <a:cubicBezTo>
                      <a:pt x="125" y="21"/>
                      <a:pt x="122" y="20"/>
                      <a:pt x="122" y="20"/>
                    </a:cubicBezTo>
                    <a:cubicBezTo>
                      <a:pt x="122" y="20"/>
                      <a:pt x="119" y="20"/>
                      <a:pt x="116" y="20"/>
                    </a:cubicBezTo>
                    <a:cubicBezTo>
                      <a:pt x="115" y="20"/>
                      <a:pt x="113" y="20"/>
                      <a:pt x="112" y="20"/>
                    </a:cubicBezTo>
                    <a:cubicBezTo>
                      <a:pt x="111" y="20"/>
                      <a:pt x="110" y="20"/>
                      <a:pt x="110" y="20"/>
                    </a:cubicBezTo>
                    <a:cubicBezTo>
                      <a:pt x="108" y="20"/>
                      <a:pt x="107" y="19"/>
                      <a:pt x="106" y="17"/>
                    </a:cubicBezTo>
                    <a:cubicBezTo>
                      <a:pt x="106" y="17"/>
                      <a:pt x="105" y="16"/>
                      <a:pt x="104" y="15"/>
                    </a:cubicBezTo>
                    <a:cubicBezTo>
                      <a:pt x="103" y="13"/>
                      <a:pt x="102" y="12"/>
                      <a:pt x="101" y="10"/>
                    </a:cubicBezTo>
                    <a:cubicBezTo>
                      <a:pt x="98" y="6"/>
                      <a:pt x="95" y="2"/>
                      <a:pt x="95" y="2"/>
                    </a:cubicBezTo>
                    <a:cubicBezTo>
                      <a:pt x="95" y="2"/>
                      <a:pt x="94" y="1"/>
                      <a:pt x="93" y="1"/>
                    </a:cubicBezTo>
                    <a:cubicBezTo>
                      <a:pt x="92" y="0"/>
                      <a:pt x="91" y="0"/>
                      <a:pt x="90" y="1"/>
                    </a:cubicBezTo>
                    <a:cubicBezTo>
                      <a:pt x="90" y="1"/>
                      <a:pt x="89" y="1"/>
                      <a:pt x="87" y="1"/>
                    </a:cubicBezTo>
                    <a:cubicBezTo>
                      <a:pt x="86" y="2"/>
                      <a:pt x="83" y="2"/>
                      <a:pt x="82" y="2"/>
                    </a:cubicBezTo>
                    <a:cubicBezTo>
                      <a:pt x="78" y="4"/>
                      <a:pt x="74" y="5"/>
                      <a:pt x="74" y="5"/>
                    </a:cubicBezTo>
                    <a:cubicBezTo>
                      <a:pt x="71" y="6"/>
                      <a:pt x="70" y="7"/>
                      <a:pt x="70" y="9"/>
                    </a:cubicBezTo>
                    <a:cubicBezTo>
                      <a:pt x="70" y="9"/>
                      <a:pt x="69" y="14"/>
                      <a:pt x="68" y="18"/>
                    </a:cubicBezTo>
                    <a:cubicBezTo>
                      <a:pt x="68" y="23"/>
                      <a:pt x="68" y="27"/>
                      <a:pt x="68" y="27"/>
                    </a:cubicBezTo>
                    <a:cubicBezTo>
                      <a:pt x="68" y="29"/>
                      <a:pt x="67" y="31"/>
                      <a:pt x="65" y="32"/>
                    </a:cubicBezTo>
                    <a:cubicBezTo>
                      <a:pt x="65" y="32"/>
                      <a:pt x="63" y="33"/>
                      <a:pt x="60" y="35"/>
                    </a:cubicBezTo>
                    <a:cubicBezTo>
                      <a:pt x="58" y="37"/>
                      <a:pt x="55" y="38"/>
                      <a:pt x="55" y="38"/>
                    </a:cubicBezTo>
                    <a:cubicBezTo>
                      <a:pt x="55" y="38"/>
                      <a:pt x="53" y="40"/>
                      <a:pt x="50" y="42"/>
                    </a:cubicBezTo>
                    <a:cubicBezTo>
                      <a:pt x="48" y="44"/>
                      <a:pt x="46" y="47"/>
                      <a:pt x="46" y="47"/>
                    </a:cubicBezTo>
                    <a:cubicBezTo>
                      <a:pt x="45" y="48"/>
                      <a:pt x="43" y="48"/>
                      <a:pt x="41" y="48"/>
                    </a:cubicBezTo>
                    <a:cubicBezTo>
                      <a:pt x="41" y="48"/>
                      <a:pt x="37" y="47"/>
                      <a:pt x="32" y="46"/>
                    </a:cubicBezTo>
                    <a:cubicBezTo>
                      <a:pt x="28" y="45"/>
                      <a:pt x="23" y="45"/>
                      <a:pt x="23" y="45"/>
                    </a:cubicBezTo>
                    <a:cubicBezTo>
                      <a:pt x="21" y="45"/>
                      <a:pt x="19" y="46"/>
                      <a:pt x="18" y="48"/>
                    </a:cubicBezTo>
                    <a:cubicBezTo>
                      <a:pt x="18" y="48"/>
                      <a:pt x="16" y="51"/>
                      <a:pt x="13" y="55"/>
                    </a:cubicBezTo>
                    <a:cubicBezTo>
                      <a:pt x="12" y="56"/>
                      <a:pt x="12" y="58"/>
                      <a:pt x="11" y="60"/>
                    </a:cubicBezTo>
                    <a:cubicBezTo>
                      <a:pt x="10" y="61"/>
                      <a:pt x="10" y="62"/>
                      <a:pt x="10" y="62"/>
                    </a:cubicBezTo>
                    <a:cubicBezTo>
                      <a:pt x="9" y="63"/>
                      <a:pt x="9" y="64"/>
                      <a:pt x="9" y="65"/>
                    </a:cubicBezTo>
                    <a:cubicBezTo>
                      <a:pt x="9" y="66"/>
                      <a:pt x="9" y="67"/>
                      <a:pt x="10" y="68"/>
                    </a:cubicBezTo>
                    <a:cubicBezTo>
                      <a:pt x="10" y="68"/>
                      <a:pt x="13" y="72"/>
                      <a:pt x="15" y="75"/>
                    </a:cubicBezTo>
                    <a:cubicBezTo>
                      <a:pt x="17" y="77"/>
                      <a:pt x="18" y="79"/>
                      <a:pt x="20" y="80"/>
                    </a:cubicBezTo>
                    <a:cubicBezTo>
                      <a:pt x="21" y="81"/>
                      <a:pt x="22" y="82"/>
                      <a:pt x="22" y="82"/>
                    </a:cubicBezTo>
                    <a:cubicBezTo>
                      <a:pt x="23" y="83"/>
                      <a:pt x="23" y="85"/>
                      <a:pt x="23" y="87"/>
                    </a:cubicBezTo>
                    <a:cubicBezTo>
                      <a:pt x="23" y="87"/>
                      <a:pt x="23" y="88"/>
                      <a:pt x="22" y="89"/>
                    </a:cubicBezTo>
                    <a:cubicBezTo>
                      <a:pt x="22" y="90"/>
                      <a:pt x="22" y="91"/>
                      <a:pt x="21" y="93"/>
                    </a:cubicBezTo>
                    <a:cubicBezTo>
                      <a:pt x="21" y="96"/>
                      <a:pt x="20" y="99"/>
                      <a:pt x="20" y="99"/>
                    </a:cubicBezTo>
                    <a:cubicBezTo>
                      <a:pt x="20" y="99"/>
                      <a:pt x="20" y="102"/>
                      <a:pt x="20" y="105"/>
                    </a:cubicBezTo>
                    <a:cubicBezTo>
                      <a:pt x="20" y="106"/>
                      <a:pt x="20" y="108"/>
                      <a:pt x="20" y="109"/>
                    </a:cubicBezTo>
                    <a:cubicBezTo>
                      <a:pt x="20" y="110"/>
                      <a:pt x="20" y="111"/>
                      <a:pt x="20" y="111"/>
                    </a:cubicBezTo>
                    <a:cubicBezTo>
                      <a:pt x="20" y="113"/>
                      <a:pt x="19" y="114"/>
                      <a:pt x="17" y="115"/>
                    </a:cubicBezTo>
                    <a:cubicBezTo>
                      <a:pt x="17" y="115"/>
                      <a:pt x="16" y="116"/>
                      <a:pt x="15" y="117"/>
                    </a:cubicBezTo>
                    <a:cubicBezTo>
                      <a:pt x="13" y="118"/>
                      <a:pt x="11" y="119"/>
                      <a:pt x="10" y="120"/>
                    </a:cubicBezTo>
                    <a:cubicBezTo>
                      <a:pt x="6" y="123"/>
                      <a:pt x="2" y="126"/>
                      <a:pt x="2" y="126"/>
                    </a:cubicBezTo>
                    <a:cubicBezTo>
                      <a:pt x="1" y="127"/>
                      <a:pt x="1" y="128"/>
                      <a:pt x="1" y="128"/>
                    </a:cubicBezTo>
                    <a:cubicBezTo>
                      <a:pt x="0" y="129"/>
                      <a:pt x="0" y="131"/>
                      <a:pt x="1" y="132"/>
                    </a:cubicBezTo>
                    <a:cubicBezTo>
                      <a:pt x="1" y="132"/>
                      <a:pt x="1" y="133"/>
                      <a:pt x="1" y="134"/>
                    </a:cubicBezTo>
                    <a:cubicBezTo>
                      <a:pt x="1" y="136"/>
                      <a:pt x="2" y="138"/>
                      <a:pt x="2" y="140"/>
                    </a:cubicBezTo>
                    <a:cubicBezTo>
                      <a:pt x="4" y="144"/>
                      <a:pt x="5" y="148"/>
                      <a:pt x="5" y="148"/>
                    </a:cubicBezTo>
                    <a:cubicBezTo>
                      <a:pt x="5" y="150"/>
                      <a:pt x="7" y="151"/>
                      <a:pt x="9" y="152"/>
                    </a:cubicBezTo>
                    <a:cubicBezTo>
                      <a:pt x="9" y="152"/>
                      <a:pt x="14" y="152"/>
                      <a:pt x="18" y="153"/>
                    </a:cubicBezTo>
                    <a:cubicBezTo>
                      <a:pt x="23" y="153"/>
                      <a:pt x="27" y="153"/>
                      <a:pt x="27" y="153"/>
                    </a:cubicBezTo>
                    <a:cubicBezTo>
                      <a:pt x="29" y="153"/>
                      <a:pt x="31" y="154"/>
                      <a:pt x="32" y="156"/>
                    </a:cubicBezTo>
                    <a:cubicBezTo>
                      <a:pt x="32" y="156"/>
                      <a:pt x="33" y="159"/>
                      <a:pt x="35" y="161"/>
                    </a:cubicBezTo>
                    <a:cubicBezTo>
                      <a:pt x="37" y="164"/>
                      <a:pt x="38" y="166"/>
                      <a:pt x="38" y="166"/>
                    </a:cubicBezTo>
                    <a:cubicBezTo>
                      <a:pt x="38" y="166"/>
                      <a:pt x="40" y="168"/>
                      <a:pt x="42" y="171"/>
                    </a:cubicBezTo>
                    <a:cubicBezTo>
                      <a:pt x="44" y="173"/>
                      <a:pt x="46" y="175"/>
                      <a:pt x="46" y="175"/>
                    </a:cubicBezTo>
                    <a:cubicBezTo>
                      <a:pt x="48" y="176"/>
                      <a:pt x="48" y="178"/>
                      <a:pt x="48" y="180"/>
                    </a:cubicBezTo>
                    <a:cubicBezTo>
                      <a:pt x="48" y="180"/>
                      <a:pt x="47" y="184"/>
                      <a:pt x="46" y="189"/>
                    </a:cubicBezTo>
                    <a:cubicBezTo>
                      <a:pt x="45" y="193"/>
                      <a:pt x="45" y="198"/>
                      <a:pt x="45" y="198"/>
                    </a:cubicBezTo>
                    <a:cubicBezTo>
                      <a:pt x="45" y="200"/>
                      <a:pt x="46" y="202"/>
                      <a:pt x="48" y="203"/>
                    </a:cubicBezTo>
                    <a:cubicBezTo>
                      <a:pt x="48" y="203"/>
                      <a:pt x="51" y="206"/>
                      <a:pt x="55" y="208"/>
                    </a:cubicBezTo>
                    <a:cubicBezTo>
                      <a:pt x="56" y="209"/>
                      <a:pt x="58" y="210"/>
                      <a:pt x="60" y="210"/>
                    </a:cubicBezTo>
                    <a:cubicBezTo>
                      <a:pt x="61" y="211"/>
                      <a:pt x="62" y="211"/>
                      <a:pt x="62" y="211"/>
                    </a:cubicBezTo>
                    <a:cubicBezTo>
                      <a:pt x="63" y="212"/>
                      <a:pt x="64" y="212"/>
                      <a:pt x="65" y="212"/>
                    </a:cubicBezTo>
                    <a:cubicBezTo>
                      <a:pt x="66" y="212"/>
                      <a:pt x="67" y="212"/>
                      <a:pt x="68" y="211"/>
                    </a:cubicBezTo>
                    <a:cubicBezTo>
                      <a:pt x="68" y="211"/>
                      <a:pt x="72" y="209"/>
                      <a:pt x="75" y="206"/>
                    </a:cubicBezTo>
                    <a:cubicBezTo>
                      <a:pt x="77" y="204"/>
                      <a:pt x="79" y="203"/>
                      <a:pt x="80" y="202"/>
                    </a:cubicBezTo>
                    <a:cubicBezTo>
                      <a:pt x="81" y="201"/>
                      <a:pt x="82" y="200"/>
                      <a:pt x="82" y="200"/>
                    </a:cubicBezTo>
                    <a:cubicBezTo>
                      <a:pt x="83" y="198"/>
                      <a:pt x="85" y="198"/>
                      <a:pt x="87" y="198"/>
                    </a:cubicBezTo>
                    <a:cubicBezTo>
                      <a:pt x="87" y="198"/>
                      <a:pt x="88" y="199"/>
                      <a:pt x="89" y="199"/>
                    </a:cubicBezTo>
                    <a:cubicBezTo>
                      <a:pt x="90" y="199"/>
                      <a:pt x="91" y="200"/>
                      <a:pt x="93" y="200"/>
                    </a:cubicBezTo>
                    <a:cubicBezTo>
                      <a:pt x="96" y="200"/>
                      <a:pt x="99" y="201"/>
                      <a:pt x="99" y="201"/>
                    </a:cubicBezTo>
                    <a:cubicBezTo>
                      <a:pt x="99" y="201"/>
                      <a:pt x="102" y="201"/>
                      <a:pt x="105" y="201"/>
                    </a:cubicBezTo>
                    <a:cubicBezTo>
                      <a:pt x="106" y="202"/>
                      <a:pt x="108" y="202"/>
                      <a:pt x="109" y="202"/>
                    </a:cubicBezTo>
                    <a:cubicBezTo>
                      <a:pt x="110" y="202"/>
                      <a:pt x="111" y="202"/>
                      <a:pt x="111" y="202"/>
                    </a:cubicBezTo>
                    <a:cubicBezTo>
                      <a:pt x="113" y="202"/>
                      <a:pt x="114" y="203"/>
                      <a:pt x="115" y="204"/>
                    </a:cubicBezTo>
                    <a:cubicBezTo>
                      <a:pt x="115" y="204"/>
                      <a:pt x="116" y="205"/>
                      <a:pt x="117" y="207"/>
                    </a:cubicBezTo>
                    <a:cubicBezTo>
                      <a:pt x="118" y="208"/>
                      <a:pt x="119" y="210"/>
                      <a:pt x="120" y="212"/>
                    </a:cubicBezTo>
                    <a:cubicBezTo>
                      <a:pt x="123" y="215"/>
                      <a:pt x="126" y="219"/>
                      <a:pt x="126" y="219"/>
                    </a:cubicBezTo>
                    <a:cubicBezTo>
                      <a:pt x="127" y="220"/>
                      <a:pt x="127" y="220"/>
                      <a:pt x="128" y="221"/>
                    </a:cubicBezTo>
                    <a:cubicBezTo>
                      <a:pt x="129" y="221"/>
                      <a:pt x="130" y="221"/>
                      <a:pt x="132" y="221"/>
                    </a:cubicBezTo>
                    <a:close/>
                    <a:moveTo>
                      <a:pt x="107" y="174"/>
                    </a:moveTo>
                    <a:cubicBezTo>
                      <a:pt x="106" y="174"/>
                      <a:pt x="105" y="174"/>
                      <a:pt x="104" y="174"/>
                    </a:cubicBezTo>
                    <a:cubicBezTo>
                      <a:pt x="103" y="174"/>
                      <a:pt x="102" y="174"/>
                      <a:pt x="102" y="174"/>
                    </a:cubicBezTo>
                    <a:cubicBezTo>
                      <a:pt x="102" y="174"/>
                      <a:pt x="101" y="174"/>
                      <a:pt x="100" y="173"/>
                    </a:cubicBezTo>
                    <a:cubicBezTo>
                      <a:pt x="99" y="173"/>
                      <a:pt x="99" y="173"/>
                      <a:pt x="98" y="173"/>
                    </a:cubicBezTo>
                    <a:cubicBezTo>
                      <a:pt x="97" y="173"/>
                      <a:pt x="97" y="173"/>
                      <a:pt x="96" y="173"/>
                    </a:cubicBezTo>
                    <a:cubicBezTo>
                      <a:pt x="96" y="173"/>
                      <a:pt x="95" y="172"/>
                      <a:pt x="95" y="172"/>
                    </a:cubicBezTo>
                    <a:cubicBezTo>
                      <a:pt x="93" y="172"/>
                      <a:pt x="92" y="172"/>
                      <a:pt x="91" y="171"/>
                    </a:cubicBezTo>
                    <a:cubicBezTo>
                      <a:pt x="90" y="171"/>
                      <a:pt x="88" y="170"/>
                      <a:pt x="87" y="170"/>
                    </a:cubicBezTo>
                    <a:cubicBezTo>
                      <a:pt x="86" y="170"/>
                      <a:pt x="86" y="169"/>
                      <a:pt x="85" y="169"/>
                    </a:cubicBezTo>
                    <a:cubicBezTo>
                      <a:pt x="84" y="169"/>
                      <a:pt x="84" y="168"/>
                      <a:pt x="83" y="168"/>
                    </a:cubicBezTo>
                    <a:cubicBezTo>
                      <a:pt x="81" y="167"/>
                      <a:pt x="80" y="167"/>
                      <a:pt x="79" y="166"/>
                    </a:cubicBezTo>
                    <a:cubicBezTo>
                      <a:pt x="77" y="165"/>
                      <a:pt x="76" y="164"/>
                      <a:pt x="75" y="163"/>
                    </a:cubicBezTo>
                    <a:cubicBezTo>
                      <a:pt x="74" y="163"/>
                      <a:pt x="74" y="163"/>
                      <a:pt x="74" y="163"/>
                    </a:cubicBezTo>
                    <a:cubicBezTo>
                      <a:pt x="73" y="162"/>
                      <a:pt x="73" y="162"/>
                      <a:pt x="73" y="162"/>
                    </a:cubicBezTo>
                    <a:cubicBezTo>
                      <a:pt x="72" y="162"/>
                      <a:pt x="72" y="161"/>
                      <a:pt x="71" y="161"/>
                    </a:cubicBezTo>
                    <a:cubicBezTo>
                      <a:pt x="69" y="159"/>
                      <a:pt x="67" y="157"/>
                      <a:pt x="65" y="155"/>
                    </a:cubicBezTo>
                    <a:cubicBezTo>
                      <a:pt x="64" y="155"/>
                      <a:pt x="64" y="154"/>
                      <a:pt x="63" y="153"/>
                    </a:cubicBezTo>
                    <a:cubicBezTo>
                      <a:pt x="62" y="152"/>
                      <a:pt x="62" y="152"/>
                      <a:pt x="61" y="151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60" y="150"/>
                      <a:pt x="60" y="149"/>
                      <a:pt x="59" y="148"/>
                    </a:cubicBezTo>
                    <a:cubicBezTo>
                      <a:pt x="58" y="147"/>
                      <a:pt x="58" y="146"/>
                      <a:pt x="57" y="146"/>
                    </a:cubicBezTo>
                    <a:cubicBezTo>
                      <a:pt x="57" y="145"/>
                      <a:pt x="56" y="144"/>
                      <a:pt x="56" y="143"/>
                    </a:cubicBezTo>
                    <a:cubicBezTo>
                      <a:pt x="55" y="141"/>
                      <a:pt x="53" y="139"/>
                      <a:pt x="52" y="136"/>
                    </a:cubicBezTo>
                    <a:cubicBezTo>
                      <a:pt x="52" y="135"/>
                      <a:pt x="51" y="134"/>
                      <a:pt x="51" y="13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0" y="132"/>
                      <a:pt x="50" y="132"/>
                      <a:pt x="50" y="132"/>
                    </a:cubicBezTo>
                    <a:cubicBezTo>
                      <a:pt x="50" y="130"/>
                      <a:pt x="49" y="129"/>
                      <a:pt x="49" y="127"/>
                    </a:cubicBezTo>
                    <a:cubicBezTo>
                      <a:pt x="49" y="126"/>
                      <a:pt x="48" y="124"/>
                      <a:pt x="48" y="123"/>
                    </a:cubicBezTo>
                    <a:cubicBezTo>
                      <a:pt x="48" y="122"/>
                      <a:pt x="48" y="121"/>
                      <a:pt x="48" y="120"/>
                    </a:cubicBezTo>
                    <a:cubicBezTo>
                      <a:pt x="47" y="120"/>
                      <a:pt x="47" y="119"/>
                      <a:pt x="47" y="118"/>
                    </a:cubicBezTo>
                    <a:cubicBezTo>
                      <a:pt x="47" y="117"/>
                      <a:pt x="47" y="115"/>
                      <a:pt x="47" y="114"/>
                    </a:cubicBezTo>
                    <a:cubicBezTo>
                      <a:pt x="47" y="113"/>
                      <a:pt x="47" y="111"/>
                      <a:pt x="47" y="110"/>
                    </a:cubicBezTo>
                    <a:cubicBezTo>
                      <a:pt x="47" y="110"/>
                      <a:pt x="47" y="109"/>
                      <a:pt x="47" y="108"/>
                    </a:cubicBezTo>
                    <a:cubicBezTo>
                      <a:pt x="47" y="108"/>
                      <a:pt x="47" y="107"/>
                      <a:pt x="47" y="107"/>
                    </a:cubicBezTo>
                    <a:cubicBezTo>
                      <a:pt x="47" y="106"/>
                      <a:pt x="47" y="105"/>
                      <a:pt x="47" y="105"/>
                    </a:cubicBezTo>
                    <a:cubicBezTo>
                      <a:pt x="47" y="103"/>
                      <a:pt x="47" y="102"/>
                      <a:pt x="47" y="102"/>
                    </a:cubicBezTo>
                    <a:cubicBezTo>
                      <a:pt x="47" y="102"/>
                      <a:pt x="47" y="102"/>
                      <a:pt x="48" y="100"/>
                    </a:cubicBezTo>
                    <a:cubicBezTo>
                      <a:pt x="48" y="100"/>
                      <a:pt x="48" y="99"/>
                      <a:pt x="48" y="98"/>
                    </a:cubicBezTo>
                    <a:cubicBezTo>
                      <a:pt x="48" y="97"/>
                      <a:pt x="48" y="97"/>
                      <a:pt x="48" y="96"/>
                    </a:cubicBezTo>
                    <a:cubicBezTo>
                      <a:pt x="49" y="96"/>
                      <a:pt x="49" y="95"/>
                      <a:pt x="49" y="95"/>
                    </a:cubicBezTo>
                    <a:cubicBezTo>
                      <a:pt x="49" y="94"/>
                      <a:pt x="50" y="92"/>
                      <a:pt x="50" y="91"/>
                    </a:cubicBezTo>
                    <a:cubicBezTo>
                      <a:pt x="50" y="90"/>
                      <a:pt x="51" y="88"/>
                      <a:pt x="51" y="87"/>
                    </a:cubicBezTo>
                    <a:cubicBezTo>
                      <a:pt x="52" y="86"/>
                      <a:pt x="52" y="86"/>
                      <a:pt x="52" y="85"/>
                    </a:cubicBezTo>
                    <a:cubicBezTo>
                      <a:pt x="52" y="84"/>
                      <a:pt x="53" y="84"/>
                      <a:pt x="53" y="83"/>
                    </a:cubicBezTo>
                    <a:cubicBezTo>
                      <a:pt x="54" y="82"/>
                      <a:pt x="55" y="80"/>
                      <a:pt x="55" y="79"/>
                    </a:cubicBezTo>
                    <a:cubicBezTo>
                      <a:pt x="56" y="77"/>
                      <a:pt x="57" y="76"/>
                      <a:pt x="58" y="75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60" y="72"/>
                      <a:pt x="60" y="72"/>
                      <a:pt x="61" y="71"/>
                    </a:cubicBezTo>
                    <a:cubicBezTo>
                      <a:pt x="62" y="69"/>
                      <a:pt x="64" y="67"/>
                      <a:pt x="66" y="65"/>
                    </a:cubicBezTo>
                    <a:cubicBezTo>
                      <a:pt x="67" y="64"/>
                      <a:pt x="67" y="64"/>
                      <a:pt x="68" y="63"/>
                    </a:cubicBezTo>
                    <a:cubicBezTo>
                      <a:pt x="69" y="62"/>
                      <a:pt x="70" y="62"/>
                      <a:pt x="70" y="62"/>
                    </a:cubicBezTo>
                    <a:cubicBezTo>
                      <a:pt x="71" y="61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3" y="59"/>
                    </a:cubicBezTo>
                    <a:cubicBezTo>
                      <a:pt x="74" y="58"/>
                      <a:pt x="75" y="58"/>
                      <a:pt x="76" y="57"/>
                    </a:cubicBezTo>
                    <a:cubicBezTo>
                      <a:pt x="76" y="57"/>
                      <a:pt x="77" y="56"/>
                      <a:pt x="78" y="56"/>
                    </a:cubicBezTo>
                    <a:cubicBezTo>
                      <a:pt x="80" y="55"/>
                      <a:pt x="83" y="53"/>
                      <a:pt x="85" y="52"/>
                    </a:cubicBezTo>
                    <a:cubicBezTo>
                      <a:pt x="86" y="52"/>
                      <a:pt x="87" y="52"/>
                      <a:pt x="87" y="51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1" y="50"/>
                      <a:pt x="93" y="50"/>
                      <a:pt x="94" y="49"/>
                    </a:cubicBezTo>
                    <a:cubicBezTo>
                      <a:pt x="96" y="49"/>
                      <a:pt x="97" y="48"/>
                      <a:pt x="99" y="48"/>
                    </a:cubicBezTo>
                    <a:cubicBezTo>
                      <a:pt x="99" y="48"/>
                      <a:pt x="100" y="48"/>
                      <a:pt x="101" y="48"/>
                    </a:cubicBezTo>
                    <a:cubicBezTo>
                      <a:pt x="102" y="48"/>
                      <a:pt x="102" y="47"/>
                      <a:pt x="103" y="47"/>
                    </a:cubicBezTo>
                    <a:cubicBezTo>
                      <a:pt x="104" y="47"/>
                      <a:pt x="106" y="47"/>
                      <a:pt x="107" y="47"/>
                    </a:cubicBezTo>
                    <a:cubicBezTo>
                      <a:pt x="109" y="47"/>
                      <a:pt x="110" y="47"/>
                      <a:pt x="111" y="47"/>
                    </a:cubicBezTo>
                    <a:cubicBezTo>
                      <a:pt x="112" y="47"/>
                      <a:pt x="112" y="47"/>
                      <a:pt x="113" y="47"/>
                    </a:cubicBezTo>
                    <a:cubicBezTo>
                      <a:pt x="113" y="47"/>
                      <a:pt x="114" y="47"/>
                      <a:pt x="114" y="47"/>
                    </a:cubicBezTo>
                    <a:cubicBezTo>
                      <a:pt x="115" y="47"/>
                      <a:pt x="116" y="47"/>
                      <a:pt x="117" y="47"/>
                    </a:cubicBezTo>
                    <a:cubicBezTo>
                      <a:pt x="118" y="47"/>
                      <a:pt x="119" y="47"/>
                      <a:pt x="119" y="47"/>
                    </a:cubicBezTo>
                    <a:cubicBezTo>
                      <a:pt x="119" y="47"/>
                      <a:pt x="120" y="48"/>
                      <a:pt x="121" y="48"/>
                    </a:cubicBezTo>
                    <a:cubicBezTo>
                      <a:pt x="122" y="48"/>
                      <a:pt x="122" y="48"/>
                      <a:pt x="123" y="48"/>
                    </a:cubicBezTo>
                    <a:cubicBezTo>
                      <a:pt x="124" y="48"/>
                      <a:pt x="124" y="48"/>
                      <a:pt x="125" y="49"/>
                    </a:cubicBezTo>
                    <a:cubicBezTo>
                      <a:pt x="125" y="49"/>
                      <a:pt x="126" y="49"/>
                      <a:pt x="127" y="49"/>
                    </a:cubicBezTo>
                    <a:cubicBezTo>
                      <a:pt x="128" y="49"/>
                      <a:pt x="129" y="50"/>
                      <a:pt x="130" y="50"/>
                    </a:cubicBezTo>
                    <a:cubicBezTo>
                      <a:pt x="131" y="50"/>
                      <a:pt x="133" y="51"/>
                      <a:pt x="134" y="51"/>
                    </a:cubicBezTo>
                    <a:cubicBezTo>
                      <a:pt x="135" y="52"/>
                      <a:pt x="136" y="52"/>
                      <a:pt x="136" y="52"/>
                    </a:cubicBezTo>
                    <a:cubicBezTo>
                      <a:pt x="137" y="53"/>
                      <a:pt x="138" y="53"/>
                      <a:pt x="138" y="53"/>
                    </a:cubicBezTo>
                    <a:cubicBezTo>
                      <a:pt x="140" y="54"/>
                      <a:pt x="141" y="55"/>
                      <a:pt x="142" y="55"/>
                    </a:cubicBezTo>
                    <a:cubicBezTo>
                      <a:pt x="144" y="56"/>
                      <a:pt x="145" y="57"/>
                      <a:pt x="146" y="58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9" y="60"/>
                      <a:pt x="149" y="60"/>
                      <a:pt x="150" y="61"/>
                    </a:cubicBezTo>
                    <a:cubicBezTo>
                      <a:pt x="152" y="62"/>
                      <a:pt x="154" y="64"/>
                      <a:pt x="156" y="66"/>
                    </a:cubicBezTo>
                    <a:cubicBezTo>
                      <a:pt x="157" y="67"/>
                      <a:pt x="157" y="68"/>
                      <a:pt x="158" y="68"/>
                    </a:cubicBezTo>
                    <a:cubicBezTo>
                      <a:pt x="159" y="69"/>
                      <a:pt x="159" y="70"/>
                      <a:pt x="160" y="70"/>
                    </a:cubicBezTo>
                    <a:cubicBezTo>
                      <a:pt x="161" y="71"/>
                      <a:pt x="161" y="72"/>
                      <a:pt x="161" y="72"/>
                    </a:cubicBezTo>
                    <a:cubicBezTo>
                      <a:pt x="161" y="72"/>
                      <a:pt x="162" y="72"/>
                      <a:pt x="162" y="74"/>
                    </a:cubicBezTo>
                    <a:cubicBezTo>
                      <a:pt x="163" y="74"/>
                      <a:pt x="163" y="75"/>
                      <a:pt x="164" y="76"/>
                    </a:cubicBezTo>
                    <a:cubicBezTo>
                      <a:pt x="164" y="76"/>
                      <a:pt x="165" y="77"/>
                      <a:pt x="165" y="78"/>
                    </a:cubicBezTo>
                    <a:cubicBezTo>
                      <a:pt x="167" y="80"/>
                      <a:pt x="168" y="83"/>
                      <a:pt x="169" y="85"/>
                    </a:cubicBezTo>
                    <a:cubicBezTo>
                      <a:pt x="169" y="86"/>
                      <a:pt x="170" y="87"/>
                      <a:pt x="170" y="88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71" y="91"/>
                      <a:pt x="172" y="93"/>
                      <a:pt x="172" y="94"/>
                    </a:cubicBezTo>
                    <a:cubicBezTo>
                      <a:pt x="173" y="96"/>
                      <a:pt x="173" y="97"/>
                      <a:pt x="173" y="99"/>
                    </a:cubicBezTo>
                    <a:cubicBezTo>
                      <a:pt x="173" y="99"/>
                      <a:pt x="173" y="100"/>
                      <a:pt x="174" y="101"/>
                    </a:cubicBezTo>
                    <a:cubicBezTo>
                      <a:pt x="174" y="102"/>
                      <a:pt x="174" y="102"/>
                      <a:pt x="174" y="103"/>
                    </a:cubicBezTo>
                    <a:cubicBezTo>
                      <a:pt x="174" y="105"/>
                      <a:pt x="174" y="106"/>
                      <a:pt x="174" y="107"/>
                    </a:cubicBezTo>
                    <a:cubicBezTo>
                      <a:pt x="174" y="109"/>
                      <a:pt x="174" y="110"/>
                      <a:pt x="174" y="111"/>
                    </a:cubicBezTo>
                    <a:cubicBezTo>
                      <a:pt x="174" y="112"/>
                      <a:pt x="174" y="112"/>
                      <a:pt x="174" y="113"/>
                    </a:cubicBezTo>
                    <a:cubicBezTo>
                      <a:pt x="174" y="113"/>
                      <a:pt x="174" y="114"/>
                      <a:pt x="174" y="114"/>
                    </a:cubicBezTo>
                    <a:cubicBezTo>
                      <a:pt x="174" y="115"/>
                      <a:pt x="174" y="116"/>
                      <a:pt x="174" y="117"/>
                    </a:cubicBezTo>
                    <a:cubicBezTo>
                      <a:pt x="174" y="118"/>
                      <a:pt x="174" y="119"/>
                      <a:pt x="174" y="119"/>
                    </a:cubicBezTo>
                    <a:cubicBezTo>
                      <a:pt x="174" y="119"/>
                      <a:pt x="174" y="120"/>
                      <a:pt x="173" y="121"/>
                    </a:cubicBezTo>
                    <a:cubicBezTo>
                      <a:pt x="173" y="122"/>
                      <a:pt x="173" y="123"/>
                      <a:pt x="173" y="124"/>
                    </a:cubicBezTo>
                    <a:cubicBezTo>
                      <a:pt x="173" y="124"/>
                      <a:pt x="173" y="124"/>
                      <a:pt x="173" y="125"/>
                    </a:cubicBezTo>
                    <a:cubicBezTo>
                      <a:pt x="173" y="126"/>
                      <a:pt x="172" y="126"/>
                      <a:pt x="172" y="127"/>
                    </a:cubicBezTo>
                    <a:cubicBezTo>
                      <a:pt x="172" y="128"/>
                      <a:pt x="172" y="129"/>
                      <a:pt x="171" y="130"/>
                    </a:cubicBezTo>
                    <a:cubicBezTo>
                      <a:pt x="171" y="132"/>
                      <a:pt x="170" y="133"/>
                      <a:pt x="170" y="134"/>
                    </a:cubicBezTo>
                    <a:cubicBezTo>
                      <a:pt x="169" y="135"/>
                      <a:pt x="169" y="136"/>
                      <a:pt x="169" y="136"/>
                    </a:cubicBezTo>
                    <a:cubicBezTo>
                      <a:pt x="169" y="137"/>
                      <a:pt x="168" y="138"/>
                      <a:pt x="168" y="138"/>
                    </a:cubicBezTo>
                    <a:cubicBezTo>
                      <a:pt x="167" y="140"/>
                      <a:pt x="167" y="141"/>
                      <a:pt x="166" y="143"/>
                    </a:cubicBezTo>
                    <a:cubicBezTo>
                      <a:pt x="165" y="144"/>
                      <a:pt x="164" y="145"/>
                      <a:pt x="163" y="146"/>
                    </a:cubicBezTo>
                    <a:cubicBezTo>
                      <a:pt x="163" y="147"/>
                      <a:pt x="163" y="147"/>
                      <a:pt x="163" y="147"/>
                    </a:cubicBezTo>
                    <a:cubicBezTo>
                      <a:pt x="162" y="148"/>
                      <a:pt x="162" y="148"/>
                      <a:pt x="162" y="148"/>
                    </a:cubicBezTo>
                    <a:cubicBezTo>
                      <a:pt x="161" y="149"/>
                      <a:pt x="161" y="149"/>
                      <a:pt x="161" y="150"/>
                    </a:cubicBezTo>
                    <a:cubicBezTo>
                      <a:pt x="159" y="152"/>
                      <a:pt x="157" y="154"/>
                      <a:pt x="155" y="156"/>
                    </a:cubicBezTo>
                    <a:cubicBezTo>
                      <a:pt x="155" y="157"/>
                      <a:pt x="154" y="158"/>
                      <a:pt x="153" y="158"/>
                    </a:cubicBezTo>
                    <a:cubicBezTo>
                      <a:pt x="152" y="159"/>
                      <a:pt x="152" y="159"/>
                      <a:pt x="151" y="160"/>
                    </a:cubicBezTo>
                    <a:cubicBezTo>
                      <a:pt x="150" y="161"/>
                      <a:pt x="149" y="161"/>
                      <a:pt x="149" y="161"/>
                    </a:cubicBezTo>
                    <a:cubicBezTo>
                      <a:pt x="149" y="161"/>
                      <a:pt x="149" y="162"/>
                      <a:pt x="148" y="162"/>
                    </a:cubicBezTo>
                    <a:cubicBezTo>
                      <a:pt x="147" y="163"/>
                      <a:pt x="146" y="163"/>
                      <a:pt x="146" y="164"/>
                    </a:cubicBezTo>
                    <a:cubicBezTo>
                      <a:pt x="145" y="164"/>
                      <a:pt x="144" y="165"/>
                      <a:pt x="143" y="166"/>
                    </a:cubicBezTo>
                    <a:cubicBezTo>
                      <a:pt x="141" y="167"/>
                      <a:pt x="138" y="168"/>
                      <a:pt x="136" y="169"/>
                    </a:cubicBezTo>
                    <a:cubicBezTo>
                      <a:pt x="135" y="169"/>
                      <a:pt x="134" y="170"/>
                      <a:pt x="134" y="170"/>
                    </a:cubicBezTo>
                    <a:cubicBezTo>
                      <a:pt x="133" y="171"/>
                      <a:pt x="133" y="171"/>
                      <a:pt x="133" y="171"/>
                    </a:cubicBezTo>
                    <a:cubicBezTo>
                      <a:pt x="132" y="171"/>
                      <a:pt x="132" y="171"/>
                      <a:pt x="132" y="171"/>
                    </a:cubicBezTo>
                    <a:cubicBezTo>
                      <a:pt x="130" y="171"/>
                      <a:pt x="129" y="172"/>
                      <a:pt x="127" y="172"/>
                    </a:cubicBezTo>
                    <a:cubicBezTo>
                      <a:pt x="126" y="173"/>
                      <a:pt x="124" y="173"/>
                      <a:pt x="123" y="173"/>
                    </a:cubicBezTo>
                    <a:cubicBezTo>
                      <a:pt x="122" y="173"/>
                      <a:pt x="121" y="174"/>
                      <a:pt x="120" y="174"/>
                    </a:cubicBezTo>
                    <a:cubicBezTo>
                      <a:pt x="120" y="174"/>
                      <a:pt x="119" y="174"/>
                      <a:pt x="118" y="174"/>
                    </a:cubicBezTo>
                    <a:cubicBezTo>
                      <a:pt x="117" y="174"/>
                      <a:pt x="115" y="174"/>
                      <a:pt x="114" y="174"/>
                    </a:cubicBezTo>
                    <a:cubicBezTo>
                      <a:pt x="113" y="174"/>
                      <a:pt x="111" y="174"/>
                      <a:pt x="110" y="174"/>
                    </a:cubicBezTo>
                    <a:cubicBezTo>
                      <a:pt x="109" y="174"/>
                      <a:pt x="109" y="174"/>
                      <a:pt x="108" y="174"/>
                    </a:cubicBezTo>
                    <a:cubicBezTo>
                      <a:pt x="108" y="174"/>
                      <a:pt x="107" y="174"/>
                      <a:pt x="107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73"/>
            <p:cNvGrpSpPr/>
            <p:nvPr/>
          </p:nvGrpSpPr>
          <p:grpSpPr>
            <a:xfrm>
              <a:off x="3822057" y="2233933"/>
              <a:ext cx="4136873" cy="2833498"/>
              <a:chOff x="3822057" y="2233933"/>
              <a:chExt cx="4136873" cy="2833498"/>
            </a:xfrm>
            <a:solidFill>
              <a:schemeClr val="accent1"/>
            </a:solidFill>
          </p:grpSpPr>
          <p:sp>
            <p:nvSpPr>
              <p:cNvPr id="21" name="Freeform: Shape 11"/>
              <p:cNvSpPr>
                <a:spLocks/>
              </p:cNvSpPr>
              <p:nvPr/>
            </p:nvSpPr>
            <p:spPr bwMode="auto">
              <a:xfrm>
                <a:off x="5482486" y="4556680"/>
                <a:ext cx="492888" cy="510751"/>
              </a:xfrm>
              <a:custGeom>
                <a:avLst/>
                <a:gdLst>
                  <a:gd name="T0" fmla="*/ 524 w 524"/>
                  <a:gd name="T1" fmla="*/ 518 h 518"/>
                  <a:gd name="T2" fmla="*/ 0 w 524"/>
                  <a:gd name="T3" fmla="*/ 518 h 518"/>
                  <a:gd name="T4" fmla="*/ 0 w 524"/>
                  <a:gd name="T5" fmla="*/ 179 h 518"/>
                  <a:gd name="T6" fmla="*/ 262 w 524"/>
                  <a:gd name="T7" fmla="*/ 0 h 518"/>
                  <a:gd name="T8" fmla="*/ 524 w 524"/>
                  <a:gd name="T9" fmla="*/ 179 h 518"/>
                  <a:gd name="T10" fmla="*/ 524 w 524"/>
                  <a:gd name="T11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4" h="518">
                    <a:moveTo>
                      <a:pt x="524" y="518"/>
                    </a:moveTo>
                    <a:lnTo>
                      <a:pt x="0" y="518"/>
                    </a:lnTo>
                    <a:lnTo>
                      <a:pt x="0" y="179"/>
                    </a:lnTo>
                    <a:lnTo>
                      <a:pt x="262" y="0"/>
                    </a:lnTo>
                    <a:lnTo>
                      <a:pt x="524" y="179"/>
                    </a:lnTo>
                    <a:lnTo>
                      <a:pt x="524" y="518"/>
                    </a:lnTo>
                    <a:close/>
                  </a:path>
                </a:pathLst>
              </a:custGeom>
              <a:solidFill>
                <a:schemeClr val="accent2"/>
              </a:solidFill>
              <a:ln w="206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4"/>
              <p:cNvSpPr>
                <a:spLocks/>
              </p:cNvSpPr>
              <p:nvPr/>
            </p:nvSpPr>
            <p:spPr bwMode="auto">
              <a:xfrm>
                <a:off x="7489557" y="3632090"/>
                <a:ext cx="469373" cy="597520"/>
              </a:xfrm>
              <a:custGeom>
                <a:avLst/>
                <a:gdLst>
                  <a:gd name="T0" fmla="*/ 113 w 234"/>
                  <a:gd name="T1" fmla="*/ 18 h 284"/>
                  <a:gd name="T2" fmla="*/ 107 w 234"/>
                  <a:gd name="T3" fmla="*/ 11 h 284"/>
                  <a:gd name="T4" fmla="*/ 89 w 234"/>
                  <a:gd name="T5" fmla="*/ 0 h 284"/>
                  <a:gd name="T6" fmla="*/ 78 w 234"/>
                  <a:gd name="T7" fmla="*/ 11 h 284"/>
                  <a:gd name="T8" fmla="*/ 66 w 234"/>
                  <a:gd name="T9" fmla="*/ 18 h 284"/>
                  <a:gd name="T10" fmla="*/ 54 w 234"/>
                  <a:gd name="T11" fmla="*/ 30 h 284"/>
                  <a:gd name="T12" fmla="*/ 119 w 234"/>
                  <a:gd name="T13" fmla="*/ 42 h 284"/>
                  <a:gd name="T14" fmla="*/ 132 w 234"/>
                  <a:gd name="T15" fmla="*/ 30 h 284"/>
                  <a:gd name="T16" fmla="*/ 93 w 234"/>
                  <a:gd name="T17" fmla="*/ 18 h 284"/>
                  <a:gd name="T18" fmla="*/ 93 w 234"/>
                  <a:gd name="T19" fmla="*/ 5 h 284"/>
                  <a:gd name="T20" fmla="*/ 93 w 234"/>
                  <a:gd name="T21" fmla="*/ 18 h 284"/>
                  <a:gd name="T22" fmla="*/ 17 w 234"/>
                  <a:gd name="T23" fmla="*/ 256 h 284"/>
                  <a:gd name="T24" fmla="*/ 0 w 234"/>
                  <a:gd name="T25" fmla="*/ 42 h 284"/>
                  <a:gd name="T26" fmla="*/ 46 w 234"/>
                  <a:gd name="T27" fmla="*/ 26 h 284"/>
                  <a:gd name="T28" fmla="*/ 66 w 234"/>
                  <a:gd name="T29" fmla="*/ 50 h 284"/>
                  <a:gd name="T30" fmla="*/ 140 w 234"/>
                  <a:gd name="T31" fmla="*/ 30 h 284"/>
                  <a:gd name="T32" fmla="*/ 164 w 234"/>
                  <a:gd name="T33" fmla="*/ 26 h 284"/>
                  <a:gd name="T34" fmla="*/ 185 w 234"/>
                  <a:gd name="T35" fmla="*/ 166 h 284"/>
                  <a:gd name="T36" fmla="*/ 164 w 234"/>
                  <a:gd name="T37" fmla="*/ 167 h 284"/>
                  <a:gd name="T38" fmla="*/ 21 w 234"/>
                  <a:gd name="T39" fmla="*/ 71 h 284"/>
                  <a:gd name="T40" fmla="*/ 115 w 234"/>
                  <a:gd name="T41" fmla="*/ 235 h 284"/>
                  <a:gd name="T42" fmla="*/ 181 w 234"/>
                  <a:gd name="T43" fmla="*/ 178 h 284"/>
                  <a:gd name="T44" fmla="*/ 181 w 234"/>
                  <a:gd name="T45" fmla="*/ 284 h 284"/>
                  <a:gd name="T46" fmla="*/ 181 w 234"/>
                  <a:gd name="T47" fmla="*/ 178 h 284"/>
                  <a:gd name="T48" fmla="*/ 183 w 234"/>
                  <a:gd name="T49" fmla="*/ 257 h 284"/>
                  <a:gd name="T50" fmla="*/ 172 w 234"/>
                  <a:gd name="T51" fmla="*/ 258 h 284"/>
                  <a:gd name="T52" fmla="*/ 150 w 234"/>
                  <a:gd name="T53" fmla="*/ 230 h 284"/>
                  <a:gd name="T54" fmla="*/ 176 w 234"/>
                  <a:gd name="T55" fmla="*/ 240 h 284"/>
                  <a:gd name="T56" fmla="*/ 215 w 234"/>
                  <a:gd name="T57" fmla="*/ 208 h 284"/>
                  <a:gd name="T58" fmla="*/ 144 w 234"/>
                  <a:gd name="T59" fmla="*/ 159 h 284"/>
                  <a:gd name="T60" fmla="*/ 74 w 234"/>
                  <a:gd name="T61" fmla="*/ 155 h 284"/>
                  <a:gd name="T62" fmla="*/ 78 w 234"/>
                  <a:gd name="T63" fmla="*/ 146 h 284"/>
                  <a:gd name="T64" fmla="*/ 148 w 234"/>
                  <a:gd name="T65" fmla="*/ 150 h 284"/>
                  <a:gd name="T66" fmla="*/ 144 w 234"/>
                  <a:gd name="T67" fmla="*/ 159 h 284"/>
                  <a:gd name="T68" fmla="*/ 78 w 234"/>
                  <a:gd name="T69" fmla="*/ 122 h 284"/>
                  <a:gd name="T70" fmla="*/ 74 w 234"/>
                  <a:gd name="T71" fmla="*/ 114 h 284"/>
                  <a:gd name="T72" fmla="*/ 144 w 234"/>
                  <a:gd name="T73" fmla="*/ 109 h 284"/>
                  <a:gd name="T74" fmla="*/ 148 w 234"/>
                  <a:gd name="T75" fmla="*/ 118 h 284"/>
                  <a:gd name="T76" fmla="*/ 115 w 234"/>
                  <a:gd name="T77" fmla="*/ 196 h 284"/>
                  <a:gd name="T78" fmla="*/ 74 w 234"/>
                  <a:gd name="T79" fmla="*/ 192 h 284"/>
                  <a:gd name="T80" fmla="*/ 78 w 234"/>
                  <a:gd name="T81" fmla="*/ 184 h 284"/>
                  <a:gd name="T82" fmla="*/ 119 w 234"/>
                  <a:gd name="T83" fmla="*/ 188 h 284"/>
                  <a:gd name="T84" fmla="*/ 115 w 234"/>
                  <a:gd name="T85" fmla="*/ 196 h 284"/>
                  <a:gd name="T86" fmla="*/ 51 w 234"/>
                  <a:gd name="T87" fmla="*/ 124 h 284"/>
                  <a:gd name="T88" fmla="*/ 46 w 234"/>
                  <a:gd name="T89" fmla="*/ 124 h 284"/>
                  <a:gd name="T90" fmla="*/ 36 w 234"/>
                  <a:gd name="T91" fmla="*/ 111 h 284"/>
                  <a:gd name="T92" fmla="*/ 48 w 234"/>
                  <a:gd name="T93" fmla="*/ 116 h 284"/>
                  <a:gd name="T94" fmla="*/ 66 w 234"/>
                  <a:gd name="T95" fmla="*/ 101 h 284"/>
                  <a:gd name="T96" fmla="*/ 66 w 234"/>
                  <a:gd name="T97" fmla="*/ 143 h 284"/>
                  <a:gd name="T98" fmla="*/ 48 w 234"/>
                  <a:gd name="T99" fmla="*/ 161 h 284"/>
                  <a:gd name="T100" fmla="*/ 36 w 234"/>
                  <a:gd name="T101" fmla="*/ 153 h 284"/>
                  <a:gd name="T102" fmla="*/ 41 w 234"/>
                  <a:gd name="T103" fmla="*/ 147 h 284"/>
                  <a:gd name="T104" fmla="*/ 61 w 234"/>
                  <a:gd name="T105" fmla="*/ 138 h 284"/>
                  <a:gd name="T106" fmla="*/ 66 w 234"/>
                  <a:gd name="T107" fmla="*/ 143 h 284"/>
                  <a:gd name="T108" fmla="*/ 51 w 234"/>
                  <a:gd name="T109" fmla="*/ 198 h 284"/>
                  <a:gd name="T110" fmla="*/ 46 w 234"/>
                  <a:gd name="T111" fmla="*/ 198 h 284"/>
                  <a:gd name="T112" fmla="*/ 36 w 234"/>
                  <a:gd name="T113" fmla="*/ 185 h 284"/>
                  <a:gd name="T114" fmla="*/ 48 w 234"/>
                  <a:gd name="T115" fmla="*/ 190 h 284"/>
                  <a:gd name="T116" fmla="*/ 66 w 234"/>
                  <a:gd name="T117" fmla="*/ 175 h 284"/>
                  <a:gd name="T118" fmla="*/ 66 w 234"/>
                  <a:gd name="T119" fmla="*/ 181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4" h="284">
                    <a:moveTo>
                      <a:pt x="119" y="18"/>
                    </a:moveTo>
                    <a:cubicBezTo>
                      <a:pt x="113" y="18"/>
                      <a:pt x="113" y="18"/>
                      <a:pt x="113" y="18"/>
                    </a:cubicBezTo>
                    <a:cubicBezTo>
                      <a:pt x="110" y="18"/>
                      <a:pt x="107" y="15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3"/>
                      <a:pt x="97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1" y="0"/>
                      <a:pt x="78" y="3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5"/>
                      <a:pt x="75" y="18"/>
                      <a:pt x="72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59" y="18"/>
                      <a:pt x="54" y="23"/>
                      <a:pt x="54" y="30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7"/>
                      <a:pt x="59" y="42"/>
                      <a:pt x="66" y="42"/>
                    </a:cubicBezTo>
                    <a:cubicBezTo>
                      <a:pt x="119" y="42"/>
                      <a:pt x="119" y="42"/>
                      <a:pt x="119" y="42"/>
                    </a:cubicBezTo>
                    <a:cubicBezTo>
                      <a:pt x="126" y="42"/>
                      <a:pt x="132" y="37"/>
                      <a:pt x="132" y="30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32" y="23"/>
                      <a:pt x="126" y="18"/>
                      <a:pt x="119" y="18"/>
                    </a:cubicBezTo>
                    <a:close/>
                    <a:moveTo>
                      <a:pt x="93" y="18"/>
                    </a:moveTo>
                    <a:cubicBezTo>
                      <a:pt x="89" y="18"/>
                      <a:pt x="86" y="15"/>
                      <a:pt x="86" y="11"/>
                    </a:cubicBezTo>
                    <a:cubicBezTo>
                      <a:pt x="86" y="8"/>
                      <a:pt x="89" y="5"/>
                      <a:pt x="93" y="5"/>
                    </a:cubicBezTo>
                    <a:cubicBezTo>
                      <a:pt x="96" y="5"/>
                      <a:pt x="99" y="8"/>
                      <a:pt x="99" y="11"/>
                    </a:cubicBezTo>
                    <a:cubicBezTo>
                      <a:pt x="99" y="15"/>
                      <a:pt x="96" y="18"/>
                      <a:pt x="93" y="18"/>
                    </a:cubicBezTo>
                    <a:close/>
                    <a:moveTo>
                      <a:pt x="120" y="256"/>
                    </a:moveTo>
                    <a:cubicBezTo>
                      <a:pt x="17" y="256"/>
                      <a:pt x="17" y="256"/>
                      <a:pt x="17" y="256"/>
                    </a:cubicBezTo>
                    <a:cubicBezTo>
                      <a:pt x="8" y="256"/>
                      <a:pt x="0" y="248"/>
                      <a:pt x="0" y="23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33"/>
                      <a:pt x="8" y="26"/>
                      <a:pt x="13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7"/>
                      <a:pt x="45" y="29"/>
                      <a:pt x="45" y="30"/>
                    </a:cubicBezTo>
                    <a:cubicBezTo>
                      <a:pt x="45" y="41"/>
                      <a:pt x="55" y="50"/>
                      <a:pt x="66" y="50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31" y="50"/>
                      <a:pt x="140" y="41"/>
                      <a:pt x="140" y="30"/>
                    </a:cubicBezTo>
                    <a:cubicBezTo>
                      <a:pt x="140" y="28"/>
                      <a:pt x="140" y="27"/>
                      <a:pt x="139" y="26"/>
                    </a:cubicBezTo>
                    <a:cubicBezTo>
                      <a:pt x="164" y="26"/>
                      <a:pt x="164" y="26"/>
                      <a:pt x="164" y="26"/>
                    </a:cubicBezTo>
                    <a:cubicBezTo>
                      <a:pt x="178" y="26"/>
                      <a:pt x="185" y="33"/>
                      <a:pt x="185" y="42"/>
                    </a:cubicBezTo>
                    <a:cubicBezTo>
                      <a:pt x="185" y="166"/>
                      <a:pt x="185" y="166"/>
                      <a:pt x="185" y="166"/>
                    </a:cubicBezTo>
                    <a:cubicBezTo>
                      <a:pt x="184" y="165"/>
                      <a:pt x="182" y="165"/>
                      <a:pt x="181" y="165"/>
                    </a:cubicBezTo>
                    <a:cubicBezTo>
                      <a:pt x="175" y="165"/>
                      <a:pt x="170" y="166"/>
                      <a:pt x="164" y="167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21" y="235"/>
                      <a:pt x="21" y="235"/>
                      <a:pt x="21" y="235"/>
                    </a:cubicBezTo>
                    <a:cubicBezTo>
                      <a:pt x="115" y="235"/>
                      <a:pt x="115" y="235"/>
                      <a:pt x="115" y="235"/>
                    </a:cubicBezTo>
                    <a:cubicBezTo>
                      <a:pt x="116" y="242"/>
                      <a:pt x="117" y="249"/>
                      <a:pt x="120" y="256"/>
                    </a:cubicBezTo>
                    <a:close/>
                    <a:moveTo>
                      <a:pt x="181" y="178"/>
                    </a:moveTo>
                    <a:cubicBezTo>
                      <a:pt x="151" y="178"/>
                      <a:pt x="127" y="202"/>
                      <a:pt x="127" y="231"/>
                    </a:cubicBezTo>
                    <a:cubicBezTo>
                      <a:pt x="127" y="260"/>
                      <a:pt x="151" y="284"/>
                      <a:pt x="181" y="284"/>
                    </a:cubicBezTo>
                    <a:cubicBezTo>
                      <a:pt x="210" y="284"/>
                      <a:pt x="234" y="260"/>
                      <a:pt x="234" y="231"/>
                    </a:cubicBezTo>
                    <a:cubicBezTo>
                      <a:pt x="234" y="202"/>
                      <a:pt x="210" y="178"/>
                      <a:pt x="181" y="178"/>
                    </a:cubicBezTo>
                    <a:close/>
                    <a:moveTo>
                      <a:pt x="216" y="220"/>
                    </a:moveTo>
                    <a:cubicBezTo>
                      <a:pt x="183" y="257"/>
                      <a:pt x="183" y="257"/>
                      <a:pt x="183" y="257"/>
                    </a:cubicBezTo>
                    <a:cubicBezTo>
                      <a:pt x="181" y="259"/>
                      <a:pt x="179" y="260"/>
                      <a:pt x="177" y="260"/>
                    </a:cubicBezTo>
                    <a:cubicBezTo>
                      <a:pt x="175" y="260"/>
                      <a:pt x="173" y="259"/>
                      <a:pt x="172" y="258"/>
                    </a:cubicBezTo>
                    <a:cubicBezTo>
                      <a:pt x="151" y="241"/>
                      <a:pt x="151" y="241"/>
                      <a:pt x="151" y="241"/>
                    </a:cubicBezTo>
                    <a:cubicBezTo>
                      <a:pt x="147" y="239"/>
                      <a:pt x="147" y="233"/>
                      <a:pt x="150" y="230"/>
                    </a:cubicBezTo>
                    <a:cubicBezTo>
                      <a:pt x="153" y="226"/>
                      <a:pt x="158" y="226"/>
                      <a:pt x="161" y="229"/>
                    </a:cubicBezTo>
                    <a:cubicBezTo>
                      <a:pt x="176" y="240"/>
                      <a:pt x="176" y="240"/>
                      <a:pt x="176" y="240"/>
                    </a:cubicBezTo>
                    <a:cubicBezTo>
                      <a:pt x="203" y="209"/>
                      <a:pt x="203" y="209"/>
                      <a:pt x="203" y="209"/>
                    </a:cubicBezTo>
                    <a:cubicBezTo>
                      <a:pt x="206" y="206"/>
                      <a:pt x="212" y="205"/>
                      <a:pt x="215" y="208"/>
                    </a:cubicBezTo>
                    <a:cubicBezTo>
                      <a:pt x="218" y="211"/>
                      <a:pt x="219" y="217"/>
                      <a:pt x="216" y="220"/>
                    </a:cubicBezTo>
                    <a:close/>
                    <a:moveTo>
                      <a:pt x="144" y="159"/>
                    </a:moveTo>
                    <a:cubicBezTo>
                      <a:pt x="78" y="159"/>
                      <a:pt x="78" y="159"/>
                      <a:pt x="78" y="159"/>
                    </a:cubicBezTo>
                    <a:cubicBezTo>
                      <a:pt x="76" y="159"/>
                      <a:pt x="74" y="157"/>
                      <a:pt x="74" y="155"/>
                    </a:cubicBezTo>
                    <a:cubicBezTo>
                      <a:pt x="74" y="150"/>
                      <a:pt x="74" y="150"/>
                      <a:pt x="74" y="150"/>
                    </a:cubicBezTo>
                    <a:cubicBezTo>
                      <a:pt x="74" y="148"/>
                      <a:pt x="76" y="146"/>
                      <a:pt x="78" y="146"/>
                    </a:cubicBezTo>
                    <a:cubicBezTo>
                      <a:pt x="144" y="146"/>
                      <a:pt x="144" y="146"/>
                      <a:pt x="144" y="146"/>
                    </a:cubicBezTo>
                    <a:cubicBezTo>
                      <a:pt x="146" y="146"/>
                      <a:pt x="148" y="148"/>
                      <a:pt x="148" y="150"/>
                    </a:cubicBezTo>
                    <a:cubicBezTo>
                      <a:pt x="148" y="155"/>
                      <a:pt x="148" y="155"/>
                      <a:pt x="148" y="155"/>
                    </a:cubicBezTo>
                    <a:cubicBezTo>
                      <a:pt x="148" y="157"/>
                      <a:pt x="146" y="159"/>
                      <a:pt x="144" y="159"/>
                    </a:cubicBezTo>
                    <a:close/>
                    <a:moveTo>
                      <a:pt x="144" y="122"/>
                    </a:moveTo>
                    <a:cubicBezTo>
                      <a:pt x="78" y="122"/>
                      <a:pt x="78" y="122"/>
                      <a:pt x="78" y="122"/>
                    </a:cubicBezTo>
                    <a:cubicBezTo>
                      <a:pt x="76" y="122"/>
                      <a:pt x="74" y="120"/>
                      <a:pt x="74" y="118"/>
                    </a:cubicBezTo>
                    <a:cubicBezTo>
                      <a:pt x="74" y="114"/>
                      <a:pt x="74" y="114"/>
                      <a:pt x="74" y="114"/>
                    </a:cubicBezTo>
                    <a:cubicBezTo>
                      <a:pt x="74" y="111"/>
                      <a:pt x="76" y="109"/>
                      <a:pt x="78" y="109"/>
                    </a:cubicBezTo>
                    <a:cubicBezTo>
                      <a:pt x="144" y="109"/>
                      <a:pt x="144" y="109"/>
                      <a:pt x="144" y="109"/>
                    </a:cubicBezTo>
                    <a:cubicBezTo>
                      <a:pt x="146" y="109"/>
                      <a:pt x="148" y="111"/>
                      <a:pt x="148" y="114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120"/>
                      <a:pt x="146" y="122"/>
                      <a:pt x="144" y="122"/>
                    </a:cubicBezTo>
                    <a:close/>
                    <a:moveTo>
                      <a:pt x="115" y="196"/>
                    </a:moveTo>
                    <a:cubicBezTo>
                      <a:pt x="78" y="196"/>
                      <a:pt x="78" y="196"/>
                      <a:pt x="78" y="196"/>
                    </a:cubicBezTo>
                    <a:cubicBezTo>
                      <a:pt x="76" y="196"/>
                      <a:pt x="74" y="194"/>
                      <a:pt x="74" y="192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6"/>
                      <a:pt x="76" y="184"/>
                      <a:pt x="78" y="184"/>
                    </a:cubicBezTo>
                    <a:cubicBezTo>
                      <a:pt x="115" y="184"/>
                      <a:pt x="115" y="184"/>
                      <a:pt x="115" y="184"/>
                    </a:cubicBezTo>
                    <a:cubicBezTo>
                      <a:pt x="117" y="184"/>
                      <a:pt x="119" y="186"/>
                      <a:pt x="119" y="188"/>
                    </a:cubicBezTo>
                    <a:cubicBezTo>
                      <a:pt x="119" y="192"/>
                      <a:pt x="119" y="192"/>
                      <a:pt x="119" y="192"/>
                    </a:cubicBezTo>
                    <a:cubicBezTo>
                      <a:pt x="119" y="194"/>
                      <a:pt x="117" y="196"/>
                      <a:pt x="115" y="196"/>
                    </a:cubicBezTo>
                    <a:close/>
                    <a:moveTo>
                      <a:pt x="66" y="107"/>
                    </a:moveTo>
                    <a:cubicBezTo>
                      <a:pt x="51" y="124"/>
                      <a:pt x="51" y="124"/>
                      <a:pt x="51" y="124"/>
                    </a:cubicBezTo>
                    <a:cubicBezTo>
                      <a:pt x="50" y="124"/>
                      <a:pt x="49" y="125"/>
                      <a:pt x="48" y="125"/>
                    </a:cubicBezTo>
                    <a:cubicBezTo>
                      <a:pt x="47" y="125"/>
                      <a:pt x="47" y="125"/>
                      <a:pt x="46" y="124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5" y="115"/>
                      <a:pt x="35" y="113"/>
                      <a:pt x="36" y="111"/>
                    </a:cubicBezTo>
                    <a:cubicBezTo>
                      <a:pt x="37" y="110"/>
                      <a:pt x="40" y="109"/>
                      <a:pt x="41" y="111"/>
                    </a:cubicBezTo>
                    <a:cubicBezTo>
                      <a:pt x="48" y="116"/>
                      <a:pt x="48" y="116"/>
                      <a:pt x="48" y="116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2" y="100"/>
                      <a:pt x="64" y="100"/>
                      <a:pt x="66" y="101"/>
                    </a:cubicBezTo>
                    <a:cubicBezTo>
                      <a:pt x="67" y="103"/>
                      <a:pt x="68" y="105"/>
                      <a:pt x="66" y="107"/>
                    </a:cubicBezTo>
                    <a:close/>
                    <a:moveTo>
                      <a:pt x="66" y="143"/>
                    </a:moveTo>
                    <a:cubicBezTo>
                      <a:pt x="51" y="160"/>
                      <a:pt x="51" y="160"/>
                      <a:pt x="51" y="160"/>
                    </a:cubicBezTo>
                    <a:cubicBezTo>
                      <a:pt x="50" y="161"/>
                      <a:pt x="49" y="161"/>
                      <a:pt x="48" y="161"/>
                    </a:cubicBezTo>
                    <a:cubicBezTo>
                      <a:pt x="47" y="161"/>
                      <a:pt x="47" y="161"/>
                      <a:pt x="46" y="161"/>
                    </a:cubicBezTo>
                    <a:cubicBezTo>
                      <a:pt x="36" y="153"/>
                      <a:pt x="36" y="153"/>
                      <a:pt x="36" y="153"/>
                    </a:cubicBezTo>
                    <a:cubicBezTo>
                      <a:pt x="35" y="152"/>
                      <a:pt x="35" y="149"/>
                      <a:pt x="36" y="148"/>
                    </a:cubicBezTo>
                    <a:cubicBezTo>
                      <a:pt x="37" y="146"/>
                      <a:pt x="40" y="146"/>
                      <a:pt x="41" y="147"/>
                    </a:cubicBezTo>
                    <a:cubicBezTo>
                      <a:pt x="48" y="152"/>
                      <a:pt x="48" y="152"/>
                      <a:pt x="48" y="152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7"/>
                      <a:pt x="64" y="136"/>
                      <a:pt x="66" y="138"/>
                    </a:cubicBezTo>
                    <a:cubicBezTo>
                      <a:pt x="67" y="139"/>
                      <a:pt x="68" y="142"/>
                      <a:pt x="66" y="143"/>
                    </a:cubicBezTo>
                    <a:close/>
                    <a:moveTo>
                      <a:pt x="66" y="181"/>
                    </a:moveTo>
                    <a:cubicBezTo>
                      <a:pt x="51" y="198"/>
                      <a:pt x="51" y="198"/>
                      <a:pt x="51" y="198"/>
                    </a:cubicBezTo>
                    <a:cubicBezTo>
                      <a:pt x="50" y="199"/>
                      <a:pt x="49" y="199"/>
                      <a:pt x="48" y="199"/>
                    </a:cubicBezTo>
                    <a:cubicBezTo>
                      <a:pt x="47" y="199"/>
                      <a:pt x="47" y="199"/>
                      <a:pt x="46" y="198"/>
                    </a:cubicBezTo>
                    <a:cubicBezTo>
                      <a:pt x="36" y="191"/>
                      <a:pt x="36" y="191"/>
                      <a:pt x="36" y="191"/>
                    </a:cubicBezTo>
                    <a:cubicBezTo>
                      <a:pt x="35" y="189"/>
                      <a:pt x="35" y="187"/>
                      <a:pt x="36" y="185"/>
                    </a:cubicBezTo>
                    <a:cubicBezTo>
                      <a:pt x="37" y="184"/>
                      <a:pt x="40" y="183"/>
                      <a:pt x="41" y="185"/>
                    </a:cubicBezTo>
                    <a:cubicBezTo>
                      <a:pt x="48" y="190"/>
                      <a:pt x="48" y="190"/>
                      <a:pt x="48" y="190"/>
                    </a:cubicBezTo>
                    <a:cubicBezTo>
                      <a:pt x="61" y="176"/>
                      <a:pt x="61" y="176"/>
                      <a:pt x="61" y="176"/>
                    </a:cubicBezTo>
                    <a:cubicBezTo>
                      <a:pt x="62" y="174"/>
                      <a:pt x="64" y="174"/>
                      <a:pt x="66" y="175"/>
                    </a:cubicBezTo>
                    <a:cubicBezTo>
                      <a:pt x="67" y="177"/>
                      <a:pt x="68" y="179"/>
                      <a:pt x="66" y="181"/>
                    </a:cubicBezTo>
                    <a:close/>
                    <a:moveTo>
                      <a:pt x="66" y="181"/>
                    </a:moveTo>
                    <a:cubicBezTo>
                      <a:pt x="66" y="181"/>
                      <a:pt x="66" y="181"/>
                      <a:pt x="66" y="18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3" name="Group 7"/>
              <p:cNvGrpSpPr/>
              <p:nvPr/>
            </p:nvGrpSpPr>
            <p:grpSpPr>
              <a:xfrm>
                <a:off x="4795598" y="2233933"/>
                <a:ext cx="535216" cy="571884"/>
                <a:chOff x="3935413" y="1001713"/>
                <a:chExt cx="903288" cy="920750"/>
              </a:xfrm>
              <a:grpFill/>
            </p:grpSpPr>
            <p:sp>
              <p:nvSpPr>
                <p:cNvPr id="51" name="Oval 65"/>
                <p:cNvSpPr>
                  <a:spLocks/>
                </p:cNvSpPr>
                <p:nvPr/>
              </p:nvSpPr>
              <p:spPr bwMode="auto">
                <a:xfrm>
                  <a:off x="4213226" y="1001713"/>
                  <a:ext cx="352425" cy="3524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66"/>
                <p:cNvSpPr>
                  <a:spLocks/>
                </p:cNvSpPr>
                <p:nvPr/>
              </p:nvSpPr>
              <p:spPr bwMode="auto">
                <a:xfrm>
                  <a:off x="4078288" y="1311275"/>
                  <a:ext cx="619125" cy="358775"/>
                </a:xfrm>
                <a:custGeom>
                  <a:avLst/>
                  <a:gdLst>
                    <a:gd name="T0" fmla="*/ 141 w 183"/>
                    <a:gd name="T1" fmla="*/ 0 h 106"/>
                    <a:gd name="T2" fmla="*/ 140 w 183"/>
                    <a:gd name="T3" fmla="*/ 0 h 106"/>
                    <a:gd name="T4" fmla="*/ 92 w 183"/>
                    <a:gd name="T5" fmla="*/ 22 h 106"/>
                    <a:gd name="T6" fmla="*/ 44 w 183"/>
                    <a:gd name="T7" fmla="*/ 0 h 106"/>
                    <a:gd name="T8" fmla="*/ 43 w 183"/>
                    <a:gd name="T9" fmla="*/ 0 h 106"/>
                    <a:gd name="T10" fmla="*/ 0 w 183"/>
                    <a:gd name="T11" fmla="*/ 43 h 106"/>
                    <a:gd name="T12" fmla="*/ 0 w 183"/>
                    <a:gd name="T13" fmla="*/ 106 h 106"/>
                    <a:gd name="T14" fmla="*/ 31 w 183"/>
                    <a:gd name="T15" fmla="*/ 106 h 106"/>
                    <a:gd name="T16" fmla="*/ 31 w 183"/>
                    <a:gd name="T17" fmla="*/ 71 h 106"/>
                    <a:gd name="T18" fmla="*/ 36 w 183"/>
                    <a:gd name="T19" fmla="*/ 66 h 106"/>
                    <a:gd name="T20" fmla="*/ 41 w 183"/>
                    <a:gd name="T21" fmla="*/ 71 h 106"/>
                    <a:gd name="T22" fmla="*/ 41 w 183"/>
                    <a:gd name="T23" fmla="*/ 106 h 106"/>
                    <a:gd name="T24" fmla="*/ 142 w 183"/>
                    <a:gd name="T25" fmla="*/ 106 h 106"/>
                    <a:gd name="T26" fmla="*/ 142 w 183"/>
                    <a:gd name="T27" fmla="*/ 71 h 106"/>
                    <a:gd name="T28" fmla="*/ 147 w 183"/>
                    <a:gd name="T29" fmla="*/ 66 h 106"/>
                    <a:gd name="T30" fmla="*/ 152 w 183"/>
                    <a:gd name="T31" fmla="*/ 71 h 106"/>
                    <a:gd name="T32" fmla="*/ 152 w 183"/>
                    <a:gd name="T33" fmla="*/ 106 h 106"/>
                    <a:gd name="T34" fmla="*/ 183 w 183"/>
                    <a:gd name="T35" fmla="*/ 106 h 106"/>
                    <a:gd name="T36" fmla="*/ 183 w 183"/>
                    <a:gd name="T37" fmla="*/ 43 h 106"/>
                    <a:gd name="T38" fmla="*/ 141 w 183"/>
                    <a:gd name="T39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3" h="106">
                      <a:moveTo>
                        <a:pt x="141" y="0"/>
                      </a:move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28" y="14"/>
                        <a:pt x="111" y="22"/>
                        <a:pt x="92" y="22"/>
                      </a:cubicBezTo>
                      <a:cubicBezTo>
                        <a:pt x="72" y="22"/>
                        <a:pt x="55" y="14"/>
                        <a:pt x="44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19" y="0"/>
                        <a:pt x="0" y="19"/>
                        <a:pt x="0" y="43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31" y="106"/>
                        <a:pt x="31" y="106"/>
                        <a:pt x="31" y="106"/>
                      </a:cubicBezTo>
                      <a:cubicBezTo>
                        <a:pt x="31" y="71"/>
                        <a:pt x="31" y="71"/>
                        <a:pt x="31" y="71"/>
                      </a:cubicBezTo>
                      <a:cubicBezTo>
                        <a:pt x="31" y="68"/>
                        <a:pt x="34" y="66"/>
                        <a:pt x="36" y="66"/>
                      </a:cubicBezTo>
                      <a:cubicBezTo>
                        <a:pt x="39" y="66"/>
                        <a:pt x="41" y="68"/>
                        <a:pt x="41" y="71"/>
                      </a:cubicBezTo>
                      <a:cubicBezTo>
                        <a:pt x="41" y="106"/>
                        <a:pt x="41" y="106"/>
                        <a:pt x="41" y="106"/>
                      </a:cubicBezTo>
                      <a:cubicBezTo>
                        <a:pt x="142" y="106"/>
                        <a:pt x="142" y="106"/>
                        <a:pt x="142" y="106"/>
                      </a:cubicBezTo>
                      <a:cubicBezTo>
                        <a:pt x="142" y="71"/>
                        <a:pt x="142" y="71"/>
                        <a:pt x="142" y="71"/>
                      </a:cubicBezTo>
                      <a:cubicBezTo>
                        <a:pt x="142" y="68"/>
                        <a:pt x="145" y="66"/>
                        <a:pt x="147" y="66"/>
                      </a:cubicBezTo>
                      <a:cubicBezTo>
                        <a:pt x="150" y="66"/>
                        <a:pt x="152" y="68"/>
                        <a:pt x="152" y="71"/>
                      </a:cubicBezTo>
                      <a:cubicBezTo>
                        <a:pt x="152" y="106"/>
                        <a:pt x="152" y="106"/>
                        <a:pt x="152" y="106"/>
                      </a:cubicBezTo>
                      <a:cubicBezTo>
                        <a:pt x="183" y="106"/>
                        <a:pt x="183" y="106"/>
                        <a:pt x="183" y="106"/>
                      </a:cubicBezTo>
                      <a:cubicBezTo>
                        <a:pt x="183" y="43"/>
                        <a:pt x="183" y="43"/>
                        <a:pt x="183" y="43"/>
                      </a:cubicBezTo>
                      <a:cubicBezTo>
                        <a:pt x="183" y="19"/>
                        <a:pt x="164" y="0"/>
                        <a:pt x="1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Oval 67"/>
                <p:cNvSpPr>
                  <a:spLocks/>
                </p:cNvSpPr>
                <p:nvPr/>
              </p:nvSpPr>
              <p:spPr bwMode="auto">
                <a:xfrm>
                  <a:off x="4533901" y="1512888"/>
                  <a:ext cx="220663" cy="22066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Oval 68"/>
                <p:cNvSpPr>
                  <a:spLocks/>
                </p:cNvSpPr>
                <p:nvPr/>
              </p:nvSpPr>
              <p:spPr bwMode="auto">
                <a:xfrm>
                  <a:off x="4533901" y="1512888"/>
                  <a:ext cx="220663" cy="220662"/>
                </a:xfrm>
                <a:prstGeom prst="ellipse">
                  <a:avLst/>
                </a:prstGeom>
                <a:grpFill/>
                <a:ln w="285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69"/>
                <p:cNvSpPr>
                  <a:spLocks/>
                </p:cNvSpPr>
                <p:nvPr/>
              </p:nvSpPr>
              <p:spPr bwMode="auto">
                <a:xfrm>
                  <a:off x="4452938" y="1700213"/>
                  <a:ext cx="385763" cy="222250"/>
                </a:xfrm>
                <a:custGeom>
                  <a:avLst/>
                  <a:gdLst>
                    <a:gd name="T0" fmla="*/ 87 w 114"/>
                    <a:gd name="T1" fmla="*/ 0 h 66"/>
                    <a:gd name="T2" fmla="*/ 87 w 114"/>
                    <a:gd name="T3" fmla="*/ 0 h 66"/>
                    <a:gd name="T4" fmla="*/ 57 w 114"/>
                    <a:gd name="T5" fmla="*/ 14 h 66"/>
                    <a:gd name="T6" fmla="*/ 27 w 114"/>
                    <a:gd name="T7" fmla="*/ 0 h 66"/>
                    <a:gd name="T8" fmla="*/ 26 w 114"/>
                    <a:gd name="T9" fmla="*/ 0 h 66"/>
                    <a:gd name="T10" fmla="*/ 0 w 114"/>
                    <a:gd name="T11" fmla="*/ 27 h 66"/>
                    <a:gd name="T12" fmla="*/ 0 w 114"/>
                    <a:gd name="T13" fmla="*/ 63 h 66"/>
                    <a:gd name="T14" fmla="*/ 3 w 114"/>
                    <a:gd name="T15" fmla="*/ 66 h 66"/>
                    <a:gd name="T16" fmla="*/ 19 w 114"/>
                    <a:gd name="T17" fmla="*/ 66 h 66"/>
                    <a:gd name="T18" fmla="*/ 19 w 114"/>
                    <a:gd name="T19" fmla="*/ 44 h 66"/>
                    <a:gd name="T20" fmla="*/ 22 w 114"/>
                    <a:gd name="T21" fmla="*/ 41 h 66"/>
                    <a:gd name="T22" fmla="*/ 25 w 114"/>
                    <a:gd name="T23" fmla="*/ 44 h 66"/>
                    <a:gd name="T24" fmla="*/ 25 w 114"/>
                    <a:gd name="T25" fmla="*/ 66 h 66"/>
                    <a:gd name="T26" fmla="*/ 89 w 114"/>
                    <a:gd name="T27" fmla="*/ 66 h 66"/>
                    <a:gd name="T28" fmla="*/ 89 w 114"/>
                    <a:gd name="T29" fmla="*/ 44 h 66"/>
                    <a:gd name="T30" fmla="*/ 91 w 114"/>
                    <a:gd name="T31" fmla="*/ 41 h 66"/>
                    <a:gd name="T32" fmla="*/ 94 w 114"/>
                    <a:gd name="T33" fmla="*/ 44 h 66"/>
                    <a:gd name="T34" fmla="*/ 94 w 114"/>
                    <a:gd name="T35" fmla="*/ 66 h 66"/>
                    <a:gd name="T36" fmla="*/ 111 w 114"/>
                    <a:gd name="T37" fmla="*/ 66 h 66"/>
                    <a:gd name="T38" fmla="*/ 114 w 114"/>
                    <a:gd name="T39" fmla="*/ 63 h 66"/>
                    <a:gd name="T40" fmla="*/ 114 w 114"/>
                    <a:gd name="T41" fmla="*/ 27 h 66"/>
                    <a:gd name="T42" fmla="*/ 87 w 114"/>
                    <a:gd name="T4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4" h="66">
                      <a:moveTo>
                        <a:pt x="87" y="0"/>
                      </a:move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0" y="9"/>
                        <a:pt x="69" y="14"/>
                        <a:pt x="57" y="14"/>
                      </a:cubicBezTo>
                      <a:cubicBezTo>
                        <a:pt x="45" y="14"/>
                        <a:pt x="34" y="9"/>
                        <a:pt x="2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5"/>
                        <a:pt x="1" y="66"/>
                        <a:pt x="3" y="66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43"/>
                        <a:pt x="21" y="41"/>
                        <a:pt x="22" y="41"/>
                      </a:cubicBezTo>
                      <a:cubicBezTo>
                        <a:pt x="24" y="41"/>
                        <a:pt x="25" y="43"/>
                        <a:pt x="25" y="44"/>
                      </a:cubicBezTo>
                      <a:cubicBezTo>
                        <a:pt x="25" y="66"/>
                        <a:pt x="25" y="66"/>
                        <a:pt x="25" y="66"/>
                      </a:cubicBezTo>
                      <a:cubicBezTo>
                        <a:pt x="89" y="66"/>
                        <a:pt x="89" y="66"/>
                        <a:pt x="89" y="66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3"/>
                        <a:pt x="90" y="41"/>
                        <a:pt x="91" y="41"/>
                      </a:cubicBezTo>
                      <a:cubicBezTo>
                        <a:pt x="93" y="41"/>
                        <a:pt x="94" y="43"/>
                        <a:pt x="94" y="44"/>
                      </a:cubicBezTo>
                      <a:cubicBezTo>
                        <a:pt x="94" y="66"/>
                        <a:pt x="94" y="66"/>
                        <a:pt x="94" y="66"/>
                      </a:cubicBezTo>
                      <a:cubicBezTo>
                        <a:pt x="111" y="66"/>
                        <a:pt x="111" y="66"/>
                        <a:pt x="111" y="66"/>
                      </a:cubicBezTo>
                      <a:cubicBezTo>
                        <a:pt x="113" y="66"/>
                        <a:pt x="114" y="65"/>
                        <a:pt x="114" y="63"/>
                      </a:cubicBezTo>
                      <a:cubicBezTo>
                        <a:pt x="114" y="27"/>
                        <a:pt x="114" y="27"/>
                        <a:pt x="114" y="27"/>
                      </a:cubicBezTo>
                      <a:cubicBezTo>
                        <a:pt x="114" y="12"/>
                        <a:pt x="102" y="0"/>
                        <a:pt x="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Oval 70"/>
                <p:cNvSpPr>
                  <a:spLocks/>
                </p:cNvSpPr>
                <p:nvPr/>
              </p:nvSpPr>
              <p:spPr bwMode="auto">
                <a:xfrm>
                  <a:off x="4019551" y="1512888"/>
                  <a:ext cx="220663" cy="22066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Oval 71"/>
                <p:cNvSpPr>
                  <a:spLocks/>
                </p:cNvSpPr>
                <p:nvPr/>
              </p:nvSpPr>
              <p:spPr bwMode="auto">
                <a:xfrm>
                  <a:off x="4019551" y="1512888"/>
                  <a:ext cx="220663" cy="220662"/>
                </a:xfrm>
                <a:prstGeom prst="ellipse">
                  <a:avLst/>
                </a:prstGeom>
                <a:grpFill/>
                <a:ln w="285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72"/>
                <p:cNvSpPr>
                  <a:spLocks/>
                </p:cNvSpPr>
                <p:nvPr/>
              </p:nvSpPr>
              <p:spPr bwMode="auto">
                <a:xfrm>
                  <a:off x="3935413" y="1700213"/>
                  <a:ext cx="388938" cy="222250"/>
                </a:xfrm>
                <a:custGeom>
                  <a:avLst/>
                  <a:gdLst>
                    <a:gd name="T0" fmla="*/ 88 w 115"/>
                    <a:gd name="T1" fmla="*/ 0 h 66"/>
                    <a:gd name="T2" fmla="*/ 87 w 115"/>
                    <a:gd name="T3" fmla="*/ 0 h 66"/>
                    <a:gd name="T4" fmla="*/ 57 w 115"/>
                    <a:gd name="T5" fmla="*/ 14 h 66"/>
                    <a:gd name="T6" fmla="*/ 27 w 115"/>
                    <a:gd name="T7" fmla="*/ 0 h 66"/>
                    <a:gd name="T8" fmla="*/ 27 w 115"/>
                    <a:gd name="T9" fmla="*/ 0 h 66"/>
                    <a:gd name="T10" fmla="*/ 0 w 115"/>
                    <a:gd name="T11" fmla="*/ 27 h 66"/>
                    <a:gd name="T12" fmla="*/ 0 w 115"/>
                    <a:gd name="T13" fmla="*/ 63 h 66"/>
                    <a:gd name="T14" fmla="*/ 4 w 115"/>
                    <a:gd name="T15" fmla="*/ 66 h 66"/>
                    <a:gd name="T16" fmla="*/ 20 w 115"/>
                    <a:gd name="T17" fmla="*/ 66 h 66"/>
                    <a:gd name="T18" fmla="*/ 20 w 115"/>
                    <a:gd name="T19" fmla="*/ 44 h 66"/>
                    <a:gd name="T20" fmla="*/ 23 w 115"/>
                    <a:gd name="T21" fmla="*/ 41 h 66"/>
                    <a:gd name="T22" fmla="*/ 26 w 115"/>
                    <a:gd name="T23" fmla="*/ 44 h 66"/>
                    <a:gd name="T24" fmla="*/ 26 w 115"/>
                    <a:gd name="T25" fmla="*/ 66 h 66"/>
                    <a:gd name="T26" fmla="*/ 89 w 115"/>
                    <a:gd name="T27" fmla="*/ 66 h 66"/>
                    <a:gd name="T28" fmla="*/ 89 w 115"/>
                    <a:gd name="T29" fmla="*/ 44 h 66"/>
                    <a:gd name="T30" fmla="*/ 92 w 115"/>
                    <a:gd name="T31" fmla="*/ 41 h 66"/>
                    <a:gd name="T32" fmla="*/ 95 w 115"/>
                    <a:gd name="T33" fmla="*/ 44 h 66"/>
                    <a:gd name="T34" fmla="*/ 95 w 115"/>
                    <a:gd name="T35" fmla="*/ 66 h 66"/>
                    <a:gd name="T36" fmla="*/ 111 w 115"/>
                    <a:gd name="T37" fmla="*/ 66 h 66"/>
                    <a:gd name="T38" fmla="*/ 115 w 115"/>
                    <a:gd name="T39" fmla="*/ 63 h 66"/>
                    <a:gd name="T40" fmla="*/ 115 w 115"/>
                    <a:gd name="T41" fmla="*/ 27 h 66"/>
                    <a:gd name="T42" fmla="*/ 88 w 115"/>
                    <a:gd name="T4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5" h="66">
                      <a:moveTo>
                        <a:pt x="88" y="0"/>
                      </a:move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0" y="9"/>
                        <a:pt x="69" y="14"/>
                        <a:pt x="57" y="14"/>
                      </a:cubicBezTo>
                      <a:cubicBezTo>
                        <a:pt x="45" y="14"/>
                        <a:pt x="35" y="9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5"/>
                        <a:pt x="2" y="66"/>
                        <a:pt x="4" y="66"/>
                      </a:cubicBezTo>
                      <a:cubicBezTo>
                        <a:pt x="20" y="66"/>
                        <a:pt x="20" y="66"/>
                        <a:pt x="20" y="66"/>
                      </a:cubicBezTo>
                      <a:cubicBezTo>
                        <a:pt x="20" y="44"/>
                        <a:pt x="20" y="44"/>
                        <a:pt x="20" y="44"/>
                      </a:cubicBezTo>
                      <a:cubicBezTo>
                        <a:pt x="20" y="43"/>
                        <a:pt x="21" y="41"/>
                        <a:pt x="23" y="41"/>
                      </a:cubicBezTo>
                      <a:cubicBezTo>
                        <a:pt x="24" y="41"/>
                        <a:pt x="26" y="43"/>
                        <a:pt x="26" y="44"/>
                      </a:cubicBezTo>
                      <a:cubicBezTo>
                        <a:pt x="26" y="66"/>
                        <a:pt x="26" y="66"/>
                        <a:pt x="26" y="66"/>
                      </a:cubicBezTo>
                      <a:cubicBezTo>
                        <a:pt x="89" y="66"/>
                        <a:pt x="89" y="66"/>
                        <a:pt x="89" y="66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3"/>
                        <a:pt x="90" y="41"/>
                        <a:pt x="92" y="41"/>
                      </a:cubicBezTo>
                      <a:cubicBezTo>
                        <a:pt x="94" y="41"/>
                        <a:pt x="95" y="43"/>
                        <a:pt x="95" y="44"/>
                      </a:cubicBezTo>
                      <a:cubicBezTo>
                        <a:pt x="95" y="66"/>
                        <a:pt x="95" y="66"/>
                        <a:pt x="95" y="66"/>
                      </a:cubicBezTo>
                      <a:cubicBezTo>
                        <a:pt x="111" y="66"/>
                        <a:pt x="111" y="66"/>
                        <a:pt x="111" y="66"/>
                      </a:cubicBezTo>
                      <a:cubicBezTo>
                        <a:pt x="113" y="66"/>
                        <a:pt x="115" y="65"/>
                        <a:pt x="115" y="63"/>
                      </a:cubicBezTo>
                      <a:cubicBezTo>
                        <a:pt x="115" y="27"/>
                        <a:pt x="115" y="27"/>
                        <a:pt x="115" y="27"/>
                      </a:cubicBezTo>
                      <a:cubicBezTo>
                        <a:pt x="115" y="12"/>
                        <a:pt x="103" y="0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Group 9"/>
              <p:cNvGrpSpPr/>
              <p:nvPr/>
            </p:nvGrpSpPr>
            <p:grpSpPr>
              <a:xfrm>
                <a:off x="4260387" y="4218763"/>
                <a:ext cx="214463" cy="214949"/>
                <a:chOff x="3032126" y="4197350"/>
                <a:chExt cx="361950" cy="346075"/>
              </a:xfrm>
              <a:grpFill/>
            </p:grpSpPr>
            <p:sp>
              <p:nvSpPr>
                <p:cNvPr id="49" name="Freeform: Shape 63"/>
                <p:cNvSpPr>
                  <a:spLocks/>
                </p:cNvSpPr>
                <p:nvPr/>
              </p:nvSpPr>
              <p:spPr bwMode="auto">
                <a:xfrm>
                  <a:off x="3032126" y="4197350"/>
                  <a:ext cx="361950" cy="346075"/>
                </a:xfrm>
                <a:custGeom>
                  <a:avLst/>
                  <a:gdLst>
                    <a:gd name="T0" fmla="*/ 107 w 107"/>
                    <a:gd name="T1" fmla="*/ 98 h 102"/>
                    <a:gd name="T2" fmla="*/ 104 w 107"/>
                    <a:gd name="T3" fmla="*/ 102 h 102"/>
                    <a:gd name="T4" fmla="*/ 5 w 107"/>
                    <a:gd name="T5" fmla="*/ 102 h 102"/>
                    <a:gd name="T6" fmla="*/ 0 w 107"/>
                    <a:gd name="T7" fmla="*/ 97 h 102"/>
                    <a:gd name="T8" fmla="*/ 0 w 107"/>
                    <a:gd name="T9" fmla="*/ 4 h 102"/>
                    <a:gd name="T10" fmla="*/ 4 w 107"/>
                    <a:gd name="T11" fmla="*/ 0 h 102"/>
                    <a:gd name="T12" fmla="*/ 8 w 107"/>
                    <a:gd name="T13" fmla="*/ 4 h 102"/>
                    <a:gd name="T14" fmla="*/ 8 w 107"/>
                    <a:gd name="T15" fmla="*/ 89 h 102"/>
                    <a:gd name="T16" fmla="*/ 13 w 107"/>
                    <a:gd name="T17" fmla="*/ 94 h 102"/>
                    <a:gd name="T18" fmla="*/ 104 w 107"/>
                    <a:gd name="T19" fmla="*/ 94 h 102"/>
                    <a:gd name="T20" fmla="*/ 107 w 107"/>
                    <a:gd name="T21" fmla="*/ 98 h 102"/>
                    <a:gd name="T22" fmla="*/ 107 w 107"/>
                    <a:gd name="T23" fmla="*/ 98 h 102"/>
                    <a:gd name="T24" fmla="*/ 107 w 107"/>
                    <a:gd name="T25" fmla="*/ 98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7" h="102">
                      <a:moveTo>
                        <a:pt x="107" y="98"/>
                      </a:moveTo>
                      <a:cubicBezTo>
                        <a:pt x="107" y="100"/>
                        <a:pt x="107" y="102"/>
                        <a:pt x="104" y="102"/>
                      </a:cubicBezTo>
                      <a:cubicBezTo>
                        <a:pt x="5" y="102"/>
                        <a:pt x="5" y="102"/>
                        <a:pt x="5" y="102"/>
                      </a:cubicBezTo>
                      <a:cubicBezTo>
                        <a:pt x="2" y="102"/>
                        <a:pt x="0" y="100"/>
                        <a:pt x="0" y="9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6" y="0"/>
                        <a:pt x="8" y="1"/>
                        <a:pt x="8" y="4"/>
                      </a:cubicBezTo>
                      <a:cubicBezTo>
                        <a:pt x="8" y="89"/>
                        <a:pt x="8" y="89"/>
                        <a:pt x="8" y="89"/>
                      </a:cubicBezTo>
                      <a:cubicBezTo>
                        <a:pt x="8" y="92"/>
                        <a:pt x="10" y="94"/>
                        <a:pt x="13" y="94"/>
                      </a:cubicBezTo>
                      <a:cubicBezTo>
                        <a:pt x="104" y="94"/>
                        <a:pt x="104" y="94"/>
                        <a:pt x="104" y="94"/>
                      </a:cubicBezTo>
                      <a:cubicBezTo>
                        <a:pt x="107" y="94"/>
                        <a:pt x="107" y="96"/>
                        <a:pt x="107" y="98"/>
                      </a:cubicBezTo>
                      <a:close/>
                      <a:moveTo>
                        <a:pt x="107" y="98"/>
                      </a:moveTo>
                      <a:cubicBezTo>
                        <a:pt x="107" y="98"/>
                        <a:pt x="107" y="98"/>
                        <a:pt x="107" y="9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64"/>
                <p:cNvSpPr>
                  <a:spLocks/>
                </p:cNvSpPr>
                <p:nvPr/>
              </p:nvSpPr>
              <p:spPr bwMode="auto">
                <a:xfrm>
                  <a:off x="3086101" y="4232275"/>
                  <a:ext cx="284163" cy="242887"/>
                </a:xfrm>
                <a:custGeom>
                  <a:avLst/>
                  <a:gdLst>
                    <a:gd name="T0" fmla="*/ 82 w 84"/>
                    <a:gd name="T1" fmla="*/ 25 h 72"/>
                    <a:gd name="T2" fmla="*/ 84 w 84"/>
                    <a:gd name="T3" fmla="*/ 24 h 72"/>
                    <a:gd name="T4" fmla="*/ 82 w 84"/>
                    <a:gd name="T5" fmla="*/ 2 h 72"/>
                    <a:gd name="T6" fmla="*/ 79 w 84"/>
                    <a:gd name="T7" fmla="*/ 1 h 72"/>
                    <a:gd name="T8" fmla="*/ 59 w 84"/>
                    <a:gd name="T9" fmla="*/ 8 h 72"/>
                    <a:gd name="T10" fmla="*/ 59 w 84"/>
                    <a:gd name="T11" fmla="*/ 10 h 72"/>
                    <a:gd name="T12" fmla="*/ 62 w 84"/>
                    <a:gd name="T13" fmla="*/ 13 h 72"/>
                    <a:gd name="T14" fmla="*/ 63 w 84"/>
                    <a:gd name="T15" fmla="*/ 16 h 72"/>
                    <a:gd name="T16" fmla="*/ 48 w 84"/>
                    <a:gd name="T17" fmla="*/ 40 h 72"/>
                    <a:gd name="T18" fmla="*/ 44 w 84"/>
                    <a:gd name="T19" fmla="*/ 41 h 72"/>
                    <a:gd name="T20" fmla="*/ 20 w 84"/>
                    <a:gd name="T21" fmla="*/ 32 h 72"/>
                    <a:gd name="T22" fmla="*/ 16 w 84"/>
                    <a:gd name="T23" fmla="*/ 33 h 72"/>
                    <a:gd name="T24" fmla="*/ 2 w 84"/>
                    <a:gd name="T25" fmla="*/ 51 h 72"/>
                    <a:gd name="T26" fmla="*/ 0 w 84"/>
                    <a:gd name="T27" fmla="*/ 55 h 72"/>
                    <a:gd name="T28" fmla="*/ 0 w 84"/>
                    <a:gd name="T29" fmla="*/ 70 h 72"/>
                    <a:gd name="T30" fmla="*/ 2 w 84"/>
                    <a:gd name="T31" fmla="*/ 71 h 72"/>
                    <a:gd name="T32" fmla="*/ 21 w 84"/>
                    <a:gd name="T33" fmla="*/ 48 h 72"/>
                    <a:gd name="T34" fmla="*/ 25 w 84"/>
                    <a:gd name="T35" fmla="*/ 47 h 72"/>
                    <a:gd name="T36" fmla="*/ 49 w 84"/>
                    <a:gd name="T37" fmla="*/ 56 h 72"/>
                    <a:gd name="T38" fmla="*/ 52 w 84"/>
                    <a:gd name="T39" fmla="*/ 55 h 72"/>
                    <a:gd name="T40" fmla="*/ 74 w 84"/>
                    <a:gd name="T41" fmla="*/ 23 h 72"/>
                    <a:gd name="T42" fmla="*/ 77 w 84"/>
                    <a:gd name="T43" fmla="*/ 22 h 72"/>
                    <a:gd name="T44" fmla="*/ 82 w 84"/>
                    <a:gd name="T45" fmla="*/ 25 h 72"/>
                    <a:gd name="T46" fmla="*/ 82 w 84"/>
                    <a:gd name="T47" fmla="*/ 25 h 72"/>
                    <a:gd name="T48" fmla="*/ 82 w 84"/>
                    <a:gd name="T49" fmla="*/ 2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4" h="72">
                      <a:moveTo>
                        <a:pt x="82" y="25"/>
                      </a:moveTo>
                      <a:cubicBezTo>
                        <a:pt x="83" y="26"/>
                        <a:pt x="84" y="25"/>
                        <a:pt x="84" y="24"/>
                      </a:cubicBezTo>
                      <a:cubicBezTo>
                        <a:pt x="82" y="2"/>
                        <a:pt x="82" y="2"/>
                        <a:pt x="82" y="2"/>
                      </a:cubicBezTo>
                      <a:cubicBezTo>
                        <a:pt x="82" y="1"/>
                        <a:pt x="80" y="0"/>
                        <a:pt x="79" y="1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58" y="9"/>
                        <a:pt x="58" y="10"/>
                        <a:pt x="59" y="10"/>
                      </a:cubicBezTo>
                      <a:cubicBezTo>
                        <a:pt x="62" y="13"/>
                        <a:pt x="62" y="13"/>
                        <a:pt x="62" y="13"/>
                      </a:cubicBezTo>
                      <a:cubicBezTo>
                        <a:pt x="64" y="14"/>
                        <a:pt x="64" y="15"/>
                        <a:pt x="63" y="16"/>
                      </a:cubicBezTo>
                      <a:cubicBezTo>
                        <a:pt x="48" y="40"/>
                        <a:pt x="48" y="40"/>
                        <a:pt x="48" y="40"/>
                      </a:cubicBezTo>
                      <a:cubicBezTo>
                        <a:pt x="47" y="41"/>
                        <a:pt x="46" y="41"/>
                        <a:pt x="44" y="41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19" y="31"/>
                        <a:pt x="17" y="32"/>
                        <a:pt x="16" y="33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1" y="52"/>
                        <a:pt x="0" y="54"/>
                        <a:pt x="0" y="55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71"/>
                        <a:pt x="1" y="72"/>
                        <a:pt x="2" y="71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cubicBezTo>
                        <a:pt x="22" y="47"/>
                        <a:pt x="23" y="47"/>
                        <a:pt x="25" y="47"/>
                      </a:cubicBezTo>
                      <a:cubicBezTo>
                        <a:pt x="49" y="56"/>
                        <a:pt x="49" y="56"/>
                        <a:pt x="49" y="56"/>
                      </a:cubicBezTo>
                      <a:cubicBezTo>
                        <a:pt x="50" y="57"/>
                        <a:pt x="52" y="56"/>
                        <a:pt x="52" y="55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5" y="22"/>
                        <a:pt x="76" y="21"/>
                        <a:pt x="77" y="22"/>
                      </a:cubicBezTo>
                      <a:lnTo>
                        <a:pt x="82" y="25"/>
                      </a:lnTo>
                      <a:close/>
                      <a:moveTo>
                        <a:pt x="82" y="25"/>
                      </a:moveTo>
                      <a:cubicBezTo>
                        <a:pt x="82" y="25"/>
                        <a:pt x="82" y="25"/>
                        <a:pt x="82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Group 15"/>
              <p:cNvGrpSpPr/>
              <p:nvPr/>
            </p:nvGrpSpPr>
            <p:grpSpPr>
              <a:xfrm>
                <a:off x="6190552" y="3579833"/>
                <a:ext cx="467491" cy="490048"/>
                <a:chOff x="6289676" y="3168653"/>
                <a:chExt cx="788987" cy="788991"/>
              </a:xfrm>
              <a:grpFill/>
            </p:grpSpPr>
            <p:sp>
              <p:nvSpPr>
                <p:cNvPr id="46" name="Freeform: Shape 60"/>
                <p:cNvSpPr>
                  <a:spLocks/>
                </p:cNvSpPr>
                <p:nvPr/>
              </p:nvSpPr>
              <p:spPr bwMode="auto">
                <a:xfrm>
                  <a:off x="6289676" y="3243268"/>
                  <a:ext cx="714375" cy="714376"/>
                </a:xfrm>
                <a:custGeom>
                  <a:avLst/>
                  <a:gdLst>
                    <a:gd name="T0" fmla="*/ 105 w 211"/>
                    <a:gd name="T1" fmla="*/ 211 h 211"/>
                    <a:gd name="T2" fmla="*/ 211 w 211"/>
                    <a:gd name="T3" fmla="*/ 106 h 211"/>
                    <a:gd name="T4" fmla="*/ 198 w 211"/>
                    <a:gd name="T5" fmla="*/ 56 h 211"/>
                    <a:gd name="T6" fmla="*/ 196 w 211"/>
                    <a:gd name="T7" fmla="*/ 56 h 211"/>
                    <a:gd name="T8" fmla="*/ 194 w 211"/>
                    <a:gd name="T9" fmla="*/ 56 h 211"/>
                    <a:gd name="T10" fmla="*/ 181 w 211"/>
                    <a:gd name="T11" fmla="*/ 55 h 211"/>
                    <a:gd name="T12" fmla="*/ 171 w 211"/>
                    <a:gd name="T13" fmla="*/ 65 h 211"/>
                    <a:gd name="T14" fmla="*/ 183 w 211"/>
                    <a:gd name="T15" fmla="*/ 106 h 211"/>
                    <a:gd name="T16" fmla="*/ 105 w 211"/>
                    <a:gd name="T17" fmla="*/ 183 h 211"/>
                    <a:gd name="T18" fmla="*/ 28 w 211"/>
                    <a:gd name="T19" fmla="*/ 106 h 211"/>
                    <a:gd name="T20" fmla="*/ 105 w 211"/>
                    <a:gd name="T21" fmla="*/ 28 h 211"/>
                    <a:gd name="T22" fmla="*/ 146 w 211"/>
                    <a:gd name="T23" fmla="*/ 40 h 211"/>
                    <a:gd name="T24" fmla="*/ 155 w 211"/>
                    <a:gd name="T25" fmla="*/ 31 h 211"/>
                    <a:gd name="T26" fmla="*/ 154 w 211"/>
                    <a:gd name="T27" fmla="*/ 16 h 211"/>
                    <a:gd name="T28" fmla="*/ 154 w 211"/>
                    <a:gd name="T29" fmla="*/ 12 h 211"/>
                    <a:gd name="T30" fmla="*/ 105 w 211"/>
                    <a:gd name="T31" fmla="*/ 0 h 211"/>
                    <a:gd name="T32" fmla="*/ 0 w 211"/>
                    <a:gd name="T33" fmla="*/ 106 h 211"/>
                    <a:gd name="T34" fmla="*/ 105 w 211"/>
                    <a:gd name="T35" fmla="*/ 211 h 211"/>
                    <a:gd name="T36" fmla="*/ 105 w 211"/>
                    <a:gd name="T37" fmla="*/ 211 h 211"/>
                    <a:gd name="T38" fmla="*/ 105 w 211"/>
                    <a:gd name="T39" fmla="*/ 211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1" h="211">
                      <a:moveTo>
                        <a:pt x="105" y="211"/>
                      </a:moveTo>
                      <a:cubicBezTo>
                        <a:pt x="164" y="211"/>
                        <a:pt x="211" y="164"/>
                        <a:pt x="211" y="106"/>
                      </a:cubicBezTo>
                      <a:cubicBezTo>
                        <a:pt x="211" y="88"/>
                        <a:pt x="206" y="71"/>
                        <a:pt x="198" y="56"/>
                      </a:cubicBezTo>
                      <a:cubicBezTo>
                        <a:pt x="198" y="56"/>
                        <a:pt x="197" y="56"/>
                        <a:pt x="196" y="56"/>
                      </a:cubicBezTo>
                      <a:cubicBezTo>
                        <a:pt x="195" y="56"/>
                        <a:pt x="195" y="56"/>
                        <a:pt x="194" y="56"/>
                      </a:cubicBezTo>
                      <a:cubicBezTo>
                        <a:pt x="181" y="55"/>
                        <a:pt x="181" y="55"/>
                        <a:pt x="181" y="55"/>
                      </a:cubicBezTo>
                      <a:cubicBezTo>
                        <a:pt x="171" y="65"/>
                        <a:pt x="171" y="65"/>
                        <a:pt x="171" y="65"/>
                      </a:cubicBezTo>
                      <a:cubicBezTo>
                        <a:pt x="179" y="77"/>
                        <a:pt x="183" y="91"/>
                        <a:pt x="183" y="106"/>
                      </a:cubicBezTo>
                      <a:cubicBezTo>
                        <a:pt x="183" y="149"/>
                        <a:pt x="148" y="183"/>
                        <a:pt x="105" y="183"/>
                      </a:cubicBezTo>
                      <a:cubicBezTo>
                        <a:pt x="62" y="183"/>
                        <a:pt x="28" y="149"/>
                        <a:pt x="28" y="106"/>
                      </a:cubicBezTo>
                      <a:cubicBezTo>
                        <a:pt x="28" y="63"/>
                        <a:pt x="62" y="28"/>
                        <a:pt x="105" y="28"/>
                      </a:cubicBezTo>
                      <a:cubicBezTo>
                        <a:pt x="120" y="28"/>
                        <a:pt x="134" y="32"/>
                        <a:pt x="146" y="40"/>
                      </a:cubicBezTo>
                      <a:cubicBezTo>
                        <a:pt x="155" y="31"/>
                        <a:pt x="155" y="31"/>
                        <a:pt x="155" y="31"/>
                      </a:cubicBezTo>
                      <a:cubicBezTo>
                        <a:pt x="154" y="16"/>
                        <a:pt x="154" y="16"/>
                        <a:pt x="154" y="16"/>
                      </a:cubicBezTo>
                      <a:cubicBezTo>
                        <a:pt x="154" y="14"/>
                        <a:pt x="154" y="13"/>
                        <a:pt x="154" y="12"/>
                      </a:cubicBezTo>
                      <a:cubicBezTo>
                        <a:pt x="139" y="5"/>
                        <a:pt x="123" y="0"/>
                        <a:pt x="105" y="0"/>
                      </a:cubicBezTo>
                      <a:cubicBezTo>
                        <a:pt x="47" y="0"/>
                        <a:pt x="0" y="48"/>
                        <a:pt x="0" y="106"/>
                      </a:cubicBezTo>
                      <a:cubicBezTo>
                        <a:pt x="0" y="164"/>
                        <a:pt x="47" y="211"/>
                        <a:pt x="105" y="211"/>
                      </a:cubicBezTo>
                      <a:close/>
                      <a:moveTo>
                        <a:pt x="105" y="211"/>
                      </a:moveTo>
                      <a:cubicBezTo>
                        <a:pt x="105" y="211"/>
                        <a:pt x="105" y="211"/>
                        <a:pt x="105" y="211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61"/>
                <p:cNvSpPr>
                  <a:spLocks/>
                </p:cNvSpPr>
                <p:nvPr/>
              </p:nvSpPr>
              <p:spPr bwMode="auto">
                <a:xfrm>
                  <a:off x="6469062" y="3425826"/>
                  <a:ext cx="352425" cy="352424"/>
                </a:xfrm>
                <a:custGeom>
                  <a:avLst/>
                  <a:gdLst>
                    <a:gd name="T0" fmla="*/ 52 w 104"/>
                    <a:gd name="T1" fmla="*/ 25 h 104"/>
                    <a:gd name="T2" fmla="*/ 54 w 104"/>
                    <a:gd name="T3" fmla="*/ 25 h 104"/>
                    <a:gd name="T4" fmla="*/ 74 w 104"/>
                    <a:gd name="T5" fmla="*/ 5 h 104"/>
                    <a:gd name="T6" fmla="*/ 74 w 104"/>
                    <a:gd name="T7" fmla="*/ 5 h 104"/>
                    <a:gd name="T8" fmla="*/ 52 w 104"/>
                    <a:gd name="T9" fmla="*/ 0 h 104"/>
                    <a:gd name="T10" fmla="*/ 0 w 104"/>
                    <a:gd name="T11" fmla="*/ 52 h 104"/>
                    <a:gd name="T12" fmla="*/ 52 w 104"/>
                    <a:gd name="T13" fmla="*/ 104 h 104"/>
                    <a:gd name="T14" fmla="*/ 104 w 104"/>
                    <a:gd name="T15" fmla="*/ 52 h 104"/>
                    <a:gd name="T16" fmla="*/ 99 w 104"/>
                    <a:gd name="T17" fmla="*/ 30 h 104"/>
                    <a:gd name="T18" fmla="*/ 99 w 104"/>
                    <a:gd name="T19" fmla="*/ 30 h 104"/>
                    <a:gd name="T20" fmla="*/ 79 w 104"/>
                    <a:gd name="T21" fmla="*/ 50 h 104"/>
                    <a:gd name="T22" fmla="*/ 79 w 104"/>
                    <a:gd name="T23" fmla="*/ 52 h 104"/>
                    <a:gd name="T24" fmla="*/ 52 w 104"/>
                    <a:gd name="T25" fmla="*/ 79 h 104"/>
                    <a:gd name="T26" fmla="*/ 25 w 104"/>
                    <a:gd name="T27" fmla="*/ 52 h 104"/>
                    <a:gd name="T28" fmla="*/ 52 w 104"/>
                    <a:gd name="T29" fmla="*/ 25 h 104"/>
                    <a:gd name="T30" fmla="*/ 52 w 104"/>
                    <a:gd name="T31" fmla="*/ 25 h 104"/>
                    <a:gd name="T32" fmla="*/ 52 w 104"/>
                    <a:gd name="T33" fmla="*/ 25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4" h="104">
                      <a:moveTo>
                        <a:pt x="52" y="25"/>
                      </a:moveTo>
                      <a:cubicBezTo>
                        <a:pt x="53" y="25"/>
                        <a:pt x="54" y="25"/>
                        <a:pt x="54" y="25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68" y="2"/>
                        <a:pt x="60" y="0"/>
                        <a:pt x="52" y="0"/>
                      </a:cubicBezTo>
                      <a:cubicBezTo>
                        <a:pt x="24" y="0"/>
                        <a:pt x="0" y="23"/>
                        <a:pt x="0" y="52"/>
                      </a:cubicBezTo>
                      <a:cubicBezTo>
                        <a:pt x="0" y="81"/>
                        <a:pt x="24" y="104"/>
                        <a:pt x="52" y="104"/>
                      </a:cubicBez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44"/>
                        <a:pt x="102" y="37"/>
                        <a:pt x="99" y="30"/>
                      </a:cubicBezTo>
                      <a:cubicBezTo>
                        <a:pt x="99" y="30"/>
                        <a:pt x="99" y="30"/>
                        <a:pt x="99" y="30"/>
                      </a:cubicBezTo>
                      <a:cubicBezTo>
                        <a:pt x="79" y="50"/>
                        <a:pt x="79" y="50"/>
                        <a:pt x="79" y="50"/>
                      </a:cubicBezTo>
                      <a:cubicBezTo>
                        <a:pt x="79" y="50"/>
                        <a:pt x="79" y="51"/>
                        <a:pt x="79" y="52"/>
                      </a:cubicBezTo>
                      <a:cubicBezTo>
                        <a:pt x="79" y="67"/>
                        <a:pt x="67" y="79"/>
                        <a:pt x="52" y="79"/>
                      </a:cubicBezTo>
                      <a:cubicBezTo>
                        <a:pt x="37" y="79"/>
                        <a:pt x="25" y="67"/>
                        <a:pt x="25" y="52"/>
                      </a:cubicBezTo>
                      <a:cubicBezTo>
                        <a:pt x="25" y="37"/>
                        <a:pt x="37" y="25"/>
                        <a:pt x="52" y="25"/>
                      </a:cubicBezTo>
                      <a:close/>
                      <a:moveTo>
                        <a:pt x="52" y="25"/>
                      </a:moveTo>
                      <a:cubicBezTo>
                        <a:pt x="52" y="25"/>
                        <a:pt x="52" y="25"/>
                        <a:pt x="52" y="25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62"/>
                <p:cNvSpPr>
                  <a:spLocks/>
                </p:cNvSpPr>
                <p:nvPr/>
              </p:nvSpPr>
              <p:spPr bwMode="auto">
                <a:xfrm>
                  <a:off x="6678613" y="3168653"/>
                  <a:ext cx="400050" cy="396876"/>
                </a:xfrm>
                <a:custGeom>
                  <a:avLst/>
                  <a:gdLst>
                    <a:gd name="T0" fmla="*/ 99 w 118"/>
                    <a:gd name="T1" fmla="*/ 32 h 117"/>
                    <a:gd name="T2" fmla="*/ 105 w 118"/>
                    <a:gd name="T3" fmla="*/ 26 h 117"/>
                    <a:gd name="T4" fmla="*/ 105 w 118"/>
                    <a:gd name="T5" fmla="*/ 17 h 117"/>
                    <a:gd name="T6" fmla="*/ 101 w 118"/>
                    <a:gd name="T7" fmla="*/ 13 h 117"/>
                    <a:gd name="T8" fmla="*/ 96 w 118"/>
                    <a:gd name="T9" fmla="*/ 11 h 117"/>
                    <a:gd name="T10" fmla="*/ 92 w 118"/>
                    <a:gd name="T11" fmla="*/ 13 h 117"/>
                    <a:gd name="T12" fmla="*/ 85 w 118"/>
                    <a:gd name="T13" fmla="*/ 19 h 117"/>
                    <a:gd name="T14" fmla="*/ 84 w 118"/>
                    <a:gd name="T15" fmla="*/ 2 h 117"/>
                    <a:gd name="T16" fmla="*/ 82 w 118"/>
                    <a:gd name="T17" fmla="*/ 0 h 117"/>
                    <a:gd name="T18" fmla="*/ 80 w 118"/>
                    <a:gd name="T19" fmla="*/ 1 h 117"/>
                    <a:gd name="T20" fmla="*/ 54 w 118"/>
                    <a:gd name="T21" fmla="*/ 26 h 117"/>
                    <a:gd name="T22" fmla="*/ 51 w 118"/>
                    <a:gd name="T23" fmla="*/ 35 h 117"/>
                    <a:gd name="T24" fmla="*/ 51 w 118"/>
                    <a:gd name="T25" fmla="*/ 36 h 117"/>
                    <a:gd name="T26" fmla="*/ 52 w 118"/>
                    <a:gd name="T27" fmla="*/ 52 h 117"/>
                    <a:gd name="T28" fmla="*/ 43 w 118"/>
                    <a:gd name="T29" fmla="*/ 62 h 117"/>
                    <a:gd name="T30" fmla="*/ 26 w 118"/>
                    <a:gd name="T31" fmla="*/ 78 h 117"/>
                    <a:gd name="T32" fmla="*/ 26 w 118"/>
                    <a:gd name="T33" fmla="*/ 79 h 117"/>
                    <a:gd name="T34" fmla="*/ 10 w 118"/>
                    <a:gd name="T35" fmla="*/ 95 h 117"/>
                    <a:gd name="T36" fmla="*/ 2 w 118"/>
                    <a:gd name="T37" fmla="*/ 102 h 117"/>
                    <a:gd name="T38" fmla="*/ 1 w 118"/>
                    <a:gd name="T39" fmla="*/ 106 h 117"/>
                    <a:gd name="T40" fmla="*/ 0 w 118"/>
                    <a:gd name="T41" fmla="*/ 111 h 117"/>
                    <a:gd name="T42" fmla="*/ 6 w 118"/>
                    <a:gd name="T43" fmla="*/ 117 h 117"/>
                    <a:gd name="T44" fmla="*/ 6 w 118"/>
                    <a:gd name="T45" fmla="*/ 117 h 117"/>
                    <a:gd name="T46" fmla="*/ 12 w 118"/>
                    <a:gd name="T47" fmla="*/ 117 h 117"/>
                    <a:gd name="T48" fmla="*/ 16 w 118"/>
                    <a:gd name="T49" fmla="*/ 115 h 117"/>
                    <a:gd name="T50" fmla="*/ 66 w 118"/>
                    <a:gd name="T51" fmla="*/ 65 h 117"/>
                    <a:gd name="T52" fmla="*/ 81 w 118"/>
                    <a:gd name="T53" fmla="*/ 66 h 117"/>
                    <a:gd name="T54" fmla="*/ 82 w 118"/>
                    <a:gd name="T55" fmla="*/ 66 h 117"/>
                    <a:gd name="T56" fmla="*/ 83 w 118"/>
                    <a:gd name="T57" fmla="*/ 66 h 117"/>
                    <a:gd name="T58" fmla="*/ 91 w 118"/>
                    <a:gd name="T59" fmla="*/ 63 h 117"/>
                    <a:gd name="T60" fmla="*/ 116 w 118"/>
                    <a:gd name="T61" fmla="*/ 37 h 117"/>
                    <a:gd name="T62" fmla="*/ 115 w 118"/>
                    <a:gd name="T63" fmla="*/ 33 h 117"/>
                    <a:gd name="T64" fmla="*/ 99 w 118"/>
                    <a:gd name="T65" fmla="*/ 32 h 117"/>
                    <a:gd name="T66" fmla="*/ 99 w 118"/>
                    <a:gd name="T67" fmla="*/ 32 h 117"/>
                    <a:gd name="T68" fmla="*/ 99 w 118"/>
                    <a:gd name="T69" fmla="*/ 32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18" h="117">
                      <a:moveTo>
                        <a:pt x="99" y="32"/>
                      </a:moveTo>
                      <a:cubicBezTo>
                        <a:pt x="105" y="26"/>
                        <a:pt x="105" y="26"/>
                        <a:pt x="105" y="26"/>
                      </a:cubicBezTo>
                      <a:cubicBezTo>
                        <a:pt x="108" y="24"/>
                        <a:pt x="108" y="20"/>
                        <a:pt x="105" y="17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0" y="12"/>
                        <a:pt x="98" y="11"/>
                        <a:pt x="96" y="11"/>
                      </a:cubicBezTo>
                      <a:cubicBezTo>
                        <a:pt x="95" y="11"/>
                        <a:pt x="93" y="12"/>
                        <a:pt x="92" y="13"/>
                      </a:cubicBezTo>
                      <a:cubicBezTo>
                        <a:pt x="85" y="19"/>
                        <a:pt x="85" y="19"/>
                        <a:pt x="85" y="19"/>
                      </a:cubicBezTo>
                      <a:cubicBezTo>
                        <a:pt x="84" y="2"/>
                        <a:pt x="84" y="2"/>
                        <a:pt x="84" y="2"/>
                      </a:cubicBezTo>
                      <a:cubicBezTo>
                        <a:pt x="84" y="1"/>
                        <a:pt x="83" y="0"/>
                        <a:pt x="82" y="0"/>
                      </a:cubicBezTo>
                      <a:cubicBezTo>
                        <a:pt x="81" y="0"/>
                        <a:pt x="80" y="0"/>
                        <a:pt x="80" y="1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2" y="29"/>
                        <a:pt x="51" y="32"/>
                        <a:pt x="51" y="35"/>
                      </a:cubicBezTo>
                      <a:cubicBezTo>
                        <a:pt x="51" y="36"/>
                        <a:pt x="51" y="36"/>
                        <a:pt x="51" y="36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43" y="62"/>
                        <a:pt x="43" y="62"/>
                        <a:pt x="43" y="6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26" y="79"/>
                        <a:pt x="26" y="79"/>
                        <a:pt x="26" y="79"/>
                      </a:cubicBezTo>
                      <a:cubicBezTo>
                        <a:pt x="10" y="95"/>
                        <a:pt x="10" y="95"/>
                        <a:pt x="10" y="95"/>
                      </a:cubicBezTo>
                      <a:cubicBezTo>
                        <a:pt x="2" y="102"/>
                        <a:pt x="2" y="102"/>
                        <a:pt x="2" y="102"/>
                      </a:cubicBezTo>
                      <a:cubicBezTo>
                        <a:pt x="1" y="103"/>
                        <a:pt x="1" y="104"/>
                        <a:pt x="1" y="106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5"/>
                        <a:pt x="3" y="117"/>
                        <a:pt x="6" y="117"/>
                      </a:cubicBezTo>
                      <a:cubicBezTo>
                        <a:pt x="6" y="117"/>
                        <a:pt x="6" y="117"/>
                        <a:pt x="6" y="117"/>
                      </a:cubicBezTo>
                      <a:cubicBezTo>
                        <a:pt x="12" y="117"/>
                        <a:pt x="12" y="117"/>
                        <a:pt x="12" y="117"/>
                      </a:cubicBezTo>
                      <a:cubicBezTo>
                        <a:pt x="14" y="117"/>
                        <a:pt x="15" y="116"/>
                        <a:pt x="16" y="115"/>
                      </a:cubicBezTo>
                      <a:cubicBezTo>
                        <a:pt x="66" y="65"/>
                        <a:pt x="66" y="65"/>
                        <a:pt x="66" y="65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2" y="66"/>
                        <a:pt x="82" y="66"/>
                        <a:pt x="83" y="66"/>
                      </a:cubicBezTo>
                      <a:cubicBezTo>
                        <a:pt x="86" y="66"/>
                        <a:pt x="89" y="65"/>
                        <a:pt x="91" y="63"/>
                      </a:cubicBezTo>
                      <a:cubicBezTo>
                        <a:pt x="116" y="37"/>
                        <a:pt x="116" y="37"/>
                        <a:pt x="116" y="37"/>
                      </a:cubicBezTo>
                      <a:cubicBezTo>
                        <a:pt x="118" y="36"/>
                        <a:pt x="117" y="33"/>
                        <a:pt x="115" y="33"/>
                      </a:cubicBezTo>
                      <a:lnTo>
                        <a:pt x="99" y="32"/>
                      </a:lnTo>
                      <a:close/>
                      <a:moveTo>
                        <a:pt x="99" y="32"/>
                      </a:moveTo>
                      <a:cubicBezTo>
                        <a:pt x="99" y="32"/>
                        <a:pt x="99" y="32"/>
                        <a:pt x="99" y="32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Group 17"/>
              <p:cNvGrpSpPr/>
              <p:nvPr/>
            </p:nvGrpSpPr>
            <p:grpSpPr>
              <a:xfrm>
                <a:off x="6152926" y="2665803"/>
                <a:ext cx="300059" cy="319465"/>
                <a:chOff x="6226176" y="1697038"/>
                <a:chExt cx="506412" cy="514349"/>
              </a:xfrm>
              <a:grpFill/>
            </p:grpSpPr>
            <p:sp>
              <p:nvSpPr>
                <p:cNvPr id="43" name="Freeform: Shape 57"/>
                <p:cNvSpPr>
                  <a:spLocks/>
                </p:cNvSpPr>
                <p:nvPr/>
              </p:nvSpPr>
              <p:spPr bwMode="auto">
                <a:xfrm>
                  <a:off x="6405563" y="1879600"/>
                  <a:ext cx="327025" cy="331787"/>
                </a:xfrm>
                <a:custGeom>
                  <a:avLst/>
                  <a:gdLst>
                    <a:gd name="T0" fmla="*/ 27 w 97"/>
                    <a:gd name="T1" fmla="*/ 26 h 98"/>
                    <a:gd name="T2" fmla="*/ 26 w 97"/>
                    <a:gd name="T3" fmla="*/ 27 h 98"/>
                    <a:gd name="T4" fmla="*/ 0 w 97"/>
                    <a:gd name="T5" fmla="*/ 90 h 98"/>
                    <a:gd name="T6" fmla="*/ 0 w 97"/>
                    <a:gd name="T7" fmla="*/ 91 h 98"/>
                    <a:gd name="T8" fmla="*/ 1 w 97"/>
                    <a:gd name="T9" fmla="*/ 93 h 98"/>
                    <a:gd name="T10" fmla="*/ 53 w 97"/>
                    <a:gd name="T11" fmla="*/ 89 h 98"/>
                    <a:gd name="T12" fmla="*/ 89 w 97"/>
                    <a:gd name="T13" fmla="*/ 51 h 98"/>
                    <a:gd name="T14" fmla="*/ 92 w 97"/>
                    <a:gd name="T15" fmla="*/ 2 h 98"/>
                    <a:gd name="T16" fmla="*/ 91 w 97"/>
                    <a:gd name="T17" fmla="*/ 1 h 98"/>
                    <a:gd name="T18" fmla="*/ 89 w 97"/>
                    <a:gd name="T19" fmla="*/ 1 h 98"/>
                    <a:gd name="T20" fmla="*/ 27 w 97"/>
                    <a:gd name="T21" fmla="*/ 2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7" h="98">
                      <a:moveTo>
                        <a:pt x="27" y="26"/>
                      </a:moveTo>
                      <a:cubicBezTo>
                        <a:pt x="26" y="26"/>
                        <a:pt x="26" y="27"/>
                        <a:pt x="26" y="27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0"/>
                        <a:pt x="0" y="91"/>
                        <a:pt x="0" y="91"/>
                      </a:cubicBezTo>
                      <a:cubicBezTo>
                        <a:pt x="0" y="92"/>
                        <a:pt x="1" y="92"/>
                        <a:pt x="1" y="93"/>
                      </a:cubicBezTo>
                      <a:cubicBezTo>
                        <a:pt x="19" y="98"/>
                        <a:pt x="37" y="96"/>
                        <a:pt x="53" y="89"/>
                      </a:cubicBezTo>
                      <a:cubicBezTo>
                        <a:pt x="70" y="81"/>
                        <a:pt x="82" y="67"/>
                        <a:pt x="89" y="51"/>
                      </a:cubicBezTo>
                      <a:cubicBezTo>
                        <a:pt x="96" y="35"/>
                        <a:pt x="97" y="18"/>
                        <a:pt x="92" y="2"/>
                      </a:cubicBezTo>
                      <a:cubicBezTo>
                        <a:pt x="92" y="2"/>
                        <a:pt x="92" y="1"/>
                        <a:pt x="91" y="1"/>
                      </a:cubicBezTo>
                      <a:cubicBezTo>
                        <a:pt x="90" y="0"/>
                        <a:pt x="90" y="0"/>
                        <a:pt x="89" y="1"/>
                      </a:cubicBezTo>
                      <a:lnTo>
                        <a:pt x="27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58"/>
                <p:cNvSpPr>
                  <a:spLocks/>
                </p:cNvSpPr>
                <p:nvPr/>
              </p:nvSpPr>
              <p:spPr bwMode="auto">
                <a:xfrm>
                  <a:off x="6354763" y="1697038"/>
                  <a:ext cx="344488" cy="236537"/>
                </a:xfrm>
                <a:custGeom>
                  <a:avLst/>
                  <a:gdLst>
                    <a:gd name="T0" fmla="*/ 41 w 102"/>
                    <a:gd name="T1" fmla="*/ 69 h 70"/>
                    <a:gd name="T2" fmla="*/ 100 w 102"/>
                    <a:gd name="T3" fmla="*/ 45 h 70"/>
                    <a:gd name="T4" fmla="*/ 101 w 102"/>
                    <a:gd name="T5" fmla="*/ 43 h 70"/>
                    <a:gd name="T6" fmla="*/ 101 w 102"/>
                    <a:gd name="T7" fmla="*/ 42 h 70"/>
                    <a:gd name="T8" fmla="*/ 65 w 102"/>
                    <a:gd name="T9" fmla="*/ 9 h 70"/>
                    <a:gd name="T10" fmla="*/ 1 w 102"/>
                    <a:gd name="T11" fmla="*/ 13 h 70"/>
                    <a:gd name="T12" fmla="*/ 0 w 102"/>
                    <a:gd name="T13" fmla="*/ 14 h 70"/>
                    <a:gd name="T14" fmla="*/ 0 w 102"/>
                    <a:gd name="T15" fmla="*/ 14 h 70"/>
                    <a:gd name="T16" fmla="*/ 0 w 102"/>
                    <a:gd name="T17" fmla="*/ 16 h 70"/>
                    <a:gd name="T18" fmla="*/ 38 w 102"/>
                    <a:gd name="T19" fmla="*/ 68 h 70"/>
                    <a:gd name="T20" fmla="*/ 41 w 102"/>
                    <a:gd name="T21" fmla="*/ 69 h 70"/>
                    <a:gd name="T22" fmla="*/ 43 w 102"/>
                    <a:gd name="T23" fmla="*/ 56 h 70"/>
                    <a:gd name="T24" fmla="*/ 16 w 102"/>
                    <a:gd name="T25" fmla="*/ 19 h 70"/>
                    <a:gd name="T26" fmla="*/ 32 w 102"/>
                    <a:gd name="T27" fmla="*/ 15 h 70"/>
                    <a:gd name="T28" fmla="*/ 61 w 102"/>
                    <a:gd name="T29" fmla="*/ 20 h 70"/>
                    <a:gd name="T30" fmla="*/ 79 w 102"/>
                    <a:gd name="T31" fmla="*/ 31 h 70"/>
                    <a:gd name="T32" fmla="*/ 85 w 102"/>
                    <a:gd name="T33" fmla="*/ 38 h 70"/>
                    <a:gd name="T34" fmla="*/ 43 w 102"/>
                    <a:gd name="T35" fmla="*/ 56 h 70"/>
                    <a:gd name="T36" fmla="*/ 43 w 102"/>
                    <a:gd name="T37" fmla="*/ 56 h 70"/>
                    <a:gd name="T38" fmla="*/ 43 w 102"/>
                    <a:gd name="T39" fmla="*/ 5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2" h="70">
                      <a:moveTo>
                        <a:pt x="41" y="69"/>
                      </a:moveTo>
                      <a:cubicBezTo>
                        <a:pt x="100" y="45"/>
                        <a:pt x="100" y="45"/>
                        <a:pt x="100" y="45"/>
                      </a:cubicBezTo>
                      <a:cubicBezTo>
                        <a:pt x="101" y="44"/>
                        <a:pt x="101" y="44"/>
                        <a:pt x="101" y="43"/>
                      </a:cubicBezTo>
                      <a:cubicBezTo>
                        <a:pt x="102" y="43"/>
                        <a:pt x="102" y="42"/>
                        <a:pt x="101" y="42"/>
                      </a:cubicBezTo>
                      <a:cubicBezTo>
                        <a:pt x="93" y="27"/>
                        <a:pt x="81" y="15"/>
                        <a:pt x="65" y="9"/>
                      </a:cubicBezTo>
                      <a:cubicBezTo>
                        <a:pt x="44" y="0"/>
                        <a:pt x="21" y="2"/>
                        <a:pt x="1" y="13"/>
                      </a:cubicBezTo>
                      <a:cubicBezTo>
                        <a:pt x="1" y="13"/>
                        <a:pt x="0" y="13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6"/>
                        <a:pt x="0" y="16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38" y="69"/>
                        <a:pt x="40" y="70"/>
                        <a:pt x="41" y="69"/>
                      </a:cubicBezTo>
                      <a:close/>
                      <a:moveTo>
                        <a:pt x="43" y="56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22" y="17"/>
                        <a:pt x="27" y="16"/>
                        <a:pt x="32" y="15"/>
                      </a:cubicBezTo>
                      <a:cubicBezTo>
                        <a:pt x="42" y="14"/>
                        <a:pt x="52" y="16"/>
                        <a:pt x="61" y="20"/>
                      </a:cubicBezTo>
                      <a:cubicBezTo>
                        <a:pt x="67" y="23"/>
                        <a:pt x="74" y="26"/>
                        <a:pt x="79" y="31"/>
                      </a:cubicBezTo>
                      <a:cubicBezTo>
                        <a:pt x="81" y="34"/>
                        <a:pt x="83" y="36"/>
                        <a:pt x="85" y="38"/>
                      </a:cubicBezTo>
                      <a:lnTo>
                        <a:pt x="43" y="56"/>
                      </a:lnTo>
                      <a:close/>
                      <a:moveTo>
                        <a:pt x="43" y="56"/>
                      </a:moveTo>
                      <a:cubicBezTo>
                        <a:pt x="43" y="56"/>
                        <a:pt x="43" y="56"/>
                        <a:pt x="43" y="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59"/>
                <p:cNvSpPr>
                  <a:spLocks/>
                </p:cNvSpPr>
                <p:nvPr/>
              </p:nvSpPr>
              <p:spPr bwMode="auto">
                <a:xfrm>
                  <a:off x="6226176" y="1766888"/>
                  <a:ext cx="233363" cy="406400"/>
                </a:xfrm>
                <a:custGeom>
                  <a:avLst/>
                  <a:gdLst>
                    <a:gd name="T0" fmla="*/ 43 w 69"/>
                    <a:gd name="T1" fmla="*/ 118 h 120"/>
                    <a:gd name="T2" fmla="*/ 68 w 69"/>
                    <a:gd name="T3" fmla="*/ 57 h 120"/>
                    <a:gd name="T4" fmla="*/ 68 w 69"/>
                    <a:gd name="T5" fmla="*/ 55 h 120"/>
                    <a:gd name="T6" fmla="*/ 29 w 69"/>
                    <a:gd name="T7" fmla="*/ 1 h 120"/>
                    <a:gd name="T8" fmla="*/ 28 w 69"/>
                    <a:gd name="T9" fmla="*/ 0 h 120"/>
                    <a:gd name="T10" fmla="*/ 26 w 69"/>
                    <a:gd name="T11" fmla="*/ 1 h 120"/>
                    <a:gd name="T12" fmla="*/ 8 w 69"/>
                    <a:gd name="T13" fmla="*/ 27 h 120"/>
                    <a:gd name="T14" fmla="*/ 6 w 69"/>
                    <a:gd name="T15" fmla="*/ 80 h 120"/>
                    <a:gd name="T16" fmla="*/ 40 w 69"/>
                    <a:gd name="T17" fmla="*/ 119 h 120"/>
                    <a:gd name="T18" fmla="*/ 42 w 69"/>
                    <a:gd name="T19" fmla="*/ 120 h 120"/>
                    <a:gd name="T20" fmla="*/ 43 w 69"/>
                    <a:gd name="T21" fmla="*/ 118 h 120"/>
                    <a:gd name="T22" fmla="*/ 43 w 69"/>
                    <a:gd name="T23" fmla="*/ 118 h 120"/>
                    <a:gd name="T24" fmla="*/ 43 w 69"/>
                    <a:gd name="T25" fmla="*/ 118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9" h="120">
                      <a:moveTo>
                        <a:pt x="43" y="118"/>
                      </a:move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9" y="57"/>
                        <a:pt x="69" y="56"/>
                        <a:pt x="68" y="55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8" y="0"/>
                      </a:cubicBezTo>
                      <a:cubicBezTo>
                        <a:pt x="27" y="0"/>
                        <a:pt x="27" y="1"/>
                        <a:pt x="26" y="1"/>
                      </a:cubicBezTo>
                      <a:cubicBezTo>
                        <a:pt x="18" y="8"/>
                        <a:pt x="12" y="17"/>
                        <a:pt x="8" y="27"/>
                      </a:cubicBezTo>
                      <a:cubicBezTo>
                        <a:pt x="1" y="44"/>
                        <a:pt x="0" y="63"/>
                        <a:pt x="6" y="80"/>
                      </a:cubicBezTo>
                      <a:cubicBezTo>
                        <a:pt x="12" y="97"/>
                        <a:pt x="24" y="111"/>
                        <a:pt x="40" y="119"/>
                      </a:cubicBezTo>
                      <a:cubicBezTo>
                        <a:pt x="40" y="120"/>
                        <a:pt x="41" y="120"/>
                        <a:pt x="42" y="120"/>
                      </a:cubicBezTo>
                      <a:cubicBezTo>
                        <a:pt x="42" y="119"/>
                        <a:pt x="43" y="119"/>
                        <a:pt x="43" y="118"/>
                      </a:cubicBezTo>
                      <a:close/>
                      <a:moveTo>
                        <a:pt x="43" y="118"/>
                      </a:moveTo>
                      <a:cubicBezTo>
                        <a:pt x="43" y="118"/>
                        <a:pt x="43" y="118"/>
                        <a:pt x="43" y="1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Group 19"/>
              <p:cNvGrpSpPr/>
              <p:nvPr/>
            </p:nvGrpSpPr>
            <p:grpSpPr>
              <a:xfrm>
                <a:off x="6906364" y="2909347"/>
                <a:ext cx="270900" cy="252418"/>
                <a:chOff x="7497773" y="2089150"/>
                <a:chExt cx="457201" cy="406400"/>
              </a:xfrm>
              <a:grpFill/>
            </p:grpSpPr>
            <p:sp>
              <p:nvSpPr>
                <p:cNvPr id="41" name="Freeform: Shape 55"/>
                <p:cNvSpPr>
                  <a:spLocks/>
                </p:cNvSpPr>
                <p:nvPr/>
              </p:nvSpPr>
              <p:spPr bwMode="auto">
                <a:xfrm>
                  <a:off x="7497773" y="2089150"/>
                  <a:ext cx="457201" cy="344486"/>
                </a:xfrm>
                <a:custGeom>
                  <a:avLst/>
                  <a:gdLst>
                    <a:gd name="T0" fmla="*/ 12 w 135"/>
                    <a:gd name="T1" fmla="*/ 102 h 102"/>
                    <a:gd name="T2" fmla="*/ 123 w 135"/>
                    <a:gd name="T3" fmla="*/ 102 h 102"/>
                    <a:gd name="T4" fmla="*/ 125 w 135"/>
                    <a:gd name="T5" fmla="*/ 99 h 102"/>
                    <a:gd name="T6" fmla="*/ 132 w 135"/>
                    <a:gd name="T7" fmla="*/ 99 h 102"/>
                    <a:gd name="T8" fmla="*/ 135 w 135"/>
                    <a:gd name="T9" fmla="*/ 96 h 102"/>
                    <a:gd name="T10" fmla="*/ 135 w 135"/>
                    <a:gd name="T11" fmla="*/ 36 h 102"/>
                    <a:gd name="T12" fmla="*/ 127 w 135"/>
                    <a:gd name="T13" fmla="*/ 29 h 102"/>
                    <a:gd name="T14" fmla="*/ 101 w 135"/>
                    <a:gd name="T15" fmla="*/ 29 h 102"/>
                    <a:gd name="T16" fmla="*/ 101 w 135"/>
                    <a:gd name="T17" fmla="*/ 3 h 102"/>
                    <a:gd name="T18" fmla="*/ 98 w 135"/>
                    <a:gd name="T19" fmla="*/ 0 h 102"/>
                    <a:gd name="T20" fmla="*/ 37 w 135"/>
                    <a:gd name="T21" fmla="*/ 0 h 102"/>
                    <a:gd name="T22" fmla="*/ 34 w 135"/>
                    <a:gd name="T23" fmla="*/ 3 h 102"/>
                    <a:gd name="T24" fmla="*/ 34 w 135"/>
                    <a:gd name="T25" fmla="*/ 29 h 102"/>
                    <a:gd name="T26" fmla="*/ 7 w 135"/>
                    <a:gd name="T27" fmla="*/ 29 h 102"/>
                    <a:gd name="T28" fmla="*/ 0 w 135"/>
                    <a:gd name="T29" fmla="*/ 36 h 102"/>
                    <a:gd name="T30" fmla="*/ 0 w 135"/>
                    <a:gd name="T31" fmla="*/ 96 h 102"/>
                    <a:gd name="T32" fmla="*/ 3 w 135"/>
                    <a:gd name="T33" fmla="*/ 99 h 102"/>
                    <a:gd name="T34" fmla="*/ 9 w 135"/>
                    <a:gd name="T35" fmla="*/ 99 h 102"/>
                    <a:gd name="T36" fmla="*/ 12 w 135"/>
                    <a:gd name="T37" fmla="*/ 102 h 102"/>
                    <a:gd name="T38" fmla="*/ 80 w 135"/>
                    <a:gd name="T39" fmla="*/ 79 h 102"/>
                    <a:gd name="T40" fmla="*/ 78 w 135"/>
                    <a:gd name="T41" fmla="*/ 81 h 102"/>
                    <a:gd name="T42" fmla="*/ 57 w 135"/>
                    <a:gd name="T43" fmla="*/ 81 h 102"/>
                    <a:gd name="T44" fmla="*/ 55 w 135"/>
                    <a:gd name="T45" fmla="*/ 79 h 102"/>
                    <a:gd name="T46" fmla="*/ 55 w 135"/>
                    <a:gd name="T47" fmla="*/ 70 h 102"/>
                    <a:gd name="T48" fmla="*/ 57 w 135"/>
                    <a:gd name="T49" fmla="*/ 67 h 102"/>
                    <a:gd name="T50" fmla="*/ 78 w 135"/>
                    <a:gd name="T51" fmla="*/ 67 h 102"/>
                    <a:gd name="T52" fmla="*/ 80 w 135"/>
                    <a:gd name="T53" fmla="*/ 70 h 102"/>
                    <a:gd name="T54" fmla="*/ 80 w 135"/>
                    <a:gd name="T55" fmla="*/ 79 h 102"/>
                    <a:gd name="T56" fmla="*/ 37 w 135"/>
                    <a:gd name="T57" fmla="*/ 12 h 102"/>
                    <a:gd name="T58" fmla="*/ 40 w 135"/>
                    <a:gd name="T59" fmla="*/ 9 h 102"/>
                    <a:gd name="T60" fmla="*/ 95 w 135"/>
                    <a:gd name="T61" fmla="*/ 9 h 102"/>
                    <a:gd name="T62" fmla="*/ 98 w 135"/>
                    <a:gd name="T63" fmla="*/ 12 h 102"/>
                    <a:gd name="T64" fmla="*/ 98 w 135"/>
                    <a:gd name="T65" fmla="*/ 27 h 102"/>
                    <a:gd name="T66" fmla="*/ 37 w 135"/>
                    <a:gd name="T67" fmla="*/ 27 h 102"/>
                    <a:gd name="T68" fmla="*/ 37 w 135"/>
                    <a:gd name="T69" fmla="*/ 1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5" h="102">
                      <a:moveTo>
                        <a:pt x="12" y="102"/>
                      </a:moveTo>
                      <a:cubicBezTo>
                        <a:pt x="123" y="102"/>
                        <a:pt x="123" y="102"/>
                        <a:pt x="123" y="102"/>
                      </a:cubicBezTo>
                      <a:cubicBezTo>
                        <a:pt x="123" y="101"/>
                        <a:pt x="124" y="99"/>
                        <a:pt x="125" y="99"/>
                      </a:cubicBezTo>
                      <a:cubicBezTo>
                        <a:pt x="132" y="99"/>
                        <a:pt x="132" y="99"/>
                        <a:pt x="132" y="99"/>
                      </a:cubicBezTo>
                      <a:cubicBezTo>
                        <a:pt x="133" y="99"/>
                        <a:pt x="135" y="98"/>
                        <a:pt x="135" y="96"/>
                      </a:cubicBezTo>
                      <a:cubicBezTo>
                        <a:pt x="135" y="36"/>
                        <a:pt x="135" y="36"/>
                        <a:pt x="135" y="36"/>
                      </a:cubicBezTo>
                      <a:cubicBezTo>
                        <a:pt x="135" y="32"/>
                        <a:pt x="131" y="29"/>
                        <a:pt x="127" y="29"/>
                      </a:cubicBezTo>
                      <a:cubicBezTo>
                        <a:pt x="101" y="29"/>
                        <a:pt x="101" y="29"/>
                        <a:pt x="101" y="29"/>
                      </a:cubicBezTo>
                      <a:cubicBezTo>
                        <a:pt x="101" y="3"/>
                        <a:pt x="101" y="3"/>
                        <a:pt x="101" y="3"/>
                      </a:cubicBezTo>
                      <a:cubicBezTo>
                        <a:pt x="101" y="1"/>
                        <a:pt x="100" y="0"/>
                        <a:pt x="98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5" y="0"/>
                        <a:pt x="34" y="1"/>
                        <a:pt x="34" y="3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3" y="29"/>
                        <a:pt x="0" y="32"/>
                        <a:pt x="0" y="36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98"/>
                        <a:pt x="2" y="99"/>
                        <a:pt x="3" y="99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11" y="99"/>
                        <a:pt x="12" y="101"/>
                        <a:pt x="12" y="102"/>
                      </a:cubicBezTo>
                      <a:close/>
                      <a:moveTo>
                        <a:pt x="80" y="79"/>
                      </a:moveTo>
                      <a:cubicBezTo>
                        <a:pt x="80" y="80"/>
                        <a:pt x="79" y="81"/>
                        <a:pt x="78" y="81"/>
                      </a:cubicBezTo>
                      <a:cubicBezTo>
                        <a:pt x="57" y="81"/>
                        <a:pt x="57" y="81"/>
                        <a:pt x="57" y="81"/>
                      </a:cubicBezTo>
                      <a:cubicBezTo>
                        <a:pt x="56" y="81"/>
                        <a:pt x="55" y="80"/>
                        <a:pt x="55" y="79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cubicBezTo>
                        <a:pt x="55" y="68"/>
                        <a:pt x="56" y="67"/>
                        <a:pt x="57" y="67"/>
                      </a:cubicBezTo>
                      <a:cubicBezTo>
                        <a:pt x="78" y="67"/>
                        <a:pt x="78" y="67"/>
                        <a:pt x="78" y="67"/>
                      </a:cubicBezTo>
                      <a:cubicBezTo>
                        <a:pt x="79" y="67"/>
                        <a:pt x="80" y="68"/>
                        <a:pt x="80" y="70"/>
                      </a:cubicBezTo>
                      <a:lnTo>
                        <a:pt x="80" y="79"/>
                      </a:lnTo>
                      <a:close/>
                      <a:moveTo>
                        <a:pt x="37" y="12"/>
                      </a:moveTo>
                      <a:cubicBezTo>
                        <a:pt x="37" y="10"/>
                        <a:pt x="39" y="9"/>
                        <a:pt x="40" y="9"/>
                      </a:cubicBezTo>
                      <a:cubicBezTo>
                        <a:pt x="95" y="9"/>
                        <a:pt x="95" y="9"/>
                        <a:pt x="95" y="9"/>
                      </a:cubicBezTo>
                      <a:cubicBezTo>
                        <a:pt x="96" y="9"/>
                        <a:pt x="98" y="10"/>
                        <a:pt x="98" y="12"/>
                      </a:cubicBezTo>
                      <a:cubicBezTo>
                        <a:pt x="98" y="27"/>
                        <a:pt x="98" y="27"/>
                        <a:pt x="98" y="27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lnTo>
                        <a:pt x="37" y="1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56"/>
                <p:cNvSpPr>
                  <a:spLocks/>
                </p:cNvSpPr>
                <p:nvPr/>
              </p:nvSpPr>
              <p:spPr bwMode="auto">
                <a:xfrm>
                  <a:off x="7539038" y="2457450"/>
                  <a:ext cx="374650" cy="38100"/>
                </a:xfrm>
                <a:custGeom>
                  <a:avLst/>
                  <a:gdLst>
                    <a:gd name="T0" fmla="*/ 0 w 111"/>
                    <a:gd name="T1" fmla="*/ 0 h 11"/>
                    <a:gd name="T2" fmla="*/ 0 w 111"/>
                    <a:gd name="T3" fmla="*/ 8 h 11"/>
                    <a:gd name="T4" fmla="*/ 3 w 111"/>
                    <a:gd name="T5" fmla="*/ 11 h 11"/>
                    <a:gd name="T6" fmla="*/ 108 w 111"/>
                    <a:gd name="T7" fmla="*/ 11 h 11"/>
                    <a:gd name="T8" fmla="*/ 111 w 111"/>
                    <a:gd name="T9" fmla="*/ 8 h 11"/>
                    <a:gd name="T10" fmla="*/ 111 w 111"/>
                    <a:gd name="T11" fmla="*/ 0 h 11"/>
                    <a:gd name="T12" fmla="*/ 0 w 111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1" h="11">
                      <a:moveTo>
                        <a:pt x="0" y="0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2" y="11"/>
                        <a:pt x="3" y="11"/>
                      </a:cubicBezTo>
                      <a:cubicBezTo>
                        <a:pt x="108" y="11"/>
                        <a:pt x="108" y="11"/>
                        <a:pt x="108" y="11"/>
                      </a:cubicBezTo>
                      <a:cubicBezTo>
                        <a:pt x="109" y="11"/>
                        <a:pt x="111" y="9"/>
                        <a:pt x="111" y="8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Freeform: Shape 21"/>
              <p:cNvSpPr>
                <a:spLocks/>
              </p:cNvSpPr>
              <p:nvPr/>
            </p:nvSpPr>
            <p:spPr bwMode="auto">
              <a:xfrm>
                <a:off x="4155977" y="3323469"/>
                <a:ext cx="423282" cy="443703"/>
              </a:xfrm>
              <a:custGeom>
                <a:avLst/>
                <a:gdLst>
                  <a:gd name="T0" fmla="*/ 114 w 211"/>
                  <a:gd name="T1" fmla="*/ 5 h 211"/>
                  <a:gd name="T2" fmla="*/ 5 w 211"/>
                  <a:gd name="T3" fmla="*/ 114 h 211"/>
                  <a:gd name="T4" fmla="*/ 97 w 211"/>
                  <a:gd name="T5" fmla="*/ 206 h 211"/>
                  <a:gd name="T6" fmla="*/ 206 w 211"/>
                  <a:gd name="T7" fmla="*/ 97 h 211"/>
                  <a:gd name="T8" fmla="*/ 114 w 211"/>
                  <a:gd name="T9" fmla="*/ 5 h 211"/>
                  <a:gd name="T10" fmla="*/ 133 w 211"/>
                  <a:gd name="T11" fmla="*/ 145 h 211"/>
                  <a:gd name="T12" fmla="*/ 112 w 211"/>
                  <a:gd name="T13" fmla="*/ 154 h 211"/>
                  <a:gd name="T14" fmla="*/ 112 w 211"/>
                  <a:gd name="T15" fmla="*/ 165 h 211"/>
                  <a:gd name="T16" fmla="*/ 108 w 211"/>
                  <a:gd name="T17" fmla="*/ 169 h 211"/>
                  <a:gd name="T18" fmla="*/ 106 w 211"/>
                  <a:gd name="T19" fmla="*/ 169 h 211"/>
                  <a:gd name="T20" fmla="*/ 103 w 211"/>
                  <a:gd name="T21" fmla="*/ 169 h 211"/>
                  <a:gd name="T22" fmla="*/ 100 w 211"/>
                  <a:gd name="T23" fmla="*/ 165 h 211"/>
                  <a:gd name="T24" fmla="*/ 100 w 211"/>
                  <a:gd name="T25" fmla="*/ 154 h 211"/>
                  <a:gd name="T26" fmla="*/ 71 w 211"/>
                  <a:gd name="T27" fmla="*/ 131 h 211"/>
                  <a:gd name="T28" fmla="*/ 74 w 211"/>
                  <a:gd name="T29" fmla="*/ 126 h 211"/>
                  <a:gd name="T30" fmla="*/ 86 w 211"/>
                  <a:gd name="T31" fmla="*/ 123 h 211"/>
                  <a:gd name="T32" fmla="*/ 90 w 211"/>
                  <a:gd name="T33" fmla="*/ 126 h 211"/>
                  <a:gd name="T34" fmla="*/ 106 w 211"/>
                  <a:gd name="T35" fmla="*/ 138 h 211"/>
                  <a:gd name="T36" fmla="*/ 106 w 211"/>
                  <a:gd name="T37" fmla="*/ 138 h 211"/>
                  <a:gd name="T38" fmla="*/ 116 w 211"/>
                  <a:gd name="T39" fmla="*/ 135 h 211"/>
                  <a:gd name="T40" fmla="*/ 119 w 211"/>
                  <a:gd name="T41" fmla="*/ 126 h 211"/>
                  <a:gd name="T42" fmla="*/ 116 w 211"/>
                  <a:gd name="T43" fmla="*/ 119 h 211"/>
                  <a:gd name="T44" fmla="*/ 106 w 211"/>
                  <a:gd name="T45" fmla="*/ 114 h 211"/>
                  <a:gd name="T46" fmla="*/ 102 w 211"/>
                  <a:gd name="T47" fmla="*/ 113 h 211"/>
                  <a:gd name="T48" fmla="*/ 86 w 211"/>
                  <a:gd name="T49" fmla="*/ 106 h 211"/>
                  <a:gd name="T50" fmla="*/ 77 w 211"/>
                  <a:gd name="T51" fmla="*/ 96 h 211"/>
                  <a:gd name="T52" fmla="*/ 74 w 211"/>
                  <a:gd name="T53" fmla="*/ 82 h 211"/>
                  <a:gd name="T54" fmla="*/ 80 w 211"/>
                  <a:gd name="T55" fmla="*/ 63 h 211"/>
                  <a:gd name="T56" fmla="*/ 100 w 211"/>
                  <a:gd name="T57" fmla="*/ 53 h 211"/>
                  <a:gd name="T58" fmla="*/ 100 w 211"/>
                  <a:gd name="T59" fmla="*/ 46 h 211"/>
                  <a:gd name="T60" fmla="*/ 103 w 211"/>
                  <a:gd name="T61" fmla="*/ 42 h 211"/>
                  <a:gd name="T62" fmla="*/ 106 w 211"/>
                  <a:gd name="T63" fmla="*/ 42 h 211"/>
                  <a:gd name="T64" fmla="*/ 108 w 211"/>
                  <a:gd name="T65" fmla="*/ 42 h 211"/>
                  <a:gd name="T66" fmla="*/ 112 w 211"/>
                  <a:gd name="T67" fmla="*/ 46 h 211"/>
                  <a:gd name="T68" fmla="*/ 112 w 211"/>
                  <a:gd name="T69" fmla="*/ 53 h 211"/>
                  <a:gd name="T70" fmla="*/ 137 w 211"/>
                  <a:gd name="T71" fmla="*/ 73 h 211"/>
                  <a:gd name="T72" fmla="*/ 135 w 211"/>
                  <a:gd name="T73" fmla="*/ 77 h 211"/>
                  <a:gd name="T74" fmla="*/ 124 w 211"/>
                  <a:gd name="T75" fmla="*/ 81 h 211"/>
                  <a:gd name="T76" fmla="*/ 120 w 211"/>
                  <a:gd name="T77" fmla="*/ 80 h 211"/>
                  <a:gd name="T78" fmla="*/ 106 w 211"/>
                  <a:gd name="T79" fmla="*/ 69 h 211"/>
                  <a:gd name="T80" fmla="*/ 106 w 211"/>
                  <a:gd name="T81" fmla="*/ 69 h 211"/>
                  <a:gd name="T82" fmla="*/ 98 w 211"/>
                  <a:gd name="T83" fmla="*/ 72 h 211"/>
                  <a:gd name="T84" fmla="*/ 95 w 211"/>
                  <a:gd name="T85" fmla="*/ 79 h 211"/>
                  <a:gd name="T86" fmla="*/ 98 w 211"/>
                  <a:gd name="T87" fmla="*/ 86 h 211"/>
                  <a:gd name="T88" fmla="*/ 106 w 211"/>
                  <a:gd name="T89" fmla="*/ 90 h 211"/>
                  <a:gd name="T90" fmla="*/ 111 w 211"/>
                  <a:gd name="T91" fmla="*/ 92 h 211"/>
                  <a:gd name="T92" fmla="*/ 127 w 211"/>
                  <a:gd name="T93" fmla="*/ 100 h 211"/>
                  <a:gd name="T94" fmla="*/ 137 w 211"/>
                  <a:gd name="T95" fmla="*/ 109 h 211"/>
                  <a:gd name="T96" fmla="*/ 141 w 211"/>
                  <a:gd name="T97" fmla="*/ 124 h 211"/>
                  <a:gd name="T98" fmla="*/ 133 w 211"/>
                  <a:gd name="T99" fmla="*/ 14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1" h="211">
                    <a:moveTo>
                      <a:pt x="114" y="5"/>
                    </a:moveTo>
                    <a:cubicBezTo>
                      <a:pt x="51" y="0"/>
                      <a:pt x="0" y="51"/>
                      <a:pt x="5" y="114"/>
                    </a:cubicBezTo>
                    <a:cubicBezTo>
                      <a:pt x="9" y="163"/>
                      <a:pt x="48" y="202"/>
                      <a:pt x="97" y="206"/>
                    </a:cubicBezTo>
                    <a:cubicBezTo>
                      <a:pt x="160" y="211"/>
                      <a:pt x="211" y="160"/>
                      <a:pt x="206" y="97"/>
                    </a:cubicBezTo>
                    <a:cubicBezTo>
                      <a:pt x="203" y="48"/>
                      <a:pt x="163" y="8"/>
                      <a:pt x="114" y="5"/>
                    </a:cubicBezTo>
                    <a:close/>
                    <a:moveTo>
                      <a:pt x="133" y="145"/>
                    </a:moveTo>
                    <a:cubicBezTo>
                      <a:pt x="128" y="150"/>
                      <a:pt x="121" y="153"/>
                      <a:pt x="112" y="154"/>
                    </a:cubicBezTo>
                    <a:cubicBezTo>
                      <a:pt x="112" y="165"/>
                      <a:pt x="112" y="165"/>
                      <a:pt x="112" y="165"/>
                    </a:cubicBezTo>
                    <a:cubicBezTo>
                      <a:pt x="112" y="167"/>
                      <a:pt x="110" y="169"/>
                      <a:pt x="108" y="169"/>
                    </a:cubicBezTo>
                    <a:cubicBezTo>
                      <a:pt x="106" y="169"/>
                      <a:pt x="106" y="169"/>
                      <a:pt x="106" y="169"/>
                    </a:cubicBezTo>
                    <a:cubicBezTo>
                      <a:pt x="103" y="169"/>
                      <a:pt x="103" y="169"/>
                      <a:pt x="103" y="169"/>
                    </a:cubicBezTo>
                    <a:cubicBezTo>
                      <a:pt x="101" y="169"/>
                      <a:pt x="100" y="167"/>
                      <a:pt x="100" y="165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85" y="153"/>
                      <a:pt x="76" y="145"/>
                      <a:pt x="71" y="131"/>
                    </a:cubicBezTo>
                    <a:cubicBezTo>
                      <a:pt x="71" y="129"/>
                      <a:pt x="72" y="127"/>
                      <a:pt x="74" y="126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7" y="123"/>
                      <a:pt x="89" y="124"/>
                      <a:pt x="90" y="126"/>
                    </a:cubicBezTo>
                    <a:cubicBezTo>
                      <a:pt x="92" y="134"/>
                      <a:pt x="97" y="138"/>
                      <a:pt x="106" y="138"/>
                    </a:cubicBezTo>
                    <a:cubicBezTo>
                      <a:pt x="106" y="138"/>
                      <a:pt x="106" y="138"/>
                      <a:pt x="106" y="138"/>
                    </a:cubicBezTo>
                    <a:cubicBezTo>
                      <a:pt x="111" y="138"/>
                      <a:pt x="114" y="137"/>
                      <a:pt x="116" y="135"/>
                    </a:cubicBezTo>
                    <a:cubicBezTo>
                      <a:pt x="118" y="132"/>
                      <a:pt x="119" y="130"/>
                      <a:pt x="119" y="126"/>
                    </a:cubicBezTo>
                    <a:cubicBezTo>
                      <a:pt x="119" y="123"/>
                      <a:pt x="118" y="121"/>
                      <a:pt x="116" y="119"/>
                    </a:cubicBezTo>
                    <a:cubicBezTo>
                      <a:pt x="114" y="118"/>
                      <a:pt x="111" y="116"/>
                      <a:pt x="106" y="114"/>
                    </a:cubicBezTo>
                    <a:cubicBezTo>
                      <a:pt x="104" y="114"/>
                      <a:pt x="103" y="113"/>
                      <a:pt x="102" y="113"/>
                    </a:cubicBezTo>
                    <a:cubicBezTo>
                      <a:pt x="95" y="110"/>
                      <a:pt x="90" y="108"/>
                      <a:pt x="86" y="106"/>
                    </a:cubicBezTo>
                    <a:cubicBezTo>
                      <a:pt x="83" y="104"/>
                      <a:pt x="80" y="100"/>
                      <a:pt x="77" y="96"/>
                    </a:cubicBezTo>
                    <a:cubicBezTo>
                      <a:pt x="75" y="92"/>
                      <a:pt x="74" y="88"/>
                      <a:pt x="74" y="82"/>
                    </a:cubicBezTo>
                    <a:cubicBezTo>
                      <a:pt x="74" y="75"/>
                      <a:pt x="76" y="69"/>
                      <a:pt x="80" y="63"/>
                    </a:cubicBezTo>
                    <a:cubicBezTo>
                      <a:pt x="84" y="58"/>
                      <a:pt x="91" y="54"/>
                      <a:pt x="100" y="53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100" y="44"/>
                      <a:pt x="101" y="42"/>
                      <a:pt x="103" y="42"/>
                    </a:cubicBezTo>
                    <a:cubicBezTo>
                      <a:pt x="106" y="42"/>
                      <a:pt x="106" y="42"/>
                      <a:pt x="106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10" y="42"/>
                      <a:pt x="112" y="44"/>
                      <a:pt x="112" y="46"/>
                    </a:cubicBezTo>
                    <a:cubicBezTo>
                      <a:pt x="112" y="53"/>
                      <a:pt x="112" y="53"/>
                      <a:pt x="112" y="53"/>
                    </a:cubicBezTo>
                    <a:cubicBezTo>
                      <a:pt x="124" y="55"/>
                      <a:pt x="132" y="61"/>
                      <a:pt x="137" y="73"/>
                    </a:cubicBezTo>
                    <a:cubicBezTo>
                      <a:pt x="137" y="74"/>
                      <a:pt x="136" y="76"/>
                      <a:pt x="135" y="77"/>
                    </a:cubicBezTo>
                    <a:cubicBezTo>
                      <a:pt x="124" y="81"/>
                      <a:pt x="124" y="81"/>
                      <a:pt x="124" y="81"/>
                    </a:cubicBezTo>
                    <a:cubicBezTo>
                      <a:pt x="123" y="82"/>
                      <a:pt x="121" y="81"/>
                      <a:pt x="120" y="80"/>
                    </a:cubicBezTo>
                    <a:cubicBezTo>
                      <a:pt x="117" y="72"/>
                      <a:pt x="112" y="69"/>
                      <a:pt x="106" y="69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2" y="69"/>
                      <a:pt x="100" y="70"/>
                      <a:pt x="98" y="72"/>
                    </a:cubicBezTo>
                    <a:cubicBezTo>
                      <a:pt x="96" y="74"/>
                      <a:pt x="95" y="76"/>
                      <a:pt x="95" y="79"/>
                    </a:cubicBezTo>
                    <a:cubicBezTo>
                      <a:pt x="95" y="82"/>
                      <a:pt x="96" y="85"/>
                      <a:pt x="98" y="86"/>
                    </a:cubicBezTo>
                    <a:cubicBezTo>
                      <a:pt x="99" y="88"/>
                      <a:pt x="102" y="89"/>
                      <a:pt x="106" y="90"/>
                    </a:cubicBezTo>
                    <a:cubicBezTo>
                      <a:pt x="107" y="91"/>
                      <a:pt x="109" y="92"/>
                      <a:pt x="111" y="92"/>
                    </a:cubicBezTo>
                    <a:cubicBezTo>
                      <a:pt x="118" y="95"/>
                      <a:pt x="123" y="97"/>
                      <a:pt x="127" y="100"/>
                    </a:cubicBezTo>
                    <a:cubicBezTo>
                      <a:pt x="131" y="102"/>
                      <a:pt x="135" y="105"/>
                      <a:pt x="137" y="109"/>
                    </a:cubicBezTo>
                    <a:cubicBezTo>
                      <a:pt x="139" y="113"/>
                      <a:pt x="141" y="118"/>
                      <a:pt x="141" y="124"/>
                    </a:cubicBezTo>
                    <a:cubicBezTo>
                      <a:pt x="141" y="132"/>
                      <a:pt x="138" y="139"/>
                      <a:pt x="133" y="14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Group 23"/>
              <p:cNvGrpSpPr/>
              <p:nvPr/>
            </p:nvGrpSpPr>
            <p:grpSpPr>
              <a:xfrm>
                <a:off x="6739878" y="4628951"/>
                <a:ext cx="347091" cy="347075"/>
                <a:chOff x="7216776" y="4857750"/>
                <a:chExt cx="585788" cy="558800"/>
              </a:xfrm>
              <a:grpFill/>
            </p:grpSpPr>
            <p:sp>
              <p:nvSpPr>
                <p:cNvPr id="37" name="Freeform: Shape 51"/>
                <p:cNvSpPr>
                  <a:spLocks/>
                </p:cNvSpPr>
                <p:nvPr/>
              </p:nvSpPr>
              <p:spPr bwMode="auto">
                <a:xfrm>
                  <a:off x="7635876" y="4857750"/>
                  <a:ext cx="166688" cy="165100"/>
                </a:xfrm>
                <a:custGeom>
                  <a:avLst/>
                  <a:gdLst>
                    <a:gd name="T0" fmla="*/ 38 w 49"/>
                    <a:gd name="T1" fmla="*/ 11 h 49"/>
                    <a:gd name="T2" fmla="*/ 3 w 49"/>
                    <a:gd name="T3" fmla="*/ 7 h 49"/>
                    <a:gd name="T4" fmla="*/ 2 w 49"/>
                    <a:gd name="T5" fmla="*/ 15 h 49"/>
                    <a:gd name="T6" fmla="*/ 34 w 49"/>
                    <a:gd name="T7" fmla="*/ 47 h 49"/>
                    <a:gd name="T8" fmla="*/ 42 w 49"/>
                    <a:gd name="T9" fmla="*/ 46 h 49"/>
                    <a:gd name="T10" fmla="*/ 38 w 49"/>
                    <a:gd name="T11" fmla="*/ 11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49">
                      <a:moveTo>
                        <a:pt x="38" y="11"/>
                      </a:moveTo>
                      <a:cubicBezTo>
                        <a:pt x="28" y="2"/>
                        <a:pt x="14" y="0"/>
                        <a:pt x="3" y="7"/>
                      </a:cubicBezTo>
                      <a:cubicBezTo>
                        <a:pt x="0" y="9"/>
                        <a:pt x="0" y="13"/>
                        <a:pt x="2" y="15"/>
                      </a:cubicBezTo>
                      <a:cubicBezTo>
                        <a:pt x="34" y="47"/>
                        <a:pt x="34" y="47"/>
                        <a:pt x="34" y="47"/>
                      </a:cubicBezTo>
                      <a:cubicBezTo>
                        <a:pt x="36" y="49"/>
                        <a:pt x="40" y="49"/>
                        <a:pt x="42" y="46"/>
                      </a:cubicBezTo>
                      <a:cubicBezTo>
                        <a:pt x="49" y="35"/>
                        <a:pt x="47" y="21"/>
                        <a:pt x="3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52"/>
                <p:cNvSpPr>
                  <a:spLocks/>
                </p:cNvSpPr>
                <p:nvPr/>
              </p:nvSpPr>
              <p:spPr bwMode="auto">
                <a:xfrm>
                  <a:off x="7254876" y="4905375"/>
                  <a:ext cx="496888" cy="511175"/>
                </a:xfrm>
                <a:custGeom>
                  <a:avLst/>
                  <a:gdLst>
                    <a:gd name="T0" fmla="*/ 134 w 147"/>
                    <a:gd name="T1" fmla="*/ 115 h 151"/>
                    <a:gd name="T2" fmla="*/ 147 w 147"/>
                    <a:gd name="T3" fmla="*/ 72 h 151"/>
                    <a:gd name="T4" fmla="*/ 75 w 147"/>
                    <a:gd name="T5" fmla="*/ 0 h 151"/>
                    <a:gd name="T6" fmla="*/ 74 w 147"/>
                    <a:gd name="T7" fmla="*/ 0 h 151"/>
                    <a:gd name="T8" fmla="*/ 3 w 147"/>
                    <a:gd name="T9" fmla="*/ 72 h 151"/>
                    <a:gd name="T10" fmla="*/ 15 w 147"/>
                    <a:gd name="T11" fmla="*/ 112 h 151"/>
                    <a:gd name="T12" fmla="*/ 2 w 147"/>
                    <a:gd name="T13" fmla="*/ 137 h 151"/>
                    <a:gd name="T14" fmla="*/ 6 w 147"/>
                    <a:gd name="T15" fmla="*/ 150 h 151"/>
                    <a:gd name="T16" fmla="*/ 11 w 147"/>
                    <a:gd name="T17" fmla="*/ 151 h 151"/>
                    <a:gd name="T18" fmla="*/ 20 w 147"/>
                    <a:gd name="T19" fmla="*/ 146 h 151"/>
                    <a:gd name="T20" fmla="*/ 29 w 147"/>
                    <a:gd name="T21" fmla="*/ 128 h 151"/>
                    <a:gd name="T22" fmla="*/ 74 w 147"/>
                    <a:gd name="T23" fmla="*/ 145 h 151"/>
                    <a:gd name="T24" fmla="*/ 75 w 147"/>
                    <a:gd name="T25" fmla="*/ 145 h 151"/>
                    <a:gd name="T26" fmla="*/ 119 w 147"/>
                    <a:gd name="T27" fmla="*/ 129 h 151"/>
                    <a:gd name="T28" fmla="*/ 127 w 147"/>
                    <a:gd name="T29" fmla="*/ 146 h 151"/>
                    <a:gd name="T30" fmla="*/ 136 w 147"/>
                    <a:gd name="T31" fmla="*/ 151 h 151"/>
                    <a:gd name="T32" fmla="*/ 141 w 147"/>
                    <a:gd name="T33" fmla="*/ 150 h 151"/>
                    <a:gd name="T34" fmla="*/ 145 w 147"/>
                    <a:gd name="T35" fmla="*/ 137 h 151"/>
                    <a:gd name="T36" fmla="*/ 134 w 147"/>
                    <a:gd name="T37" fmla="*/ 115 h 151"/>
                    <a:gd name="T38" fmla="*/ 75 w 147"/>
                    <a:gd name="T39" fmla="*/ 125 h 151"/>
                    <a:gd name="T40" fmla="*/ 74 w 147"/>
                    <a:gd name="T41" fmla="*/ 125 h 151"/>
                    <a:gd name="T42" fmla="*/ 22 w 147"/>
                    <a:gd name="T43" fmla="*/ 72 h 151"/>
                    <a:gd name="T44" fmla="*/ 74 w 147"/>
                    <a:gd name="T45" fmla="*/ 20 h 151"/>
                    <a:gd name="T46" fmla="*/ 75 w 147"/>
                    <a:gd name="T47" fmla="*/ 19 h 151"/>
                    <a:gd name="T48" fmla="*/ 128 w 147"/>
                    <a:gd name="T49" fmla="*/ 72 h 151"/>
                    <a:gd name="T50" fmla="*/ 75 w 147"/>
                    <a:gd name="T51" fmla="*/ 12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7" h="151">
                      <a:moveTo>
                        <a:pt x="134" y="115"/>
                      </a:moveTo>
                      <a:cubicBezTo>
                        <a:pt x="142" y="103"/>
                        <a:pt x="147" y="88"/>
                        <a:pt x="147" y="72"/>
                      </a:cubicBezTo>
                      <a:cubicBezTo>
                        <a:pt x="147" y="32"/>
                        <a:pt x="115" y="0"/>
                        <a:pt x="75" y="0"/>
                      </a:cubicBezTo>
                      <a:cubicBezTo>
                        <a:pt x="75" y="0"/>
                        <a:pt x="74" y="0"/>
                        <a:pt x="74" y="0"/>
                      </a:cubicBezTo>
                      <a:cubicBezTo>
                        <a:pt x="35" y="0"/>
                        <a:pt x="3" y="33"/>
                        <a:pt x="3" y="72"/>
                      </a:cubicBezTo>
                      <a:cubicBezTo>
                        <a:pt x="3" y="87"/>
                        <a:pt x="7" y="101"/>
                        <a:pt x="15" y="112"/>
                      </a:cubicBezTo>
                      <a:cubicBezTo>
                        <a:pt x="2" y="137"/>
                        <a:pt x="2" y="137"/>
                        <a:pt x="2" y="137"/>
                      </a:cubicBezTo>
                      <a:cubicBezTo>
                        <a:pt x="0" y="142"/>
                        <a:pt x="2" y="148"/>
                        <a:pt x="6" y="150"/>
                      </a:cubicBezTo>
                      <a:cubicBezTo>
                        <a:pt x="8" y="151"/>
                        <a:pt x="9" y="151"/>
                        <a:pt x="11" y="151"/>
                      </a:cubicBezTo>
                      <a:cubicBezTo>
                        <a:pt x="14" y="151"/>
                        <a:pt x="18" y="149"/>
                        <a:pt x="20" y="146"/>
                      </a:cubicBezTo>
                      <a:cubicBezTo>
                        <a:pt x="29" y="128"/>
                        <a:pt x="29" y="128"/>
                        <a:pt x="29" y="128"/>
                      </a:cubicBezTo>
                      <a:cubicBezTo>
                        <a:pt x="41" y="138"/>
                        <a:pt x="57" y="145"/>
                        <a:pt x="74" y="145"/>
                      </a:cubicBezTo>
                      <a:cubicBezTo>
                        <a:pt x="74" y="145"/>
                        <a:pt x="75" y="145"/>
                        <a:pt x="75" y="145"/>
                      </a:cubicBezTo>
                      <a:cubicBezTo>
                        <a:pt x="92" y="145"/>
                        <a:pt x="107" y="139"/>
                        <a:pt x="119" y="129"/>
                      </a:cubicBezTo>
                      <a:cubicBezTo>
                        <a:pt x="127" y="146"/>
                        <a:pt x="127" y="146"/>
                        <a:pt x="127" y="146"/>
                      </a:cubicBezTo>
                      <a:cubicBezTo>
                        <a:pt x="129" y="149"/>
                        <a:pt x="133" y="151"/>
                        <a:pt x="136" y="151"/>
                      </a:cubicBezTo>
                      <a:cubicBezTo>
                        <a:pt x="138" y="151"/>
                        <a:pt x="139" y="151"/>
                        <a:pt x="141" y="150"/>
                      </a:cubicBezTo>
                      <a:cubicBezTo>
                        <a:pt x="145" y="148"/>
                        <a:pt x="147" y="142"/>
                        <a:pt x="145" y="137"/>
                      </a:cubicBezTo>
                      <a:lnTo>
                        <a:pt x="134" y="115"/>
                      </a:lnTo>
                      <a:close/>
                      <a:moveTo>
                        <a:pt x="75" y="125"/>
                      </a:moveTo>
                      <a:cubicBezTo>
                        <a:pt x="75" y="125"/>
                        <a:pt x="74" y="125"/>
                        <a:pt x="74" y="125"/>
                      </a:cubicBezTo>
                      <a:cubicBezTo>
                        <a:pt x="45" y="125"/>
                        <a:pt x="22" y="101"/>
                        <a:pt x="22" y="72"/>
                      </a:cubicBezTo>
                      <a:cubicBezTo>
                        <a:pt x="22" y="43"/>
                        <a:pt x="45" y="20"/>
                        <a:pt x="74" y="20"/>
                      </a:cubicBezTo>
                      <a:cubicBezTo>
                        <a:pt x="74" y="20"/>
                        <a:pt x="75" y="19"/>
                        <a:pt x="75" y="19"/>
                      </a:cubicBezTo>
                      <a:cubicBezTo>
                        <a:pt x="104" y="19"/>
                        <a:pt x="128" y="43"/>
                        <a:pt x="128" y="72"/>
                      </a:cubicBezTo>
                      <a:cubicBezTo>
                        <a:pt x="128" y="102"/>
                        <a:pt x="104" y="125"/>
                        <a:pt x="75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53"/>
                <p:cNvSpPr>
                  <a:spLocks/>
                </p:cNvSpPr>
                <p:nvPr/>
              </p:nvSpPr>
              <p:spPr bwMode="auto">
                <a:xfrm>
                  <a:off x="7405688" y="5057775"/>
                  <a:ext cx="119063" cy="212725"/>
                </a:xfrm>
                <a:custGeom>
                  <a:avLst/>
                  <a:gdLst>
                    <a:gd name="T0" fmla="*/ 30 w 35"/>
                    <a:gd name="T1" fmla="*/ 0 h 63"/>
                    <a:gd name="T2" fmla="*/ 29 w 35"/>
                    <a:gd name="T3" fmla="*/ 0 h 63"/>
                    <a:gd name="T4" fmla="*/ 24 w 35"/>
                    <a:gd name="T5" fmla="*/ 6 h 63"/>
                    <a:gd name="T6" fmla="*/ 24 w 35"/>
                    <a:gd name="T7" fmla="*/ 27 h 63"/>
                    <a:gd name="T8" fmla="*/ 2 w 35"/>
                    <a:gd name="T9" fmla="*/ 54 h 63"/>
                    <a:gd name="T10" fmla="*/ 3 w 35"/>
                    <a:gd name="T11" fmla="*/ 61 h 63"/>
                    <a:gd name="T12" fmla="*/ 6 w 35"/>
                    <a:gd name="T13" fmla="*/ 63 h 63"/>
                    <a:gd name="T14" fmla="*/ 10 w 35"/>
                    <a:gd name="T15" fmla="*/ 61 h 63"/>
                    <a:gd name="T16" fmla="*/ 29 w 35"/>
                    <a:gd name="T17" fmla="*/ 39 h 63"/>
                    <a:gd name="T18" fmla="*/ 33 w 35"/>
                    <a:gd name="T19" fmla="*/ 34 h 63"/>
                    <a:gd name="T20" fmla="*/ 35 w 35"/>
                    <a:gd name="T21" fmla="*/ 29 h 63"/>
                    <a:gd name="T22" fmla="*/ 35 w 35"/>
                    <a:gd name="T23" fmla="*/ 6 h 63"/>
                    <a:gd name="T24" fmla="*/ 30 w 35"/>
                    <a:gd name="T2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63">
                      <a:moveTo>
                        <a:pt x="30" y="0"/>
                      </a:moveTo>
                      <a:cubicBezTo>
                        <a:pt x="30" y="0"/>
                        <a:pt x="29" y="0"/>
                        <a:pt x="29" y="0"/>
                      </a:cubicBezTo>
                      <a:cubicBezTo>
                        <a:pt x="26" y="1"/>
                        <a:pt x="24" y="3"/>
                        <a:pt x="24" y="6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0" y="56"/>
                        <a:pt x="0" y="59"/>
                        <a:pt x="3" y="61"/>
                      </a:cubicBezTo>
                      <a:cubicBezTo>
                        <a:pt x="4" y="62"/>
                        <a:pt x="5" y="63"/>
                        <a:pt x="6" y="63"/>
                      </a:cubicBezTo>
                      <a:cubicBezTo>
                        <a:pt x="8" y="63"/>
                        <a:pt x="9" y="62"/>
                        <a:pt x="10" y="61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5" y="33"/>
                        <a:pt x="35" y="31"/>
                        <a:pt x="35" y="29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3"/>
                        <a:pt x="33" y="0"/>
                        <a:pt x="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54"/>
                <p:cNvSpPr>
                  <a:spLocks/>
                </p:cNvSpPr>
                <p:nvPr/>
              </p:nvSpPr>
              <p:spPr bwMode="auto">
                <a:xfrm>
                  <a:off x="7216776" y="4857750"/>
                  <a:ext cx="166688" cy="165100"/>
                </a:xfrm>
                <a:custGeom>
                  <a:avLst/>
                  <a:gdLst>
                    <a:gd name="T0" fmla="*/ 11 w 49"/>
                    <a:gd name="T1" fmla="*/ 11 h 49"/>
                    <a:gd name="T2" fmla="*/ 7 w 49"/>
                    <a:gd name="T3" fmla="*/ 46 h 49"/>
                    <a:gd name="T4" fmla="*/ 14 w 49"/>
                    <a:gd name="T5" fmla="*/ 47 h 49"/>
                    <a:gd name="T6" fmla="*/ 46 w 49"/>
                    <a:gd name="T7" fmla="*/ 15 h 49"/>
                    <a:gd name="T8" fmla="*/ 45 w 49"/>
                    <a:gd name="T9" fmla="*/ 7 h 49"/>
                    <a:gd name="T10" fmla="*/ 11 w 49"/>
                    <a:gd name="T11" fmla="*/ 11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49">
                      <a:moveTo>
                        <a:pt x="11" y="11"/>
                      </a:moveTo>
                      <a:cubicBezTo>
                        <a:pt x="1" y="21"/>
                        <a:pt x="0" y="35"/>
                        <a:pt x="7" y="46"/>
                      </a:cubicBezTo>
                      <a:cubicBezTo>
                        <a:pt x="9" y="49"/>
                        <a:pt x="12" y="49"/>
                        <a:pt x="14" y="47"/>
                      </a:cubicBezTo>
                      <a:cubicBezTo>
                        <a:pt x="46" y="15"/>
                        <a:pt x="46" y="15"/>
                        <a:pt x="46" y="15"/>
                      </a:cubicBezTo>
                      <a:cubicBezTo>
                        <a:pt x="49" y="13"/>
                        <a:pt x="48" y="9"/>
                        <a:pt x="45" y="7"/>
                      </a:cubicBezTo>
                      <a:cubicBezTo>
                        <a:pt x="35" y="0"/>
                        <a:pt x="20" y="2"/>
                        <a:pt x="1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0" name="Group 30"/>
              <p:cNvGrpSpPr/>
              <p:nvPr/>
            </p:nvGrpSpPr>
            <p:grpSpPr>
              <a:xfrm>
                <a:off x="3822057" y="3067110"/>
                <a:ext cx="2074083" cy="1101371"/>
                <a:chOff x="2292351" y="2343150"/>
                <a:chExt cx="3500437" cy="1773238"/>
              </a:xfrm>
              <a:grpFill/>
            </p:grpSpPr>
            <p:sp>
              <p:nvSpPr>
                <p:cNvPr id="31" name="Freeform: Shape 45"/>
                <p:cNvSpPr>
                  <a:spLocks/>
                </p:cNvSpPr>
                <p:nvPr/>
              </p:nvSpPr>
              <p:spPr bwMode="auto">
                <a:xfrm>
                  <a:off x="4595813" y="3090863"/>
                  <a:ext cx="439738" cy="531812"/>
                </a:xfrm>
                <a:custGeom>
                  <a:avLst/>
                  <a:gdLst>
                    <a:gd name="T0" fmla="*/ 0 w 130"/>
                    <a:gd name="T1" fmla="*/ 66 h 157"/>
                    <a:gd name="T2" fmla="*/ 69 w 130"/>
                    <a:gd name="T3" fmla="*/ 3 h 157"/>
                    <a:gd name="T4" fmla="*/ 128 w 130"/>
                    <a:gd name="T5" fmla="*/ 62 h 157"/>
                    <a:gd name="T6" fmla="*/ 104 w 130"/>
                    <a:gd name="T7" fmla="*/ 117 h 157"/>
                    <a:gd name="T8" fmla="*/ 98 w 130"/>
                    <a:gd name="T9" fmla="*/ 127 h 157"/>
                    <a:gd name="T10" fmla="*/ 98 w 130"/>
                    <a:gd name="T11" fmla="*/ 143 h 157"/>
                    <a:gd name="T12" fmla="*/ 85 w 130"/>
                    <a:gd name="T13" fmla="*/ 157 h 157"/>
                    <a:gd name="T14" fmla="*/ 43 w 130"/>
                    <a:gd name="T15" fmla="*/ 157 h 157"/>
                    <a:gd name="T16" fmla="*/ 30 w 130"/>
                    <a:gd name="T17" fmla="*/ 143 h 157"/>
                    <a:gd name="T18" fmla="*/ 30 w 130"/>
                    <a:gd name="T19" fmla="*/ 127 h 157"/>
                    <a:gd name="T20" fmla="*/ 25 w 130"/>
                    <a:gd name="T21" fmla="*/ 117 h 157"/>
                    <a:gd name="T22" fmla="*/ 0 w 130"/>
                    <a:gd name="T23" fmla="*/ 66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0" h="157">
                      <a:moveTo>
                        <a:pt x="0" y="66"/>
                      </a:moveTo>
                      <a:cubicBezTo>
                        <a:pt x="0" y="30"/>
                        <a:pt x="31" y="0"/>
                        <a:pt x="69" y="3"/>
                      </a:cubicBezTo>
                      <a:cubicBezTo>
                        <a:pt x="100" y="5"/>
                        <a:pt x="126" y="30"/>
                        <a:pt x="128" y="62"/>
                      </a:cubicBezTo>
                      <a:cubicBezTo>
                        <a:pt x="130" y="84"/>
                        <a:pt x="120" y="104"/>
                        <a:pt x="104" y="117"/>
                      </a:cubicBezTo>
                      <a:cubicBezTo>
                        <a:pt x="100" y="119"/>
                        <a:pt x="98" y="123"/>
                        <a:pt x="98" y="127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51"/>
                        <a:pt x="92" y="157"/>
                        <a:pt x="85" y="157"/>
                      </a:cubicBezTo>
                      <a:cubicBezTo>
                        <a:pt x="43" y="157"/>
                        <a:pt x="43" y="157"/>
                        <a:pt x="43" y="157"/>
                      </a:cubicBezTo>
                      <a:cubicBezTo>
                        <a:pt x="36" y="157"/>
                        <a:pt x="30" y="151"/>
                        <a:pt x="30" y="143"/>
                      </a:cubicBezTo>
                      <a:cubicBezTo>
                        <a:pt x="30" y="127"/>
                        <a:pt x="30" y="127"/>
                        <a:pt x="30" y="127"/>
                      </a:cubicBezTo>
                      <a:cubicBezTo>
                        <a:pt x="30" y="123"/>
                        <a:pt x="28" y="119"/>
                        <a:pt x="25" y="117"/>
                      </a:cubicBezTo>
                      <a:cubicBezTo>
                        <a:pt x="10" y="105"/>
                        <a:pt x="0" y="87"/>
                        <a:pt x="0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46"/>
                <p:cNvSpPr>
                  <a:spLocks/>
                </p:cNvSpPr>
                <p:nvPr/>
              </p:nvSpPr>
              <p:spPr bwMode="auto">
                <a:xfrm>
                  <a:off x="4703763" y="3646488"/>
                  <a:ext cx="215900" cy="39687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47"/>
                <p:cNvSpPr>
                  <a:spLocks/>
                </p:cNvSpPr>
                <p:nvPr/>
              </p:nvSpPr>
              <p:spPr bwMode="auto">
                <a:xfrm>
                  <a:off x="4703763" y="3709988"/>
                  <a:ext cx="215900" cy="41275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48"/>
                <p:cNvSpPr>
                  <a:spLocks/>
                </p:cNvSpPr>
                <p:nvPr/>
              </p:nvSpPr>
              <p:spPr bwMode="auto">
                <a:xfrm>
                  <a:off x="4703763" y="3775075"/>
                  <a:ext cx="215900" cy="39687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Oval 49"/>
                <p:cNvSpPr>
                  <a:spLocks/>
                </p:cNvSpPr>
                <p:nvPr/>
              </p:nvSpPr>
              <p:spPr bwMode="auto">
                <a:xfrm>
                  <a:off x="5481638" y="2343150"/>
                  <a:ext cx="311150" cy="311150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Oval 50"/>
                <p:cNvSpPr>
                  <a:spLocks/>
                </p:cNvSpPr>
                <p:nvPr/>
              </p:nvSpPr>
              <p:spPr bwMode="auto">
                <a:xfrm>
                  <a:off x="2292351" y="3805238"/>
                  <a:ext cx="306388" cy="311150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" name="Group 31"/>
            <p:cNvGrpSpPr/>
            <p:nvPr/>
          </p:nvGrpSpPr>
          <p:grpSpPr>
            <a:xfrm rot="11305696">
              <a:off x="7810656" y="2916625"/>
              <a:ext cx="934719" cy="2024506"/>
              <a:chOff x="1498443" y="3296141"/>
              <a:chExt cx="1376598" cy="2280056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6" name="Group 40"/>
              <p:cNvGrpSpPr/>
              <p:nvPr/>
            </p:nvGrpSpPr>
            <p:grpSpPr>
              <a:xfrm rot="20700000">
                <a:off x="1498443" y="3464825"/>
                <a:ext cx="1055686" cy="2111372"/>
                <a:chOff x="1480457" y="3328209"/>
                <a:chExt cx="1055686" cy="2111372"/>
              </a:xfrm>
              <a:grpFill/>
            </p:grpSpPr>
            <p:sp>
              <p:nvSpPr>
                <p:cNvPr id="19" name="Freeform: Shape 43"/>
                <p:cNvSpPr>
                  <a:spLocks/>
                </p:cNvSpPr>
                <p:nvPr/>
              </p:nvSpPr>
              <p:spPr bwMode="auto">
                <a:xfrm>
                  <a:off x="1480457" y="3328209"/>
                  <a:ext cx="1055686" cy="1055686"/>
                </a:xfrm>
                <a:custGeom>
                  <a:avLst/>
                  <a:gdLst>
                    <a:gd name="T0" fmla="*/ 482 w 482"/>
                    <a:gd name="T1" fmla="*/ 36 h 482"/>
                    <a:gd name="T2" fmla="*/ 482 w 482"/>
                    <a:gd name="T3" fmla="*/ 0 h 482"/>
                    <a:gd name="T4" fmla="*/ 0 w 482"/>
                    <a:gd name="T5" fmla="*/ 482 h 482"/>
                    <a:gd name="T6" fmla="*/ 36 w 482"/>
                    <a:gd name="T7" fmla="*/ 482 h 482"/>
                    <a:gd name="T8" fmla="*/ 482 w 482"/>
                    <a:gd name="T9" fmla="*/ 36 h 4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2" h="482">
                      <a:moveTo>
                        <a:pt x="482" y="36"/>
                      </a:moveTo>
                      <a:cubicBezTo>
                        <a:pt x="482" y="0"/>
                        <a:pt x="482" y="0"/>
                        <a:pt x="482" y="0"/>
                      </a:cubicBezTo>
                      <a:cubicBezTo>
                        <a:pt x="216" y="0"/>
                        <a:pt x="0" y="216"/>
                        <a:pt x="0" y="482"/>
                      </a:cubicBezTo>
                      <a:cubicBezTo>
                        <a:pt x="36" y="482"/>
                        <a:pt x="36" y="482"/>
                        <a:pt x="36" y="482"/>
                      </a:cubicBezTo>
                      <a:cubicBezTo>
                        <a:pt x="36" y="236"/>
                        <a:pt x="235" y="36"/>
                        <a:pt x="482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Freeform: Shape 44"/>
                <p:cNvSpPr>
                  <a:spLocks/>
                </p:cNvSpPr>
                <p:nvPr/>
              </p:nvSpPr>
              <p:spPr bwMode="auto">
                <a:xfrm>
                  <a:off x="1480457" y="4383895"/>
                  <a:ext cx="1055686" cy="1055686"/>
                </a:xfrm>
                <a:custGeom>
                  <a:avLst/>
                  <a:gdLst>
                    <a:gd name="T0" fmla="*/ 36 w 482"/>
                    <a:gd name="T1" fmla="*/ 0 h 482"/>
                    <a:gd name="T2" fmla="*/ 36 w 482"/>
                    <a:gd name="T3" fmla="*/ 0 h 482"/>
                    <a:gd name="T4" fmla="*/ 0 w 482"/>
                    <a:gd name="T5" fmla="*/ 0 h 482"/>
                    <a:gd name="T6" fmla="*/ 482 w 482"/>
                    <a:gd name="T7" fmla="*/ 482 h 482"/>
                    <a:gd name="T8" fmla="*/ 482 w 482"/>
                    <a:gd name="T9" fmla="*/ 447 h 482"/>
                    <a:gd name="T10" fmla="*/ 36 w 482"/>
                    <a:gd name="T11" fmla="*/ 0 h 4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2" h="482"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67"/>
                        <a:pt x="216" y="482"/>
                        <a:pt x="482" y="482"/>
                      </a:cubicBezTo>
                      <a:cubicBezTo>
                        <a:pt x="482" y="447"/>
                        <a:pt x="482" y="447"/>
                        <a:pt x="482" y="447"/>
                      </a:cubicBezTo>
                      <a:cubicBezTo>
                        <a:pt x="235" y="447"/>
                        <a:pt x="36" y="247"/>
                        <a:pt x="3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7" name="Oval 41"/>
              <p:cNvSpPr/>
              <p:nvPr/>
            </p:nvSpPr>
            <p:spPr>
              <a:xfrm>
                <a:off x="2221301" y="3296141"/>
                <a:ext cx="174172" cy="1741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Oval 42"/>
              <p:cNvSpPr/>
              <p:nvPr/>
            </p:nvSpPr>
            <p:spPr>
              <a:xfrm>
                <a:off x="2700869" y="5282871"/>
                <a:ext cx="174172" cy="1741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TextBox 32"/>
            <p:cNvSpPr txBox="1">
              <a:spLocks/>
            </p:cNvSpPr>
            <p:nvPr/>
          </p:nvSpPr>
          <p:spPr>
            <a:xfrm>
              <a:off x="7684039" y="2068885"/>
              <a:ext cx="3397226" cy="7314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8" name="TextBox 33"/>
            <p:cNvSpPr txBox="1"/>
            <p:nvPr/>
          </p:nvSpPr>
          <p:spPr>
            <a:xfrm>
              <a:off x="7648523" y="1733257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9" name="TextBox 34"/>
            <p:cNvSpPr txBox="1">
              <a:spLocks/>
            </p:cNvSpPr>
            <p:nvPr/>
          </p:nvSpPr>
          <p:spPr>
            <a:xfrm>
              <a:off x="371364" y="2516507"/>
              <a:ext cx="3397226" cy="7314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0" name="TextBox 35"/>
            <p:cNvSpPr txBox="1"/>
            <p:nvPr/>
          </p:nvSpPr>
          <p:spPr>
            <a:xfrm>
              <a:off x="2166677" y="2176707"/>
              <a:ext cx="1601913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1" name="TextBox 36"/>
            <p:cNvSpPr txBox="1">
              <a:spLocks/>
            </p:cNvSpPr>
            <p:nvPr/>
          </p:nvSpPr>
          <p:spPr>
            <a:xfrm>
              <a:off x="1214994" y="5153951"/>
              <a:ext cx="3397226" cy="7314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2" name="TextBox 37"/>
            <p:cNvSpPr txBox="1"/>
            <p:nvPr/>
          </p:nvSpPr>
          <p:spPr>
            <a:xfrm>
              <a:off x="2983692" y="4812056"/>
              <a:ext cx="1601913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3" name="TextBox 38"/>
            <p:cNvSpPr txBox="1">
              <a:spLocks/>
            </p:cNvSpPr>
            <p:nvPr/>
          </p:nvSpPr>
          <p:spPr>
            <a:xfrm>
              <a:off x="8976460" y="3828126"/>
              <a:ext cx="3397226" cy="7314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4" name="TextBox 39"/>
            <p:cNvSpPr txBox="1"/>
            <p:nvPr/>
          </p:nvSpPr>
          <p:spPr>
            <a:xfrm>
              <a:off x="8940944" y="349249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5" name="Freeform: Shape 76"/>
            <p:cNvSpPr>
              <a:spLocks/>
            </p:cNvSpPr>
            <p:nvPr/>
          </p:nvSpPr>
          <p:spPr bwMode="auto">
            <a:xfrm>
              <a:off x="5476382" y="4812056"/>
              <a:ext cx="492888" cy="334256"/>
            </a:xfrm>
            <a:custGeom>
              <a:avLst/>
              <a:gdLst>
                <a:gd name="T0" fmla="*/ 524 w 524"/>
                <a:gd name="T1" fmla="*/ 339 h 339"/>
                <a:gd name="T2" fmla="*/ 0 w 524"/>
                <a:gd name="T3" fmla="*/ 339 h 339"/>
                <a:gd name="T4" fmla="*/ 0 w 524"/>
                <a:gd name="T5" fmla="*/ 0 h 339"/>
                <a:gd name="T6" fmla="*/ 262 w 524"/>
                <a:gd name="T7" fmla="*/ 179 h 339"/>
                <a:gd name="T8" fmla="*/ 524 w 524"/>
                <a:gd name="T9" fmla="*/ 0 h 339"/>
                <a:gd name="T10" fmla="*/ 524 w 524"/>
                <a:gd name="T11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4" h="339">
                  <a:moveTo>
                    <a:pt x="524" y="339"/>
                  </a:moveTo>
                  <a:lnTo>
                    <a:pt x="0" y="339"/>
                  </a:lnTo>
                  <a:lnTo>
                    <a:pt x="0" y="0"/>
                  </a:lnTo>
                  <a:lnTo>
                    <a:pt x="262" y="179"/>
                  </a:lnTo>
                  <a:lnTo>
                    <a:pt x="524" y="0"/>
                  </a:lnTo>
                  <a:lnTo>
                    <a:pt x="524" y="339"/>
                  </a:lnTo>
                  <a:close/>
                </a:path>
              </a:pathLst>
            </a:custGeom>
            <a:solidFill>
              <a:schemeClr val="accent2"/>
            </a:solidFill>
            <a:ln w="555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7" name="Title 1">
            <a:extLst>
              <a:ext uri="{FF2B5EF4-FFF2-40B4-BE49-F238E27FC236}">
                <a16:creationId xmlns:a16="http://schemas.microsoft.com/office/drawing/2014/main" id="{EADE0D49-D602-47D2-AC43-FCB34B0B10D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教学内容</a:t>
            </a:r>
          </a:p>
        </p:txBody>
      </p:sp>
    </p:spTree>
    <p:extLst>
      <p:ext uri="{BB962C8B-B14F-4D97-AF65-F5344CB8AC3E}">
        <p14:creationId xmlns:p14="http://schemas.microsoft.com/office/powerpoint/2010/main" val="377753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447 -0.951445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5600" y="1849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C1DD024-EA98-4296-9333-D79DD9B9D6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606" y="424190"/>
            <a:ext cx="5104606" cy="5104606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76AC44AE-95F9-495A-8AC1-AE693A62E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93" y="227272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教学总结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EBCD150-CE52-45DB-A9B1-396944107CFB}"/>
              </a:ext>
            </a:extLst>
          </p:cNvPr>
          <p:cNvSpPr/>
          <p:nvPr/>
        </p:nvSpPr>
        <p:spPr>
          <a:xfrm>
            <a:off x="6084168" y="1419622"/>
            <a:ext cx="16086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sz="6000" spc="300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720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>
            <a:extLst>
              <a:ext uri="{FF2B5EF4-FFF2-40B4-BE49-F238E27FC236}">
                <a16:creationId xmlns:a16="http://schemas.microsoft.com/office/drawing/2014/main" id="{5BC58E62-6F2B-425C-8D30-907D2158659E}"/>
              </a:ext>
            </a:extLst>
          </p:cNvPr>
          <p:cNvSpPr/>
          <p:nvPr/>
        </p:nvSpPr>
        <p:spPr bwMode="auto">
          <a:xfrm>
            <a:off x="1142619" y="555526"/>
            <a:ext cx="2349261" cy="35052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eaVert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zh-CN" altLang="en-US" sz="4800" b="1" spc="300" dirty="0">
                <a:solidFill>
                  <a:schemeClr val="accent1"/>
                </a:solidFill>
              </a:rPr>
              <a:t>目录 </a:t>
            </a:r>
            <a:br>
              <a:rPr lang="zh-CN" altLang="en-US" sz="4800" b="1" spc="300" dirty="0">
                <a:solidFill>
                  <a:schemeClr val="accent1"/>
                </a:solidFill>
              </a:rPr>
            </a:br>
            <a:r>
              <a:rPr lang="en-US" altLang="zh-CN" sz="4800" b="1" spc="300" dirty="0">
                <a:solidFill>
                  <a:schemeClr val="accent1"/>
                </a:solidFill>
              </a:rPr>
              <a:t>CONTENT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EDF33F7-415C-488A-9420-8F84C9DF4724}"/>
              </a:ext>
            </a:extLst>
          </p:cNvPr>
          <p:cNvSpPr/>
          <p:nvPr/>
        </p:nvSpPr>
        <p:spPr bwMode="auto">
          <a:xfrm>
            <a:off x="3329862" y="897565"/>
            <a:ext cx="5814137" cy="675075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01.</a:t>
            </a:r>
            <a:r>
              <a:rPr lang="zh-CN" altLang="en-US" sz="2800" b="1" dirty="0">
                <a:solidFill>
                  <a:schemeClr val="bg1"/>
                </a:solidFill>
              </a:rPr>
              <a:t>教学分析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0F0E409-8700-440B-8C0C-C69CE18039FE}"/>
              </a:ext>
            </a:extLst>
          </p:cNvPr>
          <p:cNvSpPr/>
          <p:nvPr/>
        </p:nvSpPr>
        <p:spPr bwMode="auto">
          <a:xfrm>
            <a:off x="3329862" y="1572640"/>
            <a:ext cx="5814137" cy="675075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02.</a:t>
            </a:r>
            <a:r>
              <a:rPr lang="zh-CN" altLang="en-US" sz="2800" b="1" dirty="0">
                <a:solidFill>
                  <a:schemeClr val="bg1"/>
                </a:solidFill>
              </a:rPr>
              <a:t>教学方案 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69C1559-7F35-4775-93A3-77AA0D69C9F6}"/>
              </a:ext>
            </a:extLst>
          </p:cNvPr>
          <p:cNvSpPr/>
          <p:nvPr/>
        </p:nvSpPr>
        <p:spPr bwMode="auto">
          <a:xfrm>
            <a:off x="3329862" y="2247715"/>
            <a:ext cx="5814137" cy="675075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03.</a:t>
            </a:r>
            <a:r>
              <a:rPr lang="zh-CN" altLang="en-US" sz="2800" b="1" dirty="0">
                <a:solidFill>
                  <a:schemeClr val="bg1"/>
                </a:solidFill>
              </a:rPr>
              <a:t>教学内容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BC08C05-4EC2-4690-8B33-F74E017E3084}"/>
              </a:ext>
            </a:extLst>
          </p:cNvPr>
          <p:cNvSpPr/>
          <p:nvPr/>
        </p:nvSpPr>
        <p:spPr bwMode="auto">
          <a:xfrm>
            <a:off x="3329862" y="2922790"/>
            <a:ext cx="5814137" cy="675075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04.</a:t>
            </a:r>
            <a:r>
              <a:rPr lang="zh-CN" altLang="en-US" sz="2800" b="1" dirty="0">
                <a:solidFill>
                  <a:schemeClr val="bg1"/>
                </a:solidFill>
              </a:rPr>
              <a:t>教学总结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6A82235-0268-4304-AEC1-8DF15AF3870B}"/>
              </a:ext>
            </a:extLst>
          </p:cNvPr>
          <p:cNvGrpSpPr/>
          <p:nvPr/>
        </p:nvGrpSpPr>
        <p:grpSpPr>
          <a:xfrm>
            <a:off x="1" y="897565"/>
            <a:ext cx="1142619" cy="2700300"/>
            <a:chOff x="4427958" y="1196752"/>
            <a:chExt cx="7764041" cy="36004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F88F277-4E36-47D2-BBC3-4A0A0E17D3A0}"/>
                </a:ext>
              </a:extLst>
            </p:cNvPr>
            <p:cNvSpPr/>
            <p:nvPr/>
          </p:nvSpPr>
          <p:spPr bwMode="auto">
            <a:xfrm>
              <a:off x="4427958" y="1196752"/>
              <a:ext cx="7764041" cy="900100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FDC75E7-1742-442A-8025-803872F3EDE5}"/>
                </a:ext>
              </a:extLst>
            </p:cNvPr>
            <p:cNvSpPr/>
            <p:nvPr/>
          </p:nvSpPr>
          <p:spPr bwMode="auto">
            <a:xfrm>
              <a:off x="4427958" y="2096852"/>
              <a:ext cx="7764041" cy="900100"/>
            </a:xfrm>
            <a:prstGeom prst="rect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64EE860-2D9E-44FE-9866-3516B10E9F75}"/>
                </a:ext>
              </a:extLst>
            </p:cNvPr>
            <p:cNvSpPr/>
            <p:nvPr/>
          </p:nvSpPr>
          <p:spPr bwMode="auto">
            <a:xfrm>
              <a:off x="4427958" y="2996952"/>
              <a:ext cx="7764041" cy="900100"/>
            </a:xfrm>
            <a:prstGeom prst="rect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ACEE167-5E29-4969-B357-66CD782143E5}"/>
                </a:ext>
              </a:extLst>
            </p:cNvPr>
            <p:cNvSpPr/>
            <p:nvPr/>
          </p:nvSpPr>
          <p:spPr bwMode="auto">
            <a:xfrm>
              <a:off x="4427958" y="3897052"/>
              <a:ext cx="7764041" cy="900100"/>
            </a:xfrm>
            <a:prstGeom prst="rect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3528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2909607" y="1113588"/>
            <a:ext cx="3350002" cy="3349994"/>
            <a:chOff x="3873007" y="1376772"/>
            <a:chExt cx="4466670" cy="4466659"/>
          </a:xfrm>
        </p:grpSpPr>
        <p:sp>
          <p:nvSpPr>
            <p:cNvPr id="17" name="Freeform: Shape 32"/>
            <p:cNvSpPr>
              <a:spLocks/>
            </p:cNvSpPr>
            <p:nvPr/>
          </p:nvSpPr>
          <p:spPr bwMode="auto">
            <a:xfrm>
              <a:off x="4338611" y="1376772"/>
              <a:ext cx="2114960" cy="1609892"/>
            </a:xfrm>
            <a:custGeom>
              <a:avLst/>
              <a:gdLst/>
              <a:ahLst/>
              <a:cxnLst>
                <a:cxn ang="0">
                  <a:pos x="71" y="211"/>
                </a:cxn>
                <a:cxn ang="0">
                  <a:pos x="0" y="176"/>
                </a:cxn>
                <a:cxn ang="0">
                  <a:pos x="17" y="147"/>
                </a:cxn>
                <a:cxn ang="0">
                  <a:pos x="85" y="79"/>
                </a:cxn>
                <a:cxn ang="0">
                  <a:pos x="174" y="41"/>
                </a:cxn>
                <a:cxn ang="0">
                  <a:pos x="202" y="36"/>
                </a:cxn>
                <a:cxn ang="0">
                  <a:pos x="202" y="0"/>
                </a:cxn>
                <a:cxn ang="0">
                  <a:pos x="240" y="38"/>
                </a:cxn>
                <a:cxn ang="0">
                  <a:pos x="277" y="76"/>
                </a:cxn>
                <a:cxn ang="0">
                  <a:pos x="240" y="114"/>
                </a:cxn>
                <a:cxn ang="0">
                  <a:pos x="203" y="152"/>
                </a:cxn>
                <a:cxn ang="0">
                  <a:pos x="203" y="116"/>
                </a:cxn>
                <a:cxn ang="0">
                  <a:pos x="71" y="211"/>
                </a:cxn>
              </a:cxnLst>
              <a:rect l="0" t="0" r="r" b="b"/>
              <a:pathLst>
                <a:path w="277" h="211">
                  <a:moveTo>
                    <a:pt x="71" y="211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5" y="166"/>
                    <a:pt x="11" y="157"/>
                    <a:pt x="17" y="147"/>
                  </a:cubicBezTo>
                  <a:cubicBezTo>
                    <a:pt x="35" y="120"/>
                    <a:pt x="58" y="97"/>
                    <a:pt x="85" y="79"/>
                  </a:cubicBezTo>
                  <a:cubicBezTo>
                    <a:pt x="112" y="60"/>
                    <a:pt x="142" y="47"/>
                    <a:pt x="174" y="41"/>
                  </a:cubicBezTo>
                  <a:cubicBezTo>
                    <a:pt x="184" y="39"/>
                    <a:pt x="193" y="37"/>
                    <a:pt x="202" y="3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77" y="76"/>
                    <a:pt x="277" y="76"/>
                    <a:pt x="277" y="76"/>
                  </a:cubicBezTo>
                  <a:cubicBezTo>
                    <a:pt x="240" y="114"/>
                    <a:pt x="240" y="114"/>
                    <a:pt x="240" y="114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147" y="124"/>
                    <a:pt x="97" y="160"/>
                    <a:pt x="71" y="2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42"/>
            <p:cNvSpPr>
              <a:spLocks/>
            </p:cNvSpPr>
            <p:nvPr/>
          </p:nvSpPr>
          <p:spPr bwMode="auto">
            <a:xfrm>
              <a:off x="6721887" y="1850270"/>
              <a:ext cx="1617790" cy="2114958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35" y="0"/>
                </a:cxn>
                <a:cxn ang="0">
                  <a:pos x="64" y="16"/>
                </a:cxn>
                <a:cxn ang="0">
                  <a:pos x="133" y="85"/>
                </a:cxn>
                <a:cxn ang="0">
                  <a:pos x="170" y="174"/>
                </a:cxn>
                <a:cxn ang="0">
                  <a:pos x="175" y="202"/>
                </a:cxn>
                <a:cxn ang="0">
                  <a:pos x="211" y="202"/>
                </a:cxn>
                <a:cxn ang="0">
                  <a:pos x="173" y="239"/>
                </a:cxn>
                <a:cxn ang="0">
                  <a:pos x="136" y="277"/>
                </a:cxn>
                <a:cxn ang="0">
                  <a:pos x="97" y="240"/>
                </a:cxn>
                <a:cxn ang="0">
                  <a:pos x="59" y="203"/>
                </a:cxn>
                <a:cxn ang="0">
                  <a:pos x="95" y="203"/>
                </a:cxn>
                <a:cxn ang="0">
                  <a:pos x="0" y="71"/>
                </a:cxn>
              </a:cxnLst>
              <a:rect l="0" t="0" r="r" b="b"/>
              <a:pathLst>
                <a:path w="211" h="277">
                  <a:moveTo>
                    <a:pt x="0" y="71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45" y="5"/>
                    <a:pt x="55" y="10"/>
                    <a:pt x="64" y="16"/>
                  </a:cubicBezTo>
                  <a:cubicBezTo>
                    <a:pt x="91" y="35"/>
                    <a:pt x="114" y="58"/>
                    <a:pt x="133" y="85"/>
                  </a:cubicBezTo>
                  <a:cubicBezTo>
                    <a:pt x="151" y="112"/>
                    <a:pt x="164" y="142"/>
                    <a:pt x="170" y="174"/>
                  </a:cubicBezTo>
                  <a:cubicBezTo>
                    <a:pt x="172" y="183"/>
                    <a:pt x="174" y="193"/>
                    <a:pt x="175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36" y="277"/>
                    <a:pt x="136" y="277"/>
                    <a:pt x="136" y="277"/>
                  </a:cubicBezTo>
                  <a:cubicBezTo>
                    <a:pt x="97" y="240"/>
                    <a:pt x="97" y="240"/>
                    <a:pt x="97" y="240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95" y="203"/>
                    <a:pt x="95" y="203"/>
                    <a:pt x="95" y="203"/>
                  </a:cubicBezTo>
                  <a:cubicBezTo>
                    <a:pt x="87" y="146"/>
                    <a:pt x="51" y="96"/>
                    <a:pt x="0" y="7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65"/>
            <p:cNvSpPr>
              <a:spLocks/>
            </p:cNvSpPr>
            <p:nvPr/>
          </p:nvSpPr>
          <p:spPr bwMode="auto">
            <a:xfrm>
              <a:off x="5743323" y="4225649"/>
              <a:ext cx="2122855" cy="1617782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277" y="35"/>
                </a:cxn>
                <a:cxn ang="0">
                  <a:pos x="261" y="64"/>
                </a:cxn>
                <a:cxn ang="0">
                  <a:pos x="192" y="133"/>
                </a:cxn>
                <a:cxn ang="0">
                  <a:pos x="103" y="171"/>
                </a:cxn>
                <a:cxn ang="0">
                  <a:pos x="75" y="175"/>
                </a:cxn>
                <a:cxn ang="0">
                  <a:pos x="75" y="211"/>
                </a:cxn>
                <a:cxn ang="0">
                  <a:pos x="38" y="174"/>
                </a:cxn>
                <a:cxn ang="0">
                  <a:pos x="0" y="136"/>
                </a:cxn>
                <a:cxn ang="0">
                  <a:pos x="37" y="98"/>
                </a:cxn>
                <a:cxn ang="0">
                  <a:pos x="74" y="60"/>
                </a:cxn>
                <a:cxn ang="0">
                  <a:pos x="74" y="95"/>
                </a:cxn>
                <a:cxn ang="0">
                  <a:pos x="206" y="0"/>
                </a:cxn>
              </a:cxnLst>
              <a:rect l="0" t="0" r="r" b="b"/>
              <a:pathLst>
                <a:path w="277" h="211">
                  <a:moveTo>
                    <a:pt x="206" y="0"/>
                  </a:moveTo>
                  <a:cubicBezTo>
                    <a:pt x="277" y="35"/>
                    <a:pt x="277" y="35"/>
                    <a:pt x="277" y="35"/>
                  </a:cubicBezTo>
                  <a:cubicBezTo>
                    <a:pt x="273" y="45"/>
                    <a:pt x="267" y="55"/>
                    <a:pt x="261" y="64"/>
                  </a:cubicBezTo>
                  <a:cubicBezTo>
                    <a:pt x="242" y="92"/>
                    <a:pt x="219" y="115"/>
                    <a:pt x="192" y="133"/>
                  </a:cubicBezTo>
                  <a:cubicBezTo>
                    <a:pt x="165" y="151"/>
                    <a:pt x="135" y="164"/>
                    <a:pt x="103" y="171"/>
                  </a:cubicBezTo>
                  <a:cubicBezTo>
                    <a:pt x="94" y="173"/>
                    <a:pt x="84" y="174"/>
                    <a:pt x="75" y="175"/>
                  </a:cubicBezTo>
                  <a:cubicBezTo>
                    <a:pt x="75" y="211"/>
                    <a:pt x="75" y="211"/>
                    <a:pt x="75" y="211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131" y="87"/>
                    <a:pt x="181" y="52"/>
                    <a:pt x="206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70"/>
            <p:cNvSpPr>
              <a:spLocks/>
            </p:cNvSpPr>
            <p:nvPr/>
          </p:nvSpPr>
          <p:spPr bwMode="auto">
            <a:xfrm>
              <a:off x="3873007" y="3254980"/>
              <a:ext cx="1609896" cy="2122847"/>
            </a:xfrm>
            <a:custGeom>
              <a:avLst/>
              <a:gdLst/>
              <a:ahLst/>
              <a:cxnLst>
                <a:cxn ang="0">
                  <a:pos x="211" y="206"/>
                </a:cxn>
                <a:cxn ang="0">
                  <a:pos x="176" y="277"/>
                </a:cxn>
                <a:cxn ang="0">
                  <a:pos x="147" y="260"/>
                </a:cxn>
                <a:cxn ang="0">
                  <a:pos x="78" y="192"/>
                </a:cxn>
                <a:cxn ang="0">
                  <a:pos x="40" y="103"/>
                </a:cxn>
                <a:cxn ang="0">
                  <a:pos x="36" y="75"/>
                </a:cxn>
                <a:cxn ang="0">
                  <a:pos x="0" y="75"/>
                </a:cxn>
                <a:cxn ang="0">
                  <a:pos x="37" y="37"/>
                </a:cxn>
                <a:cxn ang="0">
                  <a:pos x="75" y="0"/>
                </a:cxn>
                <a:cxn ang="0">
                  <a:pos x="113" y="37"/>
                </a:cxn>
                <a:cxn ang="0">
                  <a:pos x="151" y="74"/>
                </a:cxn>
                <a:cxn ang="0">
                  <a:pos x="116" y="74"/>
                </a:cxn>
                <a:cxn ang="0">
                  <a:pos x="211" y="206"/>
                </a:cxn>
              </a:cxnLst>
              <a:rect l="0" t="0" r="r" b="b"/>
              <a:pathLst>
                <a:path w="211" h="277">
                  <a:moveTo>
                    <a:pt x="211" y="206"/>
                  </a:moveTo>
                  <a:cubicBezTo>
                    <a:pt x="176" y="277"/>
                    <a:pt x="176" y="277"/>
                    <a:pt x="176" y="277"/>
                  </a:cubicBezTo>
                  <a:cubicBezTo>
                    <a:pt x="166" y="272"/>
                    <a:pt x="156" y="266"/>
                    <a:pt x="147" y="260"/>
                  </a:cubicBezTo>
                  <a:cubicBezTo>
                    <a:pt x="119" y="242"/>
                    <a:pt x="96" y="219"/>
                    <a:pt x="78" y="192"/>
                  </a:cubicBezTo>
                  <a:cubicBezTo>
                    <a:pt x="60" y="165"/>
                    <a:pt x="47" y="135"/>
                    <a:pt x="40" y="103"/>
                  </a:cubicBezTo>
                  <a:cubicBezTo>
                    <a:pt x="38" y="93"/>
                    <a:pt x="37" y="84"/>
                    <a:pt x="3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24" y="131"/>
                    <a:pt x="159" y="180"/>
                    <a:pt x="211" y="206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71"/>
            <p:cNvSpPr/>
            <p:nvPr/>
          </p:nvSpPr>
          <p:spPr bwMode="auto">
            <a:xfrm>
              <a:off x="4982419" y="1963209"/>
              <a:ext cx="464229" cy="46422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22" name="Oval 72"/>
            <p:cNvSpPr/>
            <p:nvPr/>
          </p:nvSpPr>
          <p:spPr bwMode="auto">
            <a:xfrm>
              <a:off x="7279131" y="2500737"/>
              <a:ext cx="464229" cy="464229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3" name="Oval 73"/>
            <p:cNvSpPr/>
            <p:nvPr/>
          </p:nvSpPr>
          <p:spPr bwMode="auto">
            <a:xfrm>
              <a:off x="6704953" y="4809666"/>
              <a:ext cx="464229" cy="464229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4" name="Oval 74"/>
            <p:cNvSpPr/>
            <p:nvPr/>
          </p:nvSpPr>
          <p:spPr bwMode="auto">
            <a:xfrm>
              <a:off x="4444891" y="4235488"/>
              <a:ext cx="464229" cy="464229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04</a:t>
              </a: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6259609" y="3564590"/>
            <a:ext cx="2159677" cy="649603"/>
            <a:chOff x="8601584" y="1451933"/>
            <a:chExt cx="2196245" cy="866137"/>
          </a:xfrm>
        </p:grpSpPr>
        <p:sp>
          <p:nvSpPr>
            <p:cNvPr id="15" name="TextBox 19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6" name="TextBox 20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16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6" name="Group 21"/>
          <p:cNvGrpSpPr/>
          <p:nvPr/>
        </p:nvGrpSpPr>
        <p:grpSpPr>
          <a:xfrm>
            <a:off x="724714" y="3564590"/>
            <a:ext cx="2184893" cy="649603"/>
            <a:chOff x="1415480" y="1669738"/>
            <a:chExt cx="2913191" cy="866137"/>
          </a:xfrm>
        </p:grpSpPr>
        <p:sp>
          <p:nvSpPr>
            <p:cNvPr id="13" name="TextBox 22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4" name="TextBox 23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6259609" y="1485983"/>
            <a:ext cx="2159677" cy="649603"/>
            <a:chOff x="8601584" y="1451933"/>
            <a:chExt cx="2196245" cy="866137"/>
          </a:xfrm>
        </p:grpSpPr>
        <p:sp>
          <p:nvSpPr>
            <p:cNvPr id="11" name="TextBox 25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2" name="TextBox 26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16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8" name="Group 27"/>
          <p:cNvGrpSpPr/>
          <p:nvPr/>
        </p:nvGrpSpPr>
        <p:grpSpPr>
          <a:xfrm>
            <a:off x="724714" y="1485983"/>
            <a:ext cx="2184893" cy="649603"/>
            <a:chOff x="1415480" y="1669738"/>
            <a:chExt cx="2913191" cy="866137"/>
          </a:xfrm>
        </p:grpSpPr>
        <p:sp>
          <p:nvSpPr>
            <p:cNvPr id="9" name="TextBox 28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0" name="TextBox 29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09682274-C2C2-48FA-B824-C5721052DB68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教学总结</a:t>
            </a:r>
          </a:p>
        </p:txBody>
      </p:sp>
    </p:spTree>
    <p:extLst>
      <p:ext uri="{BB962C8B-B14F-4D97-AF65-F5344CB8AC3E}">
        <p14:creationId xmlns:p14="http://schemas.microsoft.com/office/powerpoint/2010/main" val="162991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39354" y="1852639"/>
            <a:ext cx="1272938" cy="2015750"/>
            <a:chOff x="539354" y="1852639"/>
            <a:chExt cx="1272938" cy="2015750"/>
          </a:xfrm>
        </p:grpSpPr>
        <p:sp>
          <p:nvSpPr>
            <p:cNvPr id="5" name="任意多边形: 形状 4"/>
            <p:cNvSpPr>
              <a:spLocks/>
            </p:cNvSpPr>
            <p:nvPr/>
          </p:nvSpPr>
          <p:spPr bwMode="auto">
            <a:xfrm>
              <a:off x="973017" y="1852639"/>
              <a:ext cx="595705" cy="683930"/>
            </a:xfrm>
            <a:custGeom>
              <a:avLst/>
              <a:gdLst>
                <a:gd name="T0" fmla="*/ 487 w 499"/>
                <a:gd name="T1" fmla="*/ 84 h 573"/>
                <a:gd name="T2" fmla="*/ 477 w 499"/>
                <a:gd name="T3" fmla="*/ 66 h 573"/>
                <a:gd name="T4" fmla="*/ 436 w 499"/>
                <a:gd name="T5" fmla="*/ 18 h 573"/>
                <a:gd name="T6" fmla="*/ 379 w 499"/>
                <a:gd name="T7" fmla="*/ 17 h 573"/>
                <a:gd name="T8" fmla="*/ 350 w 499"/>
                <a:gd name="T9" fmla="*/ 34 h 573"/>
                <a:gd name="T10" fmla="*/ 311 w 499"/>
                <a:gd name="T11" fmla="*/ 37 h 573"/>
                <a:gd name="T12" fmla="*/ 196 w 499"/>
                <a:gd name="T13" fmla="*/ 108 h 573"/>
                <a:gd name="T14" fmla="*/ 79 w 499"/>
                <a:gd name="T15" fmla="*/ 243 h 573"/>
                <a:gd name="T16" fmla="*/ 74 w 499"/>
                <a:gd name="T17" fmla="*/ 324 h 573"/>
                <a:gd name="T18" fmla="*/ 118 w 499"/>
                <a:gd name="T19" fmla="*/ 385 h 573"/>
                <a:gd name="T20" fmla="*/ 52 w 499"/>
                <a:gd name="T21" fmla="*/ 438 h 573"/>
                <a:gd name="T22" fmla="*/ 17 w 499"/>
                <a:gd name="T23" fmla="*/ 460 h 573"/>
                <a:gd name="T24" fmla="*/ 12 w 499"/>
                <a:gd name="T25" fmla="*/ 498 h 573"/>
                <a:gd name="T26" fmla="*/ 34 w 499"/>
                <a:gd name="T27" fmla="*/ 531 h 573"/>
                <a:gd name="T28" fmla="*/ 90 w 499"/>
                <a:gd name="T29" fmla="*/ 554 h 573"/>
                <a:gd name="T30" fmla="*/ 95 w 499"/>
                <a:gd name="T31" fmla="*/ 529 h 573"/>
                <a:gd name="T32" fmla="*/ 54 w 499"/>
                <a:gd name="T33" fmla="*/ 498 h 573"/>
                <a:gd name="T34" fmla="*/ 49 w 499"/>
                <a:gd name="T35" fmla="*/ 483 h 573"/>
                <a:gd name="T36" fmla="*/ 167 w 499"/>
                <a:gd name="T37" fmla="*/ 412 h 573"/>
                <a:gd name="T38" fmla="*/ 196 w 499"/>
                <a:gd name="T39" fmla="*/ 326 h 573"/>
                <a:gd name="T40" fmla="*/ 221 w 499"/>
                <a:gd name="T41" fmla="*/ 343 h 573"/>
                <a:gd name="T42" fmla="*/ 232 w 499"/>
                <a:gd name="T43" fmla="*/ 463 h 573"/>
                <a:gd name="T44" fmla="*/ 226 w 499"/>
                <a:gd name="T45" fmla="*/ 510 h 573"/>
                <a:gd name="T46" fmla="*/ 253 w 499"/>
                <a:gd name="T47" fmla="*/ 537 h 573"/>
                <a:gd name="T48" fmla="*/ 286 w 499"/>
                <a:gd name="T49" fmla="*/ 539 h 573"/>
                <a:gd name="T50" fmla="*/ 333 w 499"/>
                <a:gd name="T51" fmla="*/ 541 h 573"/>
                <a:gd name="T52" fmla="*/ 308 w 499"/>
                <a:gd name="T53" fmla="*/ 512 h 573"/>
                <a:gd name="T54" fmla="*/ 286 w 499"/>
                <a:gd name="T55" fmla="*/ 495 h 573"/>
                <a:gd name="T56" fmla="*/ 313 w 499"/>
                <a:gd name="T57" fmla="*/ 313 h 573"/>
                <a:gd name="T58" fmla="*/ 377 w 499"/>
                <a:gd name="T59" fmla="*/ 453 h 573"/>
                <a:gd name="T60" fmla="*/ 370 w 499"/>
                <a:gd name="T61" fmla="*/ 509 h 573"/>
                <a:gd name="T62" fmla="*/ 392 w 499"/>
                <a:gd name="T63" fmla="*/ 529 h 573"/>
                <a:gd name="T64" fmla="*/ 407 w 499"/>
                <a:gd name="T65" fmla="*/ 449 h 573"/>
                <a:gd name="T66" fmla="*/ 375 w 499"/>
                <a:gd name="T67" fmla="*/ 319 h 573"/>
                <a:gd name="T68" fmla="*/ 367 w 499"/>
                <a:gd name="T69" fmla="*/ 167 h 573"/>
                <a:gd name="T70" fmla="*/ 404 w 499"/>
                <a:gd name="T71" fmla="*/ 116 h 573"/>
                <a:gd name="T72" fmla="*/ 417 w 499"/>
                <a:gd name="T73" fmla="*/ 111 h 573"/>
                <a:gd name="T74" fmla="*/ 456 w 499"/>
                <a:gd name="T75" fmla="*/ 125 h 573"/>
                <a:gd name="T76" fmla="*/ 487 w 499"/>
                <a:gd name="T77" fmla="*/ 84 h 573"/>
                <a:gd name="T78" fmla="*/ 262 w 499"/>
                <a:gd name="T79" fmla="*/ 304 h 573"/>
                <a:gd name="T80" fmla="*/ 232 w 499"/>
                <a:gd name="T81" fmla="*/ 270 h 573"/>
                <a:gd name="T82" fmla="*/ 262 w 499"/>
                <a:gd name="T83" fmla="*/ 250 h 573"/>
                <a:gd name="T84" fmla="*/ 262 w 499"/>
                <a:gd name="T85" fmla="*/ 304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9" h="573">
                  <a:moveTo>
                    <a:pt x="487" y="84"/>
                  </a:moveTo>
                  <a:cubicBezTo>
                    <a:pt x="477" y="66"/>
                    <a:pt x="477" y="66"/>
                    <a:pt x="477" y="66"/>
                  </a:cubicBezTo>
                  <a:cubicBezTo>
                    <a:pt x="477" y="35"/>
                    <a:pt x="471" y="37"/>
                    <a:pt x="436" y="18"/>
                  </a:cubicBezTo>
                  <a:cubicBezTo>
                    <a:pt x="401" y="0"/>
                    <a:pt x="379" y="17"/>
                    <a:pt x="379" y="17"/>
                  </a:cubicBezTo>
                  <a:cubicBezTo>
                    <a:pt x="379" y="17"/>
                    <a:pt x="365" y="35"/>
                    <a:pt x="350" y="34"/>
                  </a:cubicBezTo>
                  <a:cubicBezTo>
                    <a:pt x="335" y="32"/>
                    <a:pt x="338" y="32"/>
                    <a:pt x="311" y="37"/>
                  </a:cubicBezTo>
                  <a:cubicBezTo>
                    <a:pt x="284" y="42"/>
                    <a:pt x="225" y="84"/>
                    <a:pt x="196" y="108"/>
                  </a:cubicBezTo>
                  <a:cubicBezTo>
                    <a:pt x="167" y="132"/>
                    <a:pt x="100" y="209"/>
                    <a:pt x="79" y="243"/>
                  </a:cubicBezTo>
                  <a:cubicBezTo>
                    <a:pt x="59" y="277"/>
                    <a:pt x="44" y="304"/>
                    <a:pt x="74" y="324"/>
                  </a:cubicBezTo>
                  <a:cubicBezTo>
                    <a:pt x="105" y="345"/>
                    <a:pt x="118" y="385"/>
                    <a:pt x="118" y="385"/>
                  </a:cubicBezTo>
                  <a:cubicBezTo>
                    <a:pt x="98" y="383"/>
                    <a:pt x="61" y="426"/>
                    <a:pt x="52" y="438"/>
                  </a:cubicBezTo>
                  <a:cubicBezTo>
                    <a:pt x="44" y="449"/>
                    <a:pt x="34" y="448"/>
                    <a:pt x="17" y="460"/>
                  </a:cubicBezTo>
                  <a:cubicBezTo>
                    <a:pt x="0" y="471"/>
                    <a:pt x="3" y="492"/>
                    <a:pt x="12" y="498"/>
                  </a:cubicBezTo>
                  <a:cubicBezTo>
                    <a:pt x="20" y="505"/>
                    <a:pt x="34" y="531"/>
                    <a:pt x="34" y="531"/>
                  </a:cubicBezTo>
                  <a:cubicBezTo>
                    <a:pt x="47" y="573"/>
                    <a:pt x="90" y="554"/>
                    <a:pt x="90" y="554"/>
                  </a:cubicBezTo>
                  <a:cubicBezTo>
                    <a:pt x="113" y="554"/>
                    <a:pt x="112" y="532"/>
                    <a:pt x="95" y="529"/>
                  </a:cubicBezTo>
                  <a:cubicBezTo>
                    <a:pt x="78" y="525"/>
                    <a:pt x="63" y="505"/>
                    <a:pt x="54" y="498"/>
                  </a:cubicBezTo>
                  <a:cubicBezTo>
                    <a:pt x="46" y="492"/>
                    <a:pt x="49" y="483"/>
                    <a:pt x="49" y="483"/>
                  </a:cubicBezTo>
                  <a:cubicBezTo>
                    <a:pt x="61" y="478"/>
                    <a:pt x="122" y="446"/>
                    <a:pt x="167" y="412"/>
                  </a:cubicBezTo>
                  <a:cubicBezTo>
                    <a:pt x="213" y="378"/>
                    <a:pt x="196" y="326"/>
                    <a:pt x="196" y="326"/>
                  </a:cubicBezTo>
                  <a:cubicBezTo>
                    <a:pt x="198" y="333"/>
                    <a:pt x="221" y="343"/>
                    <a:pt x="221" y="343"/>
                  </a:cubicBezTo>
                  <a:cubicBezTo>
                    <a:pt x="208" y="358"/>
                    <a:pt x="232" y="463"/>
                    <a:pt x="232" y="463"/>
                  </a:cubicBezTo>
                  <a:cubicBezTo>
                    <a:pt x="235" y="503"/>
                    <a:pt x="232" y="492"/>
                    <a:pt x="226" y="510"/>
                  </a:cubicBezTo>
                  <a:cubicBezTo>
                    <a:pt x="221" y="529"/>
                    <a:pt x="243" y="536"/>
                    <a:pt x="253" y="537"/>
                  </a:cubicBezTo>
                  <a:cubicBezTo>
                    <a:pt x="264" y="539"/>
                    <a:pt x="286" y="539"/>
                    <a:pt x="286" y="539"/>
                  </a:cubicBezTo>
                  <a:cubicBezTo>
                    <a:pt x="296" y="546"/>
                    <a:pt x="333" y="541"/>
                    <a:pt x="333" y="541"/>
                  </a:cubicBezTo>
                  <a:cubicBezTo>
                    <a:pt x="362" y="517"/>
                    <a:pt x="308" y="512"/>
                    <a:pt x="308" y="512"/>
                  </a:cubicBezTo>
                  <a:cubicBezTo>
                    <a:pt x="289" y="514"/>
                    <a:pt x="286" y="495"/>
                    <a:pt x="286" y="495"/>
                  </a:cubicBezTo>
                  <a:cubicBezTo>
                    <a:pt x="296" y="481"/>
                    <a:pt x="313" y="313"/>
                    <a:pt x="313" y="313"/>
                  </a:cubicBezTo>
                  <a:cubicBezTo>
                    <a:pt x="331" y="329"/>
                    <a:pt x="372" y="436"/>
                    <a:pt x="377" y="453"/>
                  </a:cubicBezTo>
                  <a:cubicBezTo>
                    <a:pt x="382" y="470"/>
                    <a:pt x="370" y="509"/>
                    <a:pt x="370" y="509"/>
                  </a:cubicBezTo>
                  <a:cubicBezTo>
                    <a:pt x="360" y="537"/>
                    <a:pt x="392" y="529"/>
                    <a:pt x="392" y="529"/>
                  </a:cubicBezTo>
                  <a:cubicBezTo>
                    <a:pt x="412" y="529"/>
                    <a:pt x="411" y="473"/>
                    <a:pt x="407" y="449"/>
                  </a:cubicBezTo>
                  <a:cubicBezTo>
                    <a:pt x="404" y="426"/>
                    <a:pt x="384" y="350"/>
                    <a:pt x="375" y="319"/>
                  </a:cubicBezTo>
                  <a:cubicBezTo>
                    <a:pt x="367" y="289"/>
                    <a:pt x="367" y="167"/>
                    <a:pt x="367" y="167"/>
                  </a:cubicBezTo>
                  <a:cubicBezTo>
                    <a:pt x="382" y="155"/>
                    <a:pt x="404" y="116"/>
                    <a:pt x="404" y="116"/>
                  </a:cubicBezTo>
                  <a:cubicBezTo>
                    <a:pt x="406" y="108"/>
                    <a:pt x="417" y="111"/>
                    <a:pt x="417" y="111"/>
                  </a:cubicBezTo>
                  <a:cubicBezTo>
                    <a:pt x="424" y="122"/>
                    <a:pt x="456" y="125"/>
                    <a:pt x="456" y="125"/>
                  </a:cubicBezTo>
                  <a:cubicBezTo>
                    <a:pt x="499" y="130"/>
                    <a:pt x="487" y="84"/>
                    <a:pt x="487" y="84"/>
                  </a:cubicBezTo>
                  <a:close/>
                  <a:moveTo>
                    <a:pt x="262" y="304"/>
                  </a:moveTo>
                  <a:cubicBezTo>
                    <a:pt x="262" y="304"/>
                    <a:pt x="245" y="269"/>
                    <a:pt x="232" y="270"/>
                  </a:cubicBezTo>
                  <a:cubicBezTo>
                    <a:pt x="232" y="270"/>
                    <a:pt x="253" y="258"/>
                    <a:pt x="262" y="250"/>
                  </a:cubicBezTo>
                  <a:cubicBezTo>
                    <a:pt x="262" y="250"/>
                    <a:pt x="259" y="287"/>
                    <a:pt x="262" y="3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1270870" y="2652598"/>
              <a:ext cx="1" cy="344095"/>
            </a:xfrm>
            <a:prstGeom prst="line">
              <a:avLst/>
            </a:prstGeom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圆: 空心 12"/>
            <p:cNvSpPr/>
            <p:nvPr/>
          </p:nvSpPr>
          <p:spPr>
            <a:xfrm>
              <a:off x="1203416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39354" y="3225444"/>
              <a:ext cx="1272938" cy="642945"/>
              <a:chOff x="1732858" y="5001250"/>
              <a:chExt cx="2213143" cy="857260"/>
            </a:xfrm>
          </p:grpSpPr>
          <p:sp>
            <p:nvSpPr>
              <p:cNvPr id="41" name="文本框 6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42" name="文本框 6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此部分内容作为文字排版占位显示 </a:t>
                </a:r>
                <a:br>
                  <a:rPr lang="zh-CN" altLang="en-US" sz="800" dirty="0"/>
                </a:br>
                <a:r>
                  <a:rPr lang="zh-CN" altLang="en-US" sz="800" dirty="0"/>
                  <a:t>（建议使用主题字体）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1897825" y="1533159"/>
            <a:ext cx="1272938" cy="2335230"/>
            <a:chOff x="1897825" y="1533159"/>
            <a:chExt cx="1272938" cy="2335230"/>
          </a:xfrm>
        </p:grpSpPr>
        <p:sp>
          <p:nvSpPr>
            <p:cNvPr id="6" name="任意多边形: 形状 5"/>
            <p:cNvSpPr>
              <a:spLocks/>
            </p:cNvSpPr>
            <p:nvPr/>
          </p:nvSpPr>
          <p:spPr bwMode="auto">
            <a:xfrm>
              <a:off x="2301816" y="1533159"/>
              <a:ext cx="514041" cy="987979"/>
            </a:xfrm>
            <a:custGeom>
              <a:avLst/>
              <a:gdLst>
                <a:gd name="T0" fmla="*/ 187 w 431"/>
                <a:gd name="T1" fmla="*/ 516 h 827"/>
                <a:gd name="T2" fmla="*/ 204 w 431"/>
                <a:gd name="T3" fmla="*/ 602 h 827"/>
                <a:gd name="T4" fmla="*/ 187 w 431"/>
                <a:gd name="T5" fmla="*/ 673 h 827"/>
                <a:gd name="T6" fmla="*/ 54 w 431"/>
                <a:gd name="T7" fmla="*/ 717 h 827"/>
                <a:gd name="T8" fmla="*/ 45 w 431"/>
                <a:gd name="T9" fmla="*/ 747 h 827"/>
                <a:gd name="T10" fmla="*/ 66 w 431"/>
                <a:gd name="T11" fmla="*/ 808 h 827"/>
                <a:gd name="T12" fmla="*/ 35 w 431"/>
                <a:gd name="T13" fmla="*/ 816 h 827"/>
                <a:gd name="T14" fmla="*/ 8 w 431"/>
                <a:gd name="T15" fmla="*/ 793 h 827"/>
                <a:gd name="T16" fmla="*/ 5 w 431"/>
                <a:gd name="T17" fmla="*/ 722 h 827"/>
                <a:gd name="T18" fmla="*/ 18 w 431"/>
                <a:gd name="T19" fmla="*/ 679 h 827"/>
                <a:gd name="T20" fmla="*/ 71 w 431"/>
                <a:gd name="T21" fmla="*/ 664 h 827"/>
                <a:gd name="T22" fmla="*/ 142 w 431"/>
                <a:gd name="T23" fmla="*/ 622 h 827"/>
                <a:gd name="T24" fmla="*/ 105 w 431"/>
                <a:gd name="T25" fmla="*/ 538 h 827"/>
                <a:gd name="T26" fmla="*/ 83 w 431"/>
                <a:gd name="T27" fmla="*/ 436 h 827"/>
                <a:gd name="T28" fmla="*/ 81 w 431"/>
                <a:gd name="T29" fmla="*/ 387 h 827"/>
                <a:gd name="T30" fmla="*/ 89 w 431"/>
                <a:gd name="T31" fmla="*/ 291 h 827"/>
                <a:gd name="T32" fmla="*/ 135 w 431"/>
                <a:gd name="T33" fmla="*/ 189 h 827"/>
                <a:gd name="T34" fmla="*/ 189 w 431"/>
                <a:gd name="T35" fmla="*/ 135 h 827"/>
                <a:gd name="T36" fmla="*/ 245 w 431"/>
                <a:gd name="T37" fmla="*/ 64 h 827"/>
                <a:gd name="T38" fmla="*/ 328 w 431"/>
                <a:gd name="T39" fmla="*/ 42 h 827"/>
                <a:gd name="T40" fmla="*/ 363 w 431"/>
                <a:gd name="T41" fmla="*/ 93 h 827"/>
                <a:gd name="T42" fmla="*/ 350 w 431"/>
                <a:gd name="T43" fmla="*/ 161 h 827"/>
                <a:gd name="T44" fmla="*/ 284 w 431"/>
                <a:gd name="T45" fmla="*/ 145 h 827"/>
                <a:gd name="T46" fmla="*/ 274 w 431"/>
                <a:gd name="T47" fmla="*/ 167 h 827"/>
                <a:gd name="T48" fmla="*/ 296 w 431"/>
                <a:gd name="T49" fmla="*/ 272 h 827"/>
                <a:gd name="T50" fmla="*/ 427 w 431"/>
                <a:gd name="T51" fmla="*/ 375 h 827"/>
                <a:gd name="T52" fmla="*/ 399 w 431"/>
                <a:gd name="T53" fmla="*/ 429 h 827"/>
                <a:gd name="T54" fmla="*/ 392 w 431"/>
                <a:gd name="T55" fmla="*/ 416 h 827"/>
                <a:gd name="T56" fmla="*/ 383 w 431"/>
                <a:gd name="T57" fmla="*/ 391 h 827"/>
                <a:gd name="T58" fmla="*/ 368 w 431"/>
                <a:gd name="T59" fmla="*/ 385 h 827"/>
                <a:gd name="T60" fmla="*/ 358 w 431"/>
                <a:gd name="T61" fmla="*/ 353 h 827"/>
                <a:gd name="T62" fmla="*/ 282 w 431"/>
                <a:gd name="T63" fmla="*/ 316 h 827"/>
                <a:gd name="T64" fmla="*/ 230 w 431"/>
                <a:gd name="T65" fmla="*/ 416 h 827"/>
                <a:gd name="T66" fmla="*/ 338 w 431"/>
                <a:gd name="T67" fmla="*/ 543 h 827"/>
                <a:gd name="T68" fmla="*/ 328 w 431"/>
                <a:gd name="T69" fmla="*/ 642 h 827"/>
                <a:gd name="T70" fmla="*/ 319 w 431"/>
                <a:gd name="T71" fmla="*/ 771 h 827"/>
                <a:gd name="T72" fmla="*/ 368 w 431"/>
                <a:gd name="T73" fmla="*/ 786 h 827"/>
                <a:gd name="T74" fmla="*/ 394 w 431"/>
                <a:gd name="T75" fmla="*/ 808 h 827"/>
                <a:gd name="T76" fmla="*/ 328 w 431"/>
                <a:gd name="T77" fmla="*/ 815 h 827"/>
                <a:gd name="T78" fmla="*/ 290 w 431"/>
                <a:gd name="T79" fmla="*/ 808 h 827"/>
                <a:gd name="T80" fmla="*/ 260 w 431"/>
                <a:gd name="T81" fmla="*/ 769 h 827"/>
                <a:gd name="T82" fmla="*/ 263 w 431"/>
                <a:gd name="T83" fmla="*/ 705 h 827"/>
                <a:gd name="T84" fmla="*/ 277 w 431"/>
                <a:gd name="T85" fmla="*/ 612 h 827"/>
                <a:gd name="T86" fmla="*/ 260 w 431"/>
                <a:gd name="T87" fmla="*/ 570 h 827"/>
                <a:gd name="T88" fmla="*/ 187 w 431"/>
                <a:gd name="T89" fmla="*/ 516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1" h="827">
                  <a:moveTo>
                    <a:pt x="187" y="516"/>
                  </a:moveTo>
                  <a:cubicBezTo>
                    <a:pt x="187" y="516"/>
                    <a:pt x="186" y="554"/>
                    <a:pt x="204" y="602"/>
                  </a:cubicBezTo>
                  <a:cubicBezTo>
                    <a:pt x="223" y="649"/>
                    <a:pt x="208" y="664"/>
                    <a:pt x="187" y="673"/>
                  </a:cubicBezTo>
                  <a:cubicBezTo>
                    <a:pt x="167" y="681"/>
                    <a:pt x="76" y="710"/>
                    <a:pt x="54" y="717"/>
                  </a:cubicBezTo>
                  <a:cubicBezTo>
                    <a:pt x="54" y="717"/>
                    <a:pt x="39" y="720"/>
                    <a:pt x="45" y="747"/>
                  </a:cubicBezTo>
                  <a:cubicBezTo>
                    <a:pt x="52" y="774"/>
                    <a:pt x="61" y="793"/>
                    <a:pt x="66" y="808"/>
                  </a:cubicBezTo>
                  <a:cubicBezTo>
                    <a:pt x="71" y="823"/>
                    <a:pt x="54" y="820"/>
                    <a:pt x="35" y="816"/>
                  </a:cubicBezTo>
                  <a:cubicBezTo>
                    <a:pt x="17" y="813"/>
                    <a:pt x="10" y="810"/>
                    <a:pt x="8" y="793"/>
                  </a:cubicBezTo>
                  <a:cubicBezTo>
                    <a:pt x="7" y="776"/>
                    <a:pt x="8" y="739"/>
                    <a:pt x="5" y="722"/>
                  </a:cubicBezTo>
                  <a:cubicBezTo>
                    <a:pt x="2" y="705"/>
                    <a:pt x="0" y="685"/>
                    <a:pt x="18" y="679"/>
                  </a:cubicBezTo>
                  <a:cubicBezTo>
                    <a:pt x="37" y="674"/>
                    <a:pt x="54" y="674"/>
                    <a:pt x="71" y="664"/>
                  </a:cubicBezTo>
                  <a:cubicBezTo>
                    <a:pt x="88" y="654"/>
                    <a:pt x="127" y="615"/>
                    <a:pt x="142" y="622"/>
                  </a:cubicBezTo>
                  <a:cubicBezTo>
                    <a:pt x="142" y="622"/>
                    <a:pt x="103" y="560"/>
                    <a:pt x="105" y="538"/>
                  </a:cubicBezTo>
                  <a:cubicBezTo>
                    <a:pt x="105" y="538"/>
                    <a:pt x="51" y="473"/>
                    <a:pt x="83" y="436"/>
                  </a:cubicBezTo>
                  <a:cubicBezTo>
                    <a:pt x="83" y="436"/>
                    <a:pt x="86" y="404"/>
                    <a:pt x="81" y="387"/>
                  </a:cubicBezTo>
                  <a:cubicBezTo>
                    <a:pt x="81" y="387"/>
                    <a:pt x="42" y="357"/>
                    <a:pt x="89" y="291"/>
                  </a:cubicBezTo>
                  <a:cubicBezTo>
                    <a:pt x="137" y="225"/>
                    <a:pt x="128" y="218"/>
                    <a:pt x="135" y="189"/>
                  </a:cubicBezTo>
                  <a:cubicBezTo>
                    <a:pt x="142" y="161"/>
                    <a:pt x="164" y="151"/>
                    <a:pt x="189" y="135"/>
                  </a:cubicBezTo>
                  <a:cubicBezTo>
                    <a:pt x="214" y="120"/>
                    <a:pt x="231" y="90"/>
                    <a:pt x="245" y="64"/>
                  </a:cubicBezTo>
                  <a:cubicBezTo>
                    <a:pt x="258" y="39"/>
                    <a:pt x="287" y="0"/>
                    <a:pt x="328" y="42"/>
                  </a:cubicBezTo>
                  <a:cubicBezTo>
                    <a:pt x="368" y="85"/>
                    <a:pt x="363" y="66"/>
                    <a:pt x="363" y="93"/>
                  </a:cubicBezTo>
                  <a:cubicBezTo>
                    <a:pt x="363" y="93"/>
                    <a:pt x="400" y="142"/>
                    <a:pt x="350" y="161"/>
                  </a:cubicBezTo>
                  <a:cubicBezTo>
                    <a:pt x="350" y="161"/>
                    <a:pt x="292" y="166"/>
                    <a:pt x="284" y="145"/>
                  </a:cubicBezTo>
                  <a:cubicBezTo>
                    <a:pt x="284" y="145"/>
                    <a:pt x="267" y="157"/>
                    <a:pt x="274" y="167"/>
                  </a:cubicBezTo>
                  <a:cubicBezTo>
                    <a:pt x="274" y="167"/>
                    <a:pt x="312" y="213"/>
                    <a:pt x="296" y="272"/>
                  </a:cubicBezTo>
                  <a:cubicBezTo>
                    <a:pt x="296" y="272"/>
                    <a:pt x="426" y="340"/>
                    <a:pt x="427" y="375"/>
                  </a:cubicBezTo>
                  <a:cubicBezTo>
                    <a:pt x="427" y="375"/>
                    <a:pt x="431" y="412"/>
                    <a:pt x="399" y="429"/>
                  </a:cubicBezTo>
                  <a:cubicBezTo>
                    <a:pt x="399" y="429"/>
                    <a:pt x="380" y="426"/>
                    <a:pt x="392" y="416"/>
                  </a:cubicBezTo>
                  <a:cubicBezTo>
                    <a:pt x="392" y="416"/>
                    <a:pt x="416" y="370"/>
                    <a:pt x="383" y="391"/>
                  </a:cubicBezTo>
                  <a:cubicBezTo>
                    <a:pt x="383" y="391"/>
                    <a:pt x="367" y="402"/>
                    <a:pt x="368" y="385"/>
                  </a:cubicBezTo>
                  <a:cubicBezTo>
                    <a:pt x="368" y="385"/>
                    <a:pt x="378" y="365"/>
                    <a:pt x="358" y="353"/>
                  </a:cubicBezTo>
                  <a:cubicBezTo>
                    <a:pt x="358" y="353"/>
                    <a:pt x="296" y="311"/>
                    <a:pt x="282" y="316"/>
                  </a:cubicBezTo>
                  <a:cubicBezTo>
                    <a:pt x="282" y="316"/>
                    <a:pt x="240" y="411"/>
                    <a:pt x="230" y="416"/>
                  </a:cubicBezTo>
                  <a:cubicBezTo>
                    <a:pt x="230" y="416"/>
                    <a:pt x="334" y="516"/>
                    <a:pt x="338" y="543"/>
                  </a:cubicBezTo>
                  <a:cubicBezTo>
                    <a:pt x="341" y="570"/>
                    <a:pt x="334" y="597"/>
                    <a:pt x="328" y="642"/>
                  </a:cubicBezTo>
                  <a:cubicBezTo>
                    <a:pt x="321" y="688"/>
                    <a:pt x="297" y="761"/>
                    <a:pt x="319" y="771"/>
                  </a:cubicBezTo>
                  <a:cubicBezTo>
                    <a:pt x="319" y="771"/>
                    <a:pt x="355" y="786"/>
                    <a:pt x="368" y="786"/>
                  </a:cubicBezTo>
                  <a:cubicBezTo>
                    <a:pt x="382" y="786"/>
                    <a:pt x="407" y="789"/>
                    <a:pt x="394" y="808"/>
                  </a:cubicBezTo>
                  <a:cubicBezTo>
                    <a:pt x="394" y="808"/>
                    <a:pt x="355" y="827"/>
                    <a:pt x="328" y="815"/>
                  </a:cubicBezTo>
                  <a:cubicBezTo>
                    <a:pt x="328" y="815"/>
                    <a:pt x="307" y="806"/>
                    <a:pt x="290" y="808"/>
                  </a:cubicBezTo>
                  <a:cubicBezTo>
                    <a:pt x="274" y="810"/>
                    <a:pt x="247" y="803"/>
                    <a:pt x="260" y="769"/>
                  </a:cubicBezTo>
                  <a:cubicBezTo>
                    <a:pt x="260" y="769"/>
                    <a:pt x="265" y="735"/>
                    <a:pt x="263" y="705"/>
                  </a:cubicBezTo>
                  <a:cubicBezTo>
                    <a:pt x="262" y="674"/>
                    <a:pt x="258" y="644"/>
                    <a:pt x="277" y="612"/>
                  </a:cubicBezTo>
                  <a:cubicBezTo>
                    <a:pt x="277" y="612"/>
                    <a:pt x="285" y="583"/>
                    <a:pt x="260" y="570"/>
                  </a:cubicBezTo>
                  <a:cubicBezTo>
                    <a:pt x="260" y="570"/>
                    <a:pt x="189" y="529"/>
                    <a:pt x="187" y="5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558836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圆: 空心 14"/>
            <p:cNvSpPr/>
            <p:nvPr/>
          </p:nvSpPr>
          <p:spPr>
            <a:xfrm>
              <a:off x="2491382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897825" y="3225444"/>
              <a:ext cx="1272938" cy="642945"/>
              <a:chOff x="1732858" y="5001250"/>
              <a:chExt cx="2213143" cy="857260"/>
            </a:xfrm>
          </p:grpSpPr>
          <p:sp>
            <p:nvSpPr>
              <p:cNvPr id="39" name="文本框 6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40" name="文本框 62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此部分内容作为文字排版占位显示 </a:t>
                </a:r>
                <a:br>
                  <a:rPr lang="zh-CN" altLang="en-US" sz="800" dirty="0"/>
                </a:br>
                <a:r>
                  <a:rPr lang="zh-CN" altLang="en-US" sz="800" dirty="0"/>
                  <a:t>（建议使用主题字体）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256297" y="1477135"/>
            <a:ext cx="1272938" cy="2391254"/>
            <a:chOff x="3256297" y="1477135"/>
            <a:chExt cx="1272938" cy="2391254"/>
          </a:xfrm>
        </p:grpSpPr>
        <p:sp>
          <p:nvSpPr>
            <p:cNvPr id="7" name="任意多边形: 形状 6"/>
            <p:cNvSpPr>
              <a:spLocks/>
            </p:cNvSpPr>
            <p:nvPr/>
          </p:nvSpPr>
          <p:spPr bwMode="auto">
            <a:xfrm>
              <a:off x="3604874" y="1477135"/>
              <a:ext cx="546123" cy="1059435"/>
            </a:xfrm>
            <a:custGeom>
              <a:avLst/>
              <a:gdLst>
                <a:gd name="T0" fmla="*/ 257 w 458"/>
                <a:gd name="T1" fmla="*/ 15 h 887"/>
                <a:gd name="T2" fmla="*/ 213 w 458"/>
                <a:gd name="T3" fmla="*/ 63 h 887"/>
                <a:gd name="T4" fmla="*/ 190 w 458"/>
                <a:gd name="T5" fmla="*/ 110 h 887"/>
                <a:gd name="T6" fmla="*/ 147 w 458"/>
                <a:gd name="T7" fmla="*/ 188 h 887"/>
                <a:gd name="T8" fmla="*/ 132 w 458"/>
                <a:gd name="T9" fmla="*/ 318 h 887"/>
                <a:gd name="T10" fmla="*/ 132 w 458"/>
                <a:gd name="T11" fmla="*/ 357 h 887"/>
                <a:gd name="T12" fmla="*/ 124 w 458"/>
                <a:gd name="T13" fmla="*/ 389 h 887"/>
                <a:gd name="T14" fmla="*/ 136 w 458"/>
                <a:gd name="T15" fmla="*/ 483 h 887"/>
                <a:gd name="T16" fmla="*/ 132 w 458"/>
                <a:gd name="T17" fmla="*/ 620 h 887"/>
                <a:gd name="T18" fmla="*/ 71 w 458"/>
                <a:gd name="T19" fmla="*/ 673 h 887"/>
                <a:gd name="T20" fmla="*/ 46 w 458"/>
                <a:gd name="T21" fmla="*/ 755 h 887"/>
                <a:gd name="T22" fmla="*/ 43 w 458"/>
                <a:gd name="T23" fmla="*/ 760 h 887"/>
                <a:gd name="T24" fmla="*/ 26 w 458"/>
                <a:gd name="T25" fmla="*/ 789 h 887"/>
                <a:gd name="T26" fmla="*/ 31 w 458"/>
                <a:gd name="T27" fmla="*/ 830 h 887"/>
                <a:gd name="T28" fmla="*/ 73 w 458"/>
                <a:gd name="T29" fmla="*/ 855 h 887"/>
                <a:gd name="T30" fmla="*/ 125 w 458"/>
                <a:gd name="T31" fmla="*/ 880 h 887"/>
                <a:gd name="T32" fmla="*/ 141 w 458"/>
                <a:gd name="T33" fmla="*/ 852 h 887"/>
                <a:gd name="T34" fmla="*/ 102 w 458"/>
                <a:gd name="T35" fmla="*/ 828 h 887"/>
                <a:gd name="T36" fmla="*/ 80 w 458"/>
                <a:gd name="T37" fmla="*/ 774 h 887"/>
                <a:gd name="T38" fmla="*/ 164 w 458"/>
                <a:gd name="T39" fmla="*/ 683 h 887"/>
                <a:gd name="T40" fmla="*/ 200 w 458"/>
                <a:gd name="T41" fmla="*/ 617 h 887"/>
                <a:gd name="T42" fmla="*/ 225 w 458"/>
                <a:gd name="T43" fmla="*/ 583 h 887"/>
                <a:gd name="T44" fmla="*/ 264 w 458"/>
                <a:gd name="T45" fmla="*/ 630 h 887"/>
                <a:gd name="T46" fmla="*/ 272 w 458"/>
                <a:gd name="T47" fmla="*/ 745 h 887"/>
                <a:gd name="T48" fmla="*/ 311 w 458"/>
                <a:gd name="T49" fmla="*/ 823 h 887"/>
                <a:gd name="T50" fmla="*/ 337 w 458"/>
                <a:gd name="T51" fmla="*/ 870 h 887"/>
                <a:gd name="T52" fmla="*/ 394 w 458"/>
                <a:gd name="T53" fmla="*/ 867 h 887"/>
                <a:gd name="T54" fmla="*/ 441 w 458"/>
                <a:gd name="T55" fmla="*/ 869 h 887"/>
                <a:gd name="T56" fmla="*/ 448 w 458"/>
                <a:gd name="T57" fmla="*/ 845 h 887"/>
                <a:gd name="T58" fmla="*/ 416 w 458"/>
                <a:gd name="T59" fmla="*/ 835 h 887"/>
                <a:gd name="T60" fmla="*/ 379 w 458"/>
                <a:gd name="T61" fmla="*/ 826 h 887"/>
                <a:gd name="T62" fmla="*/ 354 w 458"/>
                <a:gd name="T63" fmla="*/ 813 h 887"/>
                <a:gd name="T64" fmla="*/ 328 w 458"/>
                <a:gd name="T65" fmla="*/ 659 h 887"/>
                <a:gd name="T66" fmla="*/ 328 w 458"/>
                <a:gd name="T67" fmla="*/ 654 h 887"/>
                <a:gd name="T68" fmla="*/ 320 w 458"/>
                <a:gd name="T69" fmla="*/ 617 h 887"/>
                <a:gd name="T70" fmla="*/ 256 w 458"/>
                <a:gd name="T71" fmla="*/ 485 h 887"/>
                <a:gd name="T72" fmla="*/ 257 w 458"/>
                <a:gd name="T73" fmla="*/ 436 h 887"/>
                <a:gd name="T74" fmla="*/ 286 w 458"/>
                <a:gd name="T75" fmla="*/ 362 h 887"/>
                <a:gd name="T76" fmla="*/ 291 w 458"/>
                <a:gd name="T77" fmla="*/ 360 h 887"/>
                <a:gd name="T78" fmla="*/ 355 w 458"/>
                <a:gd name="T79" fmla="*/ 450 h 887"/>
                <a:gd name="T80" fmla="*/ 362 w 458"/>
                <a:gd name="T81" fmla="*/ 477 h 887"/>
                <a:gd name="T82" fmla="*/ 342 w 458"/>
                <a:gd name="T83" fmla="*/ 497 h 887"/>
                <a:gd name="T84" fmla="*/ 365 w 458"/>
                <a:gd name="T85" fmla="*/ 532 h 887"/>
                <a:gd name="T86" fmla="*/ 401 w 458"/>
                <a:gd name="T87" fmla="*/ 463 h 887"/>
                <a:gd name="T88" fmla="*/ 310 w 458"/>
                <a:gd name="T89" fmla="*/ 294 h 887"/>
                <a:gd name="T90" fmla="*/ 308 w 458"/>
                <a:gd name="T91" fmla="*/ 252 h 887"/>
                <a:gd name="T92" fmla="*/ 306 w 458"/>
                <a:gd name="T93" fmla="*/ 179 h 887"/>
                <a:gd name="T94" fmla="*/ 296 w 458"/>
                <a:gd name="T95" fmla="*/ 128 h 887"/>
                <a:gd name="T96" fmla="*/ 347 w 458"/>
                <a:gd name="T97" fmla="*/ 88 h 887"/>
                <a:gd name="T98" fmla="*/ 335 w 458"/>
                <a:gd name="T99" fmla="*/ 41 h 887"/>
                <a:gd name="T100" fmla="*/ 257 w 458"/>
                <a:gd name="T101" fmla="*/ 15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8" h="887">
                  <a:moveTo>
                    <a:pt x="257" y="15"/>
                  </a:moveTo>
                  <a:cubicBezTo>
                    <a:pt x="257" y="15"/>
                    <a:pt x="229" y="36"/>
                    <a:pt x="213" y="63"/>
                  </a:cubicBezTo>
                  <a:cubicBezTo>
                    <a:pt x="198" y="90"/>
                    <a:pt x="200" y="98"/>
                    <a:pt x="190" y="110"/>
                  </a:cubicBezTo>
                  <a:cubicBezTo>
                    <a:pt x="180" y="122"/>
                    <a:pt x="159" y="142"/>
                    <a:pt x="147" y="188"/>
                  </a:cubicBezTo>
                  <a:cubicBezTo>
                    <a:pt x="147" y="188"/>
                    <a:pt x="137" y="304"/>
                    <a:pt x="132" y="318"/>
                  </a:cubicBezTo>
                  <a:cubicBezTo>
                    <a:pt x="127" y="331"/>
                    <a:pt x="122" y="336"/>
                    <a:pt x="132" y="357"/>
                  </a:cubicBezTo>
                  <a:cubicBezTo>
                    <a:pt x="142" y="377"/>
                    <a:pt x="136" y="377"/>
                    <a:pt x="124" y="389"/>
                  </a:cubicBezTo>
                  <a:cubicBezTo>
                    <a:pt x="112" y="401"/>
                    <a:pt x="100" y="426"/>
                    <a:pt x="136" y="483"/>
                  </a:cubicBezTo>
                  <a:cubicBezTo>
                    <a:pt x="136" y="483"/>
                    <a:pt x="124" y="600"/>
                    <a:pt x="132" y="620"/>
                  </a:cubicBezTo>
                  <a:cubicBezTo>
                    <a:pt x="132" y="620"/>
                    <a:pt x="85" y="651"/>
                    <a:pt x="71" y="673"/>
                  </a:cubicBezTo>
                  <a:cubicBezTo>
                    <a:pt x="58" y="695"/>
                    <a:pt x="55" y="727"/>
                    <a:pt x="46" y="755"/>
                  </a:cubicBezTo>
                  <a:cubicBezTo>
                    <a:pt x="38" y="784"/>
                    <a:pt x="43" y="760"/>
                    <a:pt x="43" y="760"/>
                  </a:cubicBezTo>
                  <a:cubicBezTo>
                    <a:pt x="43" y="760"/>
                    <a:pt x="38" y="782"/>
                    <a:pt x="26" y="789"/>
                  </a:cubicBezTo>
                  <a:cubicBezTo>
                    <a:pt x="14" y="796"/>
                    <a:pt x="0" y="821"/>
                    <a:pt x="31" y="830"/>
                  </a:cubicBezTo>
                  <a:cubicBezTo>
                    <a:pt x="31" y="830"/>
                    <a:pt x="60" y="837"/>
                    <a:pt x="73" y="855"/>
                  </a:cubicBezTo>
                  <a:cubicBezTo>
                    <a:pt x="87" y="874"/>
                    <a:pt x="109" y="887"/>
                    <a:pt x="125" y="880"/>
                  </a:cubicBezTo>
                  <a:cubicBezTo>
                    <a:pt x="142" y="874"/>
                    <a:pt x="161" y="853"/>
                    <a:pt x="141" y="852"/>
                  </a:cubicBezTo>
                  <a:cubicBezTo>
                    <a:pt x="141" y="852"/>
                    <a:pt x="112" y="843"/>
                    <a:pt x="102" y="828"/>
                  </a:cubicBezTo>
                  <a:cubicBezTo>
                    <a:pt x="92" y="813"/>
                    <a:pt x="61" y="789"/>
                    <a:pt x="80" y="774"/>
                  </a:cubicBezTo>
                  <a:cubicBezTo>
                    <a:pt x="98" y="759"/>
                    <a:pt x="139" y="708"/>
                    <a:pt x="164" y="683"/>
                  </a:cubicBezTo>
                  <a:cubicBezTo>
                    <a:pt x="190" y="657"/>
                    <a:pt x="200" y="646"/>
                    <a:pt x="200" y="617"/>
                  </a:cubicBezTo>
                  <a:cubicBezTo>
                    <a:pt x="200" y="617"/>
                    <a:pt x="207" y="575"/>
                    <a:pt x="225" y="583"/>
                  </a:cubicBezTo>
                  <a:cubicBezTo>
                    <a:pt x="225" y="583"/>
                    <a:pt x="254" y="620"/>
                    <a:pt x="264" y="630"/>
                  </a:cubicBezTo>
                  <a:cubicBezTo>
                    <a:pt x="264" y="630"/>
                    <a:pt x="262" y="720"/>
                    <a:pt x="272" y="745"/>
                  </a:cubicBezTo>
                  <a:cubicBezTo>
                    <a:pt x="283" y="771"/>
                    <a:pt x="306" y="798"/>
                    <a:pt x="311" y="823"/>
                  </a:cubicBezTo>
                  <a:cubicBezTo>
                    <a:pt x="316" y="848"/>
                    <a:pt x="300" y="872"/>
                    <a:pt x="337" y="870"/>
                  </a:cubicBezTo>
                  <a:cubicBezTo>
                    <a:pt x="374" y="869"/>
                    <a:pt x="369" y="865"/>
                    <a:pt x="394" y="867"/>
                  </a:cubicBezTo>
                  <a:cubicBezTo>
                    <a:pt x="420" y="869"/>
                    <a:pt x="433" y="872"/>
                    <a:pt x="441" y="869"/>
                  </a:cubicBezTo>
                  <a:cubicBezTo>
                    <a:pt x="450" y="865"/>
                    <a:pt x="458" y="848"/>
                    <a:pt x="448" y="845"/>
                  </a:cubicBezTo>
                  <a:cubicBezTo>
                    <a:pt x="438" y="842"/>
                    <a:pt x="426" y="835"/>
                    <a:pt x="416" y="835"/>
                  </a:cubicBezTo>
                  <a:cubicBezTo>
                    <a:pt x="406" y="835"/>
                    <a:pt x="387" y="830"/>
                    <a:pt x="379" y="826"/>
                  </a:cubicBezTo>
                  <a:cubicBezTo>
                    <a:pt x="371" y="823"/>
                    <a:pt x="357" y="821"/>
                    <a:pt x="354" y="813"/>
                  </a:cubicBezTo>
                  <a:cubicBezTo>
                    <a:pt x="350" y="804"/>
                    <a:pt x="333" y="679"/>
                    <a:pt x="328" y="659"/>
                  </a:cubicBezTo>
                  <a:cubicBezTo>
                    <a:pt x="323" y="639"/>
                    <a:pt x="328" y="654"/>
                    <a:pt x="328" y="654"/>
                  </a:cubicBezTo>
                  <a:cubicBezTo>
                    <a:pt x="328" y="654"/>
                    <a:pt x="333" y="639"/>
                    <a:pt x="320" y="617"/>
                  </a:cubicBezTo>
                  <a:cubicBezTo>
                    <a:pt x="306" y="595"/>
                    <a:pt x="300" y="546"/>
                    <a:pt x="256" y="485"/>
                  </a:cubicBezTo>
                  <a:cubicBezTo>
                    <a:pt x="256" y="485"/>
                    <a:pt x="242" y="466"/>
                    <a:pt x="257" y="436"/>
                  </a:cubicBezTo>
                  <a:cubicBezTo>
                    <a:pt x="272" y="406"/>
                    <a:pt x="284" y="380"/>
                    <a:pt x="286" y="362"/>
                  </a:cubicBezTo>
                  <a:cubicBezTo>
                    <a:pt x="288" y="343"/>
                    <a:pt x="291" y="360"/>
                    <a:pt x="291" y="360"/>
                  </a:cubicBezTo>
                  <a:cubicBezTo>
                    <a:pt x="291" y="360"/>
                    <a:pt x="350" y="414"/>
                    <a:pt x="355" y="450"/>
                  </a:cubicBezTo>
                  <a:cubicBezTo>
                    <a:pt x="355" y="450"/>
                    <a:pt x="365" y="465"/>
                    <a:pt x="362" y="477"/>
                  </a:cubicBezTo>
                  <a:cubicBezTo>
                    <a:pt x="359" y="488"/>
                    <a:pt x="342" y="507"/>
                    <a:pt x="342" y="497"/>
                  </a:cubicBezTo>
                  <a:cubicBezTo>
                    <a:pt x="342" y="497"/>
                    <a:pt x="333" y="536"/>
                    <a:pt x="365" y="532"/>
                  </a:cubicBezTo>
                  <a:cubicBezTo>
                    <a:pt x="398" y="529"/>
                    <a:pt x="413" y="497"/>
                    <a:pt x="401" y="463"/>
                  </a:cubicBezTo>
                  <a:cubicBezTo>
                    <a:pt x="389" y="429"/>
                    <a:pt x="315" y="314"/>
                    <a:pt x="310" y="294"/>
                  </a:cubicBezTo>
                  <a:cubicBezTo>
                    <a:pt x="305" y="274"/>
                    <a:pt x="300" y="265"/>
                    <a:pt x="308" y="252"/>
                  </a:cubicBezTo>
                  <a:cubicBezTo>
                    <a:pt x="316" y="238"/>
                    <a:pt x="318" y="199"/>
                    <a:pt x="306" y="179"/>
                  </a:cubicBezTo>
                  <a:cubicBezTo>
                    <a:pt x="294" y="159"/>
                    <a:pt x="281" y="135"/>
                    <a:pt x="296" y="128"/>
                  </a:cubicBezTo>
                  <a:cubicBezTo>
                    <a:pt x="296" y="128"/>
                    <a:pt x="371" y="147"/>
                    <a:pt x="347" y="88"/>
                  </a:cubicBezTo>
                  <a:cubicBezTo>
                    <a:pt x="347" y="88"/>
                    <a:pt x="364" y="59"/>
                    <a:pt x="335" y="41"/>
                  </a:cubicBezTo>
                  <a:cubicBezTo>
                    <a:pt x="335" y="41"/>
                    <a:pt x="303" y="0"/>
                    <a:pt x="257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77935" y="2652598"/>
              <a:ext cx="1" cy="344095"/>
            </a:xfrm>
            <a:prstGeom prst="line">
              <a:avLst/>
            </a:prstGeom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圆: 空心 16"/>
            <p:cNvSpPr/>
            <p:nvPr/>
          </p:nvSpPr>
          <p:spPr>
            <a:xfrm>
              <a:off x="3810480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256297" y="3225444"/>
              <a:ext cx="1272938" cy="642945"/>
              <a:chOff x="1732858" y="5001250"/>
              <a:chExt cx="2213143" cy="857260"/>
            </a:xfrm>
          </p:grpSpPr>
          <p:sp>
            <p:nvSpPr>
              <p:cNvPr id="37" name="文本框 5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38" name="文本框 6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/>
                  <a:t>此部分内容作为文字排版占位显示 </a:t>
                </a:r>
                <a:br>
                  <a:rPr lang="zh-CN" altLang="en-US" sz="800"/>
                </a:br>
                <a:r>
                  <a:rPr lang="zh-CN" altLang="en-US" sz="800"/>
                  <a:t>（建议使用主题字体）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614769" y="1360192"/>
            <a:ext cx="1272938" cy="2508197"/>
            <a:chOff x="4614769" y="1360192"/>
            <a:chExt cx="1272938" cy="2508197"/>
          </a:xfrm>
        </p:grpSpPr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4876326" y="1360192"/>
              <a:ext cx="643828" cy="1162244"/>
            </a:xfrm>
            <a:custGeom>
              <a:avLst/>
              <a:gdLst>
                <a:gd name="T0" fmla="*/ 97 w 540"/>
                <a:gd name="T1" fmla="*/ 933 h 973"/>
                <a:gd name="T2" fmla="*/ 130 w 540"/>
                <a:gd name="T3" fmla="*/ 962 h 973"/>
                <a:gd name="T4" fmla="*/ 101 w 540"/>
                <a:gd name="T5" fmla="*/ 966 h 973"/>
                <a:gd name="T6" fmla="*/ 31 w 540"/>
                <a:gd name="T7" fmla="*/ 932 h 973"/>
                <a:gd name="T8" fmla="*/ 28 w 540"/>
                <a:gd name="T9" fmla="*/ 872 h 973"/>
                <a:gd name="T10" fmla="*/ 82 w 540"/>
                <a:gd name="T11" fmla="*/ 785 h 973"/>
                <a:gd name="T12" fmla="*/ 165 w 540"/>
                <a:gd name="T13" fmla="*/ 688 h 973"/>
                <a:gd name="T14" fmla="*/ 179 w 540"/>
                <a:gd name="T15" fmla="*/ 599 h 973"/>
                <a:gd name="T16" fmla="*/ 156 w 540"/>
                <a:gd name="T17" fmla="*/ 588 h 973"/>
                <a:gd name="T18" fmla="*/ 151 w 540"/>
                <a:gd name="T19" fmla="*/ 513 h 973"/>
                <a:gd name="T20" fmla="*/ 158 w 540"/>
                <a:gd name="T21" fmla="*/ 395 h 973"/>
                <a:gd name="T22" fmla="*/ 172 w 540"/>
                <a:gd name="T23" fmla="*/ 286 h 973"/>
                <a:gd name="T24" fmla="*/ 219 w 540"/>
                <a:gd name="T25" fmla="*/ 157 h 973"/>
                <a:gd name="T26" fmla="*/ 209 w 540"/>
                <a:gd name="T27" fmla="*/ 141 h 973"/>
                <a:gd name="T28" fmla="*/ 212 w 540"/>
                <a:gd name="T29" fmla="*/ 77 h 973"/>
                <a:gd name="T30" fmla="*/ 260 w 540"/>
                <a:gd name="T31" fmla="*/ 11 h 973"/>
                <a:gd name="T32" fmla="*/ 327 w 540"/>
                <a:gd name="T33" fmla="*/ 38 h 973"/>
                <a:gd name="T34" fmla="*/ 335 w 540"/>
                <a:gd name="T35" fmla="*/ 79 h 973"/>
                <a:gd name="T36" fmla="*/ 334 w 540"/>
                <a:gd name="T37" fmla="*/ 120 h 973"/>
                <a:gd name="T38" fmla="*/ 327 w 540"/>
                <a:gd name="T39" fmla="*/ 144 h 973"/>
                <a:gd name="T40" fmla="*/ 297 w 540"/>
                <a:gd name="T41" fmla="*/ 161 h 973"/>
                <a:gd name="T42" fmla="*/ 336 w 540"/>
                <a:gd name="T43" fmla="*/ 244 h 973"/>
                <a:gd name="T44" fmla="*/ 338 w 540"/>
                <a:gd name="T45" fmla="*/ 348 h 973"/>
                <a:gd name="T46" fmla="*/ 417 w 540"/>
                <a:gd name="T47" fmla="*/ 442 h 973"/>
                <a:gd name="T48" fmla="*/ 445 w 540"/>
                <a:gd name="T49" fmla="*/ 488 h 973"/>
                <a:gd name="T50" fmla="*/ 415 w 540"/>
                <a:gd name="T51" fmla="*/ 524 h 973"/>
                <a:gd name="T52" fmla="*/ 413 w 540"/>
                <a:gd name="T53" fmla="*/ 514 h 973"/>
                <a:gd name="T54" fmla="*/ 406 w 540"/>
                <a:gd name="T55" fmla="*/ 498 h 973"/>
                <a:gd name="T56" fmla="*/ 373 w 540"/>
                <a:gd name="T57" fmla="*/ 449 h 973"/>
                <a:gd name="T58" fmla="*/ 324 w 540"/>
                <a:gd name="T59" fmla="*/ 468 h 973"/>
                <a:gd name="T60" fmla="*/ 386 w 540"/>
                <a:gd name="T61" fmla="*/ 630 h 973"/>
                <a:gd name="T62" fmla="*/ 410 w 540"/>
                <a:gd name="T63" fmla="*/ 716 h 973"/>
                <a:gd name="T64" fmla="*/ 443 w 540"/>
                <a:gd name="T65" fmla="*/ 903 h 973"/>
                <a:gd name="T66" fmla="*/ 526 w 540"/>
                <a:gd name="T67" fmla="*/ 920 h 973"/>
                <a:gd name="T68" fmla="*/ 535 w 540"/>
                <a:gd name="T69" fmla="*/ 936 h 973"/>
                <a:gd name="T70" fmla="*/ 516 w 540"/>
                <a:gd name="T71" fmla="*/ 950 h 973"/>
                <a:gd name="T72" fmla="*/ 465 w 540"/>
                <a:gd name="T73" fmla="*/ 962 h 973"/>
                <a:gd name="T74" fmla="*/ 382 w 540"/>
                <a:gd name="T75" fmla="*/ 957 h 973"/>
                <a:gd name="T76" fmla="*/ 351 w 540"/>
                <a:gd name="T77" fmla="*/ 843 h 973"/>
                <a:gd name="T78" fmla="*/ 334 w 540"/>
                <a:gd name="T79" fmla="*/ 702 h 973"/>
                <a:gd name="T80" fmla="*/ 276 w 540"/>
                <a:gd name="T81" fmla="*/ 635 h 973"/>
                <a:gd name="T82" fmla="*/ 220 w 540"/>
                <a:gd name="T83" fmla="*/ 739 h 973"/>
                <a:gd name="T84" fmla="*/ 88 w 540"/>
                <a:gd name="T85" fmla="*/ 88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0" h="973">
                  <a:moveTo>
                    <a:pt x="88" y="880"/>
                  </a:moveTo>
                  <a:cubicBezTo>
                    <a:pt x="88" y="880"/>
                    <a:pt x="86" y="920"/>
                    <a:pt x="97" y="933"/>
                  </a:cubicBezTo>
                  <a:cubicBezTo>
                    <a:pt x="97" y="933"/>
                    <a:pt x="104" y="940"/>
                    <a:pt x="117" y="946"/>
                  </a:cubicBezTo>
                  <a:cubicBezTo>
                    <a:pt x="129" y="953"/>
                    <a:pt x="131" y="955"/>
                    <a:pt x="130" y="962"/>
                  </a:cubicBezTo>
                  <a:cubicBezTo>
                    <a:pt x="129" y="968"/>
                    <a:pt x="129" y="973"/>
                    <a:pt x="122" y="971"/>
                  </a:cubicBezTo>
                  <a:cubicBezTo>
                    <a:pt x="114" y="969"/>
                    <a:pt x="101" y="966"/>
                    <a:pt x="101" y="966"/>
                  </a:cubicBezTo>
                  <a:cubicBezTo>
                    <a:pt x="101" y="966"/>
                    <a:pt x="76" y="960"/>
                    <a:pt x="65" y="946"/>
                  </a:cubicBezTo>
                  <a:cubicBezTo>
                    <a:pt x="55" y="932"/>
                    <a:pt x="41" y="936"/>
                    <a:pt x="31" y="932"/>
                  </a:cubicBezTo>
                  <a:cubicBezTo>
                    <a:pt x="20" y="928"/>
                    <a:pt x="0" y="913"/>
                    <a:pt x="6" y="898"/>
                  </a:cubicBezTo>
                  <a:cubicBezTo>
                    <a:pt x="13" y="884"/>
                    <a:pt x="23" y="878"/>
                    <a:pt x="28" y="872"/>
                  </a:cubicBezTo>
                  <a:cubicBezTo>
                    <a:pt x="33" y="866"/>
                    <a:pt x="58" y="838"/>
                    <a:pt x="69" y="820"/>
                  </a:cubicBezTo>
                  <a:cubicBezTo>
                    <a:pt x="79" y="801"/>
                    <a:pt x="78" y="803"/>
                    <a:pt x="82" y="785"/>
                  </a:cubicBezTo>
                  <a:cubicBezTo>
                    <a:pt x="86" y="767"/>
                    <a:pt x="94" y="746"/>
                    <a:pt x="110" y="731"/>
                  </a:cubicBezTo>
                  <a:cubicBezTo>
                    <a:pt x="127" y="716"/>
                    <a:pt x="161" y="693"/>
                    <a:pt x="165" y="688"/>
                  </a:cubicBezTo>
                  <a:cubicBezTo>
                    <a:pt x="168" y="684"/>
                    <a:pt x="166" y="678"/>
                    <a:pt x="169" y="662"/>
                  </a:cubicBezTo>
                  <a:cubicBezTo>
                    <a:pt x="171" y="647"/>
                    <a:pt x="174" y="606"/>
                    <a:pt x="179" y="599"/>
                  </a:cubicBezTo>
                  <a:cubicBezTo>
                    <a:pt x="179" y="599"/>
                    <a:pt x="163" y="598"/>
                    <a:pt x="165" y="592"/>
                  </a:cubicBezTo>
                  <a:cubicBezTo>
                    <a:pt x="165" y="592"/>
                    <a:pt x="156" y="593"/>
                    <a:pt x="156" y="588"/>
                  </a:cubicBezTo>
                  <a:cubicBezTo>
                    <a:pt x="156" y="588"/>
                    <a:pt x="145" y="593"/>
                    <a:pt x="144" y="578"/>
                  </a:cubicBezTo>
                  <a:cubicBezTo>
                    <a:pt x="143" y="563"/>
                    <a:pt x="144" y="530"/>
                    <a:pt x="151" y="513"/>
                  </a:cubicBezTo>
                  <a:cubicBezTo>
                    <a:pt x="157" y="495"/>
                    <a:pt x="158" y="500"/>
                    <a:pt x="159" y="479"/>
                  </a:cubicBezTo>
                  <a:cubicBezTo>
                    <a:pt x="160" y="459"/>
                    <a:pt x="156" y="416"/>
                    <a:pt x="158" y="395"/>
                  </a:cubicBezTo>
                  <a:cubicBezTo>
                    <a:pt x="161" y="375"/>
                    <a:pt x="163" y="370"/>
                    <a:pt x="168" y="350"/>
                  </a:cubicBezTo>
                  <a:cubicBezTo>
                    <a:pt x="172" y="331"/>
                    <a:pt x="170" y="310"/>
                    <a:pt x="172" y="286"/>
                  </a:cubicBezTo>
                  <a:cubicBezTo>
                    <a:pt x="173" y="263"/>
                    <a:pt x="159" y="211"/>
                    <a:pt x="184" y="186"/>
                  </a:cubicBezTo>
                  <a:cubicBezTo>
                    <a:pt x="209" y="161"/>
                    <a:pt x="215" y="164"/>
                    <a:pt x="219" y="157"/>
                  </a:cubicBezTo>
                  <a:cubicBezTo>
                    <a:pt x="222" y="150"/>
                    <a:pt x="224" y="145"/>
                    <a:pt x="224" y="145"/>
                  </a:cubicBezTo>
                  <a:cubicBezTo>
                    <a:pt x="224" y="145"/>
                    <a:pt x="217" y="154"/>
                    <a:pt x="209" y="141"/>
                  </a:cubicBezTo>
                  <a:cubicBezTo>
                    <a:pt x="201" y="128"/>
                    <a:pt x="191" y="121"/>
                    <a:pt x="200" y="111"/>
                  </a:cubicBezTo>
                  <a:cubicBezTo>
                    <a:pt x="209" y="102"/>
                    <a:pt x="213" y="95"/>
                    <a:pt x="212" y="77"/>
                  </a:cubicBezTo>
                  <a:cubicBezTo>
                    <a:pt x="211" y="59"/>
                    <a:pt x="207" y="38"/>
                    <a:pt x="222" y="27"/>
                  </a:cubicBezTo>
                  <a:cubicBezTo>
                    <a:pt x="236" y="16"/>
                    <a:pt x="242" y="13"/>
                    <a:pt x="260" y="11"/>
                  </a:cubicBezTo>
                  <a:cubicBezTo>
                    <a:pt x="279" y="9"/>
                    <a:pt x="294" y="0"/>
                    <a:pt x="307" y="7"/>
                  </a:cubicBezTo>
                  <a:cubicBezTo>
                    <a:pt x="320" y="14"/>
                    <a:pt x="334" y="16"/>
                    <a:pt x="327" y="38"/>
                  </a:cubicBezTo>
                  <a:cubicBezTo>
                    <a:pt x="327" y="38"/>
                    <a:pt x="341" y="55"/>
                    <a:pt x="335" y="73"/>
                  </a:cubicBezTo>
                  <a:cubicBezTo>
                    <a:pt x="335" y="73"/>
                    <a:pt x="333" y="75"/>
                    <a:pt x="335" y="79"/>
                  </a:cubicBezTo>
                  <a:cubicBezTo>
                    <a:pt x="335" y="79"/>
                    <a:pt x="350" y="100"/>
                    <a:pt x="340" y="104"/>
                  </a:cubicBezTo>
                  <a:cubicBezTo>
                    <a:pt x="340" y="104"/>
                    <a:pt x="340" y="118"/>
                    <a:pt x="334" y="120"/>
                  </a:cubicBezTo>
                  <a:cubicBezTo>
                    <a:pt x="334" y="120"/>
                    <a:pt x="338" y="123"/>
                    <a:pt x="331" y="129"/>
                  </a:cubicBezTo>
                  <a:cubicBezTo>
                    <a:pt x="331" y="129"/>
                    <a:pt x="329" y="137"/>
                    <a:pt x="327" y="144"/>
                  </a:cubicBezTo>
                  <a:cubicBezTo>
                    <a:pt x="326" y="151"/>
                    <a:pt x="329" y="156"/>
                    <a:pt x="320" y="157"/>
                  </a:cubicBezTo>
                  <a:cubicBezTo>
                    <a:pt x="312" y="159"/>
                    <a:pt x="302" y="164"/>
                    <a:pt x="297" y="161"/>
                  </a:cubicBezTo>
                  <a:cubicBezTo>
                    <a:pt x="297" y="161"/>
                    <a:pt x="286" y="172"/>
                    <a:pt x="292" y="183"/>
                  </a:cubicBezTo>
                  <a:cubicBezTo>
                    <a:pt x="298" y="194"/>
                    <a:pt x="328" y="215"/>
                    <a:pt x="336" y="244"/>
                  </a:cubicBezTo>
                  <a:cubicBezTo>
                    <a:pt x="344" y="273"/>
                    <a:pt x="346" y="280"/>
                    <a:pt x="338" y="292"/>
                  </a:cubicBezTo>
                  <a:cubicBezTo>
                    <a:pt x="338" y="292"/>
                    <a:pt x="336" y="341"/>
                    <a:pt x="338" y="348"/>
                  </a:cubicBezTo>
                  <a:cubicBezTo>
                    <a:pt x="339" y="354"/>
                    <a:pt x="363" y="391"/>
                    <a:pt x="381" y="407"/>
                  </a:cubicBezTo>
                  <a:cubicBezTo>
                    <a:pt x="400" y="423"/>
                    <a:pt x="403" y="433"/>
                    <a:pt x="417" y="442"/>
                  </a:cubicBezTo>
                  <a:cubicBezTo>
                    <a:pt x="430" y="451"/>
                    <a:pt x="437" y="458"/>
                    <a:pt x="442" y="465"/>
                  </a:cubicBezTo>
                  <a:cubicBezTo>
                    <a:pt x="447" y="472"/>
                    <a:pt x="447" y="473"/>
                    <a:pt x="445" y="488"/>
                  </a:cubicBezTo>
                  <a:cubicBezTo>
                    <a:pt x="444" y="502"/>
                    <a:pt x="441" y="505"/>
                    <a:pt x="435" y="513"/>
                  </a:cubicBezTo>
                  <a:cubicBezTo>
                    <a:pt x="428" y="521"/>
                    <a:pt x="425" y="524"/>
                    <a:pt x="415" y="524"/>
                  </a:cubicBezTo>
                  <a:cubicBezTo>
                    <a:pt x="415" y="524"/>
                    <a:pt x="408" y="518"/>
                    <a:pt x="415" y="514"/>
                  </a:cubicBezTo>
                  <a:cubicBezTo>
                    <a:pt x="422" y="511"/>
                    <a:pt x="413" y="514"/>
                    <a:pt x="413" y="514"/>
                  </a:cubicBezTo>
                  <a:cubicBezTo>
                    <a:pt x="413" y="514"/>
                    <a:pt x="390" y="520"/>
                    <a:pt x="404" y="507"/>
                  </a:cubicBezTo>
                  <a:cubicBezTo>
                    <a:pt x="404" y="507"/>
                    <a:pt x="408" y="505"/>
                    <a:pt x="406" y="498"/>
                  </a:cubicBezTo>
                  <a:cubicBezTo>
                    <a:pt x="404" y="490"/>
                    <a:pt x="390" y="480"/>
                    <a:pt x="391" y="470"/>
                  </a:cubicBezTo>
                  <a:cubicBezTo>
                    <a:pt x="392" y="459"/>
                    <a:pt x="382" y="454"/>
                    <a:pt x="373" y="449"/>
                  </a:cubicBezTo>
                  <a:cubicBezTo>
                    <a:pt x="364" y="444"/>
                    <a:pt x="340" y="425"/>
                    <a:pt x="336" y="420"/>
                  </a:cubicBezTo>
                  <a:cubicBezTo>
                    <a:pt x="336" y="420"/>
                    <a:pt x="329" y="454"/>
                    <a:pt x="324" y="468"/>
                  </a:cubicBezTo>
                  <a:cubicBezTo>
                    <a:pt x="324" y="468"/>
                    <a:pt x="347" y="500"/>
                    <a:pt x="354" y="519"/>
                  </a:cubicBezTo>
                  <a:cubicBezTo>
                    <a:pt x="362" y="538"/>
                    <a:pt x="381" y="612"/>
                    <a:pt x="386" y="630"/>
                  </a:cubicBezTo>
                  <a:cubicBezTo>
                    <a:pt x="392" y="647"/>
                    <a:pt x="394" y="650"/>
                    <a:pt x="402" y="667"/>
                  </a:cubicBezTo>
                  <a:cubicBezTo>
                    <a:pt x="411" y="684"/>
                    <a:pt x="412" y="699"/>
                    <a:pt x="410" y="716"/>
                  </a:cubicBezTo>
                  <a:cubicBezTo>
                    <a:pt x="408" y="732"/>
                    <a:pt x="418" y="786"/>
                    <a:pt x="416" y="828"/>
                  </a:cubicBezTo>
                  <a:cubicBezTo>
                    <a:pt x="414" y="870"/>
                    <a:pt x="426" y="889"/>
                    <a:pt x="443" y="903"/>
                  </a:cubicBezTo>
                  <a:cubicBezTo>
                    <a:pt x="460" y="916"/>
                    <a:pt x="478" y="922"/>
                    <a:pt x="499" y="922"/>
                  </a:cubicBezTo>
                  <a:cubicBezTo>
                    <a:pt x="519" y="922"/>
                    <a:pt x="519" y="921"/>
                    <a:pt x="526" y="920"/>
                  </a:cubicBezTo>
                  <a:cubicBezTo>
                    <a:pt x="532" y="920"/>
                    <a:pt x="538" y="915"/>
                    <a:pt x="536" y="925"/>
                  </a:cubicBezTo>
                  <a:cubicBezTo>
                    <a:pt x="536" y="925"/>
                    <a:pt x="540" y="932"/>
                    <a:pt x="535" y="936"/>
                  </a:cubicBezTo>
                  <a:cubicBezTo>
                    <a:pt x="535" y="936"/>
                    <a:pt x="535" y="943"/>
                    <a:pt x="527" y="943"/>
                  </a:cubicBezTo>
                  <a:cubicBezTo>
                    <a:pt x="527" y="943"/>
                    <a:pt x="523" y="950"/>
                    <a:pt x="516" y="950"/>
                  </a:cubicBezTo>
                  <a:cubicBezTo>
                    <a:pt x="516" y="950"/>
                    <a:pt x="513" y="955"/>
                    <a:pt x="502" y="955"/>
                  </a:cubicBezTo>
                  <a:cubicBezTo>
                    <a:pt x="492" y="956"/>
                    <a:pt x="479" y="961"/>
                    <a:pt x="465" y="962"/>
                  </a:cubicBezTo>
                  <a:cubicBezTo>
                    <a:pt x="450" y="962"/>
                    <a:pt x="443" y="963"/>
                    <a:pt x="425" y="966"/>
                  </a:cubicBezTo>
                  <a:cubicBezTo>
                    <a:pt x="407" y="968"/>
                    <a:pt x="383" y="973"/>
                    <a:pt x="382" y="957"/>
                  </a:cubicBezTo>
                  <a:cubicBezTo>
                    <a:pt x="381" y="942"/>
                    <a:pt x="378" y="909"/>
                    <a:pt x="373" y="889"/>
                  </a:cubicBezTo>
                  <a:cubicBezTo>
                    <a:pt x="368" y="869"/>
                    <a:pt x="358" y="862"/>
                    <a:pt x="351" y="843"/>
                  </a:cubicBezTo>
                  <a:cubicBezTo>
                    <a:pt x="343" y="823"/>
                    <a:pt x="319" y="781"/>
                    <a:pt x="328" y="747"/>
                  </a:cubicBezTo>
                  <a:cubicBezTo>
                    <a:pt x="337" y="713"/>
                    <a:pt x="340" y="714"/>
                    <a:pt x="334" y="702"/>
                  </a:cubicBezTo>
                  <a:cubicBezTo>
                    <a:pt x="328" y="691"/>
                    <a:pt x="285" y="649"/>
                    <a:pt x="277" y="637"/>
                  </a:cubicBezTo>
                  <a:cubicBezTo>
                    <a:pt x="277" y="636"/>
                    <a:pt x="276" y="635"/>
                    <a:pt x="276" y="635"/>
                  </a:cubicBezTo>
                  <a:cubicBezTo>
                    <a:pt x="274" y="627"/>
                    <a:pt x="247" y="691"/>
                    <a:pt x="240" y="698"/>
                  </a:cubicBezTo>
                  <a:cubicBezTo>
                    <a:pt x="240" y="698"/>
                    <a:pt x="242" y="725"/>
                    <a:pt x="220" y="739"/>
                  </a:cubicBezTo>
                  <a:cubicBezTo>
                    <a:pt x="199" y="754"/>
                    <a:pt x="183" y="773"/>
                    <a:pt x="173" y="785"/>
                  </a:cubicBezTo>
                  <a:cubicBezTo>
                    <a:pt x="163" y="797"/>
                    <a:pt x="96" y="873"/>
                    <a:pt x="88" y="88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5198240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圆: 空心 18"/>
            <p:cNvSpPr/>
            <p:nvPr/>
          </p:nvSpPr>
          <p:spPr>
            <a:xfrm>
              <a:off x="5130786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614769" y="3225444"/>
              <a:ext cx="1272938" cy="642945"/>
              <a:chOff x="1732858" y="5001250"/>
              <a:chExt cx="2213143" cy="857260"/>
            </a:xfrm>
          </p:grpSpPr>
          <p:sp>
            <p:nvSpPr>
              <p:cNvPr id="35" name="文本框 5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36" name="文本框 5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/>
                  <a:t>此部分内容作为文字排版占位显示 </a:t>
                </a:r>
                <a:br>
                  <a:rPr lang="zh-CN" altLang="en-US" sz="800"/>
                </a:br>
                <a:r>
                  <a:rPr lang="zh-CN" altLang="en-US" sz="800"/>
                  <a:t>（建议使用主题字体）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973240" y="1324849"/>
            <a:ext cx="1272938" cy="2543540"/>
            <a:chOff x="5973240" y="1324849"/>
            <a:chExt cx="1272938" cy="2543540"/>
          </a:xfrm>
        </p:grpSpPr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6184752" y="1324849"/>
              <a:ext cx="643755" cy="1180765"/>
            </a:xfrm>
            <a:custGeom>
              <a:avLst/>
              <a:gdLst>
                <a:gd name="T0" fmla="*/ 68 w 479"/>
                <a:gd name="T1" fmla="*/ 742 h 878"/>
                <a:gd name="T2" fmla="*/ 31 w 479"/>
                <a:gd name="T3" fmla="*/ 813 h 878"/>
                <a:gd name="T4" fmla="*/ 28 w 479"/>
                <a:gd name="T5" fmla="*/ 847 h 878"/>
                <a:gd name="T6" fmla="*/ 125 w 479"/>
                <a:gd name="T7" fmla="*/ 869 h 878"/>
                <a:gd name="T8" fmla="*/ 133 w 479"/>
                <a:gd name="T9" fmla="*/ 842 h 878"/>
                <a:gd name="T10" fmla="*/ 113 w 479"/>
                <a:gd name="T11" fmla="*/ 802 h 878"/>
                <a:gd name="T12" fmla="*/ 167 w 479"/>
                <a:gd name="T13" fmla="*/ 699 h 878"/>
                <a:gd name="T14" fmla="*/ 234 w 479"/>
                <a:gd name="T15" fmla="*/ 624 h 878"/>
                <a:gd name="T16" fmla="*/ 301 w 479"/>
                <a:gd name="T17" fmla="*/ 777 h 878"/>
                <a:gd name="T18" fmla="*/ 325 w 479"/>
                <a:gd name="T19" fmla="*/ 819 h 878"/>
                <a:gd name="T20" fmla="*/ 373 w 479"/>
                <a:gd name="T21" fmla="*/ 877 h 878"/>
                <a:gd name="T22" fmla="*/ 462 w 479"/>
                <a:gd name="T23" fmla="*/ 846 h 878"/>
                <a:gd name="T24" fmla="*/ 417 w 479"/>
                <a:gd name="T25" fmla="*/ 834 h 878"/>
                <a:gd name="T26" fmla="*/ 373 w 479"/>
                <a:gd name="T27" fmla="*/ 771 h 878"/>
                <a:gd name="T28" fmla="*/ 341 w 479"/>
                <a:gd name="T29" fmla="*/ 707 h 878"/>
                <a:gd name="T30" fmla="*/ 328 w 479"/>
                <a:gd name="T31" fmla="*/ 648 h 878"/>
                <a:gd name="T32" fmla="*/ 319 w 479"/>
                <a:gd name="T33" fmla="*/ 556 h 878"/>
                <a:gd name="T34" fmla="*/ 317 w 479"/>
                <a:gd name="T35" fmla="*/ 498 h 878"/>
                <a:gd name="T36" fmla="*/ 354 w 479"/>
                <a:gd name="T37" fmla="*/ 478 h 878"/>
                <a:gd name="T38" fmla="*/ 372 w 479"/>
                <a:gd name="T39" fmla="*/ 395 h 878"/>
                <a:gd name="T40" fmla="*/ 385 w 479"/>
                <a:gd name="T41" fmla="*/ 408 h 878"/>
                <a:gd name="T42" fmla="*/ 397 w 479"/>
                <a:gd name="T43" fmla="*/ 400 h 878"/>
                <a:gd name="T44" fmla="*/ 390 w 479"/>
                <a:gd name="T45" fmla="*/ 372 h 878"/>
                <a:gd name="T46" fmla="*/ 330 w 479"/>
                <a:gd name="T47" fmla="*/ 330 h 878"/>
                <a:gd name="T48" fmla="*/ 307 w 479"/>
                <a:gd name="T49" fmla="*/ 251 h 878"/>
                <a:gd name="T50" fmla="*/ 273 w 479"/>
                <a:gd name="T51" fmla="*/ 172 h 878"/>
                <a:gd name="T52" fmla="*/ 273 w 479"/>
                <a:gd name="T53" fmla="*/ 135 h 878"/>
                <a:gd name="T54" fmla="*/ 295 w 479"/>
                <a:gd name="T55" fmla="*/ 103 h 878"/>
                <a:gd name="T56" fmla="*/ 289 w 479"/>
                <a:gd name="T57" fmla="*/ 72 h 878"/>
                <a:gd name="T58" fmla="*/ 280 w 479"/>
                <a:gd name="T59" fmla="*/ 28 h 878"/>
                <a:gd name="T60" fmla="*/ 210 w 479"/>
                <a:gd name="T61" fmla="*/ 114 h 878"/>
                <a:gd name="T62" fmla="*/ 261 w 479"/>
                <a:gd name="T63" fmla="*/ 173 h 878"/>
                <a:gd name="T64" fmla="*/ 271 w 479"/>
                <a:gd name="T65" fmla="*/ 197 h 878"/>
                <a:gd name="T66" fmla="*/ 204 w 479"/>
                <a:gd name="T67" fmla="*/ 139 h 878"/>
                <a:gd name="T68" fmla="*/ 149 w 479"/>
                <a:gd name="T69" fmla="*/ 238 h 878"/>
                <a:gd name="T70" fmla="*/ 141 w 479"/>
                <a:gd name="T71" fmla="*/ 302 h 878"/>
                <a:gd name="T72" fmla="*/ 137 w 479"/>
                <a:gd name="T73" fmla="*/ 377 h 878"/>
                <a:gd name="T74" fmla="*/ 123 w 479"/>
                <a:gd name="T75" fmla="*/ 488 h 878"/>
                <a:gd name="T76" fmla="*/ 68 w 479"/>
                <a:gd name="T77" fmla="*/ 496 h 878"/>
                <a:gd name="T78" fmla="*/ 23 w 479"/>
                <a:gd name="T79" fmla="*/ 647 h 878"/>
                <a:gd name="T80" fmla="*/ 264 w 479"/>
                <a:gd name="T81" fmla="*/ 153 h 878"/>
                <a:gd name="T82" fmla="*/ 300 w 479"/>
                <a:gd name="T83" fmla="*/ 328 h 878"/>
                <a:gd name="T84" fmla="*/ 304 w 479"/>
                <a:gd name="T85" fmla="*/ 362 h 878"/>
                <a:gd name="T86" fmla="*/ 299 w 479"/>
                <a:gd name="T87" fmla="*/ 327 h 878"/>
                <a:gd name="T88" fmla="*/ 146 w 479"/>
                <a:gd name="T89" fmla="*/ 513 h 878"/>
                <a:gd name="T90" fmla="*/ 132 w 479"/>
                <a:gd name="T91" fmla="*/ 51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878">
                  <a:moveTo>
                    <a:pt x="23" y="647"/>
                  </a:moveTo>
                  <a:cubicBezTo>
                    <a:pt x="90" y="674"/>
                    <a:pt x="90" y="674"/>
                    <a:pt x="90" y="674"/>
                  </a:cubicBezTo>
                  <a:cubicBezTo>
                    <a:pt x="90" y="674"/>
                    <a:pt x="72" y="734"/>
                    <a:pt x="68" y="742"/>
                  </a:cubicBezTo>
                  <a:cubicBezTo>
                    <a:pt x="63" y="750"/>
                    <a:pt x="52" y="757"/>
                    <a:pt x="51" y="766"/>
                  </a:cubicBezTo>
                  <a:cubicBezTo>
                    <a:pt x="49" y="774"/>
                    <a:pt x="49" y="774"/>
                    <a:pt x="46" y="778"/>
                  </a:cubicBezTo>
                  <a:cubicBezTo>
                    <a:pt x="44" y="782"/>
                    <a:pt x="33" y="805"/>
                    <a:pt x="31" y="813"/>
                  </a:cubicBezTo>
                  <a:cubicBezTo>
                    <a:pt x="30" y="821"/>
                    <a:pt x="26" y="833"/>
                    <a:pt x="28" y="835"/>
                  </a:cubicBezTo>
                  <a:cubicBezTo>
                    <a:pt x="28" y="835"/>
                    <a:pt x="25" y="842"/>
                    <a:pt x="27" y="846"/>
                  </a:cubicBezTo>
                  <a:cubicBezTo>
                    <a:pt x="27" y="847"/>
                    <a:pt x="27" y="847"/>
                    <a:pt x="28" y="847"/>
                  </a:cubicBezTo>
                  <a:cubicBezTo>
                    <a:pt x="32" y="850"/>
                    <a:pt x="71" y="860"/>
                    <a:pt x="71" y="860"/>
                  </a:cubicBezTo>
                  <a:cubicBezTo>
                    <a:pt x="75" y="857"/>
                    <a:pt x="75" y="857"/>
                    <a:pt x="75" y="857"/>
                  </a:cubicBezTo>
                  <a:cubicBezTo>
                    <a:pt x="75" y="857"/>
                    <a:pt x="103" y="871"/>
                    <a:pt x="125" y="869"/>
                  </a:cubicBezTo>
                  <a:cubicBezTo>
                    <a:pt x="125" y="869"/>
                    <a:pt x="173" y="863"/>
                    <a:pt x="164" y="850"/>
                  </a:cubicBezTo>
                  <a:cubicBezTo>
                    <a:pt x="164" y="850"/>
                    <a:pt x="156" y="838"/>
                    <a:pt x="144" y="842"/>
                  </a:cubicBezTo>
                  <a:cubicBezTo>
                    <a:pt x="144" y="842"/>
                    <a:pt x="136" y="844"/>
                    <a:pt x="133" y="842"/>
                  </a:cubicBezTo>
                  <a:cubicBezTo>
                    <a:pt x="130" y="841"/>
                    <a:pt x="127" y="844"/>
                    <a:pt x="124" y="842"/>
                  </a:cubicBezTo>
                  <a:cubicBezTo>
                    <a:pt x="121" y="840"/>
                    <a:pt x="107" y="820"/>
                    <a:pt x="107" y="817"/>
                  </a:cubicBezTo>
                  <a:cubicBezTo>
                    <a:pt x="107" y="817"/>
                    <a:pt x="114" y="817"/>
                    <a:pt x="113" y="802"/>
                  </a:cubicBezTo>
                  <a:cubicBezTo>
                    <a:pt x="112" y="788"/>
                    <a:pt x="112" y="786"/>
                    <a:pt x="120" y="779"/>
                  </a:cubicBezTo>
                  <a:cubicBezTo>
                    <a:pt x="128" y="772"/>
                    <a:pt x="145" y="747"/>
                    <a:pt x="148" y="737"/>
                  </a:cubicBezTo>
                  <a:cubicBezTo>
                    <a:pt x="152" y="728"/>
                    <a:pt x="167" y="699"/>
                    <a:pt x="167" y="699"/>
                  </a:cubicBezTo>
                  <a:cubicBezTo>
                    <a:pt x="191" y="707"/>
                    <a:pt x="191" y="707"/>
                    <a:pt x="191" y="707"/>
                  </a:cubicBezTo>
                  <a:cubicBezTo>
                    <a:pt x="191" y="707"/>
                    <a:pt x="201" y="712"/>
                    <a:pt x="208" y="697"/>
                  </a:cubicBezTo>
                  <a:cubicBezTo>
                    <a:pt x="234" y="624"/>
                    <a:pt x="234" y="624"/>
                    <a:pt x="234" y="624"/>
                  </a:cubicBezTo>
                  <a:cubicBezTo>
                    <a:pt x="234" y="624"/>
                    <a:pt x="262" y="681"/>
                    <a:pt x="264" y="687"/>
                  </a:cubicBezTo>
                  <a:cubicBezTo>
                    <a:pt x="266" y="693"/>
                    <a:pt x="273" y="705"/>
                    <a:pt x="275" y="716"/>
                  </a:cubicBezTo>
                  <a:cubicBezTo>
                    <a:pt x="277" y="726"/>
                    <a:pt x="300" y="772"/>
                    <a:pt x="301" y="777"/>
                  </a:cubicBezTo>
                  <a:cubicBezTo>
                    <a:pt x="302" y="781"/>
                    <a:pt x="305" y="790"/>
                    <a:pt x="307" y="795"/>
                  </a:cubicBezTo>
                  <a:cubicBezTo>
                    <a:pt x="309" y="799"/>
                    <a:pt x="321" y="814"/>
                    <a:pt x="321" y="814"/>
                  </a:cubicBezTo>
                  <a:cubicBezTo>
                    <a:pt x="321" y="814"/>
                    <a:pt x="324" y="817"/>
                    <a:pt x="325" y="819"/>
                  </a:cubicBezTo>
                  <a:cubicBezTo>
                    <a:pt x="326" y="822"/>
                    <a:pt x="319" y="831"/>
                    <a:pt x="319" y="838"/>
                  </a:cubicBezTo>
                  <a:cubicBezTo>
                    <a:pt x="319" y="844"/>
                    <a:pt x="324" y="865"/>
                    <a:pt x="326" y="868"/>
                  </a:cubicBezTo>
                  <a:cubicBezTo>
                    <a:pt x="327" y="870"/>
                    <a:pt x="373" y="877"/>
                    <a:pt x="373" y="877"/>
                  </a:cubicBezTo>
                  <a:cubicBezTo>
                    <a:pt x="374" y="871"/>
                    <a:pt x="374" y="871"/>
                    <a:pt x="374" y="871"/>
                  </a:cubicBezTo>
                  <a:cubicBezTo>
                    <a:pt x="374" y="871"/>
                    <a:pt x="404" y="878"/>
                    <a:pt x="418" y="873"/>
                  </a:cubicBezTo>
                  <a:cubicBezTo>
                    <a:pt x="418" y="873"/>
                    <a:pt x="479" y="861"/>
                    <a:pt x="462" y="846"/>
                  </a:cubicBezTo>
                  <a:cubicBezTo>
                    <a:pt x="462" y="846"/>
                    <a:pt x="461" y="838"/>
                    <a:pt x="448" y="841"/>
                  </a:cubicBezTo>
                  <a:cubicBezTo>
                    <a:pt x="448" y="841"/>
                    <a:pt x="440" y="842"/>
                    <a:pt x="435" y="841"/>
                  </a:cubicBezTo>
                  <a:cubicBezTo>
                    <a:pt x="431" y="840"/>
                    <a:pt x="422" y="836"/>
                    <a:pt x="417" y="834"/>
                  </a:cubicBezTo>
                  <a:cubicBezTo>
                    <a:pt x="412" y="832"/>
                    <a:pt x="400" y="825"/>
                    <a:pt x="397" y="822"/>
                  </a:cubicBezTo>
                  <a:cubicBezTo>
                    <a:pt x="394" y="819"/>
                    <a:pt x="387" y="814"/>
                    <a:pt x="386" y="812"/>
                  </a:cubicBezTo>
                  <a:cubicBezTo>
                    <a:pt x="385" y="810"/>
                    <a:pt x="377" y="783"/>
                    <a:pt x="373" y="771"/>
                  </a:cubicBezTo>
                  <a:cubicBezTo>
                    <a:pt x="369" y="760"/>
                    <a:pt x="363" y="741"/>
                    <a:pt x="358" y="738"/>
                  </a:cubicBezTo>
                  <a:cubicBezTo>
                    <a:pt x="353" y="735"/>
                    <a:pt x="350" y="740"/>
                    <a:pt x="347" y="730"/>
                  </a:cubicBezTo>
                  <a:cubicBezTo>
                    <a:pt x="344" y="720"/>
                    <a:pt x="344" y="713"/>
                    <a:pt x="341" y="707"/>
                  </a:cubicBezTo>
                  <a:cubicBezTo>
                    <a:pt x="339" y="700"/>
                    <a:pt x="336" y="689"/>
                    <a:pt x="336" y="684"/>
                  </a:cubicBezTo>
                  <a:cubicBezTo>
                    <a:pt x="335" y="679"/>
                    <a:pt x="333" y="669"/>
                    <a:pt x="330" y="665"/>
                  </a:cubicBezTo>
                  <a:cubicBezTo>
                    <a:pt x="328" y="660"/>
                    <a:pt x="323" y="652"/>
                    <a:pt x="328" y="648"/>
                  </a:cubicBezTo>
                  <a:cubicBezTo>
                    <a:pt x="328" y="648"/>
                    <a:pt x="335" y="637"/>
                    <a:pt x="328" y="629"/>
                  </a:cubicBezTo>
                  <a:cubicBezTo>
                    <a:pt x="322" y="622"/>
                    <a:pt x="326" y="597"/>
                    <a:pt x="324" y="583"/>
                  </a:cubicBezTo>
                  <a:cubicBezTo>
                    <a:pt x="322" y="569"/>
                    <a:pt x="321" y="563"/>
                    <a:pt x="319" y="556"/>
                  </a:cubicBezTo>
                  <a:cubicBezTo>
                    <a:pt x="317" y="549"/>
                    <a:pt x="318" y="547"/>
                    <a:pt x="316" y="545"/>
                  </a:cubicBezTo>
                  <a:cubicBezTo>
                    <a:pt x="316" y="545"/>
                    <a:pt x="316" y="521"/>
                    <a:pt x="315" y="515"/>
                  </a:cubicBezTo>
                  <a:cubicBezTo>
                    <a:pt x="314" y="510"/>
                    <a:pt x="317" y="501"/>
                    <a:pt x="317" y="498"/>
                  </a:cubicBezTo>
                  <a:cubicBezTo>
                    <a:pt x="317" y="497"/>
                    <a:pt x="317" y="497"/>
                    <a:pt x="317" y="497"/>
                  </a:cubicBezTo>
                  <a:cubicBezTo>
                    <a:pt x="315" y="495"/>
                    <a:pt x="341" y="497"/>
                    <a:pt x="341" y="497"/>
                  </a:cubicBezTo>
                  <a:cubicBezTo>
                    <a:pt x="341" y="497"/>
                    <a:pt x="362" y="496"/>
                    <a:pt x="354" y="478"/>
                  </a:cubicBezTo>
                  <a:cubicBezTo>
                    <a:pt x="347" y="459"/>
                    <a:pt x="339" y="387"/>
                    <a:pt x="339" y="387"/>
                  </a:cubicBezTo>
                  <a:cubicBezTo>
                    <a:pt x="365" y="405"/>
                    <a:pt x="365" y="405"/>
                    <a:pt x="365" y="405"/>
                  </a:cubicBezTo>
                  <a:cubicBezTo>
                    <a:pt x="372" y="395"/>
                    <a:pt x="372" y="395"/>
                    <a:pt x="372" y="395"/>
                  </a:cubicBezTo>
                  <a:cubicBezTo>
                    <a:pt x="372" y="395"/>
                    <a:pt x="377" y="394"/>
                    <a:pt x="377" y="397"/>
                  </a:cubicBezTo>
                  <a:cubicBezTo>
                    <a:pt x="377" y="397"/>
                    <a:pt x="377" y="402"/>
                    <a:pt x="380" y="404"/>
                  </a:cubicBezTo>
                  <a:cubicBezTo>
                    <a:pt x="380" y="404"/>
                    <a:pt x="380" y="406"/>
                    <a:pt x="385" y="408"/>
                  </a:cubicBezTo>
                  <a:cubicBezTo>
                    <a:pt x="385" y="408"/>
                    <a:pt x="395" y="413"/>
                    <a:pt x="394" y="408"/>
                  </a:cubicBezTo>
                  <a:cubicBezTo>
                    <a:pt x="392" y="402"/>
                    <a:pt x="394" y="406"/>
                    <a:pt x="394" y="406"/>
                  </a:cubicBezTo>
                  <a:cubicBezTo>
                    <a:pt x="397" y="400"/>
                    <a:pt x="397" y="400"/>
                    <a:pt x="397" y="400"/>
                  </a:cubicBezTo>
                  <a:cubicBezTo>
                    <a:pt x="397" y="400"/>
                    <a:pt x="400" y="396"/>
                    <a:pt x="398" y="391"/>
                  </a:cubicBezTo>
                  <a:cubicBezTo>
                    <a:pt x="398" y="391"/>
                    <a:pt x="406" y="383"/>
                    <a:pt x="398" y="378"/>
                  </a:cubicBezTo>
                  <a:cubicBezTo>
                    <a:pt x="398" y="378"/>
                    <a:pt x="398" y="374"/>
                    <a:pt x="390" y="372"/>
                  </a:cubicBezTo>
                  <a:cubicBezTo>
                    <a:pt x="381" y="367"/>
                    <a:pt x="381" y="367"/>
                    <a:pt x="381" y="367"/>
                  </a:cubicBezTo>
                  <a:cubicBezTo>
                    <a:pt x="381" y="367"/>
                    <a:pt x="361" y="350"/>
                    <a:pt x="359" y="348"/>
                  </a:cubicBezTo>
                  <a:cubicBezTo>
                    <a:pt x="357" y="347"/>
                    <a:pt x="332" y="334"/>
                    <a:pt x="330" y="330"/>
                  </a:cubicBezTo>
                  <a:cubicBezTo>
                    <a:pt x="329" y="325"/>
                    <a:pt x="329" y="322"/>
                    <a:pt x="326" y="319"/>
                  </a:cubicBezTo>
                  <a:cubicBezTo>
                    <a:pt x="324" y="315"/>
                    <a:pt x="321" y="299"/>
                    <a:pt x="318" y="288"/>
                  </a:cubicBezTo>
                  <a:cubicBezTo>
                    <a:pt x="315" y="277"/>
                    <a:pt x="311" y="259"/>
                    <a:pt x="307" y="251"/>
                  </a:cubicBezTo>
                  <a:cubicBezTo>
                    <a:pt x="303" y="243"/>
                    <a:pt x="299" y="236"/>
                    <a:pt x="297" y="229"/>
                  </a:cubicBezTo>
                  <a:cubicBezTo>
                    <a:pt x="295" y="223"/>
                    <a:pt x="288" y="205"/>
                    <a:pt x="284" y="201"/>
                  </a:cubicBezTo>
                  <a:cubicBezTo>
                    <a:pt x="279" y="198"/>
                    <a:pt x="277" y="182"/>
                    <a:pt x="273" y="172"/>
                  </a:cubicBezTo>
                  <a:cubicBezTo>
                    <a:pt x="268" y="162"/>
                    <a:pt x="267" y="155"/>
                    <a:pt x="263" y="152"/>
                  </a:cubicBezTo>
                  <a:cubicBezTo>
                    <a:pt x="263" y="152"/>
                    <a:pt x="268" y="146"/>
                    <a:pt x="267" y="141"/>
                  </a:cubicBezTo>
                  <a:cubicBezTo>
                    <a:pt x="267" y="141"/>
                    <a:pt x="269" y="135"/>
                    <a:pt x="273" y="135"/>
                  </a:cubicBezTo>
                  <a:cubicBezTo>
                    <a:pt x="273" y="135"/>
                    <a:pt x="300" y="132"/>
                    <a:pt x="292" y="118"/>
                  </a:cubicBezTo>
                  <a:cubicBezTo>
                    <a:pt x="292" y="118"/>
                    <a:pt x="298" y="111"/>
                    <a:pt x="293" y="108"/>
                  </a:cubicBezTo>
                  <a:cubicBezTo>
                    <a:pt x="293" y="108"/>
                    <a:pt x="297" y="106"/>
                    <a:pt x="295" y="103"/>
                  </a:cubicBezTo>
                  <a:cubicBezTo>
                    <a:pt x="295" y="103"/>
                    <a:pt x="291" y="96"/>
                    <a:pt x="296" y="96"/>
                  </a:cubicBezTo>
                  <a:cubicBezTo>
                    <a:pt x="296" y="96"/>
                    <a:pt x="308" y="91"/>
                    <a:pt x="297" y="83"/>
                  </a:cubicBezTo>
                  <a:cubicBezTo>
                    <a:pt x="297" y="83"/>
                    <a:pt x="286" y="77"/>
                    <a:pt x="289" y="72"/>
                  </a:cubicBezTo>
                  <a:cubicBezTo>
                    <a:pt x="289" y="72"/>
                    <a:pt x="292" y="67"/>
                    <a:pt x="289" y="63"/>
                  </a:cubicBezTo>
                  <a:cubicBezTo>
                    <a:pt x="289" y="63"/>
                    <a:pt x="284" y="52"/>
                    <a:pt x="283" y="48"/>
                  </a:cubicBezTo>
                  <a:cubicBezTo>
                    <a:pt x="283" y="48"/>
                    <a:pt x="296" y="37"/>
                    <a:pt x="280" y="28"/>
                  </a:cubicBezTo>
                  <a:cubicBezTo>
                    <a:pt x="280" y="28"/>
                    <a:pt x="220" y="0"/>
                    <a:pt x="197" y="49"/>
                  </a:cubicBezTo>
                  <a:cubicBezTo>
                    <a:pt x="197" y="49"/>
                    <a:pt x="190" y="73"/>
                    <a:pt x="206" y="103"/>
                  </a:cubicBezTo>
                  <a:cubicBezTo>
                    <a:pt x="206" y="103"/>
                    <a:pt x="212" y="111"/>
                    <a:pt x="210" y="114"/>
                  </a:cubicBezTo>
                  <a:cubicBezTo>
                    <a:pt x="210" y="114"/>
                    <a:pt x="210" y="118"/>
                    <a:pt x="213" y="118"/>
                  </a:cubicBezTo>
                  <a:cubicBezTo>
                    <a:pt x="213" y="118"/>
                    <a:pt x="252" y="127"/>
                    <a:pt x="264" y="161"/>
                  </a:cubicBezTo>
                  <a:cubicBezTo>
                    <a:pt x="264" y="161"/>
                    <a:pt x="265" y="168"/>
                    <a:pt x="261" y="173"/>
                  </a:cubicBezTo>
                  <a:cubicBezTo>
                    <a:pt x="265" y="174"/>
                    <a:pt x="265" y="174"/>
                    <a:pt x="265" y="174"/>
                  </a:cubicBezTo>
                  <a:cubicBezTo>
                    <a:pt x="265" y="174"/>
                    <a:pt x="262" y="177"/>
                    <a:pt x="269" y="190"/>
                  </a:cubicBezTo>
                  <a:cubicBezTo>
                    <a:pt x="271" y="197"/>
                    <a:pt x="271" y="197"/>
                    <a:pt x="271" y="197"/>
                  </a:cubicBezTo>
                  <a:cubicBezTo>
                    <a:pt x="271" y="197"/>
                    <a:pt x="232" y="125"/>
                    <a:pt x="212" y="127"/>
                  </a:cubicBezTo>
                  <a:cubicBezTo>
                    <a:pt x="213" y="118"/>
                    <a:pt x="213" y="118"/>
                    <a:pt x="213" y="118"/>
                  </a:cubicBezTo>
                  <a:cubicBezTo>
                    <a:pt x="213" y="118"/>
                    <a:pt x="210" y="135"/>
                    <a:pt x="204" y="139"/>
                  </a:cubicBezTo>
                  <a:cubicBezTo>
                    <a:pt x="198" y="143"/>
                    <a:pt x="186" y="144"/>
                    <a:pt x="179" y="157"/>
                  </a:cubicBezTo>
                  <a:cubicBezTo>
                    <a:pt x="171" y="171"/>
                    <a:pt x="153" y="200"/>
                    <a:pt x="149" y="215"/>
                  </a:cubicBezTo>
                  <a:cubicBezTo>
                    <a:pt x="146" y="230"/>
                    <a:pt x="149" y="227"/>
                    <a:pt x="149" y="238"/>
                  </a:cubicBezTo>
                  <a:cubicBezTo>
                    <a:pt x="148" y="248"/>
                    <a:pt x="149" y="246"/>
                    <a:pt x="144" y="255"/>
                  </a:cubicBezTo>
                  <a:cubicBezTo>
                    <a:pt x="140" y="264"/>
                    <a:pt x="139" y="279"/>
                    <a:pt x="141" y="288"/>
                  </a:cubicBezTo>
                  <a:cubicBezTo>
                    <a:pt x="143" y="297"/>
                    <a:pt x="146" y="292"/>
                    <a:pt x="141" y="302"/>
                  </a:cubicBezTo>
                  <a:cubicBezTo>
                    <a:pt x="136" y="311"/>
                    <a:pt x="136" y="316"/>
                    <a:pt x="136" y="323"/>
                  </a:cubicBezTo>
                  <a:cubicBezTo>
                    <a:pt x="136" y="331"/>
                    <a:pt x="140" y="336"/>
                    <a:pt x="139" y="343"/>
                  </a:cubicBezTo>
                  <a:cubicBezTo>
                    <a:pt x="138" y="351"/>
                    <a:pt x="134" y="363"/>
                    <a:pt x="137" y="377"/>
                  </a:cubicBezTo>
                  <a:cubicBezTo>
                    <a:pt x="139" y="391"/>
                    <a:pt x="140" y="394"/>
                    <a:pt x="138" y="401"/>
                  </a:cubicBezTo>
                  <a:cubicBezTo>
                    <a:pt x="136" y="408"/>
                    <a:pt x="128" y="465"/>
                    <a:pt x="125" y="474"/>
                  </a:cubicBezTo>
                  <a:cubicBezTo>
                    <a:pt x="123" y="484"/>
                    <a:pt x="123" y="488"/>
                    <a:pt x="123" y="488"/>
                  </a:cubicBezTo>
                  <a:cubicBezTo>
                    <a:pt x="123" y="488"/>
                    <a:pt x="136" y="494"/>
                    <a:pt x="140" y="493"/>
                  </a:cubicBezTo>
                  <a:cubicBezTo>
                    <a:pt x="140" y="493"/>
                    <a:pt x="127" y="496"/>
                    <a:pt x="119" y="513"/>
                  </a:cubicBezTo>
                  <a:cubicBezTo>
                    <a:pt x="68" y="496"/>
                    <a:pt x="68" y="496"/>
                    <a:pt x="68" y="496"/>
                  </a:cubicBezTo>
                  <a:cubicBezTo>
                    <a:pt x="68" y="496"/>
                    <a:pt x="56" y="488"/>
                    <a:pt x="48" y="507"/>
                  </a:cubicBezTo>
                  <a:cubicBezTo>
                    <a:pt x="41" y="526"/>
                    <a:pt x="6" y="631"/>
                    <a:pt x="6" y="631"/>
                  </a:cubicBezTo>
                  <a:cubicBezTo>
                    <a:pt x="6" y="631"/>
                    <a:pt x="0" y="639"/>
                    <a:pt x="23" y="647"/>
                  </a:cubicBezTo>
                  <a:close/>
                  <a:moveTo>
                    <a:pt x="270" y="168"/>
                  </a:moveTo>
                  <a:cubicBezTo>
                    <a:pt x="266" y="161"/>
                    <a:pt x="266" y="161"/>
                    <a:pt x="266" y="161"/>
                  </a:cubicBezTo>
                  <a:cubicBezTo>
                    <a:pt x="264" y="153"/>
                    <a:pt x="264" y="153"/>
                    <a:pt x="264" y="153"/>
                  </a:cubicBezTo>
                  <a:cubicBezTo>
                    <a:pt x="265" y="155"/>
                    <a:pt x="270" y="168"/>
                    <a:pt x="270" y="168"/>
                  </a:cubicBezTo>
                  <a:close/>
                  <a:moveTo>
                    <a:pt x="299" y="327"/>
                  </a:moveTo>
                  <a:cubicBezTo>
                    <a:pt x="300" y="328"/>
                    <a:pt x="300" y="328"/>
                    <a:pt x="300" y="328"/>
                  </a:cubicBezTo>
                  <a:cubicBezTo>
                    <a:pt x="300" y="328"/>
                    <a:pt x="307" y="334"/>
                    <a:pt x="304" y="344"/>
                  </a:cubicBezTo>
                  <a:cubicBezTo>
                    <a:pt x="304" y="344"/>
                    <a:pt x="302" y="357"/>
                    <a:pt x="304" y="361"/>
                  </a:cubicBezTo>
                  <a:cubicBezTo>
                    <a:pt x="306" y="365"/>
                    <a:pt x="304" y="362"/>
                    <a:pt x="304" y="362"/>
                  </a:cubicBezTo>
                  <a:cubicBezTo>
                    <a:pt x="304" y="362"/>
                    <a:pt x="306" y="367"/>
                    <a:pt x="304" y="369"/>
                  </a:cubicBezTo>
                  <a:cubicBezTo>
                    <a:pt x="299" y="371"/>
                    <a:pt x="299" y="371"/>
                    <a:pt x="299" y="371"/>
                  </a:cubicBezTo>
                  <a:cubicBezTo>
                    <a:pt x="299" y="371"/>
                    <a:pt x="300" y="332"/>
                    <a:pt x="299" y="327"/>
                  </a:cubicBezTo>
                  <a:close/>
                  <a:moveTo>
                    <a:pt x="132" y="518"/>
                  </a:moveTo>
                  <a:cubicBezTo>
                    <a:pt x="132" y="518"/>
                    <a:pt x="134" y="509"/>
                    <a:pt x="139" y="509"/>
                  </a:cubicBezTo>
                  <a:cubicBezTo>
                    <a:pt x="139" y="509"/>
                    <a:pt x="142" y="517"/>
                    <a:pt x="146" y="513"/>
                  </a:cubicBezTo>
                  <a:cubicBezTo>
                    <a:pt x="146" y="513"/>
                    <a:pt x="147" y="520"/>
                    <a:pt x="150" y="519"/>
                  </a:cubicBezTo>
                  <a:cubicBezTo>
                    <a:pt x="148" y="524"/>
                    <a:pt x="148" y="524"/>
                    <a:pt x="148" y="524"/>
                  </a:cubicBezTo>
                  <a:lnTo>
                    <a:pt x="132" y="51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6506629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圆: 空心 20"/>
            <p:cNvSpPr/>
            <p:nvPr/>
          </p:nvSpPr>
          <p:spPr>
            <a:xfrm>
              <a:off x="6439175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973240" y="3225444"/>
              <a:ext cx="1272938" cy="642945"/>
              <a:chOff x="1732858" y="5001250"/>
              <a:chExt cx="2213143" cy="857260"/>
            </a:xfrm>
          </p:grpSpPr>
          <p:sp>
            <p:nvSpPr>
              <p:cNvPr id="33" name="文本框 5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34" name="文本框 5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/>
                  <a:t>此部分内容作为文字排版占位显示 </a:t>
                </a:r>
                <a:br>
                  <a:rPr lang="zh-CN" altLang="en-US" sz="800"/>
                </a:br>
                <a:r>
                  <a:rPr lang="zh-CN" altLang="en-US" sz="800"/>
                  <a:t>（建议使用主题字体）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7313653" y="1277417"/>
            <a:ext cx="1290996" cy="2590972"/>
            <a:chOff x="7313653" y="1277417"/>
            <a:chExt cx="1290996" cy="2590972"/>
          </a:xfrm>
        </p:grpSpPr>
        <p:sp>
          <p:nvSpPr>
            <p:cNvPr id="9" name="任意多边形: 形状 8"/>
            <p:cNvSpPr>
              <a:spLocks/>
            </p:cNvSpPr>
            <p:nvPr/>
          </p:nvSpPr>
          <p:spPr bwMode="auto">
            <a:xfrm flipH="1">
              <a:off x="7575284" y="1438303"/>
              <a:ext cx="611756" cy="1098286"/>
            </a:xfrm>
            <a:custGeom>
              <a:avLst/>
              <a:gdLst>
                <a:gd name="T0" fmla="*/ 477 w 502"/>
                <a:gd name="T1" fmla="*/ 130 h 903"/>
                <a:gd name="T2" fmla="*/ 451 w 502"/>
                <a:gd name="T3" fmla="*/ 76 h 903"/>
                <a:gd name="T4" fmla="*/ 432 w 502"/>
                <a:gd name="T5" fmla="*/ 105 h 903"/>
                <a:gd name="T6" fmla="*/ 449 w 502"/>
                <a:gd name="T7" fmla="*/ 157 h 903"/>
                <a:gd name="T8" fmla="*/ 426 w 502"/>
                <a:gd name="T9" fmla="*/ 207 h 903"/>
                <a:gd name="T10" fmla="*/ 344 w 502"/>
                <a:gd name="T11" fmla="*/ 150 h 903"/>
                <a:gd name="T12" fmla="*/ 347 w 502"/>
                <a:gd name="T13" fmla="*/ 105 h 903"/>
                <a:gd name="T14" fmla="*/ 361 w 502"/>
                <a:gd name="T15" fmla="*/ 50 h 903"/>
                <a:gd name="T16" fmla="*/ 338 w 502"/>
                <a:gd name="T17" fmla="*/ 16 h 903"/>
                <a:gd name="T18" fmla="*/ 285 w 502"/>
                <a:gd name="T19" fmla="*/ 13 h 903"/>
                <a:gd name="T20" fmla="*/ 258 w 502"/>
                <a:gd name="T21" fmla="*/ 105 h 903"/>
                <a:gd name="T22" fmla="*/ 197 w 502"/>
                <a:gd name="T23" fmla="*/ 149 h 903"/>
                <a:gd name="T24" fmla="*/ 147 w 502"/>
                <a:gd name="T25" fmla="*/ 199 h 903"/>
                <a:gd name="T26" fmla="*/ 116 w 502"/>
                <a:gd name="T27" fmla="*/ 216 h 903"/>
                <a:gd name="T28" fmla="*/ 94 w 502"/>
                <a:gd name="T29" fmla="*/ 223 h 903"/>
                <a:gd name="T30" fmla="*/ 63 w 502"/>
                <a:gd name="T31" fmla="*/ 165 h 903"/>
                <a:gd name="T32" fmla="*/ 74 w 502"/>
                <a:gd name="T33" fmla="*/ 112 h 903"/>
                <a:gd name="T34" fmla="*/ 51 w 502"/>
                <a:gd name="T35" fmla="*/ 85 h 903"/>
                <a:gd name="T36" fmla="*/ 17 w 502"/>
                <a:gd name="T37" fmla="*/ 121 h 903"/>
                <a:gd name="T38" fmla="*/ 11 w 502"/>
                <a:gd name="T39" fmla="*/ 180 h 903"/>
                <a:gd name="T40" fmla="*/ 41 w 502"/>
                <a:gd name="T41" fmla="*/ 262 h 903"/>
                <a:gd name="T42" fmla="*/ 107 w 502"/>
                <a:gd name="T43" fmla="*/ 298 h 903"/>
                <a:gd name="T44" fmla="*/ 202 w 502"/>
                <a:gd name="T45" fmla="*/ 348 h 903"/>
                <a:gd name="T46" fmla="*/ 205 w 502"/>
                <a:gd name="T47" fmla="*/ 423 h 903"/>
                <a:gd name="T48" fmla="*/ 186 w 502"/>
                <a:gd name="T49" fmla="*/ 503 h 903"/>
                <a:gd name="T50" fmla="*/ 140 w 502"/>
                <a:gd name="T51" fmla="*/ 581 h 903"/>
                <a:gd name="T52" fmla="*/ 141 w 502"/>
                <a:gd name="T53" fmla="*/ 696 h 903"/>
                <a:gd name="T54" fmla="*/ 200 w 502"/>
                <a:gd name="T55" fmla="*/ 798 h 903"/>
                <a:gd name="T56" fmla="*/ 168 w 502"/>
                <a:gd name="T57" fmla="*/ 815 h 903"/>
                <a:gd name="T58" fmla="*/ 196 w 502"/>
                <a:gd name="T59" fmla="*/ 849 h 903"/>
                <a:gd name="T60" fmla="*/ 289 w 502"/>
                <a:gd name="T61" fmla="*/ 834 h 903"/>
                <a:gd name="T62" fmla="*/ 274 w 502"/>
                <a:gd name="T63" fmla="*/ 767 h 903"/>
                <a:gd name="T64" fmla="*/ 241 w 502"/>
                <a:gd name="T65" fmla="*/ 713 h 903"/>
                <a:gd name="T66" fmla="*/ 226 w 502"/>
                <a:gd name="T67" fmla="*/ 657 h 903"/>
                <a:gd name="T68" fmla="*/ 290 w 502"/>
                <a:gd name="T69" fmla="*/ 571 h 903"/>
                <a:gd name="T70" fmla="*/ 310 w 502"/>
                <a:gd name="T71" fmla="*/ 567 h 903"/>
                <a:gd name="T72" fmla="*/ 310 w 502"/>
                <a:gd name="T73" fmla="*/ 618 h 903"/>
                <a:gd name="T74" fmla="*/ 326 w 502"/>
                <a:gd name="T75" fmla="*/ 694 h 903"/>
                <a:gd name="T76" fmla="*/ 347 w 502"/>
                <a:gd name="T77" fmla="*/ 800 h 903"/>
                <a:gd name="T78" fmla="*/ 356 w 502"/>
                <a:gd name="T79" fmla="*/ 855 h 903"/>
                <a:gd name="T80" fmla="*/ 410 w 502"/>
                <a:gd name="T81" fmla="*/ 895 h 903"/>
                <a:gd name="T82" fmla="*/ 408 w 502"/>
                <a:gd name="T83" fmla="*/ 830 h 903"/>
                <a:gd name="T84" fmla="*/ 405 w 502"/>
                <a:gd name="T85" fmla="*/ 761 h 903"/>
                <a:gd name="T86" fmla="*/ 402 w 502"/>
                <a:gd name="T87" fmla="*/ 665 h 903"/>
                <a:gd name="T88" fmla="*/ 381 w 502"/>
                <a:gd name="T89" fmla="*/ 624 h 903"/>
                <a:gd name="T90" fmla="*/ 392 w 502"/>
                <a:gd name="T91" fmla="*/ 588 h 903"/>
                <a:gd name="T92" fmla="*/ 415 w 502"/>
                <a:gd name="T93" fmla="*/ 530 h 903"/>
                <a:gd name="T94" fmla="*/ 422 w 502"/>
                <a:gd name="T95" fmla="*/ 472 h 903"/>
                <a:gd name="T96" fmla="*/ 399 w 502"/>
                <a:gd name="T97" fmla="*/ 376 h 903"/>
                <a:gd name="T98" fmla="*/ 386 w 502"/>
                <a:gd name="T99" fmla="*/ 302 h 903"/>
                <a:gd name="T100" fmla="*/ 433 w 502"/>
                <a:gd name="T101" fmla="*/ 309 h 903"/>
                <a:gd name="T102" fmla="*/ 488 w 502"/>
                <a:gd name="T103" fmla="*/ 285 h 903"/>
                <a:gd name="T104" fmla="*/ 494 w 502"/>
                <a:gd name="T105" fmla="*/ 228 h 903"/>
                <a:gd name="T106" fmla="*/ 22 w 502"/>
                <a:gd name="T107" fmla="*/ 166 h 903"/>
                <a:gd name="T108" fmla="*/ 244 w 502"/>
                <a:gd name="T109" fmla="*/ 172 h 903"/>
                <a:gd name="T110" fmla="*/ 253 w 502"/>
                <a:gd name="T111" fmla="*/ 136 h 903"/>
                <a:gd name="T112" fmla="*/ 272 w 502"/>
                <a:gd name="T113" fmla="*/ 193 h 903"/>
                <a:gd name="T114" fmla="*/ 290 w 502"/>
                <a:gd name="T115" fmla="*/ 180 h 903"/>
                <a:gd name="T116" fmla="*/ 450 w 502"/>
                <a:gd name="T117" fmla="*/ 149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" h="903">
                  <a:moveTo>
                    <a:pt x="502" y="171"/>
                  </a:moveTo>
                  <a:cubicBezTo>
                    <a:pt x="501" y="171"/>
                    <a:pt x="500" y="171"/>
                    <a:pt x="498" y="169"/>
                  </a:cubicBezTo>
                  <a:cubicBezTo>
                    <a:pt x="495" y="167"/>
                    <a:pt x="493" y="166"/>
                    <a:pt x="492" y="165"/>
                  </a:cubicBezTo>
                  <a:cubicBezTo>
                    <a:pt x="491" y="164"/>
                    <a:pt x="491" y="164"/>
                    <a:pt x="490" y="163"/>
                  </a:cubicBezTo>
                  <a:cubicBezTo>
                    <a:pt x="488" y="162"/>
                    <a:pt x="486" y="160"/>
                    <a:pt x="485" y="160"/>
                  </a:cubicBezTo>
                  <a:cubicBezTo>
                    <a:pt x="483" y="159"/>
                    <a:pt x="482" y="158"/>
                    <a:pt x="482" y="158"/>
                  </a:cubicBezTo>
                  <a:cubicBezTo>
                    <a:pt x="482" y="158"/>
                    <a:pt x="482" y="157"/>
                    <a:pt x="481" y="154"/>
                  </a:cubicBezTo>
                  <a:cubicBezTo>
                    <a:pt x="481" y="151"/>
                    <a:pt x="480" y="149"/>
                    <a:pt x="480" y="147"/>
                  </a:cubicBezTo>
                  <a:cubicBezTo>
                    <a:pt x="480" y="145"/>
                    <a:pt x="480" y="145"/>
                    <a:pt x="480" y="144"/>
                  </a:cubicBezTo>
                  <a:cubicBezTo>
                    <a:pt x="479" y="144"/>
                    <a:pt x="479" y="144"/>
                    <a:pt x="479" y="144"/>
                  </a:cubicBezTo>
                  <a:cubicBezTo>
                    <a:pt x="479" y="144"/>
                    <a:pt x="479" y="140"/>
                    <a:pt x="478" y="136"/>
                  </a:cubicBezTo>
                  <a:cubicBezTo>
                    <a:pt x="478" y="132"/>
                    <a:pt x="477" y="130"/>
                    <a:pt x="477" y="130"/>
                  </a:cubicBezTo>
                  <a:cubicBezTo>
                    <a:pt x="477" y="129"/>
                    <a:pt x="477" y="128"/>
                    <a:pt x="477" y="127"/>
                  </a:cubicBezTo>
                  <a:cubicBezTo>
                    <a:pt x="477" y="127"/>
                    <a:pt x="477" y="124"/>
                    <a:pt x="477" y="122"/>
                  </a:cubicBezTo>
                  <a:cubicBezTo>
                    <a:pt x="477" y="119"/>
                    <a:pt x="477" y="117"/>
                    <a:pt x="477" y="114"/>
                  </a:cubicBezTo>
                  <a:cubicBezTo>
                    <a:pt x="477" y="112"/>
                    <a:pt x="476" y="109"/>
                    <a:pt x="476" y="106"/>
                  </a:cubicBezTo>
                  <a:cubicBezTo>
                    <a:pt x="476" y="102"/>
                    <a:pt x="475" y="99"/>
                    <a:pt x="475" y="96"/>
                  </a:cubicBezTo>
                  <a:cubicBezTo>
                    <a:pt x="474" y="93"/>
                    <a:pt x="474" y="91"/>
                    <a:pt x="474" y="87"/>
                  </a:cubicBezTo>
                  <a:cubicBezTo>
                    <a:pt x="473" y="84"/>
                    <a:pt x="474" y="84"/>
                    <a:pt x="474" y="83"/>
                  </a:cubicBezTo>
                  <a:cubicBezTo>
                    <a:pt x="474" y="81"/>
                    <a:pt x="474" y="80"/>
                    <a:pt x="472" y="79"/>
                  </a:cubicBezTo>
                  <a:cubicBezTo>
                    <a:pt x="471" y="77"/>
                    <a:pt x="469" y="76"/>
                    <a:pt x="468" y="76"/>
                  </a:cubicBezTo>
                  <a:cubicBezTo>
                    <a:pt x="467" y="76"/>
                    <a:pt x="464" y="76"/>
                    <a:pt x="462" y="76"/>
                  </a:cubicBezTo>
                  <a:cubicBezTo>
                    <a:pt x="461" y="76"/>
                    <a:pt x="459" y="76"/>
                    <a:pt x="457" y="76"/>
                  </a:cubicBezTo>
                  <a:cubicBezTo>
                    <a:pt x="455" y="76"/>
                    <a:pt x="452" y="76"/>
                    <a:pt x="451" y="76"/>
                  </a:cubicBezTo>
                  <a:cubicBezTo>
                    <a:pt x="449" y="75"/>
                    <a:pt x="447" y="75"/>
                    <a:pt x="445" y="76"/>
                  </a:cubicBezTo>
                  <a:cubicBezTo>
                    <a:pt x="442" y="76"/>
                    <a:pt x="441" y="76"/>
                    <a:pt x="440" y="76"/>
                  </a:cubicBezTo>
                  <a:cubicBezTo>
                    <a:pt x="439" y="76"/>
                    <a:pt x="438" y="76"/>
                    <a:pt x="437" y="77"/>
                  </a:cubicBezTo>
                  <a:cubicBezTo>
                    <a:pt x="436" y="78"/>
                    <a:pt x="435" y="78"/>
                    <a:pt x="435" y="79"/>
                  </a:cubicBezTo>
                  <a:cubicBezTo>
                    <a:pt x="435" y="80"/>
                    <a:pt x="434" y="80"/>
                    <a:pt x="434" y="80"/>
                  </a:cubicBezTo>
                  <a:cubicBezTo>
                    <a:pt x="434" y="80"/>
                    <a:pt x="433" y="79"/>
                    <a:pt x="431" y="79"/>
                  </a:cubicBezTo>
                  <a:cubicBezTo>
                    <a:pt x="430" y="79"/>
                    <a:pt x="427" y="79"/>
                    <a:pt x="426" y="82"/>
                  </a:cubicBezTo>
                  <a:cubicBezTo>
                    <a:pt x="425" y="84"/>
                    <a:pt x="426" y="85"/>
                    <a:pt x="426" y="86"/>
                  </a:cubicBezTo>
                  <a:cubicBezTo>
                    <a:pt x="427" y="88"/>
                    <a:pt x="426" y="91"/>
                    <a:pt x="426" y="93"/>
                  </a:cubicBezTo>
                  <a:cubicBezTo>
                    <a:pt x="427" y="95"/>
                    <a:pt x="427" y="96"/>
                    <a:pt x="428" y="97"/>
                  </a:cubicBezTo>
                  <a:cubicBezTo>
                    <a:pt x="428" y="99"/>
                    <a:pt x="429" y="100"/>
                    <a:pt x="430" y="102"/>
                  </a:cubicBezTo>
                  <a:cubicBezTo>
                    <a:pt x="431" y="104"/>
                    <a:pt x="432" y="105"/>
                    <a:pt x="432" y="105"/>
                  </a:cubicBezTo>
                  <a:cubicBezTo>
                    <a:pt x="433" y="106"/>
                    <a:pt x="433" y="107"/>
                    <a:pt x="434" y="108"/>
                  </a:cubicBezTo>
                  <a:cubicBezTo>
                    <a:pt x="435" y="110"/>
                    <a:pt x="435" y="110"/>
                    <a:pt x="435" y="112"/>
                  </a:cubicBezTo>
                  <a:cubicBezTo>
                    <a:pt x="436" y="113"/>
                    <a:pt x="436" y="117"/>
                    <a:pt x="439" y="121"/>
                  </a:cubicBezTo>
                  <a:cubicBezTo>
                    <a:pt x="440" y="123"/>
                    <a:pt x="441" y="124"/>
                    <a:pt x="442" y="125"/>
                  </a:cubicBezTo>
                  <a:cubicBezTo>
                    <a:pt x="443" y="126"/>
                    <a:pt x="443" y="127"/>
                    <a:pt x="444" y="128"/>
                  </a:cubicBezTo>
                  <a:cubicBezTo>
                    <a:pt x="445" y="129"/>
                    <a:pt x="446" y="130"/>
                    <a:pt x="447" y="131"/>
                  </a:cubicBezTo>
                  <a:cubicBezTo>
                    <a:pt x="447" y="132"/>
                    <a:pt x="448" y="134"/>
                    <a:pt x="448" y="135"/>
                  </a:cubicBezTo>
                  <a:cubicBezTo>
                    <a:pt x="449" y="137"/>
                    <a:pt x="449" y="139"/>
                    <a:pt x="449" y="141"/>
                  </a:cubicBezTo>
                  <a:cubicBezTo>
                    <a:pt x="450" y="144"/>
                    <a:pt x="450" y="145"/>
                    <a:pt x="450" y="145"/>
                  </a:cubicBezTo>
                  <a:cubicBezTo>
                    <a:pt x="450" y="145"/>
                    <a:pt x="449" y="144"/>
                    <a:pt x="449" y="146"/>
                  </a:cubicBezTo>
                  <a:cubicBezTo>
                    <a:pt x="449" y="147"/>
                    <a:pt x="449" y="152"/>
                    <a:pt x="449" y="154"/>
                  </a:cubicBezTo>
                  <a:cubicBezTo>
                    <a:pt x="449" y="156"/>
                    <a:pt x="449" y="157"/>
                    <a:pt x="449" y="157"/>
                  </a:cubicBezTo>
                  <a:cubicBezTo>
                    <a:pt x="449" y="157"/>
                    <a:pt x="446" y="158"/>
                    <a:pt x="446" y="161"/>
                  </a:cubicBezTo>
                  <a:cubicBezTo>
                    <a:pt x="445" y="164"/>
                    <a:pt x="445" y="167"/>
                    <a:pt x="444" y="172"/>
                  </a:cubicBezTo>
                  <a:cubicBezTo>
                    <a:pt x="443" y="177"/>
                    <a:pt x="442" y="182"/>
                    <a:pt x="442" y="185"/>
                  </a:cubicBezTo>
                  <a:cubicBezTo>
                    <a:pt x="441" y="189"/>
                    <a:pt x="441" y="190"/>
                    <a:pt x="440" y="192"/>
                  </a:cubicBezTo>
                  <a:cubicBezTo>
                    <a:pt x="440" y="193"/>
                    <a:pt x="440" y="195"/>
                    <a:pt x="439" y="198"/>
                  </a:cubicBezTo>
                  <a:cubicBezTo>
                    <a:pt x="438" y="200"/>
                    <a:pt x="436" y="205"/>
                    <a:pt x="434" y="209"/>
                  </a:cubicBezTo>
                  <a:cubicBezTo>
                    <a:pt x="433" y="211"/>
                    <a:pt x="433" y="213"/>
                    <a:pt x="433" y="215"/>
                  </a:cubicBezTo>
                  <a:cubicBezTo>
                    <a:pt x="432" y="216"/>
                    <a:pt x="432" y="217"/>
                    <a:pt x="432" y="217"/>
                  </a:cubicBezTo>
                  <a:cubicBezTo>
                    <a:pt x="432" y="217"/>
                    <a:pt x="431" y="215"/>
                    <a:pt x="431" y="215"/>
                  </a:cubicBezTo>
                  <a:cubicBezTo>
                    <a:pt x="430" y="214"/>
                    <a:pt x="430" y="213"/>
                    <a:pt x="429" y="212"/>
                  </a:cubicBezTo>
                  <a:cubicBezTo>
                    <a:pt x="428" y="211"/>
                    <a:pt x="427" y="209"/>
                    <a:pt x="427" y="209"/>
                  </a:cubicBezTo>
                  <a:cubicBezTo>
                    <a:pt x="427" y="209"/>
                    <a:pt x="426" y="208"/>
                    <a:pt x="426" y="207"/>
                  </a:cubicBezTo>
                  <a:cubicBezTo>
                    <a:pt x="426" y="206"/>
                    <a:pt x="427" y="205"/>
                    <a:pt x="427" y="203"/>
                  </a:cubicBezTo>
                  <a:cubicBezTo>
                    <a:pt x="428" y="202"/>
                    <a:pt x="428" y="201"/>
                    <a:pt x="428" y="198"/>
                  </a:cubicBezTo>
                  <a:cubicBezTo>
                    <a:pt x="428" y="194"/>
                    <a:pt x="428" y="193"/>
                    <a:pt x="427" y="190"/>
                  </a:cubicBezTo>
                  <a:cubicBezTo>
                    <a:pt x="427" y="188"/>
                    <a:pt x="426" y="184"/>
                    <a:pt x="425" y="181"/>
                  </a:cubicBezTo>
                  <a:cubicBezTo>
                    <a:pt x="424" y="179"/>
                    <a:pt x="423" y="178"/>
                    <a:pt x="423" y="176"/>
                  </a:cubicBezTo>
                  <a:cubicBezTo>
                    <a:pt x="421" y="174"/>
                    <a:pt x="420" y="172"/>
                    <a:pt x="419" y="171"/>
                  </a:cubicBezTo>
                  <a:cubicBezTo>
                    <a:pt x="416" y="169"/>
                    <a:pt x="414" y="169"/>
                    <a:pt x="414" y="169"/>
                  </a:cubicBezTo>
                  <a:cubicBezTo>
                    <a:pt x="414" y="169"/>
                    <a:pt x="412" y="167"/>
                    <a:pt x="407" y="165"/>
                  </a:cubicBezTo>
                  <a:cubicBezTo>
                    <a:pt x="401" y="163"/>
                    <a:pt x="396" y="161"/>
                    <a:pt x="391" y="159"/>
                  </a:cubicBezTo>
                  <a:cubicBezTo>
                    <a:pt x="387" y="158"/>
                    <a:pt x="385" y="157"/>
                    <a:pt x="380" y="156"/>
                  </a:cubicBezTo>
                  <a:cubicBezTo>
                    <a:pt x="374" y="154"/>
                    <a:pt x="369" y="152"/>
                    <a:pt x="362" y="151"/>
                  </a:cubicBezTo>
                  <a:cubicBezTo>
                    <a:pt x="354" y="150"/>
                    <a:pt x="344" y="150"/>
                    <a:pt x="344" y="150"/>
                  </a:cubicBezTo>
                  <a:cubicBezTo>
                    <a:pt x="344" y="150"/>
                    <a:pt x="344" y="149"/>
                    <a:pt x="344" y="149"/>
                  </a:cubicBezTo>
                  <a:cubicBezTo>
                    <a:pt x="344" y="148"/>
                    <a:pt x="343" y="147"/>
                    <a:pt x="342" y="145"/>
                  </a:cubicBezTo>
                  <a:cubicBezTo>
                    <a:pt x="340" y="143"/>
                    <a:pt x="338" y="141"/>
                    <a:pt x="337" y="139"/>
                  </a:cubicBezTo>
                  <a:cubicBezTo>
                    <a:pt x="335" y="137"/>
                    <a:pt x="334" y="135"/>
                    <a:pt x="333" y="133"/>
                  </a:cubicBezTo>
                  <a:cubicBezTo>
                    <a:pt x="332" y="132"/>
                    <a:pt x="331" y="131"/>
                    <a:pt x="330" y="130"/>
                  </a:cubicBezTo>
                  <a:cubicBezTo>
                    <a:pt x="330" y="130"/>
                    <a:pt x="329" y="129"/>
                    <a:pt x="329" y="129"/>
                  </a:cubicBezTo>
                  <a:cubicBezTo>
                    <a:pt x="329" y="129"/>
                    <a:pt x="329" y="127"/>
                    <a:pt x="330" y="126"/>
                  </a:cubicBezTo>
                  <a:cubicBezTo>
                    <a:pt x="331" y="125"/>
                    <a:pt x="331" y="124"/>
                    <a:pt x="333" y="122"/>
                  </a:cubicBezTo>
                  <a:cubicBezTo>
                    <a:pt x="334" y="120"/>
                    <a:pt x="336" y="118"/>
                    <a:pt x="336" y="117"/>
                  </a:cubicBezTo>
                  <a:cubicBezTo>
                    <a:pt x="336" y="117"/>
                    <a:pt x="337" y="116"/>
                    <a:pt x="338" y="115"/>
                  </a:cubicBezTo>
                  <a:cubicBezTo>
                    <a:pt x="339" y="114"/>
                    <a:pt x="340" y="112"/>
                    <a:pt x="342" y="111"/>
                  </a:cubicBezTo>
                  <a:cubicBezTo>
                    <a:pt x="344" y="109"/>
                    <a:pt x="345" y="108"/>
                    <a:pt x="347" y="105"/>
                  </a:cubicBezTo>
                  <a:cubicBezTo>
                    <a:pt x="350" y="103"/>
                    <a:pt x="351" y="102"/>
                    <a:pt x="352" y="100"/>
                  </a:cubicBezTo>
                  <a:cubicBezTo>
                    <a:pt x="353" y="99"/>
                    <a:pt x="353" y="98"/>
                    <a:pt x="354" y="97"/>
                  </a:cubicBezTo>
                  <a:cubicBezTo>
                    <a:pt x="355" y="96"/>
                    <a:pt x="356" y="94"/>
                    <a:pt x="357" y="93"/>
                  </a:cubicBezTo>
                  <a:cubicBezTo>
                    <a:pt x="358" y="91"/>
                    <a:pt x="359" y="90"/>
                    <a:pt x="359" y="88"/>
                  </a:cubicBezTo>
                  <a:cubicBezTo>
                    <a:pt x="360" y="86"/>
                    <a:pt x="361" y="85"/>
                    <a:pt x="362" y="83"/>
                  </a:cubicBezTo>
                  <a:cubicBezTo>
                    <a:pt x="363" y="80"/>
                    <a:pt x="363" y="79"/>
                    <a:pt x="363" y="77"/>
                  </a:cubicBezTo>
                  <a:cubicBezTo>
                    <a:pt x="363" y="75"/>
                    <a:pt x="364" y="73"/>
                    <a:pt x="364" y="71"/>
                  </a:cubicBezTo>
                  <a:cubicBezTo>
                    <a:pt x="364" y="70"/>
                    <a:pt x="364" y="68"/>
                    <a:pt x="364" y="65"/>
                  </a:cubicBezTo>
                  <a:cubicBezTo>
                    <a:pt x="364" y="62"/>
                    <a:pt x="364" y="61"/>
                    <a:pt x="364" y="61"/>
                  </a:cubicBezTo>
                  <a:cubicBezTo>
                    <a:pt x="363" y="60"/>
                    <a:pt x="363" y="60"/>
                    <a:pt x="363" y="58"/>
                  </a:cubicBezTo>
                  <a:cubicBezTo>
                    <a:pt x="363" y="57"/>
                    <a:pt x="363" y="55"/>
                    <a:pt x="363" y="54"/>
                  </a:cubicBezTo>
                  <a:cubicBezTo>
                    <a:pt x="362" y="52"/>
                    <a:pt x="362" y="51"/>
                    <a:pt x="361" y="50"/>
                  </a:cubicBezTo>
                  <a:cubicBezTo>
                    <a:pt x="361" y="48"/>
                    <a:pt x="360" y="48"/>
                    <a:pt x="361" y="47"/>
                  </a:cubicBezTo>
                  <a:cubicBezTo>
                    <a:pt x="361" y="46"/>
                    <a:pt x="361" y="44"/>
                    <a:pt x="360" y="43"/>
                  </a:cubicBezTo>
                  <a:cubicBezTo>
                    <a:pt x="360" y="42"/>
                    <a:pt x="359" y="42"/>
                    <a:pt x="358" y="41"/>
                  </a:cubicBezTo>
                  <a:cubicBezTo>
                    <a:pt x="357" y="41"/>
                    <a:pt x="357" y="41"/>
                    <a:pt x="356" y="40"/>
                  </a:cubicBezTo>
                  <a:cubicBezTo>
                    <a:pt x="356" y="39"/>
                    <a:pt x="355" y="39"/>
                    <a:pt x="355" y="37"/>
                  </a:cubicBezTo>
                  <a:cubicBezTo>
                    <a:pt x="355" y="36"/>
                    <a:pt x="354" y="35"/>
                    <a:pt x="353" y="34"/>
                  </a:cubicBezTo>
                  <a:cubicBezTo>
                    <a:pt x="352" y="33"/>
                    <a:pt x="352" y="32"/>
                    <a:pt x="351" y="31"/>
                  </a:cubicBezTo>
                  <a:cubicBezTo>
                    <a:pt x="351" y="30"/>
                    <a:pt x="349" y="30"/>
                    <a:pt x="349" y="29"/>
                  </a:cubicBezTo>
                  <a:cubicBezTo>
                    <a:pt x="349" y="28"/>
                    <a:pt x="349" y="28"/>
                    <a:pt x="348" y="27"/>
                  </a:cubicBezTo>
                  <a:cubicBezTo>
                    <a:pt x="347" y="26"/>
                    <a:pt x="346" y="24"/>
                    <a:pt x="345" y="23"/>
                  </a:cubicBezTo>
                  <a:cubicBezTo>
                    <a:pt x="344" y="22"/>
                    <a:pt x="343" y="22"/>
                    <a:pt x="341" y="20"/>
                  </a:cubicBezTo>
                  <a:cubicBezTo>
                    <a:pt x="340" y="18"/>
                    <a:pt x="339" y="17"/>
                    <a:pt x="338" y="16"/>
                  </a:cubicBezTo>
                  <a:cubicBezTo>
                    <a:pt x="336" y="15"/>
                    <a:pt x="335" y="13"/>
                    <a:pt x="333" y="12"/>
                  </a:cubicBezTo>
                  <a:cubicBezTo>
                    <a:pt x="332" y="11"/>
                    <a:pt x="331" y="9"/>
                    <a:pt x="330" y="9"/>
                  </a:cubicBezTo>
                  <a:cubicBezTo>
                    <a:pt x="329" y="8"/>
                    <a:pt x="326" y="6"/>
                    <a:pt x="324" y="5"/>
                  </a:cubicBezTo>
                  <a:cubicBezTo>
                    <a:pt x="322" y="3"/>
                    <a:pt x="320" y="3"/>
                    <a:pt x="319" y="3"/>
                  </a:cubicBezTo>
                  <a:cubicBezTo>
                    <a:pt x="318" y="3"/>
                    <a:pt x="318" y="3"/>
                    <a:pt x="317" y="3"/>
                  </a:cubicBezTo>
                  <a:cubicBezTo>
                    <a:pt x="316" y="2"/>
                    <a:pt x="314" y="1"/>
                    <a:pt x="312" y="1"/>
                  </a:cubicBezTo>
                  <a:cubicBezTo>
                    <a:pt x="310" y="0"/>
                    <a:pt x="308" y="0"/>
                    <a:pt x="307" y="0"/>
                  </a:cubicBezTo>
                  <a:cubicBezTo>
                    <a:pt x="306" y="0"/>
                    <a:pt x="303" y="0"/>
                    <a:pt x="302" y="1"/>
                  </a:cubicBezTo>
                  <a:cubicBezTo>
                    <a:pt x="300" y="1"/>
                    <a:pt x="298" y="1"/>
                    <a:pt x="297" y="2"/>
                  </a:cubicBezTo>
                  <a:cubicBezTo>
                    <a:pt x="295" y="3"/>
                    <a:pt x="291" y="5"/>
                    <a:pt x="290" y="6"/>
                  </a:cubicBezTo>
                  <a:cubicBezTo>
                    <a:pt x="289" y="7"/>
                    <a:pt x="289" y="8"/>
                    <a:pt x="288" y="9"/>
                  </a:cubicBezTo>
                  <a:cubicBezTo>
                    <a:pt x="287" y="10"/>
                    <a:pt x="286" y="11"/>
                    <a:pt x="285" y="13"/>
                  </a:cubicBezTo>
                  <a:cubicBezTo>
                    <a:pt x="284" y="14"/>
                    <a:pt x="283" y="16"/>
                    <a:pt x="283" y="16"/>
                  </a:cubicBezTo>
                  <a:cubicBezTo>
                    <a:pt x="283" y="16"/>
                    <a:pt x="281" y="18"/>
                    <a:pt x="278" y="21"/>
                  </a:cubicBezTo>
                  <a:cubicBezTo>
                    <a:pt x="275" y="23"/>
                    <a:pt x="274" y="25"/>
                    <a:pt x="272" y="28"/>
                  </a:cubicBezTo>
                  <a:cubicBezTo>
                    <a:pt x="271" y="30"/>
                    <a:pt x="270" y="33"/>
                    <a:pt x="269" y="34"/>
                  </a:cubicBezTo>
                  <a:cubicBezTo>
                    <a:pt x="267" y="36"/>
                    <a:pt x="266" y="38"/>
                    <a:pt x="266" y="40"/>
                  </a:cubicBezTo>
                  <a:cubicBezTo>
                    <a:pt x="265" y="42"/>
                    <a:pt x="266" y="43"/>
                    <a:pt x="264" y="46"/>
                  </a:cubicBezTo>
                  <a:cubicBezTo>
                    <a:pt x="262" y="49"/>
                    <a:pt x="260" y="51"/>
                    <a:pt x="258" y="56"/>
                  </a:cubicBezTo>
                  <a:cubicBezTo>
                    <a:pt x="255" y="61"/>
                    <a:pt x="253" y="65"/>
                    <a:pt x="252" y="73"/>
                  </a:cubicBezTo>
                  <a:cubicBezTo>
                    <a:pt x="251" y="81"/>
                    <a:pt x="251" y="86"/>
                    <a:pt x="252" y="91"/>
                  </a:cubicBezTo>
                  <a:cubicBezTo>
                    <a:pt x="252" y="93"/>
                    <a:pt x="253" y="95"/>
                    <a:pt x="253" y="96"/>
                  </a:cubicBezTo>
                  <a:cubicBezTo>
                    <a:pt x="254" y="98"/>
                    <a:pt x="255" y="99"/>
                    <a:pt x="256" y="101"/>
                  </a:cubicBezTo>
                  <a:cubicBezTo>
                    <a:pt x="256" y="103"/>
                    <a:pt x="258" y="105"/>
                    <a:pt x="258" y="105"/>
                  </a:cubicBezTo>
                  <a:cubicBezTo>
                    <a:pt x="258" y="105"/>
                    <a:pt x="256" y="114"/>
                    <a:pt x="255" y="118"/>
                  </a:cubicBezTo>
                  <a:cubicBezTo>
                    <a:pt x="254" y="123"/>
                    <a:pt x="254" y="124"/>
                    <a:pt x="253" y="128"/>
                  </a:cubicBezTo>
                  <a:cubicBezTo>
                    <a:pt x="253" y="131"/>
                    <a:pt x="253" y="134"/>
                    <a:pt x="253" y="134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0" y="137"/>
                    <a:pt x="249" y="138"/>
                  </a:cubicBezTo>
                  <a:cubicBezTo>
                    <a:pt x="249" y="139"/>
                    <a:pt x="248" y="139"/>
                    <a:pt x="247" y="140"/>
                  </a:cubicBezTo>
                  <a:cubicBezTo>
                    <a:pt x="246" y="140"/>
                    <a:pt x="245" y="140"/>
                    <a:pt x="244" y="141"/>
                  </a:cubicBezTo>
                  <a:cubicBezTo>
                    <a:pt x="243" y="141"/>
                    <a:pt x="236" y="141"/>
                    <a:pt x="231" y="142"/>
                  </a:cubicBezTo>
                  <a:cubicBezTo>
                    <a:pt x="228" y="142"/>
                    <a:pt x="225" y="143"/>
                    <a:pt x="222" y="144"/>
                  </a:cubicBezTo>
                  <a:cubicBezTo>
                    <a:pt x="220" y="144"/>
                    <a:pt x="219" y="144"/>
                    <a:pt x="218" y="145"/>
                  </a:cubicBezTo>
                  <a:cubicBezTo>
                    <a:pt x="216" y="145"/>
                    <a:pt x="211" y="146"/>
                    <a:pt x="207" y="146"/>
                  </a:cubicBezTo>
                  <a:cubicBezTo>
                    <a:pt x="204" y="147"/>
                    <a:pt x="201" y="148"/>
                    <a:pt x="197" y="149"/>
                  </a:cubicBezTo>
                  <a:cubicBezTo>
                    <a:pt x="190" y="150"/>
                    <a:pt x="187" y="151"/>
                    <a:pt x="181" y="153"/>
                  </a:cubicBezTo>
                  <a:cubicBezTo>
                    <a:pt x="178" y="154"/>
                    <a:pt x="177" y="154"/>
                    <a:pt x="176" y="155"/>
                  </a:cubicBezTo>
                  <a:cubicBezTo>
                    <a:pt x="175" y="155"/>
                    <a:pt x="174" y="156"/>
                    <a:pt x="174" y="156"/>
                  </a:cubicBezTo>
                  <a:cubicBezTo>
                    <a:pt x="173" y="156"/>
                    <a:pt x="172" y="156"/>
                    <a:pt x="170" y="159"/>
                  </a:cubicBezTo>
                  <a:cubicBezTo>
                    <a:pt x="167" y="162"/>
                    <a:pt x="167" y="162"/>
                    <a:pt x="164" y="168"/>
                  </a:cubicBezTo>
                  <a:cubicBezTo>
                    <a:pt x="162" y="173"/>
                    <a:pt x="161" y="175"/>
                    <a:pt x="161" y="176"/>
                  </a:cubicBezTo>
                  <a:cubicBezTo>
                    <a:pt x="160" y="176"/>
                    <a:pt x="159" y="177"/>
                    <a:pt x="158" y="177"/>
                  </a:cubicBezTo>
                  <a:cubicBezTo>
                    <a:pt x="157" y="178"/>
                    <a:pt x="156" y="178"/>
                    <a:pt x="154" y="181"/>
                  </a:cubicBezTo>
                  <a:cubicBezTo>
                    <a:pt x="152" y="184"/>
                    <a:pt x="152" y="185"/>
                    <a:pt x="150" y="187"/>
                  </a:cubicBezTo>
                  <a:cubicBezTo>
                    <a:pt x="148" y="190"/>
                    <a:pt x="147" y="191"/>
                    <a:pt x="147" y="192"/>
                  </a:cubicBezTo>
                  <a:cubicBezTo>
                    <a:pt x="147" y="193"/>
                    <a:pt x="148" y="193"/>
                    <a:pt x="148" y="194"/>
                  </a:cubicBezTo>
                  <a:cubicBezTo>
                    <a:pt x="148" y="195"/>
                    <a:pt x="147" y="199"/>
                    <a:pt x="147" y="199"/>
                  </a:cubicBezTo>
                  <a:cubicBezTo>
                    <a:pt x="147" y="199"/>
                    <a:pt x="145" y="199"/>
                    <a:pt x="145" y="200"/>
                  </a:cubicBezTo>
                  <a:cubicBezTo>
                    <a:pt x="145" y="201"/>
                    <a:pt x="145" y="202"/>
                    <a:pt x="145" y="203"/>
                  </a:cubicBezTo>
                  <a:cubicBezTo>
                    <a:pt x="144" y="203"/>
                    <a:pt x="144" y="203"/>
                    <a:pt x="143" y="203"/>
                  </a:cubicBezTo>
                  <a:cubicBezTo>
                    <a:pt x="143" y="202"/>
                    <a:pt x="141" y="202"/>
                    <a:pt x="140" y="201"/>
                  </a:cubicBezTo>
                  <a:cubicBezTo>
                    <a:pt x="140" y="201"/>
                    <a:pt x="139" y="202"/>
                    <a:pt x="138" y="202"/>
                  </a:cubicBezTo>
                  <a:cubicBezTo>
                    <a:pt x="137" y="203"/>
                    <a:pt x="136" y="204"/>
                    <a:pt x="136" y="204"/>
                  </a:cubicBezTo>
                  <a:cubicBezTo>
                    <a:pt x="135" y="204"/>
                    <a:pt x="135" y="205"/>
                    <a:pt x="135" y="205"/>
                  </a:cubicBezTo>
                  <a:cubicBezTo>
                    <a:pt x="135" y="205"/>
                    <a:pt x="133" y="204"/>
                    <a:pt x="132" y="205"/>
                  </a:cubicBezTo>
                  <a:cubicBezTo>
                    <a:pt x="130" y="205"/>
                    <a:pt x="128" y="206"/>
                    <a:pt x="128" y="208"/>
                  </a:cubicBezTo>
                  <a:cubicBezTo>
                    <a:pt x="127" y="209"/>
                    <a:pt x="127" y="210"/>
                    <a:pt x="126" y="210"/>
                  </a:cubicBezTo>
                  <a:cubicBezTo>
                    <a:pt x="125" y="211"/>
                    <a:pt x="125" y="211"/>
                    <a:pt x="122" y="213"/>
                  </a:cubicBezTo>
                  <a:cubicBezTo>
                    <a:pt x="120" y="214"/>
                    <a:pt x="118" y="215"/>
                    <a:pt x="116" y="216"/>
                  </a:cubicBezTo>
                  <a:cubicBezTo>
                    <a:pt x="115" y="216"/>
                    <a:pt x="112" y="218"/>
                    <a:pt x="111" y="219"/>
                  </a:cubicBezTo>
                  <a:cubicBezTo>
                    <a:pt x="110" y="220"/>
                    <a:pt x="109" y="221"/>
                    <a:pt x="109" y="221"/>
                  </a:cubicBezTo>
                  <a:cubicBezTo>
                    <a:pt x="109" y="221"/>
                    <a:pt x="109" y="221"/>
                    <a:pt x="108" y="220"/>
                  </a:cubicBezTo>
                  <a:cubicBezTo>
                    <a:pt x="107" y="219"/>
                    <a:pt x="105" y="217"/>
                    <a:pt x="103" y="217"/>
                  </a:cubicBezTo>
                  <a:cubicBezTo>
                    <a:pt x="101" y="217"/>
                    <a:pt x="100" y="218"/>
                    <a:pt x="98" y="220"/>
                  </a:cubicBezTo>
                  <a:cubicBezTo>
                    <a:pt x="97" y="222"/>
                    <a:pt x="96" y="224"/>
                    <a:pt x="96" y="225"/>
                  </a:cubicBezTo>
                  <a:cubicBezTo>
                    <a:pt x="95" y="226"/>
                    <a:pt x="95" y="228"/>
                    <a:pt x="95" y="228"/>
                  </a:cubicBezTo>
                  <a:cubicBezTo>
                    <a:pt x="95" y="228"/>
                    <a:pt x="94" y="228"/>
                    <a:pt x="94" y="228"/>
                  </a:cubicBezTo>
                  <a:cubicBezTo>
                    <a:pt x="93" y="228"/>
                    <a:pt x="92" y="228"/>
                    <a:pt x="92" y="228"/>
                  </a:cubicBezTo>
                  <a:cubicBezTo>
                    <a:pt x="92" y="228"/>
                    <a:pt x="92" y="227"/>
                    <a:pt x="93" y="227"/>
                  </a:cubicBezTo>
                  <a:cubicBezTo>
                    <a:pt x="93" y="227"/>
                    <a:pt x="94" y="226"/>
                    <a:pt x="94" y="225"/>
                  </a:cubicBezTo>
                  <a:cubicBezTo>
                    <a:pt x="94" y="224"/>
                    <a:pt x="94" y="224"/>
                    <a:pt x="94" y="223"/>
                  </a:cubicBezTo>
                  <a:cubicBezTo>
                    <a:pt x="93" y="222"/>
                    <a:pt x="92" y="222"/>
                    <a:pt x="92" y="220"/>
                  </a:cubicBezTo>
                  <a:cubicBezTo>
                    <a:pt x="92" y="219"/>
                    <a:pt x="91" y="217"/>
                    <a:pt x="89" y="214"/>
                  </a:cubicBezTo>
                  <a:cubicBezTo>
                    <a:pt x="86" y="212"/>
                    <a:pt x="85" y="212"/>
                    <a:pt x="83" y="211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0"/>
                    <a:pt x="80" y="209"/>
                    <a:pt x="80" y="206"/>
                  </a:cubicBezTo>
                  <a:cubicBezTo>
                    <a:pt x="80" y="203"/>
                    <a:pt x="81" y="201"/>
                    <a:pt x="78" y="198"/>
                  </a:cubicBezTo>
                  <a:cubicBezTo>
                    <a:pt x="77" y="197"/>
                    <a:pt x="76" y="195"/>
                    <a:pt x="74" y="195"/>
                  </a:cubicBezTo>
                  <a:cubicBezTo>
                    <a:pt x="73" y="194"/>
                    <a:pt x="71" y="194"/>
                    <a:pt x="71" y="194"/>
                  </a:cubicBezTo>
                  <a:cubicBezTo>
                    <a:pt x="71" y="194"/>
                    <a:pt x="71" y="192"/>
                    <a:pt x="71" y="190"/>
                  </a:cubicBezTo>
                  <a:cubicBezTo>
                    <a:pt x="71" y="189"/>
                    <a:pt x="71" y="187"/>
                    <a:pt x="69" y="184"/>
                  </a:cubicBezTo>
                  <a:cubicBezTo>
                    <a:pt x="68" y="180"/>
                    <a:pt x="67" y="177"/>
                    <a:pt x="65" y="173"/>
                  </a:cubicBezTo>
                  <a:cubicBezTo>
                    <a:pt x="64" y="169"/>
                    <a:pt x="64" y="167"/>
                    <a:pt x="63" y="165"/>
                  </a:cubicBezTo>
                  <a:cubicBezTo>
                    <a:pt x="62" y="162"/>
                    <a:pt x="61" y="161"/>
                    <a:pt x="61" y="160"/>
                  </a:cubicBezTo>
                  <a:cubicBezTo>
                    <a:pt x="61" y="159"/>
                    <a:pt x="60" y="159"/>
                    <a:pt x="60" y="159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9"/>
                    <a:pt x="57" y="156"/>
                    <a:pt x="57" y="154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49"/>
                    <a:pt x="56" y="145"/>
                  </a:cubicBezTo>
                  <a:cubicBezTo>
                    <a:pt x="56" y="142"/>
                    <a:pt x="57" y="140"/>
                    <a:pt x="58" y="138"/>
                  </a:cubicBezTo>
                  <a:cubicBezTo>
                    <a:pt x="58" y="136"/>
                    <a:pt x="59" y="135"/>
                    <a:pt x="61" y="133"/>
                  </a:cubicBezTo>
                  <a:cubicBezTo>
                    <a:pt x="62" y="131"/>
                    <a:pt x="63" y="130"/>
                    <a:pt x="65" y="127"/>
                  </a:cubicBezTo>
                  <a:cubicBezTo>
                    <a:pt x="67" y="124"/>
                    <a:pt x="69" y="121"/>
                    <a:pt x="71" y="118"/>
                  </a:cubicBezTo>
                  <a:cubicBezTo>
                    <a:pt x="73" y="116"/>
                    <a:pt x="74" y="114"/>
                    <a:pt x="74" y="112"/>
                  </a:cubicBezTo>
                  <a:cubicBezTo>
                    <a:pt x="75" y="109"/>
                    <a:pt x="74" y="108"/>
                    <a:pt x="75" y="106"/>
                  </a:cubicBezTo>
                  <a:cubicBezTo>
                    <a:pt x="75" y="104"/>
                    <a:pt x="76" y="104"/>
                    <a:pt x="76" y="101"/>
                  </a:cubicBezTo>
                  <a:cubicBezTo>
                    <a:pt x="77" y="98"/>
                    <a:pt x="77" y="97"/>
                    <a:pt x="77" y="96"/>
                  </a:cubicBezTo>
                  <a:cubicBezTo>
                    <a:pt x="77" y="95"/>
                    <a:pt x="78" y="94"/>
                    <a:pt x="76" y="93"/>
                  </a:cubicBezTo>
                  <a:cubicBezTo>
                    <a:pt x="75" y="91"/>
                    <a:pt x="74" y="90"/>
                    <a:pt x="72" y="89"/>
                  </a:cubicBezTo>
                  <a:cubicBezTo>
                    <a:pt x="71" y="88"/>
                    <a:pt x="70" y="88"/>
                    <a:pt x="70" y="88"/>
                  </a:cubicBezTo>
                  <a:cubicBezTo>
                    <a:pt x="70" y="88"/>
                    <a:pt x="69" y="86"/>
                    <a:pt x="68" y="84"/>
                  </a:cubicBezTo>
                  <a:cubicBezTo>
                    <a:pt x="67" y="82"/>
                    <a:pt x="66" y="81"/>
                    <a:pt x="65" y="82"/>
                  </a:cubicBezTo>
                  <a:cubicBezTo>
                    <a:pt x="64" y="82"/>
                    <a:pt x="63" y="83"/>
                    <a:pt x="63" y="83"/>
                  </a:cubicBezTo>
                  <a:cubicBezTo>
                    <a:pt x="63" y="83"/>
                    <a:pt x="62" y="81"/>
                    <a:pt x="59" y="81"/>
                  </a:cubicBezTo>
                  <a:cubicBezTo>
                    <a:pt x="57" y="81"/>
                    <a:pt x="55" y="82"/>
                    <a:pt x="54" y="83"/>
                  </a:cubicBezTo>
                  <a:cubicBezTo>
                    <a:pt x="52" y="84"/>
                    <a:pt x="51" y="85"/>
                    <a:pt x="51" y="85"/>
                  </a:cubicBezTo>
                  <a:cubicBezTo>
                    <a:pt x="51" y="85"/>
                    <a:pt x="48" y="85"/>
                    <a:pt x="46" y="86"/>
                  </a:cubicBezTo>
                  <a:cubicBezTo>
                    <a:pt x="43" y="87"/>
                    <a:pt x="43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8"/>
                    <a:pt x="38" y="88"/>
                    <a:pt x="37" y="88"/>
                  </a:cubicBezTo>
                  <a:cubicBezTo>
                    <a:pt x="35" y="89"/>
                    <a:pt x="34" y="90"/>
                    <a:pt x="33" y="91"/>
                  </a:cubicBezTo>
                  <a:cubicBezTo>
                    <a:pt x="32" y="92"/>
                    <a:pt x="31" y="92"/>
                    <a:pt x="29" y="92"/>
                  </a:cubicBezTo>
                  <a:cubicBezTo>
                    <a:pt x="27" y="93"/>
                    <a:pt x="27" y="94"/>
                    <a:pt x="25" y="94"/>
                  </a:cubicBezTo>
                  <a:cubicBezTo>
                    <a:pt x="24" y="94"/>
                    <a:pt x="21" y="95"/>
                    <a:pt x="19" y="95"/>
                  </a:cubicBezTo>
                  <a:cubicBezTo>
                    <a:pt x="18" y="96"/>
                    <a:pt x="15" y="97"/>
                    <a:pt x="15" y="101"/>
                  </a:cubicBezTo>
                  <a:cubicBezTo>
                    <a:pt x="15" y="105"/>
                    <a:pt x="15" y="106"/>
                    <a:pt x="15" y="108"/>
                  </a:cubicBezTo>
                  <a:cubicBezTo>
                    <a:pt x="16" y="110"/>
                    <a:pt x="16" y="112"/>
                    <a:pt x="16" y="114"/>
                  </a:cubicBezTo>
                  <a:cubicBezTo>
                    <a:pt x="16" y="116"/>
                    <a:pt x="16" y="119"/>
                    <a:pt x="17" y="121"/>
                  </a:cubicBezTo>
                  <a:cubicBezTo>
                    <a:pt x="17" y="124"/>
                    <a:pt x="18" y="126"/>
                    <a:pt x="19" y="130"/>
                  </a:cubicBezTo>
                  <a:cubicBezTo>
                    <a:pt x="20" y="133"/>
                    <a:pt x="21" y="133"/>
                    <a:pt x="21" y="135"/>
                  </a:cubicBezTo>
                  <a:cubicBezTo>
                    <a:pt x="22" y="137"/>
                    <a:pt x="22" y="139"/>
                    <a:pt x="22" y="141"/>
                  </a:cubicBezTo>
                  <a:cubicBezTo>
                    <a:pt x="22" y="144"/>
                    <a:pt x="22" y="145"/>
                    <a:pt x="23" y="147"/>
                  </a:cubicBezTo>
                  <a:cubicBezTo>
                    <a:pt x="23" y="150"/>
                    <a:pt x="24" y="151"/>
                    <a:pt x="24" y="154"/>
                  </a:cubicBezTo>
                  <a:cubicBezTo>
                    <a:pt x="24" y="157"/>
                    <a:pt x="24" y="159"/>
                    <a:pt x="25" y="160"/>
                  </a:cubicBezTo>
                  <a:cubicBezTo>
                    <a:pt x="25" y="162"/>
                    <a:pt x="25" y="163"/>
                    <a:pt x="25" y="163"/>
                  </a:cubicBezTo>
                  <a:cubicBezTo>
                    <a:pt x="25" y="163"/>
                    <a:pt x="22" y="165"/>
                    <a:pt x="21" y="166"/>
                  </a:cubicBezTo>
                  <a:cubicBezTo>
                    <a:pt x="21" y="166"/>
                    <a:pt x="21" y="167"/>
                    <a:pt x="21" y="169"/>
                  </a:cubicBezTo>
                  <a:cubicBezTo>
                    <a:pt x="22" y="172"/>
                    <a:pt x="22" y="174"/>
                    <a:pt x="22" y="174"/>
                  </a:cubicBezTo>
                  <a:cubicBezTo>
                    <a:pt x="22" y="174"/>
                    <a:pt x="19" y="176"/>
                    <a:pt x="16" y="177"/>
                  </a:cubicBezTo>
                  <a:cubicBezTo>
                    <a:pt x="14" y="178"/>
                    <a:pt x="11" y="179"/>
                    <a:pt x="11" y="180"/>
                  </a:cubicBezTo>
                  <a:cubicBezTo>
                    <a:pt x="11" y="180"/>
                    <a:pt x="11" y="181"/>
                    <a:pt x="12" y="181"/>
                  </a:cubicBezTo>
                  <a:cubicBezTo>
                    <a:pt x="12" y="181"/>
                    <a:pt x="12" y="182"/>
                    <a:pt x="12" y="182"/>
                  </a:cubicBezTo>
                  <a:cubicBezTo>
                    <a:pt x="12" y="182"/>
                    <a:pt x="11" y="183"/>
                    <a:pt x="9" y="184"/>
                  </a:cubicBezTo>
                  <a:cubicBezTo>
                    <a:pt x="6" y="186"/>
                    <a:pt x="3" y="188"/>
                    <a:pt x="2" y="189"/>
                  </a:cubicBezTo>
                  <a:cubicBezTo>
                    <a:pt x="0" y="190"/>
                    <a:pt x="0" y="191"/>
                    <a:pt x="0" y="192"/>
                  </a:cubicBezTo>
                  <a:cubicBezTo>
                    <a:pt x="1" y="193"/>
                    <a:pt x="2" y="195"/>
                    <a:pt x="4" y="198"/>
                  </a:cubicBezTo>
                  <a:cubicBezTo>
                    <a:pt x="7" y="202"/>
                    <a:pt x="8" y="205"/>
                    <a:pt x="12" y="210"/>
                  </a:cubicBezTo>
                  <a:cubicBezTo>
                    <a:pt x="15" y="216"/>
                    <a:pt x="18" y="220"/>
                    <a:pt x="21" y="225"/>
                  </a:cubicBezTo>
                  <a:cubicBezTo>
                    <a:pt x="25" y="230"/>
                    <a:pt x="25" y="231"/>
                    <a:pt x="26" y="234"/>
                  </a:cubicBezTo>
                  <a:cubicBezTo>
                    <a:pt x="27" y="235"/>
                    <a:pt x="28" y="237"/>
                    <a:pt x="29" y="239"/>
                  </a:cubicBezTo>
                  <a:cubicBezTo>
                    <a:pt x="30" y="242"/>
                    <a:pt x="32" y="245"/>
                    <a:pt x="34" y="249"/>
                  </a:cubicBezTo>
                  <a:cubicBezTo>
                    <a:pt x="38" y="256"/>
                    <a:pt x="38" y="257"/>
                    <a:pt x="41" y="262"/>
                  </a:cubicBezTo>
                  <a:cubicBezTo>
                    <a:pt x="43" y="268"/>
                    <a:pt x="45" y="271"/>
                    <a:pt x="45" y="272"/>
                  </a:cubicBezTo>
                  <a:cubicBezTo>
                    <a:pt x="46" y="273"/>
                    <a:pt x="46" y="274"/>
                    <a:pt x="46" y="277"/>
                  </a:cubicBezTo>
                  <a:cubicBezTo>
                    <a:pt x="47" y="279"/>
                    <a:pt x="48" y="281"/>
                    <a:pt x="50" y="286"/>
                  </a:cubicBezTo>
                  <a:cubicBezTo>
                    <a:pt x="52" y="291"/>
                    <a:pt x="53" y="291"/>
                    <a:pt x="54" y="293"/>
                  </a:cubicBezTo>
                  <a:cubicBezTo>
                    <a:pt x="55" y="296"/>
                    <a:pt x="56" y="299"/>
                    <a:pt x="57" y="302"/>
                  </a:cubicBezTo>
                  <a:cubicBezTo>
                    <a:pt x="59" y="304"/>
                    <a:pt x="61" y="305"/>
                    <a:pt x="64" y="306"/>
                  </a:cubicBezTo>
                  <a:cubicBezTo>
                    <a:pt x="67" y="307"/>
                    <a:pt x="70" y="307"/>
                    <a:pt x="71" y="307"/>
                  </a:cubicBezTo>
                  <a:cubicBezTo>
                    <a:pt x="73" y="306"/>
                    <a:pt x="76" y="306"/>
                    <a:pt x="79" y="305"/>
                  </a:cubicBezTo>
                  <a:cubicBezTo>
                    <a:pt x="82" y="305"/>
                    <a:pt x="83" y="305"/>
                    <a:pt x="86" y="305"/>
                  </a:cubicBezTo>
                  <a:cubicBezTo>
                    <a:pt x="88" y="304"/>
                    <a:pt x="90" y="304"/>
                    <a:pt x="93" y="303"/>
                  </a:cubicBezTo>
                  <a:cubicBezTo>
                    <a:pt x="95" y="302"/>
                    <a:pt x="98" y="302"/>
                    <a:pt x="100" y="301"/>
                  </a:cubicBezTo>
                  <a:cubicBezTo>
                    <a:pt x="103" y="300"/>
                    <a:pt x="105" y="299"/>
                    <a:pt x="107" y="298"/>
                  </a:cubicBezTo>
                  <a:cubicBezTo>
                    <a:pt x="112" y="297"/>
                    <a:pt x="118" y="296"/>
                    <a:pt x="124" y="294"/>
                  </a:cubicBezTo>
                  <a:cubicBezTo>
                    <a:pt x="130" y="292"/>
                    <a:pt x="134" y="291"/>
                    <a:pt x="138" y="289"/>
                  </a:cubicBezTo>
                  <a:cubicBezTo>
                    <a:pt x="142" y="288"/>
                    <a:pt x="149" y="285"/>
                    <a:pt x="152" y="284"/>
                  </a:cubicBezTo>
                  <a:cubicBezTo>
                    <a:pt x="155" y="282"/>
                    <a:pt x="164" y="279"/>
                    <a:pt x="164" y="279"/>
                  </a:cubicBezTo>
                  <a:cubicBezTo>
                    <a:pt x="164" y="279"/>
                    <a:pt x="168" y="279"/>
                    <a:pt x="170" y="279"/>
                  </a:cubicBezTo>
                  <a:cubicBezTo>
                    <a:pt x="173" y="279"/>
                    <a:pt x="174" y="278"/>
                    <a:pt x="174" y="278"/>
                  </a:cubicBezTo>
                  <a:cubicBezTo>
                    <a:pt x="174" y="278"/>
                    <a:pt x="175" y="280"/>
                    <a:pt x="177" y="284"/>
                  </a:cubicBezTo>
                  <a:cubicBezTo>
                    <a:pt x="179" y="288"/>
                    <a:pt x="181" y="293"/>
                    <a:pt x="183" y="299"/>
                  </a:cubicBezTo>
                  <a:cubicBezTo>
                    <a:pt x="186" y="305"/>
                    <a:pt x="188" y="312"/>
                    <a:pt x="191" y="317"/>
                  </a:cubicBezTo>
                  <a:cubicBezTo>
                    <a:pt x="193" y="323"/>
                    <a:pt x="195" y="327"/>
                    <a:pt x="197" y="331"/>
                  </a:cubicBezTo>
                  <a:cubicBezTo>
                    <a:pt x="198" y="333"/>
                    <a:pt x="199" y="336"/>
                    <a:pt x="199" y="338"/>
                  </a:cubicBezTo>
                  <a:cubicBezTo>
                    <a:pt x="201" y="341"/>
                    <a:pt x="202" y="345"/>
                    <a:pt x="202" y="348"/>
                  </a:cubicBezTo>
                  <a:cubicBezTo>
                    <a:pt x="204" y="354"/>
                    <a:pt x="204" y="356"/>
                    <a:pt x="205" y="361"/>
                  </a:cubicBezTo>
                  <a:cubicBezTo>
                    <a:pt x="206" y="366"/>
                    <a:pt x="207" y="368"/>
                    <a:pt x="207" y="369"/>
                  </a:cubicBezTo>
                  <a:cubicBezTo>
                    <a:pt x="207" y="370"/>
                    <a:pt x="207" y="370"/>
                    <a:pt x="207" y="371"/>
                  </a:cubicBezTo>
                  <a:cubicBezTo>
                    <a:pt x="207" y="374"/>
                    <a:pt x="207" y="377"/>
                    <a:pt x="207" y="379"/>
                  </a:cubicBezTo>
                  <a:cubicBezTo>
                    <a:pt x="206" y="383"/>
                    <a:pt x="206" y="384"/>
                    <a:pt x="206" y="386"/>
                  </a:cubicBezTo>
                  <a:cubicBezTo>
                    <a:pt x="205" y="388"/>
                    <a:pt x="206" y="390"/>
                    <a:pt x="206" y="390"/>
                  </a:cubicBezTo>
                  <a:cubicBezTo>
                    <a:pt x="206" y="391"/>
                    <a:pt x="205" y="392"/>
                    <a:pt x="205" y="393"/>
                  </a:cubicBezTo>
                  <a:cubicBezTo>
                    <a:pt x="205" y="394"/>
                    <a:pt x="205" y="398"/>
                    <a:pt x="205" y="403"/>
                  </a:cubicBezTo>
                  <a:cubicBezTo>
                    <a:pt x="204" y="408"/>
                    <a:pt x="204" y="412"/>
                    <a:pt x="204" y="414"/>
                  </a:cubicBezTo>
                  <a:cubicBezTo>
                    <a:pt x="204" y="415"/>
                    <a:pt x="204" y="416"/>
                    <a:pt x="204" y="418"/>
                  </a:cubicBezTo>
                  <a:cubicBezTo>
                    <a:pt x="205" y="419"/>
                    <a:pt x="205" y="420"/>
                    <a:pt x="205" y="420"/>
                  </a:cubicBezTo>
                  <a:cubicBezTo>
                    <a:pt x="205" y="420"/>
                    <a:pt x="205" y="421"/>
                    <a:pt x="205" y="423"/>
                  </a:cubicBezTo>
                  <a:cubicBezTo>
                    <a:pt x="205" y="425"/>
                    <a:pt x="205" y="426"/>
                    <a:pt x="206" y="428"/>
                  </a:cubicBezTo>
                  <a:cubicBezTo>
                    <a:pt x="207" y="430"/>
                    <a:pt x="207" y="431"/>
                    <a:pt x="208" y="433"/>
                  </a:cubicBezTo>
                  <a:cubicBezTo>
                    <a:pt x="208" y="435"/>
                    <a:pt x="209" y="436"/>
                    <a:pt x="209" y="437"/>
                  </a:cubicBezTo>
                  <a:cubicBezTo>
                    <a:pt x="208" y="438"/>
                    <a:pt x="208" y="439"/>
                    <a:pt x="207" y="440"/>
                  </a:cubicBezTo>
                  <a:cubicBezTo>
                    <a:pt x="206" y="442"/>
                    <a:pt x="205" y="444"/>
                    <a:pt x="204" y="448"/>
                  </a:cubicBezTo>
                  <a:cubicBezTo>
                    <a:pt x="202" y="452"/>
                    <a:pt x="201" y="458"/>
                    <a:pt x="199" y="464"/>
                  </a:cubicBezTo>
                  <a:cubicBezTo>
                    <a:pt x="198" y="466"/>
                    <a:pt x="197" y="469"/>
                    <a:pt x="196" y="471"/>
                  </a:cubicBezTo>
                  <a:cubicBezTo>
                    <a:pt x="195" y="474"/>
                    <a:pt x="194" y="477"/>
                    <a:pt x="194" y="479"/>
                  </a:cubicBezTo>
                  <a:cubicBezTo>
                    <a:pt x="193" y="483"/>
                    <a:pt x="193" y="484"/>
                    <a:pt x="192" y="486"/>
                  </a:cubicBezTo>
                  <a:cubicBezTo>
                    <a:pt x="191" y="488"/>
                    <a:pt x="191" y="489"/>
                    <a:pt x="191" y="491"/>
                  </a:cubicBezTo>
                  <a:cubicBezTo>
                    <a:pt x="191" y="493"/>
                    <a:pt x="190" y="495"/>
                    <a:pt x="190" y="496"/>
                  </a:cubicBezTo>
                  <a:cubicBezTo>
                    <a:pt x="189" y="497"/>
                    <a:pt x="187" y="500"/>
                    <a:pt x="186" y="503"/>
                  </a:cubicBezTo>
                  <a:cubicBezTo>
                    <a:pt x="185" y="505"/>
                    <a:pt x="183" y="508"/>
                    <a:pt x="182" y="512"/>
                  </a:cubicBezTo>
                  <a:cubicBezTo>
                    <a:pt x="180" y="516"/>
                    <a:pt x="179" y="519"/>
                    <a:pt x="179" y="519"/>
                  </a:cubicBezTo>
                  <a:cubicBezTo>
                    <a:pt x="179" y="519"/>
                    <a:pt x="176" y="520"/>
                    <a:pt x="175" y="523"/>
                  </a:cubicBezTo>
                  <a:cubicBezTo>
                    <a:pt x="173" y="525"/>
                    <a:pt x="173" y="526"/>
                    <a:pt x="171" y="530"/>
                  </a:cubicBezTo>
                  <a:cubicBezTo>
                    <a:pt x="170" y="533"/>
                    <a:pt x="169" y="534"/>
                    <a:pt x="169" y="535"/>
                  </a:cubicBezTo>
                  <a:cubicBezTo>
                    <a:pt x="168" y="535"/>
                    <a:pt x="167" y="536"/>
                    <a:pt x="166" y="538"/>
                  </a:cubicBezTo>
                  <a:cubicBezTo>
                    <a:pt x="164" y="540"/>
                    <a:pt x="163" y="542"/>
                    <a:pt x="162" y="544"/>
                  </a:cubicBezTo>
                  <a:cubicBezTo>
                    <a:pt x="161" y="546"/>
                    <a:pt x="161" y="548"/>
                    <a:pt x="160" y="548"/>
                  </a:cubicBezTo>
                  <a:cubicBezTo>
                    <a:pt x="159" y="549"/>
                    <a:pt x="157" y="551"/>
                    <a:pt x="155" y="554"/>
                  </a:cubicBezTo>
                  <a:cubicBezTo>
                    <a:pt x="152" y="558"/>
                    <a:pt x="151" y="561"/>
                    <a:pt x="149" y="565"/>
                  </a:cubicBezTo>
                  <a:cubicBezTo>
                    <a:pt x="147" y="569"/>
                    <a:pt x="145" y="571"/>
                    <a:pt x="144" y="573"/>
                  </a:cubicBezTo>
                  <a:cubicBezTo>
                    <a:pt x="143" y="576"/>
                    <a:pt x="142" y="577"/>
                    <a:pt x="140" y="581"/>
                  </a:cubicBezTo>
                  <a:cubicBezTo>
                    <a:pt x="138" y="586"/>
                    <a:pt x="136" y="590"/>
                    <a:pt x="135" y="592"/>
                  </a:cubicBezTo>
                  <a:cubicBezTo>
                    <a:pt x="135" y="593"/>
                    <a:pt x="134" y="594"/>
                    <a:pt x="133" y="595"/>
                  </a:cubicBezTo>
                  <a:cubicBezTo>
                    <a:pt x="133" y="596"/>
                    <a:pt x="131" y="597"/>
                    <a:pt x="127" y="605"/>
                  </a:cubicBezTo>
                  <a:cubicBezTo>
                    <a:pt x="124" y="613"/>
                    <a:pt x="123" y="618"/>
                    <a:pt x="121" y="623"/>
                  </a:cubicBezTo>
                  <a:cubicBezTo>
                    <a:pt x="119" y="629"/>
                    <a:pt x="118" y="631"/>
                    <a:pt x="118" y="634"/>
                  </a:cubicBezTo>
                  <a:cubicBezTo>
                    <a:pt x="117" y="637"/>
                    <a:pt x="117" y="638"/>
                    <a:pt x="117" y="639"/>
                  </a:cubicBezTo>
                  <a:cubicBezTo>
                    <a:pt x="116" y="640"/>
                    <a:pt x="116" y="642"/>
                    <a:pt x="117" y="643"/>
                  </a:cubicBezTo>
                  <a:cubicBezTo>
                    <a:pt x="117" y="644"/>
                    <a:pt x="117" y="648"/>
                    <a:pt x="117" y="649"/>
                  </a:cubicBezTo>
                  <a:cubicBezTo>
                    <a:pt x="117" y="651"/>
                    <a:pt x="119" y="657"/>
                    <a:pt x="121" y="661"/>
                  </a:cubicBezTo>
                  <a:cubicBezTo>
                    <a:pt x="123" y="665"/>
                    <a:pt x="125" y="669"/>
                    <a:pt x="127" y="672"/>
                  </a:cubicBezTo>
                  <a:cubicBezTo>
                    <a:pt x="129" y="675"/>
                    <a:pt x="131" y="678"/>
                    <a:pt x="132" y="680"/>
                  </a:cubicBezTo>
                  <a:cubicBezTo>
                    <a:pt x="133" y="682"/>
                    <a:pt x="138" y="690"/>
                    <a:pt x="141" y="696"/>
                  </a:cubicBezTo>
                  <a:cubicBezTo>
                    <a:pt x="145" y="701"/>
                    <a:pt x="149" y="709"/>
                    <a:pt x="152" y="715"/>
                  </a:cubicBezTo>
                  <a:cubicBezTo>
                    <a:pt x="156" y="721"/>
                    <a:pt x="159" y="725"/>
                    <a:pt x="163" y="730"/>
                  </a:cubicBezTo>
                  <a:cubicBezTo>
                    <a:pt x="167" y="735"/>
                    <a:pt x="170" y="739"/>
                    <a:pt x="173" y="742"/>
                  </a:cubicBezTo>
                  <a:cubicBezTo>
                    <a:pt x="177" y="746"/>
                    <a:pt x="177" y="746"/>
                    <a:pt x="178" y="747"/>
                  </a:cubicBezTo>
                  <a:cubicBezTo>
                    <a:pt x="178" y="748"/>
                    <a:pt x="179" y="749"/>
                    <a:pt x="180" y="751"/>
                  </a:cubicBezTo>
                  <a:cubicBezTo>
                    <a:pt x="181" y="753"/>
                    <a:pt x="183" y="756"/>
                    <a:pt x="185" y="760"/>
                  </a:cubicBezTo>
                  <a:cubicBezTo>
                    <a:pt x="187" y="762"/>
                    <a:pt x="188" y="764"/>
                    <a:pt x="189" y="766"/>
                  </a:cubicBezTo>
                  <a:cubicBezTo>
                    <a:pt x="192" y="772"/>
                    <a:pt x="195" y="778"/>
                    <a:pt x="199" y="784"/>
                  </a:cubicBezTo>
                  <a:cubicBezTo>
                    <a:pt x="200" y="785"/>
                    <a:pt x="201" y="787"/>
                    <a:pt x="202" y="788"/>
                  </a:cubicBezTo>
                  <a:cubicBezTo>
                    <a:pt x="204" y="792"/>
                    <a:pt x="206" y="794"/>
                    <a:pt x="206" y="794"/>
                  </a:cubicBezTo>
                  <a:cubicBezTo>
                    <a:pt x="206" y="794"/>
                    <a:pt x="205" y="795"/>
                    <a:pt x="204" y="795"/>
                  </a:cubicBezTo>
                  <a:cubicBezTo>
                    <a:pt x="203" y="795"/>
                    <a:pt x="201" y="796"/>
                    <a:pt x="200" y="798"/>
                  </a:cubicBezTo>
                  <a:cubicBezTo>
                    <a:pt x="200" y="799"/>
                    <a:pt x="199" y="800"/>
                    <a:pt x="198" y="800"/>
                  </a:cubicBezTo>
                  <a:cubicBezTo>
                    <a:pt x="198" y="800"/>
                    <a:pt x="196" y="800"/>
                    <a:pt x="194" y="801"/>
                  </a:cubicBezTo>
                  <a:cubicBezTo>
                    <a:pt x="193" y="802"/>
                    <a:pt x="192" y="802"/>
                    <a:pt x="193" y="802"/>
                  </a:cubicBezTo>
                  <a:cubicBezTo>
                    <a:pt x="193" y="803"/>
                    <a:pt x="193" y="803"/>
                    <a:pt x="193" y="803"/>
                  </a:cubicBezTo>
                  <a:cubicBezTo>
                    <a:pt x="193" y="803"/>
                    <a:pt x="192" y="803"/>
                    <a:pt x="191" y="804"/>
                  </a:cubicBezTo>
                  <a:cubicBezTo>
                    <a:pt x="191" y="804"/>
                    <a:pt x="191" y="804"/>
                    <a:pt x="189" y="805"/>
                  </a:cubicBezTo>
                  <a:cubicBezTo>
                    <a:pt x="187" y="805"/>
                    <a:pt x="186" y="806"/>
                    <a:pt x="185" y="807"/>
                  </a:cubicBezTo>
                  <a:cubicBezTo>
                    <a:pt x="183" y="807"/>
                    <a:pt x="184" y="808"/>
                    <a:pt x="184" y="808"/>
                  </a:cubicBezTo>
                  <a:cubicBezTo>
                    <a:pt x="184" y="808"/>
                    <a:pt x="184" y="808"/>
                    <a:pt x="184" y="808"/>
                  </a:cubicBezTo>
                  <a:cubicBezTo>
                    <a:pt x="184" y="808"/>
                    <a:pt x="182" y="809"/>
                    <a:pt x="180" y="810"/>
                  </a:cubicBezTo>
                  <a:cubicBezTo>
                    <a:pt x="178" y="811"/>
                    <a:pt x="175" y="812"/>
                    <a:pt x="173" y="813"/>
                  </a:cubicBezTo>
                  <a:cubicBezTo>
                    <a:pt x="171" y="814"/>
                    <a:pt x="170" y="814"/>
                    <a:pt x="168" y="815"/>
                  </a:cubicBezTo>
                  <a:cubicBezTo>
                    <a:pt x="166" y="815"/>
                    <a:pt x="164" y="815"/>
                    <a:pt x="161" y="816"/>
                  </a:cubicBezTo>
                  <a:cubicBezTo>
                    <a:pt x="158" y="817"/>
                    <a:pt x="156" y="817"/>
                    <a:pt x="154" y="818"/>
                  </a:cubicBezTo>
                  <a:cubicBezTo>
                    <a:pt x="151" y="819"/>
                    <a:pt x="147" y="820"/>
                    <a:pt x="144" y="821"/>
                  </a:cubicBezTo>
                  <a:cubicBezTo>
                    <a:pt x="142" y="823"/>
                    <a:pt x="141" y="824"/>
                    <a:pt x="139" y="826"/>
                  </a:cubicBezTo>
                  <a:cubicBezTo>
                    <a:pt x="138" y="828"/>
                    <a:pt x="138" y="829"/>
                    <a:pt x="137" y="831"/>
                  </a:cubicBezTo>
                  <a:cubicBezTo>
                    <a:pt x="137" y="833"/>
                    <a:pt x="137" y="834"/>
                    <a:pt x="137" y="834"/>
                  </a:cubicBezTo>
                  <a:cubicBezTo>
                    <a:pt x="137" y="834"/>
                    <a:pt x="136" y="835"/>
                    <a:pt x="135" y="836"/>
                  </a:cubicBezTo>
                  <a:cubicBezTo>
                    <a:pt x="135" y="837"/>
                    <a:pt x="135" y="838"/>
                    <a:pt x="135" y="840"/>
                  </a:cubicBezTo>
                  <a:cubicBezTo>
                    <a:pt x="135" y="841"/>
                    <a:pt x="135" y="842"/>
                    <a:pt x="136" y="843"/>
                  </a:cubicBezTo>
                  <a:cubicBezTo>
                    <a:pt x="138" y="844"/>
                    <a:pt x="142" y="847"/>
                    <a:pt x="146" y="848"/>
                  </a:cubicBezTo>
                  <a:cubicBezTo>
                    <a:pt x="151" y="849"/>
                    <a:pt x="157" y="850"/>
                    <a:pt x="167" y="850"/>
                  </a:cubicBezTo>
                  <a:cubicBezTo>
                    <a:pt x="176" y="850"/>
                    <a:pt x="189" y="850"/>
                    <a:pt x="196" y="849"/>
                  </a:cubicBezTo>
                  <a:cubicBezTo>
                    <a:pt x="199" y="849"/>
                    <a:pt x="203" y="848"/>
                    <a:pt x="205" y="848"/>
                  </a:cubicBezTo>
                  <a:cubicBezTo>
                    <a:pt x="208" y="847"/>
                    <a:pt x="211" y="847"/>
                    <a:pt x="211" y="847"/>
                  </a:cubicBezTo>
                  <a:cubicBezTo>
                    <a:pt x="211" y="847"/>
                    <a:pt x="211" y="848"/>
                    <a:pt x="212" y="848"/>
                  </a:cubicBezTo>
                  <a:cubicBezTo>
                    <a:pt x="212" y="848"/>
                    <a:pt x="212" y="846"/>
                    <a:pt x="212" y="846"/>
                  </a:cubicBezTo>
                  <a:cubicBezTo>
                    <a:pt x="212" y="846"/>
                    <a:pt x="216" y="845"/>
                    <a:pt x="220" y="844"/>
                  </a:cubicBezTo>
                  <a:cubicBezTo>
                    <a:pt x="223" y="843"/>
                    <a:pt x="226" y="842"/>
                    <a:pt x="229" y="841"/>
                  </a:cubicBezTo>
                  <a:cubicBezTo>
                    <a:pt x="232" y="841"/>
                    <a:pt x="235" y="840"/>
                    <a:pt x="238" y="840"/>
                  </a:cubicBezTo>
                  <a:cubicBezTo>
                    <a:pt x="244" y="839"/>
                    <a:pt x="245" y="840"/>
                    <a:pt x="245" y="840"/>
                  </a:cubicBezTo>
                  <a:cubicBezTo>
                    <a:pt x="245" y="840"/>
                    <a:pt x="244" y="843"/>
                    <a:pt x="245" y="844"/>
                  </a:cubicBezTo>
                  <a:cubicBezTo>
                    <a:pt x="245" y="844"/>
                    <a:pt x="247" y="844"/>
                    <a:pt x="251" y="844"/>
                  </a:cubicBezTo>
                  <a:cubicBezTo>
                    <a:pt x="255" y="844"/>
                    <a:pt x="273" y="844"/>
                    <a:pt x="279" y="842"/>
                  </a:cubicBezTo>
                  <a:cubicBezTo>
                    <a:pt x="285" y="840"/>
                    <a:pt x="288" y="838"/>
                    <a:pt x="289" y="834"/>
                  </a:cubicBezTo>
                  <a:cubicBezTo>
                    <a:pt x="289" y="830"/>
                    <a:pt x="289" y="828"/>
                    <a:pt x="289" y="827"/>
                  </a:cubicBezTo>
                  <a:cubicBezTo>
                    <a:pt x="289" y="825"/>
                    <a:pt x="289" y="824"/>
                    <a:pt x="289" y="822"/>
                  </a:cubicBezTo>
                  <a:cubicBezTo>
                    <a:pt x="288" y="821"/>
                    <a:pt x="288" y="821"/>
                    <a:pt x="288" y="821"/>
                  </a:cubicBezTo>
                  <a:cubicBezTo>
                    <a:pt x="288" y="821"/>
                    <a:pt x="288" y="820"/>
                    <a:pt x="288" y="820"/>
                  </a:cubicBezTo>
                  <a:cubicBezTo>
                    <a:pt x="288" y="819"/>
                    <a:pt x="288" y="818"/>
                    <a:pt x="288" y="817"/>
                  </a:cubicBezTo>
                  <a:cubicBezTo>
                    <a:pt x="289" y="816"/>
                    <a:pt x="289" y="815"/>
                    <a:pt x="289" y="814"/>
                  </a:cubicBezTo>
                  <a:cubicBezTo>
                    <a:pt x="290" y="812"/>
                    <a:pt x="291" y="810"/>
                    <a:pt x="290" y="808"/>
                  </a:cubicBezTo>
                  <a:cubicBezTo>
                    <a:pt x="289" y="806"/>
                    <a:pt x="290" y="804"/>
                    <a:pt x="288" y="799"/>
                  </a:cubicBezTo>
                  <a:cubicBezTo>
                    <a:pt x="287" y="794"/>
                    <a:pt x="287" y="794"/>
                    <a:pt x="286" y="791"/>
                  </a:cubicBezTo>
                  <a:cubicBezTo>
                    <a:pt x="285" y="788"/>
                    <a:pt x="285" y="786"/>
                    <a:pt x="285" y="784"/>
                  </a:cubicBezTo>
                  <a:cubicBezTo>
                    <a:pt x="284" y="781"/>
                    <a:pt x="284" y="778"/>
                    <a:pt x="281" y="775"/>
                  </a:cubicBezTo>
                  <a:cubicBezTo>
                    <a:pt x="279" y="771"/>
                    <a:pt x="277" y="769"/>
                    <a:pt x="274" y="767"/>
                  </a:cubicBezTo>
                  <a:cubicBezTo>
                    <a:pt x="271" y="765"/>
                    <a:pt x="271" y="765"/>
                    <a:pt x="269" y="765"/>
                  </a:cubicBezTo>
                  <a:cubicBezTo>
                    <a:pt x="268" y="765"/>
                    <a:pt x="268" y="765"/>
                    <a:pt x="268" y="765"/>
                  </a:cubicBezTo>
                  <a:cubicBezTo>
                    <a:pt x="268" y="765"/>
                    <a:pt x="267" y="763"/>
                    <a:pt x="265" y="760"/>
                  </a:cubicBezTo>
                  <a:cubicBezTo>
                    <a:pt x="264" y="757"/>
                    <a:pt x="263" y="756"/>
                    <a:pt x="262" y="754"/>
                  </a:cubicBezTo>
                  <a:cubicBezTo>
                    <a:pt x="260" y="753"/>
                    <a:pt x="260" y="751"/>
                    <a:pt x="259" y="749"/>
                  </a:cubicBezTo>
                  <a:cubicBezTo>
                    <a:pt x="258" y="747"/>
                    <a:pt x="257" y="746"/>
                    <a:pt x="257" y="743"/>
                  </a:cubicBezTo>
                  <a:cubicBezTo>
                    <a:pt x="256" y="741"/>
                    <a:pt x="256" y="739"/>
                    <a:pt x="255" y="738"/>
                  </a:cubicBezTo>
                  <a:cubicBezTo>
                    <a:pt x="254" y="736"/>
                    <a:pt x="254" y="736"/>
                    <a:pt x="253" y="733"/>
                  </a:cubicBezTo>
                  <a:cubicBezTo>
                    <a:pt x="252" y="730"/>
                    <a:pt x="250" y="726"/>
                    <a:pt x="248" y="723"/>
                  </a:cubicBezTo>
                  <a:cubicBezTo>
                    <a:pt x="245" y="720"/>
                    <a:pt x="244" y="718"/>
                    <a:pt x="243" y="718"/>
                  </a:cubicBezTo>
                  <a:cubicBezTo>
                    <a:pt x="242" y="717"/>
                    <a:pt x="242" y="717"/>
                    <a:pt x="242" y="717"/>
                  </a:cubicBezTo>
                  <a:cubicBezTo>
                    <a:pt x="242" y="717"/>
                    <a:pt x="242" y="716"/>
                    <a:pt x="241" y="713"/>
                  </a:cubicBezTo>
                  <a:cubicBezTo>
                    <a:pt x="240" y="709"/>
                    <a:pt x="239" y="706"/>
                    <a:pt x="238" y="703"/>
                  </a:cubicBezTo>
                  <a:cubicBezTo>
                    <a:pt x="237" y="700"/>
                    <a:pt x="236" y="698"/>
                    <a:pt x="236" y="698"/>
                  </a:cubicBezTo>
                  <a:cubicBezTo>
                    <a:pt x="236" y="698"/>
                    <a:pt x="236" y="696"/>
                    <a:pt x="236" y="693"/>
                  </a:cubicBezTo>
                  <a:cubicBezTo>
                    <a:pt x="236" y="690"/>
                    <a:pt x="235" y="687"/>
                    <a:pt x="234" y="685"/>
                  </a:cubicBezTo>
                  <a:cubicBezTo>
                    <a:pt x="233" y="683"/>
                    <a:pt x="232" y="682"/>
                    <a:pt x="230" y="680"/>
                  </a:cubicBezTo>
                  <a:cubicBezTo>
                    <a:pt x="228" y="678"/>
                    <a:pt x="226" y="678"/>
                    <a:pt x="224" y="676"/>
                  </a:cubicBezTo>
                  <a:cubicBezTo>
                    <a:pt x="223" y="675"/>
                    <a:pt x="222" y="675"/>
                    <a:pt x="222" y="674"/>
                  </a:cubicBezTo>
                  <a:cubicBezTo>
                    <a:pt x="221" y="673"/>
                    <a:pt x="220" y="671"/>
                    <a:pt x="219" y="669"/>
                  </a:cubicBezTo>
                  <a:cubicBezTo>
                    <a:pt x="219" y="668"/>
                    <a:pt x="218" y="666"/>
                    <a:pt x="217" y="665"/>
                  </a:cubicBezTo>
                  <a:cubicBezTo>
                    <a:pt x="217" y="664"/>
                    <a:pt x="217" y="663"/>
                    <a:pt x="217" y="663"/>
                  </a:cubicBezTo>
                  <a:cubicBezTo>
                    <a:pt x="217" y="663"/>
                    <a:pt x="219" y="662"/>
                    <a:pt x="221" y="661"/>
                  </a:cubicBezTo>
                  <a:cubicBezTo>
                    <a:pt x="223" y="660"/>
                    <a:pt x="224" y="658"/>
                    <a:pt x="226" y="657"/>
                  </a:cubicBezTo>
                  <a:cubicBezTo>
                    <a:pt x="228" y="655"/>
                    <a:pt x="229" y="654"/>
                    <a:pt x="231" y="651"/>
                  </a:cubicBezTo>
                  <a:cubicBezTo>
                    <a:pt x="231" y="650"/>
                    <a:pt x="232" y="649"/>
                    <a:pt x="232" y="648"/>
                  </a:cubicBezTo>
                  <a:cubicBezTo>
                    <a:pt x="234" y="646"/>
                    <a:pt x="236" y="643"/>
                    <a:pt x="237" y="641"/>
                  </a:cubicBezTo>
                  <a:cubicBezTo>
                    <a:pt x="239" y="638"/>
                    <a:pt x="240" y="636"/>
                    <a:pt x="242" y="633"/>
                  </a:cubicBezTo>
                  <a:cubicBezTo>
                    <a:pt x="244" y="630"/>
                    <a:pt x="247" y="626"/>
                    <a:pt x="250" y="622"/>
                  </a:cubicBezTo>
                  <a:cubicBezTo>
                    <a:pt x="252" y="620"/>
                    <a:pt x="254" y="616"/>
                    <a:pt x="256" y="613"/>
                  </a:cubicBezTo>
                  <a:cubicBezTo>
                    <a:pt x="258" y="611"/>
                    <a:pt x="260" y="609"/>
                    <a:pt x="261" y="607"/>
                  </a:cubicBezTo>
                  <a:cubicBezTo>
                    <a:pt x="263" y="604"/>
                    <a:pt x="266" y="599"/>
                    <a:pt x="269" y="595"/>
                  </a:cubicBezTo>
                  <a:cubicBezTo>
                    <a:pt x="271" y="593"/>
                    <a:pt x="273" y="591"/>
                    <a:pt x="274" y="589"/>
                  </a:cubicBezTo>
                  <a:cubicBezTo>
                    <a:pt x="276" y="587"/>
                    <a:pt x="277" y="585"/>
                    <a:pt x="279" y="583"/>
                  </a:cubicBezTo>
                  <a:cubicBezTo>
                    <a:pt x="280" y="581"/>
                    <a:pt x="282" y="579"/>
                    <a:pt x="284" y="577"/>
                  </a:cubicBezTo>
                  <a:cubicBezTo>
                    <a:pt x="286" y="575"/>
                    <a:pt x="288" y="573"/>
                    <a:pt x="290" y="571"/>
                  </a:cubicBezTo>
                  <a:cubicBezTo>
                    <a:pt x="292" y="569"/>
                    <a:pt x="293" y="567"/>
                    <a:pt x="295" y="566"/>
                  </a:cubicBezTo>
                  <a:cubicBezTo>
                    <a:pt x="298" y="563"/>
                    <a:pt x="301" y="560"/>
                    <a:pt x="303" y="557"/>
                  </a:cubicBezTo>
                  <a:cubicBezTo>
                    <a:pt x="306" y="554"/>
                    <a:pt x="307" y="553"/>
                    <a:pt x="309" y="551"/>
                  </a:cubicBezTo>
                  <a:cubicBezTo>
                    <a:pt x="311" y="549"/>
                    <a:pt x="311" y="549"/>
                    <a:pt x="312" y="549"/>
                  </a:cubicBezTo>
                  <a:cubicBezTo>
                    <a:pt x="313" y="549"/>
                    <a:pt x="314" y="548"/>
                    <a:pt x="314" y="548"/>
                  </a:cubicBezTo>
                  <a:cubicBezTo>
                    <a:pt x="314" y="548"/>
                    <a:pt x="315" y="549"/>
                    <a:pt x="315" y="550"/>
                  </a:cubicBezTo>
                  <a:cubicBezTo>
                    <a:pt x="315" y="551"/>
                    <a:pt x="315" y="552"/>
                    <a:pt x="315" y="552"/>
                  </a:cubicBezTo>
                  <a:cubicBezTo>
                    <a:pt x="314" y="553"/>
                    <a:pt x="314" y="554"/>
                    <a:pt x="314" y="555"/>
                  </a:cubicBezTo>
                  <a:cubicBezTo>
                    <a:pt x="314" y="555"/>
                    <a:pt x="314" y="556"/>
                    <a:pt x="313" y="556"/>
                  </a:cubicBezTo>
                  <a:cubicBezTo>
                    <a:pt x="313" y="557"/>
                    <a:pt x="312" y="559"/>
                    <a:pt x="311" y="562"/>
                  </a:cubicBezTo>
                  <a:cubicBezTo>
                    <a:pt x="310" y="564"/>
                    <a:pt x="310" y="565"/>
                    <a:pt x="310" y="565"/>
                  </a:cubicBezTo>
                  <a:cubicBezTo>
                    <a:pt x="309" y="565"/>
                    <a:pt x="309" y="566"/>
                    <a:pt x="310" y="567"/>
                  </a:cubicBezTo>
                  <a:cubicBezTo>
                    <a:pt x="311" y="568"/>
                    <a:pt x="311" y="568"/>
                    <a:pt x="311" y="570"/>
                  </a:cubicBezTo>
                  <a:cubicBezTo>
                    <a:pt x="311" y="572"/>
                    <a:pt x="311" y="573"/>
                    <a:pt x="311" y="574"/>
                  </a:cubicBezTo>
                  <a:cubicBezTo>
                    <a:pt x="311" y="574"/>
                    <a:pt x="310" y="575"/>
                    <a:pt x="310" y="577"/>
                  </a:cubicBezTo>
                  <a:cubicBezTo>
                    <a:pt x="309" y="579"/>
                    <a:pt x="310" y="581"/>
                    <a:pt x="311" y="582"/>
                  </a:cubicBezTo>
                  <a:cubicBezTo>
                    <a:pt x="312" y="584"/>
                    <a:pt x="313" y="585"/>
                    <a:pt x="313" y="586"/>
                  </a:cubicBezTo>
                  <a:cubicBezTo>
                    <a:pt x="313" y="586"/>
                    <a:pt x="312" y="587"/>
                    <a:pt x="312" y="587"/>
                  </a:cubicBezTo>
                  <a:cubicBezTo>
                    <a:pt x="311" y="588"/>
                    <a:pt x="309" y="591"/>
                    <a:pt x="310" y="594"/>
                  </a:cubicBezTo>
                  <a:cubicBezTo>
                    <a:pt x="310" y="597"/>
                    <a:pt x="311" y="597"/>
                    <a:pt x="311" y="599"/>
                  </a:cubicBezTo>
                  <a:cubicBezTo>
                    <a:pt x="311" y="600"/>
                    <a:pt x="310" y="600"/>
                    <a:pt x="310" y="602"/>
                  </a:cubicBezTo>
                  <a:cubicBezTo>
                    <a:pt x="310" y="603"/>
                    <a:pt x="309" y="606"/>
                    <a:pt x="310" y="608"/>
                  </a:cubicBezTo>
                  <a:cubicBezTo>
                    <a:pt x="310" y="610"/>
                    <a:pt x="311" y="610"/>
                    <a:pt x="310" y="613"/>
                  </a:cubicBezTo>
                  <a:cubicBezTo>
                    <a:pt x="310" y="615"/>
                    <a:pt x="310" y="617"/>
                    <a:pt x="310" y="618"/>
                  </a:cubicBezTo>
                  <a:cubicBezTo>
                    <a:pt x="310" y="620"/>
                    <a:pt x="310" y="620"/>
                    <a:pt x="310" y="620"/>
                  </a:cubicBezTo>
                  <a:cubicBezTo>
                    <a:pt x="310" y="620"/>
                    <a:pt x="308" y="622"/>
                    <a:pt x="307" y="623"/>
                  </a:cubicBezTo>
                  <a:cubicBezTo>
                    <a:pt x="307" y="624"/>
                    <a:pt x="306" y="624"/>
                    <a:pt x="305" y="625"/>
                  </a:cubicBezTo>
                  <a:cubicBezTo>
                    <a:pt x="304" y="626"/>
                    <a:pt x="301" y="629"/>
                    <a:pt x="301" y="632"/>
                  </a:cubicBezTo>
                  <a:cubicBezTo>
                    <a:pt x="301" y="636"/>
                    <a:pt x="302" y="638"/>
                    <a:pt x="303" y="642"/>
                  </a:cubicBezTo>
                  <a:cubicBezTo>
                    <a:pt x="305" y="645"/>
                    <a:pt x="307" y="648"/>
                    <a:pt x="309" y="650"/>
                  </a:cubicBezTo>
                  <a:cubicBezTo>
                    <a:pt x="311" y="652"/>
                    <a:pt x="313" y="654"/>
                    <a:pt x="314" y="655"/>
                  </a:cubicBezTo>
                  <a:cubicBezTo>
                    <a:pt x="315" y="656"/>
                    <a:pt x="315" y="656"/>
                    <a:pt x="315" y="656"/>
                  </a:cubicBezTo>
                  <a:cubicBezTo>
                    <a:pt x="315" y="656"/>
                    <a:pt x="315" y="660"/>
                    <a:pt x="317" y="666"/>
                  </a:cubicBezTo>
                  <a:cubicBezTo>
                    <a:pt x="319" y="672"/>
                    <a:pt x="320" y="677"/>
                    <a:pt x="322" y="682"/>
                  </a:cubicBezTo>
                  <a:cubicBezTo>
                    <a:pt x="323" y="687"/>
                    <a:pt x="323" y="687"/>
                    <a:pt x="324" y="690"/>
                  </a:cubicBezTo>
                  <a:cubicBezTo>
                    <a:pt x="325" y="693"/>
                    <a:pt x="326" y="694"/>
                    <a:pt x="326" y="694"/>
                  </a:cubicBezTo>
                  <a:cubicBezTo>
                    <a:pt x="326" y="694"/>
                    <a:pt x="326" y="700"/>
                    <a:pt x="327" y="706"/>
                  </a:cubicBezTo>
                  <a:cubicBezTo>
                    <a:pt x="327" y="709"/>
                    <a:pt x="327" y="712"/>
                    <a:pt x="328" y="714"/>
                  </a:cubicBezTo>
                  <a:cubicBezTo>
                    <a:pt x="328" y="717"/>
                    <a:pt x="328" y="719"/>
                    <a:pt x="329" y="721"/>
                  </a:cubicBezTo>
                  <a:cubicBezTo>
                    <a:pt x="329" y="723"/>
                    <a:pt x="329" y="724"/>
                    <a:pt x="329" y="726"/>
                  </a:cubicBezTo>
                  <a:cubicBezTo>
                    <a:pt x="330" y="727"/>
                    <a:pt x="330" y="728"/>
                    <a:pt x="330" y="729"/>
                  </a:cubicBezTo>
                  <a:cubicBezTo>
                    <a:pt x="331" y="732"/>
                    <a:pt x="332" y="734"/>
                    <a:pt x="333" y="737"/>
                  </a:cubicBezTo>
                  <a:cubicBezTo>
                    <a:pt x="334" y="740"/>
                    <a:pt x="334" y="742"/>
                    <a:pt x="335" y="744"/>
                  </a:cubicBezTo>
                  <a:cubicBezTo>
                    <a:pt x="336" y="747"/>
                    <a:pt x="337" y="749"/>
                    <a:pt x="339" y="752"/>
                  </a:cubicBezTo>
                  <a:cubicBezTo>
                    <a:pt x="342" y="755"/>
                    <a:pt x="343" y="757"/>
                    <a:pt x="343" y="757"/>
                  </a:cubicBezTo>
                  <a:cubicBezTo>
                    <a:pt x="343" y="757"/>
                    <a:pt x="343" y="763"/>
                    <a:pt x="343" y="769"/>
                  </a:cubicBezTo>
                  <a:cubicBezTo>
                    <a:pt x="344" y="774"/>
                    <a:pt x="344" y="782"/>
                    <a:pt x="345" y="789"/>
                  </a:cubicBezTo>
                  <a:cubicBezTo>
                    <a:pt x="346" y="796"/>
                    <a:pt x="346" y="796"/>
                    <a:pt x="347" y="800"/>
                  </a:cubicBezTo>
                  <a:cubicBezTo>
                    <a:pt x="348" y="803"/>
                    <a:pt x="348" y="804"/>
                    <a:pt x="348" y="806"/>
                  </a:cubicBezTo>
                  <a:cubicBezTo>
                    <a:pt x="348" y="808"/>
                    <a:pt x="349" y="809"/>
                    <a:pt x="349" y="810"/>
                  </a:cubicBezTo>
                  <a:cubicBezTo>
                    <a:pt x="349" y="811"/>
                    <a:pt x="349" y="812"/>
                    <a:pt x="349" y="813"/>
                  </a:cubicBezTo>
                  <a:cubicBezTo>
                    <a:pt x="349" y="814"/>
                    <a:pt x="350" y="816"/>
                    <a:pt x="350" y="819"/>
                  </a:cubicBezTo>
                  <a:cubicBezTo>
                    <a:pt x="351" y="822"/>
                    <a:pt x="352" y="826"/>
                    <a:pt x="352" y="829"/>
                  </a:cubicBezTo>
                  <a:cubicBezTo>
                    <a:pt x="353" y="832"/>
                    <a:pt x="353" y="834"/>
                    <a:pt x="354" y="836"/>
                  </a:cubicBezTo>
                  <a:cubicBezTo>
                    <a:pt x="354" y="838"/>
                    <a:pt x="355" y="839"/>
                    <a:pt x="355" y="841"/>
                  </a:cubicBezTo>
                  <a:cubicBezTo>
                    <a:pt x="355" y="843"/>
                    <a:pt x="355" y="844"/>
                    <a:pt x="356" y="845"/>
                  </a:cubicBezTo>
                  <a:cubicBezTo>
                    <a:pt x="356" y="845"/>
                    <a:pt x="356" y="846"/>
                    <a:pt x="356" y="847"/>
                  </a:cubicBezTo>
                  <a:cubicBezTo>
                    <a:pt x="356" y="848"/>
                    <a:pt x="356" y="849"/>
                    <a:pt x="356" y="850"/>
                  </a:cubicBezTo>
                  <a:cubicBezTo>
                    <a:pt x="357" y="851"/>
                    <a:pt x="357" y="851"/>
                    <a:pt x="357" y="851"/>
                  </a:cubicBezTo>
                  <a:cubicBezTo>
                    <a:pt x="357" y="851"/>
                    <a:pt x="356" y="854"/>
                    <a:pt x="356" y="855"/>
                  </a:cubicBezTo>
                  <a:cubicBezTo>
                    <a:pt x="355" y="856"/>
                    <a:pt x="355" y="858"/>
                    <a:pt x="354" y="860"/>
                  </a:cubicBezTo>
                  <a:cubicBezTo>
                    <a:pt x="354" y="861"/>
                    <a:pt x="353" y="861"/>
                    <a:pt x="352" y="863"/>
                  </a:cubicBezTo>
                  <a:cubicBezTo>
                    <a:pt x="352" y="865"/>
                    <a:pt x="352" y="865"/>
                    <a:pt x="351" y="867"/>
                  </a:cubicBezTo>
                  <a:cubicBezTo>
                    <a:pt x="350" y="868"/>
                    <a:pt x="347" y="871"/>
                    <a:pt x="345" y="875"/>
                  </a:cubicBezTo>
                  <a:cubicBezTo>
                    <a:pt x="343" y="879"/>
                    <a:pt x="343" y="881"/>
                    <a:pt x="343" y="884"/>
                  </a:cubicBezTo>
                  <a:cubicBezTo>
                    <a:pt x="343" y="887"/>
                    <a:pt x="345" y="889"/>
                    <a:pt x="345" y="889"/>
                  </a:cubicBezTo>
                  <a:cubicBezTo>
                    <a:pt x="345" y="889"/>
                    <a:pt x="344" y="891"/>
                    <a:pt x="344" y="893"/>
                  </a:cubicBezTo>
                  <a:cubicBezTo>
                    <a:pt x="344" y="895"/>
                    <a:pt x="344" y="896"/>
                    <a:pt x="344" y="897"/>
                  </a:cubicBezTo>
                  <a:cubicBezTo>
                    <a:pt x="344" y="898"/>
                    <a:pt x="345" y="901"/>
                    <a:pt x="348" y="901"/>
                  </a:cubicBezTo>
                  <a:cubicBezTo>
                    <a:pt x="352" y="902"/>
                    <a:pt x="367" y="902"/>
                    <a:pt x="376" y="903"/>
                  </a:cubicBezTo>
                  <a:cubicBezTo>
                    <a:pt x="385" y="903"/>
                    <a:pt x="390" y="903"/>
                    <a:pt x="397" y="901"/>
                  </a:cubicBezTo>
                  <a:cubicBezTo>
                    <a:pt x="404" y="899"/>
                    <a:pt x="409" y="897"/>
                    <a:pt x="410" y="895"/>
                  </a:cubicBezTo>
                  <a:cubicBezTo>
                    <a:pt x="412" y="894"/>
                    <a:pt x="412" y="893"/>
                    <a:pt x="412" y="891"/>
                  </a:cubicBezTo>
                  <a:cubicBezTo>
                    <a:pt x="412" y="889"/>
                    <a:pt x="413" y="888"/>
                    <a:pt x="413" y="886"/>
                  </a:cubicBezTo>
                  <a:cubicBezTo>
                    <a:pt x="413" y="885"/>
                    <a:pt x="413" y="883"/>
                    <a:pt x="413" y="882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3" y="880"/>
                    <a:pt x="413" y="877"/>
                  </a:cubicBezTo>
                  <a:cubicBezTo>
                    <a:pt x="414" y="874"/>
                    <a:pt x="414" y="870"/>
                    <a:pt x="414" y="867"/>
                  </a:cubicBezTo>
                  <a:cubicBezTo>
                    <a:pt x="414" y="864"/>
                    <a:pt x="414" y="863"/>
                    <a:pt x="414" y="862"/>
                  </a:cubicBezTo>
                  <a:cubicBezTo>
                    <a:pt x="413" y="861"/>
                    <a:pt x="413" y="860"/>
                    <a:pt x="413" y="860"/>
                  </a:cubicBezTo>
                  <a:cubicBezTo>
                    <a:pt x="413" y="860"/>
                    <a:pt x="414" y="858"/>
                    <a:pt x="413" y="853"/>
                  </a:cubicBezTo>
                  <a:cubicBezTo>
                    <a:pt x="413" y="849"/>
                    <a:pt x="413" y="847"/>
                    <a:pt x="412" y="843"/>
                  </a:cubicBezTo>
                  <a:cubicBezTo>
                    <a:pt x="410" y="840"/>
                    <a:pt x="410" y="839"/>
                    <a:pt x="410" y="836"/>
                  </a:cubicBezTo>
                  <a:cubicBezTo>
                    <a:pt x="410" y="833"/>
                    <a:pt x="410" y="832"/>
                    <a:pt x="408" y="830"/>
                  </a:cubicBezTo>
                  <a:cubicBezTo>
                    <a:pt x="407" y="827"/>
                    <a:pt x="404" y="825"/>
                    <a:pt x="404" y="825"/>
                  </a:cubicBezTo>
                  <a:cubicBezTo>
                    <a:pt x="404" y="825"/>
                    <a:pt x="404" y="823"/>
                    <a:pt x="404" y="821"/>
                  </a:cubicBezTo>
                  <a:cubicBezTo>
                    <a:pt x="405" y="818"/>
                    <a:pt x="405" y="816"/>
                    <a:pt x="406" y="813"/>
                  </a:cubicBezTo>
                  <a:cubicBezTo>
                    <a:pt x="406" y="809"/>
                    <a:pt x="407" y="808"/>
                    <a:pt x="406" y="804"/>
                  </a:cubicBezTo>
                  <a:cubicBezTo>
                    <a:pt x="406" y="801"/>
                    <a:pt x="406" y="799"/>
                    <a:pt x="405" y="797"/>
                  </a:cubicBezTo>
                  <a:cubicBezTo>
                    <a:pt x="404" y="795"/>
                    <a:pt x="402" y="794"/>
                    <a:pt x="402" y="793"/>
                  </a:cubicBezTo>
                  <a:cubicBezTo>
                    <a:pt x="401" y="792"/>
                    <a:pt x="400" y="792"/>
                    <a:pt x="400" y="792"/>
                  </a:cubicBezTo>
                  <a:cubicBezTo>
                    <a:pt x="400" y="792"/>
                    <a:pt x="400" y="791"/>
                    <a:pt x="401" y="789"/>
                  </a:cubicBezTo>
                  <a:cubicBezTo>
                    <a:pt x="401" y="787"/>
                    <a:pt x="401" y="784"/>
                    <a:pt x="402" y="781"/>
                  </a:cubicBezTo>
                  <a:cubicBezTo>
                    <a:pt x="402" y="779"/>
                    <a:pt x="403" y="777"/>
                    <a:pt x="402" y="772"/>
                  </a:cubicBezTo>
                  <a:cubicBezTo>
                    <a:pt x="402" y="768"/>
                    <a:pt x="402" y="765"/>
                    <a:pt x="402" y="764"/>
                  </a:cubicBezTo>
                  <a:cubicBezTo>
                    <a:pt x="403" y="763"/>
                    <a:pt x="403" y="763"/>
                    <a:pt x="405" y="761"/>
                  </a:cubicBezTo>
                  <a:cubicBezTo>
                    <a:pt x="407" y="760"/>
                    <a:pt x="408" y="759"/>
                    <a:pt x="408" y="757"/>
                  </a:cubicBezTo>
                  <a:cubicBezTo>
                    <a:pt x="407" y="756"/>
                    <a:pt x="407" y="754"/>
                    <a:pt x="406" y="752"/>
                  </a:cubicBezTo>
                  <a:cubicBezTo>
                    <a:pt x="405" y="749"/>
                    <a:pt x="403" y="747"/>
                    <a:pt x="403" y="747"/>
                  </a:cubicBezTo>
                  <a:cubicBezTo>
                    <a:pt x="403" y="747"/>
                    <a:pt x="404" y="745"/>
                    <a:pt x="404" y="743"/>
                  </a:cubicBezTo>
                  <a:cubicBezTo>
                    <a:pt x="405" y="741"/>
                    <a:pt x="405" y="738"/>
                    <a:pt x="405" y="734"/>
                  </a:cubicBezTo>
                  <a:cubicBezTo>
                    <a:pt x="405" y="731"/>
                    <a:pt x="405" y="729"/>
                    <a:pt x="405" y="725"/>
                  </a:cubicBezTo>
                  <a:cubicBezTo>
                    <a:pt x="405" y="722"/>
                    <a:pt x="405" y="718"/>
                    <a:pt x="405" y="712"/>
                  </a:cubicBezTo>
                  <a:cubicBezTo>
                    <a:pt x="404" y="706"/>
                    <a:pt x="404" y="704"/>
                    <a:pt x="404" y="700"/>
                  </a:cubicBezTo>
                  <a:cubicBezTo>
                    <a:pt x="404" y="696"/>
                    <a:pt x="404" y="692"/>
                    <a:pt x="403" y="688"/>
                  </a:cubicBezTo>
                  <a:cubicBezTo>
                    <a:pt x="402" y="684"/>
                    <a:pt x="401" y="682"/>
                    <a:pt x="401" y="682"/>
                  </a:cubicBezTo>
                  <a:cubicBezTo>
                    <a:pt x="401" y="682"/>
                    <a:pt x="401" y="679"/>
                    <a:pt x="401" y="676"/>
                  </a:cubicBezTo>
                  <a:cubicBezTo>
                    <a:pt x="402" y="673"/>
                    <a:pt x="402" y="670"/>
                    <a:pt x="402" y="665"/>
                  </a:cubicBezTo>
                  <a:cubicBezTo>
                    <a:pt x="402" y="661"/>
                    <a:pt x="402" y="660"/>
                    <a:pt x="402" y="657"/>
                  </a:cubicBezTo>
                  <a:cubicBezTo>
                    <a:pt x="401" y="655"/>
                    <a:pt x="401" y="653"/>
                    <a:pt x="401" y="651"/>
                  </a:cubicBezTo>
                  <a:cubicBezTo>
                    <a:pt x="401" y="649"/>
                    <a:pt x="401" y="649"/>
                    <a:pt x="401" y="647"/>
                  </a:cubicBezTo>
                  <a:cubicBezTo>
                    <a:pt x="401" y="646"/>
                    <a:pt x="402" y="644"/>
                    <a:pt x="401" y="643"/>
                  </a:cubicBezTo>
                  <a:cubicBezTo>
                    <a:pt x="400" y="641"/>
                    <a:pt x="398" y="639"/>
                    <a:pt x="397" y="638"/>
                  </a:cubicBezTo>
                  <a:cubicBezTo>
                    <a:pt x="396" y="636"/>
                    <a:pt x="396" y="636"/>
                    <a:pt x="394" y="635"/>
                  </a:cubicBezTo>
                  <a:cubicBezTo>
                    <a:pt x="392" y="633"/>
                    <a:pt x="391" y="634"/>
                    <a:pt x="390" y="634"/>
                  </a:cubicBezTo>
                  <a:cubicBezTo>
                    <a:pt x="388" y="634"/>
                    <a:pt x="387" y="634"/>
                    <a:pt x="386" y="634"/>
                  </a:cubicBezTo>
                  <a:cubicBezTo>
                    <a:pt x="385" y="635"/>
                    <a:pt x="385" y="635"/>
                    <a:pt x="385" y="635"/>
                  </a:cubicBezTo>
                  <a:cubicBezTo>
                    <a:pt x="385" y="635"/>
                    <a:pt x="384" y="633"/>
                    <a:pt x="383" y="631"/>
                  </a:cubicBezTo>
                  <a:cubicBezTo>
                    <a:pt x="382" y="629"/>
                    <a:pt x="381" y="628"/>
                    <a:pt x="381" y="627"/>
                  </a:cubicBezTo>
                  <a:cubicBezTo>
                    <a:pt x="381" y="626"/>
                    <a:pt x="382" y="625"/>
                    <a:pt x="381" y="624"/>
                  </a:cubicBezTo>
                  <a:cubicBezTo>
                    <a:pt x="380" y="623"/>
                    <a:pt x="380" y="622"/>
                    <a:pt x="380" y="621"/>
                  </a:cubicBezTo>
                  <a:cubicBezTo>
                    <a:pt x="380" y="620"/>
                    <a:pt x="381" y="618"/>
                    <a:pt x="381" y="618"/>
                  </a:cubicBezTo>
                  <a:cubicBezTo>
                    <a:pt x="382" y="617"/>
                    <a:pt x="382" y="617"/>
                    <a:pt x="383" y="615"/>
                  </a:cubicBezTo>
                  <a:cubicBezTo>
                    <a:pt x="383" y="614"/>
                    <a:pt x="382" y="613"/>
                    <a:pt x="382" y="612"/>
                  </a:cubicBezTo>
                  <a:cubicBezTo>
                    <a:pt x="383" y="611"/>
                    <a:pt x="383" y="611"/>
                    <a:pt x="383" y="610"/>
                  </a:cubicBezTo>
                  <a:cubicBezTo>
                    <a:pt x="383" y="609"/>
                    <a:pt x="383" y="608"/>
                    <a:pt x="384" y="608"/>
                  </a:cubicBezTo>
                  <a:cubicBezTo>
                    <a:pt x="384" y="607"/>
                    <a:pt x="384" y="605"/>
                    <a:pt x="385" y="604"/>
                  </a:cubicBezTo>
                  <a:cubicBezTo>
                    <a:pt x="385" y="603"/>
                    <a:pt x="386" y="602"/>
                    <a:pt x="386" y="602"/>
                  </a:cubicBezTo>
                  <a:cubicBezTo>
                    <a:pt x="386" y="602"/>
                    <a:pt x="387" y="601"/>
                    <a:pt x="387" y="600"/>
                  </a:cubicBezTo>
                  <a:cubicBezTo>
                    <a:pt x="387" y="598"/>
                    <a:pt x="387" y="598"/>
                    <a:pt x="388" y="597"/>
                  </a:cubicBezTo>
                  <a:cubicBezTo>
                    <a:pt x="388" y="595"/>
                    <a:pt x="389" y="593"/>
                    <a:pt x="390" y="592"/>
                  </a:cubicBezTo>
                  <a:cubicBezTo>
                    <a:pt x="390" y="591"/>
                    <a:pt x="391" y="589"/>
                    <a:pt x="392" y="588"/>
                  </a:cubicBezTo>
                  <a:cubicBezTo>
                    <a:pt x="392" y="587"/>
                    <a:pt x="393" y="585"/>
                    <a:pt x="395" y="583"/>
                  </a:cubicBezTo>
                  <a:cubicBezTo>
                    <a:pt x="397" y="581"/>
                    <a:pt x="397" y="580"/>
                    <a:pt x="397" y="578"/>
                  </a:cubicBezTo>
                  <a:cubicBezTo>
                    <a:pt x="397" y="577"/>
                    <a:pt x="397" y="576"/>
                    <a:pt x="397" y="576"/>
                  </a:cubicBezTo>
                  <a:cubicBezTo>
                    <a:pt x="397" y="575"/>
                    <a:pt x="398" y="574"/>
                    <a:pt x="398" y="573"/>
                  </a:cubicBezTo>
                  <a:cubicBezTo>
                    <a:pt x="399" y="571"/>
                    <a:pt x="400" y="567"/>
                    <a:pt x="402" y="563"/>
                  </a:cubicBezTo>
                  <a:cubicBezTo>
                    <a:pt x="403" y="559"/>
                    <a:pt x="403" y="557"/>
                    <a:pt x="404" y="555"/>
                  </a:cubicBezTo>
                  <a:cubicBezTo>
                    <a:pt x="405" y="553"/>
                    <a:pt x="406" y="551"/>
                    <a:pt x="406" y="550"/>
                  </a:cubicBezTo>
                  <a:cubicBezTo>
                    <a:pt x="406" y="548"/>
                    <a:pt x="407" y="548"/>
                    <a:pt x="407" y="547"/>
                  </a:cubicBezTo>
                  <a:cubicBezTo>
                    <a:pt x="407" y="546"/>
                    <a:pt x="408" y="545"/>
                    <a:pt x="409" y="543"/>
                  </a:cubicBezTo>
                  <a:cubicBezTo>
                    <a:pt x="409" y="541"/>
                    <a:pt x="409" y="540"/>
                    <a:pt x="410" y="538"/>
                  </a:cubicBezTo>
                  <a:cubicBezTo>
                    <a:pt x="411" y="537"/>
                    <a:pt x="412" y="535"/>
                    <a:pt x="413" y="534"/>
                  </a:cubicBezTo>
                  <a:cubicBezTo>
                    <a:pt x="414" y="533"/>
                    <a:pt x="415" y="532"/>
                    <a:pt x="415" y="530"/>
                  </a:cubicBezTo>
                  <a:cubicBezTo>
                    <a:pt x="415" y="529"/>
                    <a:pt x="415" y="528"/>
                    <a:pt x="414" y="527"/>
                  </a:cubicBezTo>
                  <a:cubicBezTo>
                    <a:pt x="414" y="526"/>
                    <a:pt x="413" y="525"/>
                    <a:pt x="413" y="524"/>
                  </a:cubicBezTo>
                  <a:cubicBezTo>
                    <a:pt x="414" y="523"/>
                    <a:pt x="414" y="522"/>
                    <a:pt x="415" y="521"/>
                  </a:cubicBezTo>
                  <a:cubicBezTo>
                    <a:pt x="415" y="520"/>
                    <a:pt x="416" y="520"/>
                    <a:pt x="416" y="520"/>
                  </a:cubicBezTo>
                  <a:cubicBezTo>
                    <a:pt x="417" y="520"/>
                    <a:pt x="418" y="520"/>
                    <a:pt x="419" y="518"/>
                  </a:cubicBezTo>
                  <a:cubicBezTo>
                    <a:pt x="421" y="516"/>
                    <a:pt x="421" y="515"/>
                    <a:pt x="421" y="512"/>
                  </a:cubicBezTo>
                  <a:cubicBezTo>
                    <a:pt x="422" y="509"/>
                    <a:pt x="422" y="507"/>
                    <a:pt x="423" y="505"/>
                  </a:cubicBezTo>
                  <a:cubicBezTo>
                    <a:pt x="423" y="503"/>
                    <a:pt x="423" y="501"/>
                    <a:pt x="423" y="499"/>
                  </a:cubicBezTo>
                  <a:cubicBezTo>
                    <a:pt x="423" y="496"/>
                    <a:pt x="423" y="496"/>
                    <a:pt x="423" y="493"/>
                  </a:cubicBezTo>
                  <a:cubicBezTo>
                    <a:pt x="423" y="490"/>
                    <a:pt x="423" y="487"/>
                    <a:pt x="422" y="485"/>
                  </a:cubicBezTo>
                  <a:cubicBezTo>
                    <a:pt x="422" y="483"/>
                    <a:pt x="422" y="481"/>
                    <a:pt x="422" y="478"/>
                  </a:cubicBezTo>
                  <a:cubicBezTo>
                    <a:pt x="422" y="476"/>
                    <a:pt x="422" y="474"/>
                    <a:pt x="422" y="472"/>
                  </a:cubicBezTo>
                  <a:cubicBezTo>
                    <a:pt x="421" y="470"/>
                    <a:pt x="420" y="469"/>
                    <a:pt x="420" y="467"/>
                  </a:cubicBezTo>
                  <a:cubicBezTo>
                    <a:pt x="420" y="466"/>
                    <a:pt x="420" y="464"/>
                    <a:pt x="420" y="463"/>
                  </a:cubicBezTo>
                  <a:cubicBezTo>
                    <a:pt x="420" y="461"/>
                    <a:pt x="420" y="460"/>
                    <a:pt x="420" y="458"/>
                  </a:cubicBezTo>
                  <a:cubicBezTo>
                    <a:pt x="421" y="455"/>
                    <a:pt x="421" y="453"/>
                    <a:pt x="422" y="449"/>
                  </a:cubicBezTo>
                  <a:cubicBezTo>
                    <a:pt x="423" y="446"/>
                    <a:pt x="423" y="444"/>
                    <a:pt x="423" y="442"/>
                  </a:cubicBezTo>
                  <a:cubicBezTo>
                    <a:pt x="424" y="441"/>
                    <a:pt x="425" y="438"/>
                    <a:pt x="425" y="433"/>
                  </a:cubicBezTo>
                  <a:cubicBezTo>
                    <a:pt x="424" y="429"/>
                    <a:pt x="423" y="425"/>
                    <a:pt x="422" y="422"/>
                  </a:cubicBezTo>
                  <a:cubicBezTo>
                    <a:pt x="420" y="418"/>
                    <a:pt x="419" y="414"/>
                    <a:pt x="417" y="411"/>
                  </a:cubicBezTo>
                  <a:cubicBezTo>
                    <a:pt x="415" y="407"/>
                    <a:pt x="413" y="404"/>
                    <a:pt x="412" y="401"/>
                  </a:cubicBezTo>
                  <a:cubicBezTo>
                    <a:pt x="410" y="397"/>
                    <a:pt x="409" y="394"/>
                    <a:pt x="407" y="391"/>
                  </a:cubicBezTo>
                  <a:cubicBezTo>
                    <a:pt x="405" y="388"/>
                    <a:pt x="404" y="386"/>
                    <a:pt x="403" y="384"/>
                  </a:cubicBezTo>
                  <a:cubicBezTo>
                    <a:pt x="402" y="382"/>
                    <a:pt x="400" y="378"/>
                    <a:pt x="399" y="376"/>
                  </a:cubicBezTo>
                  <a:cubicBezTo>
                    <a:pt x="398" y="375"/>
                    <a:pt x="396" y="372"/>
                    <a:pt x="395" y="371"/>
                  </a:cubicBezTo>
                  <a:cubicBezTo>
                    <a:pt x="393" y="369"/>
                    <a:pt x="391" y="365"/>
                    <a:pt x="390" y="362"/>
                  </a:cubicBezTo>
                  <a:cubicBezTo>
                    <a:pt x="389" y="359"/>
                    <a:pt x="387" y="355"/>
                    <a:pt x="386" y="352"/>
                  </a:cubicBezTo>
                  <a:cubicBezTo>
                    <a:pt x="386" y="350"/>
                    <a:pt x="386" y="349"/>
                    <a:pt x="385" y="346"/>
                  </a:cubicBezTo>
                  <a:cubicBezTo>
                    <a:pt x="385" y="343"/>
                    <a:pt x="385" y="341"/>
                    <a:pt x="384" y="337"/>
                  </a:cubicBezTo>
                  <a:cubicBezTo>
                    <a:pt x="384" y="333"/>
                    <a:pt x="384" y="332"/>
                    <a:pt x="382" y="328"/>
                  </a:cubicBezTo>
                  <a:cubicBezTo>
                    <a:pt x="382" y="326"/>
                    <a:pt x="381" y="325"/>
                    <a:pt x="381" y="324"/>
                  </a:cubicBezTo>
                  <a:cubicBezTo>
                    <a:pt x="380" y="321"/>
                    <a:pt x="379" y="319"/>
                    <a:pt x="379" y="318"/>
                  </a:cubicBezTo>
                  <a:cubicBezTo>
                    <a:pt x="379" y="317"/>
                    <a:pt x="379" y="317"/>
                    <a:pt x="379" y="317"/>
                  </a:cubicBezTo>
                  <a:cubicBezTo>
                    <a:pt x="379" y="317"/>
                    <a:pt x="379" y="316"/>
                    <a:pt x="380" y="315"/>
                  </a:cubicBezTo>
                  <a:cubicBezTo>
                    <a:pt x="381" y="313"/>
                    <a:pt x="381" y="312"/>
                    <a:pt x="383" y="310"/>
                  </a:cubicBezTo>
                  <a:cubicBezTo>
                    <a:pt x="384" y="308"/>
                    <a:pt x="385" y="306"/>
                    <a:pt x="386" y="302"/>
                  </a:cubicBezTo>
                  <a:cubicBezTo>
                    <a:pt x="387" y="299"/>
                    <a:pt x="387" y="299"/>
                    <a:pt x="387" y="298"/>
                  </a:cubicBezTo>
                  <a:cubicBezTo>
                    <a:pt x="387" y="296"/>
                    <a:pt x="387" y="295"/>
                    <a:pt x="387" y="295"/>
                  </a:cubicBezTo>
                  <a:cubicBezTo>
                    <a:pt x="387" y="295"/>
                    <a:pt x="388" y="295"/>
                    <a:pt x="389" y="294"/>
                  </a:cubicBezTo>
                  <a:cubicBezTo>
                    <a:pt x="390" y="293"/>
                    <a:pt x="390" y="292"/>
                    <a:pt x="391" y="291"/>
                  </a:cubicBezTo>
                  <a:cubicBezTo>
                    <a:pt x="393" y="290"/>
                    <a:pt x="394" y="289"/>
                    <a:pt x="394" y="289"/>
                  </a:cubicBezTo>
                  <a:cubicBezTo>
                    <a:pt x="394" y="289"/>
                    <a:pt x="395" y="290"/>
                    <a:pt x="398" y="291"/>
                  </a:cubicBezTo>
                  <a:cubicBezTo>
                    <a:pt x="400" y="292"/>
                    <a:pt x="401" y="293"/>
                    <a:pt x="402" y="294"/>
                  </a:cubicBezTo>
                  <a:cubicBezTo>
                    <a:pt x="403" y="294"/>
                    <a:pt x="405" y="296"/>
                    <a:pt x="407" y="297"/>
                  </a:cubicBezTo>
                  <a:cubicBezTo>
                    <a:pt x="409" y="298"/>
                    <a:pt x="412" y="299"/>
                    <a:pt x="414" y="299"/>
                  </a:cubicBezTo>
                  <a:cubicBezTo>
                    <a:pt x="417" y="300"/>
                    <a:pt x="418" y="301"/>
                    <a:pt x="421" y="303"/>
                  </a:cubicBezTo>
                  <a:cubicBezTo>
                    <a:pt x="423" y="304"/>
                    <a:pt x="426" y="305"/>
                    <a:pt x="427" y="305"/>
                  </a:cubicBezTo>
                  <a:cubicBezTo>
                    <a:pt x="428" y="306"/>
                    <a:pt x="430" y="308"/>
                    <a:pt x="433" y="309"/>
                  </a:cubicBezTo>
                  <a:cubicBezTo>
                    <a:pt x="435" y="310"/>
                    <a:pt x="438" y="311"/>
                    <a:pt x="442" y="311"/>
                  </a:cubicBezTo>
                  <a:cubicBezTo>
                    <a:pt x="446" y="312"/>
                    <a:pt x="448" y="312"/>
                    <a:pt x="451" y="313"/>
                  </a:cubicBezTo>
                  <a:cubicBezTo>
                    <a:pt x="453" y="313"/>
                    <a:pt x="455" y="313"/>
                    <a:pt x="457" y="313"/>
                  </a:cubicBezTo>
                  <a:cubicBezTo>
                    <a:pt x="460" y="313"/>
                    <a:pt x="461" y="314"/>
                    <a:pt x="462" y="314"/>
                  </a:cubicBezTo>
                  <a:cubicBezTo>
                    <a:pt x="464" y="314"/>
                    <a:pt x="467" y="314"/>
                    <a:pt x="469" y="313"/>
                  </a:cubicBezTo>
                  <a:cubicBezTo>
                    <a:pt x="471" y="312"/>
                    <a:pt x="472" y="310"/>
                    <a:pt x="472" y="309"/>
                  </a:cubicBezTo>
                  <a:cubicBezTo>
                    <a:pt x="473" y="308"/>
                    <a:pt x="473" y="307"/>
                    <a:pt x="473" y="307"/>
                  </a:cubicBezTo>
                  <a:cubicBezTo>
                    <a:pt x="473" y="307"/>
                    <a:pt x="475" y="305"/>
                    <a:pt x="476" y="304"/>
                  </a:cubicBezTo>
                  <a:cubicBezTo>
                    <a:pt x="477" y="303"/>
                    <a:pt x="478" y="302"/>
                    <a:pt x="479" y="301"/>
                  </a:cubicBezTo>
                  <a:cubicBezTo>
                    <a:pt x="479" y="301"/>
                    <a:pt x="481" y="299"/>
                    <a:pt x="483" y="297"/>
                  </a:cubicBezTo>
                  <a:cubicBezTo>
                    <a:pt x="484" y="295"/>
                    <a:pt x="484" y="294"/>
                    <a:pt x="485" y="292"/>
                  </a:cubicBezTo>
                  <a:cubicBezTo>
                    <a:pt x="486" y="290"/>
                    <a:pt x="488" y="289"/>
                    <a:pt x="488" y="285"/>
                  </a:cubicBezTo>
                  <a:cubicBezTo>
                    <a:pt x="488" y="282"/>
                    <a:pt x="487" y="278"/>
                    <a:pt x="486" y="276"/>
                  </a:cubicBezTo>
                  <a:cubicBezTo>
                    <a:pt x="486" y="274"/>
                    <a:pt x="486" y="272"/>
                    <a:pt x="486" y="272"/>
                  </a:cubicBezTo>
                  <a:cubicBezTo>
                    <a:pt x="486" y="272"/>
                    <a:pt x="486" y="271"/>
                    <a:pt x="487" y="270"/>
                  </a:cubicBezTo>
                  <a:cubicBezTo>
                    <a:pt x="488" y="269"/>
                    <a:pt x="489" y="268"/>
                    <a:pt x="489" y="266"/>
                  </a:cubicBezTo>
                  <a:cubicBezTo>
                    <a:pt x="490" y="265"/>
                    <a:pt x="490" y="264"/>
                    <a:pt x="490" y="263"/>
                  </a:cubicBezTo>
                  <a:cubicBezTo>
                    <a:pt x="491" y="262"/>
                    <a:pt x="491" y="261"/>
                    <a:pt x="491" y="259"/>
                  </a:cubicBezTo>
                  <a:cubicBezTo>
                    <a:pt x="492" y="258"/>
                    <a:pt x="492" y="256"/>
                    <a:pt x="492" y="254"/>
                  </a:cubicBezTo>
                  <a:cubicBezTo>
                    <a:pt x="492" y="252"/>
                    <a:pt x="492" y="250"/>
                    <a:pt x="493" y="248"/>
                  </a:cubicBezTo>
                  <a:cubicBezTo>
                    <a:pt x="493" y="243"/>
                    <a:pt x="493" y="241"/>
                    <a:pt x="492" y="240"/>
                  </a:cubicBezTo>
                  <a:cubicBezTo>
                    <a:pt x="492" y="238"/>
                    <a:pt x="492" y="237"/>
                    <a:pt x="492" y="237"/>
                  </a:cubicBezTo>
                  <a:cubicBezTo>
                    <a:pt x="492" y="237"/>
                    <a:pt x="493" y="236"/>
                    <a:pt x="493" y="234"/>
                  </a:cubicBezTo>
                  <a:cubicBezTo>
                    <a:pt x="493" y="232"/>
                    <a:pt x="494" y="230"/>
                    <a:pt x="494" y="228"/>
                  </a:cubicBezTo>
                  <a:cubicBezTo>
                    <a:pt x="495" y="225"/>
                    <a:pt x="495" y="222"/>
                    <a:pt x="496" y="219"/>
                  </a:cubicBezTo>
                  <a:cubicBezTo>
                    <a:pt x="496" y="216"/>
                    <a:pt x="497" y="212"/>
                    <a:pt x="497" y="207"/>
                  </a:cubicBezTo>
                  <a:cubicBezTo>
                    <a:pt x="497" y="201"/>
                    <a:pt x="497" y="201"/>
                    <a:pt x="497" y="198"/>
                  </a:cubicBezTo>
                  <a:cubicBezTo>
                    <a:pt x="497" y="195"/>
                    <a:pt x="498" y="194"/>
                    <a:pt x="498" y="191"/>
                  </a:cubicBezTo>
                  <a:cubicBezTo>
                    <a:pt x="499" y="189"/>
                    <a:pt x="499" y="186"/>
                    <a:pt x="500" y="182"/>
                  </a:cubicBezTo>
                  <a:cubicBezTo>
                    <a:pt x="501" y="179"/>
                    <a:pt x="501" y="176"/>
                    <a:pt x="502" y="174"/>
                  </a:cubicBezTo>
                  <a:cubicBezTo>
                    <a:pt x="502" y="173"/>
                    <a:pt x="502" y="172"/>
                    <a:pt x="502" y="171"/>
                  </a:cubicBezTo>
                  <a:close/>
                  <a:moveTo>
                    <a:pt x="43" y="171"/>
                  </a:moveTo>
                  <a:cubicBezTo>
                    <a:pt x="33" y="176"/>
                    <a:pt x="24" y="180"/>
                    <a:pt x="24" y="180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6"/>
                    <a:pt x="29" y="164"/>
                    <a:pt x="39" y="160"/>
                  </a:cubicBezTo>
                  <a:cubicBezTo>
                    <a:pt x="49" y="156"/>
                    <a:pt x="56" y="152"/>
                    <a:pt x="56" y="152"/>
                  </a:cubicBezTo>
                  <a:cubicBezTo>
                    <a:pt x="56" y="152"/>
                    <a:pt x="57" y="157"/>
                    <a:pt x="57" y="158"/>
                  </a:cubicBezTo>
                  <a:cubicBezTo>
                    <a:pt x="58" y="159"/>
                    <a:pt x="59" y="160"/>
                    <a:pt x="59" y="160"/>
                  </a:cubicBezTo>
                  <a:cubicBezTo>
                    <a:pt x="59" y="160"/>
                    <a:pt x="54" y="166"/>
                    <a:pt x="43" y="171"/>
                  </a:cubicBezTo>
                  <a:close/>
                  <a:moveTo>
                    <a:pt x="257" y="166"/>
                  </a:moveTo>
                  <a:cubicBezTo>
                    <a:pt x="256" y="168"/>
                    <a:pt x="256" y="169"/>
                    <a:pt x="256" y="169"/>
                  </a:cubicBezTo>
                  <a:cubicBezTo>
                    <a:pt x="256" y="169"/>
                    <a:pt x="252" y="172"/>
                    <a:pt x="251" y="175"/>
                  </a:cubicBezTo>
                  <a:cubicBezTo>
                    <a:pt x="249" y="178"/>
                    <a:pt x="245" y="185"/>
                    <a:pt x="244" y="192"/>
                  </a:cubicBezTo>
                  <a:cubicBezTo>
                    <a:pt x="242" y="199"/>
                    <a:pt x="241" y="214"/>
                    <a:pt x="240" y="223"/>
                  </a:cubicBezTo>
                  <a:cubicBezTo>
                    <a:pt x="239" y="209"/>
                    <a:pt x="238" y="206"/>
                    <a:pt x="239" y="197"/>
                  </a:cubicBezTo>
                  <a:cubicBezTo>
                    <a:pt x="240" y="187"/>
                    <a:pt x="242" y="176"/>
                    <a:pt x="244" y="172"/>
                  </a:cubicBezTo>
                  <a:cubicBezTo>
                    <a:pt x="244" y="172"/>
                    <a:pt x="244" y="177"/>
                    <a:pt x="246" y="179"/>
                  </a:cubicBezTo>
                  <a:cubicBezTo>
                    <a:pt x="247" y="178"/>
                    <a:pt x="246" y="179"/>
                    <a:pt x="247" y="177"/>
                  </a:cubicBezTo>
                  <a:cubicBezTo>
                    <a:pt x="248" y="175"/>
                    <a:pt x="249" y="171"/>
                    <a:pt x="251" y="168"/>
                  </a:cubicBezTo>
                  <a:cubicBezTo>
                    <a:pt x="253" y="166"/>
                    <a:pt x="255" y="162"/>
                    <a:pt x="255" y="161"/>
                  </a:cubicBezTo>
                  <a:cubicBezTo>
                    <a:pt x="256" y="162"/>
                    <a:pt x="258" y="164"/>
                    <a:pt x="257" y="166"/>
                  </a:cubicBezTo>
                  <a:close/>
                  <a:moveTo>
                    <a:pt x="252" y="165"/>
                  </a:moveTo>
                  <a:cubicBezTo>
                    <a:pt x="250" y="168"/>
                    <a:pt x="248" y="170"/>
                    <a:pt x="248" y="173"/>
                  </a:cubicBezTo>
                  <a:cubicBezTo>
                    <a:pt x="247" y="175"/>
                    <a:pt x="246" y="178"/>
                    <a:pt x="246" y="178"/>
                  </a:cubicBezTo>
                  <a:cubicBezTo>
                    <a:pt x="246" y="178"/>
                    <a:pt x="244" y="174"/>
                    <a:pt x="245" y="170"/>
                  </a:cubicBezTo>
                  <a:cubicBezTo>
                    <a:pt x="246" y="166"/>
                    <a:pt x="248" y="162"/>
                    <a:pt x="248" y="159"/>
                  </a:cubicBezTo>
                  <a:cubicBezTo>
                    <a:pt x="248" y="156"/>
                    <a:pt x="247" y="149"/>
                    <a:pt x="249" y="143"/>
                  </a:cubicBezTo>
                  <a:cubicBezTo>
                    <a:pt x="250" y="138"/>
                    <a:pt x="253" y="136"/>
                    <a:pt x="253" y="136"/>
                  </a:cubicBezTo>
                  <a:cubicBezTo>
                    <a:pt x="253" y="136"/>
                    <a:pt x="254" y="140"/>
                    <a:pt x="259" y="144"/>
                  </a:cubicBezTo>
                  <a:cubicBezTo>
                    <a:pt x="263" y="149"/>
                    <a:pt x="265" y="152"/>
                    <a:pt x="265" y="152"/>
                  </a:cubicBezTo>
                  <a:cubicBezTo>
                    <a:pt x="265" y="152"/>
                    <a:pt x="261" y="152"/>
                    <a:pt x="258" y="155"/>
                  </a:cubicBezTo>
                  <a:cubicBezTo>
                    <a:pt x="256" y="158"/>
                    <a:pt x="255" y="162"/>
                    <a:pt x="252" y="165"/>
                  </a:cubicBezTo>
                  <a:close/>
                  <a:moveTo>
                    <a:pt x="266" y="440"/>
                  </a:moveTo>
                  <a:cubicBezTo>
                    <a:pt x="260" y="438"/>
                    <a:pt x="258" y="438"/>
                    <a:pt x="258" y="438"/>
                  </a:cubicBezTo>
                  <a:cubicBezTo>
                    <a:pt x="258" y="438"/>
                    <a:pt x="263" y="423"/>
                    <a:pt x="265" y="413"/>
                  </a:cubicBezTo>
                  <a:cubicBezTo>
                    <a:pt x="268" y="421"/>
                    <a:pt x="275" y="439"/>
                    <a:pt x="275" y="439"/>
                  </a:cubicBezTo>
                  <a:cubicBezTo>
                    <a:pt x="275" y="439"/>
                    <a:pt x="272" y="441"/>
                    <a:pt x="266" y="440"/>
                  </a:cubicBezTo>
                  <a:close/>
                  <a:moveTo>
                    <a:pt x="282" y="196"/>
                  </a:moveTo>
                  <a:cubicBezTo>
                    <a:pt x="280" y="201"/>
                    <a:pt x="275" y="212"/>
                    <a:pt x="275" y="212"/>
                  </a:cubicBezTo>
                  <a:cubicBezTo>
                    <a:pt x="275" y="212"/>
                    <a:pt x="276" y="201"/>
                    <a:pt x="272" y="193"/>
                  </a:cubicBezTo>
                  <a:cubicBezTo>
                    <a:pt x="269" y="184"/>
                    <a:pt x="266" y="180"/>
                    <a:pt x="266" y="179"/>
                  </a:cubicBezTo>
                  <a:cubicBezTo>
                    <a:pt x="266" y="178"/>
                    <a:pt x="266" y="177"/>
                    <a:pt x="266" y="176"/>
                  </a:cubicBezTo>
                  <a:cubicBezTo>
                    <a:pt x="266" y="175"/>
                    <a:pt x="265" y="174"/>
                    <a:pt x="265" y="174"/>
                  </a:cubicBezTo>
                  <a:cubicBezTo>
                    <a:pt x="265" y="174"/>
                    <a:pt x="268" y="173"/>
                    <a:pt x="271" y="171"/>
                  </a:cubicBezTo>
                  <a:cubicBezTo>
                    <a:pt x="274" y="170"/>
                    <a:pt x="276" y="169"/>
                    <a:pt x="276" y="169"/>
                  </a:cubicBezTo>
                  <a:cubicBezTo>
                    <a:pt x="276" y="169"/>
                    <a:pt x="280" y="181"/>
                    <a:pt x="284" y="184"/>
                  </a:cubicBezTo>
                  <a:cubicBezTo>
                    <a:pt x="287" y="182"/>
                    <a:pt x="288" y="181"/>
                    <a:pt x="290" y="180"/>
                  </a:cubicBezTo>
                  <a:cubicBezTo>
                    <a:pt x="287" y="184"/>
                    <a:pt x="285" y="190"/>
                    <a:pt x="282" y="196"/>
                  </a:cubicBezTo>
                  <a:close/>
                  <a:moveTo>
                    <a:pt x="321" y="141"/>
                  </a:moveTo>
                  <a:cubicBezTo>
                    <a:pt x="319" y="143"/>
                    <a:pt x="311" y="152"/>
                    <a:pt x="305" y="157"/>
                  </a:cubicBezTo>
                  <a:cubicBezTo>
                    <a:pt x="300" y="162"/>
                    <a:pt x="299" y="165"/>
                    <a:pt x="294" y="172"/>
                  </a:cubicBezTo>
                  <a:cubicBezTo>
                    <a:pt x="290" y="179"/>
                    <a:pt x="290" y="180"/>
                    <a:pt x="290" y="180"/>
                  </a:cubicBezTo>
                  <a:cubicBezTo>
                    <a:pt x="290" y="180"/>
                    <a:pt x="286" y="182"/>
                    <a:pt x="284" y="183"/>
                  </a:cubicBezTo>
                  <a:cubicBezTo>
                    <a:pt x="282" y="180"/>
                    <a:pt x="279" y="176"/>
                    <a:pt x="277" y="169"/>
                  </a:cubicBezTo>
                  <a:cubicBezTo>
                    <a:pt x="275" y="162"/>
                    <a:pt x="274" y="160"/>
                    <a:pt x="273" y="158"/>
                  </a:cubicBezTo>
                  <a:cubicBezTo>
                    <a:pt x="272" y="157"/>
                    <a:pt x="272" y="155"/>
                    <a:pt x="272" y="155"/>
                  </a:cubicBezTo>
                  <a:cubicBezTo>
                    <a:pt x="272" y="155"/>
                    <a:pt x="282" y="151"/>
                    <a:pt x="295" y="147"/>
                  </a:cubicBezTo>
                  <a:cubicBezTo>
                    <a:pt x="307" y="144"/>
                    <a:pt x="310" y="142"/>
                    <a:pt x="315" y="140"/>
                  </a:cubicBezTo>
                  <a:cubicBezTo>
                    <a:pt x="319" y="139"/>
                    <a:pt x="322" y="136"/>
                    <a:pt x="322" y="136"/>
                  </a:cubicBezTo>
                  <a:cubicBezTo>
                    <a:pt x="322" y="136"/>
                    <a:pt x="323" y="139"/>
                    <a:pt x="321" y="141"/>
                  </a:cubicBezTo>
                  <a:close/>
                  <a:moveTo>
                    <a:pt x="461" y="169"/>
                  </a:moveTo>
                  <a:cubicBezTo>
                    <a:pt x="451" y="166"/>
                    <a:pt x="448" y="166"/>
                    <a:pt x="448" y="163"/>
                  </a:cubicBezTo>
                  <a:cubicBezTo>
                    <a:pt x="449" y="160"/>
                    <a:pt x="449" y="159"/>
                    <a:pt x="450" y="157"/>
                  </a:cubicBezTo>
                  <a:cubicBezTo>
                    <a:pt x="450" y="154"/>
                    <a:pt x="450" y="149"/>
                    <a:pt x="450" y="149"/>
                  </a:cubicBezTo>
                  <a:cubicBezTo>
                    <a:pt x="450" y="149"/>
                    <a:pt x="450" y="150"/>
                    <a:pt x="455" y="150"/>
                  </a:cubicBezTo>
                  <a:cubicBezTo>
                    <a:pt x="460" y="150"/>
                    <a:pt x="476" y="148"/>
                    <a:pt x="476" y="148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79" y="147"/>
                    <a:pt x="479" y="147"/>
                    <a:pt x="479" y="147"/>
                  </a:cubicBezTo>
                  <a:cubicBezTo>
                    <a:pt x="479" y="147"/>
                    <a:pt x="481" y="156"/>
                    <a:pt x="481" y="158"/>
                  </a:cubicBezTo>
                  <a:cubicBezTo>
                    <a:pt x="482" y="160"/>
                    <a:pt x="483" y="160"/>
                    <a:pt x="483" y="160"/>
                  </a:cubicBezTo>
                  <a:cubicBezTo>
                    <a:pt x="483" y="160"/>
                    <a:pt x="483" y="166"/>
                    <a:pt x="484" y="169"/>
                  </a:cubicBezTo>
                  <a:cubicBezTo>
                    <a:pt x="485" y="172"/>
                    <a:pt x="486" y="175"/>
                    <a:pt x="486" y="175"/>
                  </a:cubicBezTo>
                  <a:cubicBezTo>
                    <a:pt x="486" y="175"/>
                    <a:pt x="471" y="173"/>
                    <a:pt x="461" y="1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 rot="4212410" flipH="1">
              <a:off x="7330968" y="1260102"/>
              <a:ext cx="367634" cy="402264"/>
            </a:xfrm>
            <a:custGeom>
              <a:avLst/>
              <a:gdLst>
                <a:gd name="T0" fmla="*/ 1047 w 1062"/>
                <a:gd name="T1" fmla="*/ 345 h 1162"/>
                <a:gd name="T2" fmla="*/ 1029 w 1062"/>
                <a:gd name="T3" fmla="*/ 337 h 1162"/>
                <a:gd name="T4" fmla="*/ 816 w 1062"/>
                <a:gd name="T5" fmla="*/ 215 h 1162"/>
                <a:gd name="T6" fmla="*/ 485 w 1062"/>
                <a:gd name="T7" fmla="*/ 21 h 1162"/>
                <a:gd name="T8" fmla="*/ 468 w 1062"/>
                <a:gd name="T9" fmla="*/ 7 h 1162"/>
                <a:gd name="T10" fmla="*/ 447 w 1062"/>
                <a:gd name="T11" fmla="*/ 6 h 1162"/>
                <a:gd name="T12" fmla="*/ 426 w 1062"/>
                <a:gd name="T13" fmla="*/ 25 h 1162"/>
                <a:gd name="T14" fmla="*/ 408 w 1062"/>
                <a:gd name="T15" fmla="*/ 27 h 1162"/>
                <a:gd name="T16" fmla="*/ 391 w 1062"/>
                <a:gd name="T17" fmla="*/ 57 h 1162"/>
                <a:gd name="T18" fmla="*/ 360 w 1062"/>
                <a:gd name="T19" fmla="*/ 118 h 1162"/>
                <a:gd name="T20" fmla="*/ 342 w 1062"/>
                <a:gd name="T21" fmla="*/ 135 h 1162"/>
                <a:gd name="T22" fmla="*/ 330 w 1062"/>
                <a:gd name="T23" fmla="*/ 161 h 1162"/>
                <a:gd name="T24" fmla="*/ 304 w 1062"/>
                <a:gd name="T25" fmla="*/ 225 h 1162"/>
                <a:gd name="T26" fmla="*/ 265 w 1062"/>
                <a:gd name="T27" fmla="*/ 284 h 1162"/>
                <a:gd name="T28" fmla="*/ 251 w 1062"/>
                <a:gd name="T29" fmla="*/ 274 h 1162"/>
                <a:gd name="T30" fmla="*/ 81 w 1062"/>
                <a:gd name="T31" fmla="*/ 310 h 1162"/>
                <a:gd name="T32" fmla="*/ 98 w 1062"/>
                <a:gd name="T33" fmla="*/ 470 h 1162"/>
                <a:gd name="T34" fmla="*/ 139 w 1062"/>
                <a:gd name="T35" fmla="*/ 490 h 1162"/>
                <a:gd name="T36" fmla="*/ 151 w 1062"/>
                <a:gd name="T37" fmla="*/ 492 h 1162"/>
                <a:gd name="T38" fmla="*/ 162 w 1062"/>
                <a:gd name="T39" fmla="*/ 501 h 1162"/>
                <a:gd name="T40" fmla="*/ 85 w 1062"/>
                <a:gd name="T41" fmla="*/ 651 h 1162"/>
                <a:gd name="T42" fmla="*/ 70 w 1062"/>
                <a:gd name="T43" fmla="*/ 663 h 1162"/>
                <a:gd name="T44" fmla="*/ 58 w 1062"/>
                <a:gd name="T45" fmla="*/ 689 h 1162"/>
                <a:gd name="T46" fmla="*/ 61 w 1062"/>
                <a:gd name="T47" fmla="*/ 699 h 1162"/>
                <a:gd name="T48" fmla="*/ 21 w 1062"/>
                <a:gd name="T49" fmla="*/ 778 h 1162"/>
                <a:gd name="T50" fmla="*/ 9 w 1062"/>
                <a:gd name="T51" fmla="*/ 799 h 1162"/>
                <a:gd name="T52" fmla="*/ 12 w 1062"/>
                <a:gd name="T53" fmla="*/ 826 h 1162"/>
                <a:gd name="T54" fmla="*/ 34 w 1062"/>
                <a:gd name="T55" fmla="*/ 833 h 1162"/>
                <a:gd name="T56" fmla="*/ 163 w 1062"/>
                <a:gd name="T57" fmla="*/ 905 h 1162"/>
                <a:gd name="T58" fmla="*/ 479 w 1062"/>
                <a:gd name="T59" fmla="*/ 1084 h 1162"/>
                <a:gd name="T60" fmla="*/ 586 w 1062"/>
                <a:gd name="T61" fmla="*/ 1147 h 1162"/>
                <a:gd name="T62" fmla="*/ 609 w 1062"/>
                <a:gd name="T63" fmla="*/ 1161 h 1162"/>
                <a:gd name="T64" fmla="*/ 628 w 1062"/>
                <a:gd name="T65" fmla="*/ 1156 h 1162"/>
                <a:gd name="T66" fmla="*/ 639 w 1062"/>
                <a:gd name="T67" fmla="*/ 1149 h 1162"/>
                <a:gd name="T68" fmla="*/ 650 w 1062"/>
                <a:gd name="T69" fmla="*/ 1151 h 1162"/>
                <a:gd name="T70" fmla="*/ 667 w 1062"/>
                <a:gd name="T71" fmla="*/ 1151 h 1162"/>
                <a:gd name="T72" fmla="*/ 677 w 1062"/>
                <a:gd name="T73" fmla="*/ 1128 h 1162"/>
                <a:gd name="T74" fmla="*/ 683 w 1062"/>
                <a:gd name="T75" fmla="*/ 1112 h 1162"/>
                <a:gd name="T76" fmla="*/ 701 w 1062"/>
                <a:gd name="T77" fmla="*/ 1094 h 1162"/>
                <a:gd name="T78" fmla="*/ 696 w 1062"/>
                <a:gd name="T79" fmla="*/ 1082 h 1162"/>
                <a:gd name="T80" fmla="*/ 753 w 1062"/>
                <a:gd name="T81" fmla="*/ 969 h 1162"/>
                <a:gd name="T82" fmla="*/ 910 w 1062"/>
                <a:gd name="T83" fmla="*/ 651 h 1162"/>
                <a:gd name="T84" fmla="*/ 1034 w 1062"/>
                <a:gd name="T85" fmla="*/ 424 h 1162"/>
                <a:gd name="T86" fmla="*/ 1035 w 1062"/>
                <a:gd name="T87" fmla="*/ 398 h 1162"/>
                <a:gd name="T88" fmla="*/ 1052 w 1062"/>
                <a:gd name="T89" fmla="*/ 373 h 1162"/>
                <a:gd name="T90" fmla="*/ 198 w 1062"/>
                <a:gd name="T91" fmla="*/ 430 h 1162"/>
                <a:gd name="T92" fmla="*/ 174 w 1062"/>
                <a:gd name="T93" fmla="*/ 467 h 1162"/>
                <a:gd name="T94" fmla="*/ 163 w 1062"/>
                <a:gd name="T95" fmla="*/ 468 h 1162"/>
                <a:gd name="T96" fmla="*/ 113 w 1062"/>
                <a:gd name="T97" fmla="*/ 338 h 1162"/>
                <a:gd name="T98" fmla="*/ 226 w 1062"/>
                <a:gd name="T99" fmla="*/ 300 h 1162"/>
                <a:gd name="T100" fmla="*/ 247 w 1062"/>
                <a:gd name="T101" fmla="*/ 314 h 1162"/>
                <a:gd name="T102" fmla="*/ 233 w 1062"/>
                <a:gd name="T103" fmla="*/ 362 h 1162"/>
                <a:gd name="T104" fmla="*/ 198 w 1062"/>
                <a:gd name="T105" fmla="*/ 430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2" h="1162">
                  <a:moveTo>
                    <a:pt x="1060" y="355"/>
                  </a:moveTo>
                  <a:cubicBezTo>
                    <a:pt x="1057" y="347"/>
                    <a:pt x="1051" y="346"/>
                    <a:pt x="1047" y="345"/>
                  </a:cubicBezTo>
                  <a:cubicBezTo>
                    <a:pt x="1043" y="344"/>
                    <a:pt x="1041" y="344"/>
                    <a:pt x="1038" y="342"/>
                  </a:cubicBezTo>
                  <a:cubicBezTo>
                    <a:pt x="1036" y="341"/>
                    <a:pt x="1032" y="337"/>
                    <a:pt x="1029" y="337"/>
                  </a:cubicBezTo>
                  <a:cubicBezTo>
                    <a:pt x="1027" y="337"/>
                    <a:pt x="1025" y="337"/>
                    <a:pt x="1025" y="337"/>
                  </a:cubicBezTo>
                  <a:cubicBezTo>
                    <a:pt x="1025" y="337"/>
                    <a:pt x="928" y="280"/>
                    <a:pt x="816" y="215"/>
                  </a:cubicBezTo>
                  <a:cubicBezTo>
                    <a:pt x="763" y="184"/>
                    <a:pt x="707" y="150"/>
                    <a:pt x="656" y="121"/>
                  </a:cubicBezTo>
                  <a:cubicBezTo>
                    <a:pt x="561" y="65"/>
                    <a:pt x="485" y="21"/>
                    <a:pt x="485" y="21"/>
                  </a:cubicBezTo>
                  <a:cubicBezTo>
                    <a:pt x="485" y="21"/>
                    <a:pt x="484" y="18"/>
                    <a:pt x="478" y="15"/>
                  </a:cubicBezTo>
                  <a:cubicBezTo>
                    <a:pt x="473" y="12"/>
                    <a:pt x="471" y="11"/>
                    <a:pt x="468" y="7"/>
                  </a:cubicBezTo>
                  <a:cubicBezTo>
                    <a:pt x="465" y="3"/>
                    <a:pt x="461" y="0"/>
                    <a:pt x="456" y="0"/>
                  </a:cubicBezTo>
                  <a:cubicBezTo>
                    <a:pt x="452" y="1"/>
                    <a:pt x="450" y="2"/>
                    <a:pt x="447" y="6"/>
                  </a:cubicBezTo>
                  <a:cubicBezTo>
                    <a:pt x="443" y="10"/>
                    <a:pt x="440" y="16"/>
                    <a:pt x="436" y="17"/>
                  </a:cubicBezTo>
                  <a:cubicBezTo>
                    <a:pt x="432" y="19"/>
                    <a:pt x="432" y="23"/>
                    <a:pt x="426" y="25"/>
                  </a:cubicBezTo>
                  <a:cubicBezTo>
                    <a:pt x="421" y="28"/>
                    <a:pt x="419" y="28"/>
                    <a:pt x="417" y="27"/>
                  </a:cubicBezTo>
                  <a:cubicBezTo>
                    <a:pt x="414" y="26"/>
                    <a:pt x="412" y="25"/>
                    <a:pt x="408" y="27"/>
                  </a:cubicBezTo>
                  <a:cubicBezTo>
                    <a:pt x="404" y="29"/>
                    <a:pt x="396" y="32"/>
                    <a:pt x="396" y="38"/>
                  </a:cubicBezTo>
                  <a:cubicBezTo>
                    <a:pt x="396" y="44"/>
                    <a:pt x="395" y="47"/>
                    <a:pt x="391" y="57"/>
                  </a:cubicBezTo>
                  <a:cubicBezTo>
                    <a:pt x="386" y="67"/>
                    <a:pt x="386" y="68"/>
                    <a:pt x="377" y="86"/>
                  </a:cubicBezTo>
                  <a:cubicBezTo>
                    <a:pt x="368" y="104"/>
                    <a:pt x="361" y="116"/>
                    <a:pt x="360" y="118"/>
                  </a:cubicBezTo>
                  <a:cubicBezTo>
                    <a:pt x="358" y="120"/>
                    <a:pt x="357" y="121"/>
                    <a:pt x="353" y="123"/>
                  </a:cubicBezTo>
                  <a:cubicBezTo>
                    <a:pt x="349" y="124"/>
                    <a:pt x="347" y="126"/>
                    <a:pt x="342" y="135"/>
                  </a:cubicBezTo>
                  <a:cubicBezTo>
                    <a:pt x="340" y="138"/>
                    <a:pt x="337" y="143"/>
                    <a:pt x="335" y="147"/>
                  </a:cubicBezTo>
                  <a:cubicBezTo>
                    <a:pt x="332" y="153"/>
                    <a:pt x="328" y="159"/>
                    <a:pt x="330" y="161"/>
                  </a:cubicBezTo>
                  <a:cubicBezTo>
                    <a:pt x="332" y="165"/>
                    <a:pt x="333" y="169"/>
                    <a:pt x="333" y="169"/>
                  </a:cubicBezTo>
                  <a:cubicBezTo>
                    <a:pt x="333" y="169"/>
                    <a:pt x="319" y="196"/>
                    <a:pt x="304" y="225"/>
                  </a:cubicBezTo>
                  <a:cubicBezTo>
                    <a:pt x="289" y="254"/>
                    <a:pt x="272" y="288"/>
                    <a:pt x="272" y="288"/>
                  </a:cubicBezTo>
                  <a:cubicBezTo>
                    <a:pt x="272" y="288"/>
                    <a:pt x="268" y="284"/>
                    <a:pt x="265" y="284"/>
                  </a:cubicBezTo>
                  <a:cubicBezTo>
                    <a:pt x="263" y="283"/>
                    <a:pt x="259" y="284"/>
                    <a:pt x="259" y="282"/>
                  </a:cubicBezTo>
                  <a:cubicBezTo>
                    <a:pt x="258" y="281"/>
                    <a:pt x="258" y="280"/>
                    <a:pt x="251" y="274"/>
                  </a:cubicBezTo>
                  <a:cubicBezTo>
                    <a:pt x="244" y="269"/>
                    <a:pt x="231" y="259"/>
                    <a:pt x="222" y="253"/>
                  </a:cubicBezTo>
                  <a:cubicBezTo>
                    <a:pt x="136" y="225"/>
                    <a:pt x="81" y="310"/>
                    <a:pt x="81" y="310"/>
                  </a:cubicBezTo>
                  <a:cubicBezTo>
                    <a:pt x="24" y="404"/>
                    <a:pt x="80" y="457"/>
                    <a:pt x="98" y="470"/>
                  </a:cubicBezTo>
                  <a:cubicBezTo>
                    <a:pt x="98" y="470"/>
                    <a:pt x="98" y="470"/>
                    <a:pt x="98" y="470"/>
                  </a:cubicBezTo>
                  <a:cubicBezTo>
                    <a:pt x="98" y="470"/>
                    <a:pt x="103" y="475"/>
                    <a:pt x="118" y="482"/>
                  </a:cubicBezTo>
                  <a:cubicBezTo>
                    <a:pt x="133" y="490"/>
                    <a:pt x="135" y="491"/>
                    <a:pt x="139" y="490"/>
                  </a:cubicBezTo>
                  <a:cubicBezTo>
                    <a:pt x="143" y="490"/>
                    <a:pt x="144" y="489"/>
                    <a:pt x="148" y="490"/>
                  </a:cubicBezTo>
                  <a:cubicBezTo>
                    <a:pt x="150" y="492"/>
                    <a:pt x="151" y="492"/>
                    <a:pt x="151" y="492"/>
                  </a:cubicBezTo>
                  <a:cubicBezTo>
                    <a:pt x="151" y="492"/>
                    <a:pt x="151" y="494"/>
                    <a:pt x="154" y="497"/>
                  </a:cubicBezTo>
                  <a:cubicBezTo>
                    <a:pt x="157" y="499"/>
                    <a:pt x="162" y="501"/>
                    <a:pt x="162" y="501"/>
                  </a:cubicBezTo>
                  <a:cubicBezTo>
                    <a:pt x="162" y="501"/>
                    <a:pt x="155" y="514"/>
                    <a:pt x="150" y="525"/>
                  </a:cubicBezTo>
                  <a:cubicBezTo>
                    <a:pt x="144" y="535"/>
                    <a:pt x="85" y="651"/>
                    <a:pt x="85" y="651"/>
                  </a:cubicBezTo>
                  <a:cubicBezTo>
                    <a:pt x="85" y="651"/>
                    <a:pt x="82" y="653"/>
                    <a:pt x="79" y="653"/>
                  </a:cubicBezTo>
                  <a:cubicBezTo>
                    <a:pt x="75" y="654"/>
                    <a:pt x="74" y="655"/>
                    <a:pt x="70" y="663"/>
                  </a:cubicBezTo>
                  <a:cubicBezTo>
                    <a:pt x="66" y="671"/>
                    <a:pt x="60" y="682"/>
                    <a:pt x="60" y="684"/>
                  </a:cubicBezTo>
                  <a:cubicBezTo>
                    <a:pt x="60" y="686"/>
                    <a:pt x="61" y="687"/>
                    <a:pt x="58" y="689"/>
                  </a:cubicBezTo>
                  <a:cubicBezTo>
                    <a:pt x="55" y="690"/>
                    <a:pt x="55" y="691"/>
                    <a:pt x="57" y="694"/>
                  </a:cubicBezTo>
                  <a:cubicBezTo>
                    <a:pt x="60" y="696"/>
                    <a:pt x="61" y="699"/>
                    <a:pt x="61" y="699"/>
                  </a:cubicBezTo>
                  <a:cubicBezTo>
                    <a:pt x="61" y="699"/>
                    <a:pt x="54" y="713"/>
                    <a:pt x="45" y="729"/>
                  </a:cubicBezTo>
                  <a:cubicBezTo>
                    <a:pt x="37" y="745"/>
                    <a:pt x="25" y="770"/>
                    <a:pt x="21" y="778"/>
                  </a:cubicBezTo>
                  <a:cubicBezTo>
                    <a:pt x="17" y="785"/>
                    <a:pt x="17" y="786"/>
                    <a:pt x="16" y="786"/>
                  </a:cubicBezTo>
                  <a:cubicBezTo>
                    <a:pt x="14" y="787"/>
                    <a:pt x="12" y="793"/>
                    <a:pt x="9" y="799"/>
                  </a:cubicBezTo>
                  <a:cubicBezTo>
                    <a:pt x="5" y="804"/>
                    <a:pt x="0" y="809"/>
                    <a:pt x="1" y="815"/>
                  </a:cubicBezTo>
                  <a:cubicBezTo>
                    <a:pt x="2" y="822"/>
                    <a:pt x="8" y="825"/>
                    <a:pt x="12" y="826"/>
                  </a:cubicBezTo>
                  <a:cubicBezTo>
                    <a:pt x="16" y="828"/>
                    <a:pt x="20" y="827"/>
                    <a:pt x="25" y="830"/>
                  </a:cubicBezTo>
                  <a:cubicBezTo>
                    <a:pt x="30" y="832"/>
                    <a:pt x="31" y="832"/>
                    <a:pt x="34" y="833"/>
                  </a:cubicBezTo>
                  <a:cubicBezTo>
                    <a:pt x="37" y="833"/>
                    <a:pt x="41" y="835"/>
                    <a:pt x="49" y="840"/>
                  </a:cubicBezTo>
                  <a:cubicBezTo>
                    <a:pt x="56" y="844"/>
                    <a:pt x="126" y="883"/>
                    <a:pt x="163" y="905"/>
                  </a:cubicBezTo>
                  <a:cubicBezTo>
                    <a:pt x="201" y="926"/>
                    <a:pt x="260" y="959"/>
                    <a:pt x="306" y="985"/>
                  </a:cubicBezTo>
                  <a:cubicBezTo>
                    <a:pt x="352" y="1011"/>
                    <a:pt x="449" y="1067"/>
                    <a:pt x="479" y="1084"/>
                  </a:cubicBezTo>
                  <a:cubicBezTo>
                    <a:pt x="509" y="1101"/>
                    <a:pt x="582" y="1142"/>
                    <a:pt x="582" y="1142"/>
                  </a:cubicBezTo>
                  <a:cubicBezTo>
                    <a:pt x="582" y="1142"/>
                    <a:pt x="581" y="1144"/>
                    <a:pt x="586" y="1147"/>
                  </a:cubicBezTo>
                  <a:cubicBezTo>
                    <a:pt x="591" y="1150"/>
                    <a:pt x="595" y="1152"/>
                    <a:pt x="598" y="1155"/>
                  </a:cubicBezTo>
                  <a:cubicBezTo>
                    <a:pt x="601" y="1158"/>
                    <a:pt x="604" y="1161"/>
                    <a:pt x="609" y="1161"/>
                  </a:cubicBezTo>
                  <a:cubicBezTo>
                    <a:pt x="613" y="1162"/>
                    <a:pt x="617" y="1158"/>
                    <a:pt x="617" y="1158"/>
                  </a:cubicBezTo>
                  <a:cubicBezTo>
                    <a:pt x="617" y="1158"/>
                    <a:pt x="625" y="1160"/>
                    <a:pt x="628" y="1156"/>
                  </a:cubicBezTo>
                  <a:cubicBezTo>
                    <a:pt x="631" y="1153"/>
                    <a:pt x="630" y="1150"/>
                    <a:pt x="630" y="1150"/>
                  </a:cubicBezTo>
                  <a:cubicBezTo>
                    <a:pt x="630" y="1150"/>
                    <a:pt x="637" y="1150"/>
                    <a:pt x="639" y="1149"/>
                  </a:cubicBezTo>
                  <a:cubicBezTo>
                    <a:pt x="641" y="1148"/>
                    <a:pt x="642" y="1148"/>
                    <a:pt x="642" y="1148"/>
                  </a:cubicBezTo>
                  <a:cubicBezTo>
                    <a:pt x="642" y="1148"/>
                    <a:pt x="645" y="1149"/>
                    <a:pt x="650" y="1151"/>
                  </a:cubicBezTo>
                  <a:cubicBezTo>
                    <a:pt x="655" y="1152"/>
                    <a:pt x="658" y="1152"/>
                    <a:pt x="659" y="1152"/>
                  </a:cubicBezTo>
                  <a:cubicBezTo>
                    <a:pt x="661" y="1153"/>
                    <a:pt x="666" y="1152"/>
                    <a:pt x="667" y="1151"/>
                  </a:cubicBezTo>
                  <a:cubicBezTo>
                    <a:pt x="669" y="1149"/>
                    <a:pt x="674" y="1147"/>
                    <a:pt x="674" y="1142"/>
                  </a:cubicBezTo>
                  <a:cubicBezTo>
                    <a:pt x="674" y="1136"/>
                    <a:pt x="676" y="1132"/>
                    <a:pt x="677" y="1128"/>
                  </a:cubicBezTo>
                  <a:cubicBezTo>
                    <a:pt x="679" y="1124"/>
                    <a:pt x="681" y="1119"/>
                    <a:pt x="681" y="1117"/>
                  </a:cubicBezTo>
                  <a:cubicBezTo>
                    <a:pt x="681" y="1115"/>
                    <a:pt x="681" y="1112"/>
                    <a:pt x="683" y="1112"/>
                  </a:cubicBezTo>
                  <a:cubicBezTo>
                    <a:pt x="685" y="1113"/>
                    <a:pt x="688" y="1113"/>
                    <a:pt x="694" y="1109"/>
                  </a:cubicBezTo>
                  <a:cubicBezTo>
                    <a:pt x="699" y="1105"/>
                    <a:pt x="701" y="1100"/>
                    <a:pt x="701" y="1094"/>
                  </a:cubicBezTo>
                  <a:cubicBezTo>
                    <a:pt x="701" y="1088"/>
                    <a:pt x="700" y="1086"/>
                    <a:pt x="699" y="1085"/>
                  </a:cubicBezTo>
                  <a:cubicBezTo>
                    <a:pt x="698" y="1084"/>
                    <a:pt x="696" y="1082"/>
                    <a:pt x="696" y="1082"/>
                  </a:cubicBezTo>
                  <a:cubicBezTo>
                    <a:pt x="696" y="1082"/>
                    <a:pt x="703" y="1073"/>
                    <a:pt x="712" y="1053"/>
                  </a:cubicBezTo>
                  <a:cubicBezTo>
                    <a:pt x="721" y="1034"/>
                    <a:pt x="737" y="1000"/>
                    <a:pt x="753" y="969"/>
                  </a:cubicBezTo>
                  <a:cubicBezTo>
                    <a:pt x="768" y="938"/>
                    <a:pt x="797" y="877"/>
                    <a:pt x="821" y="830"/>
                  </a:cubicBezTo>
                  <a:cubicBezTo>
                    <a:pt x="845" y="783"/>
                    <a:pt x="891" y="689"/>
                    <a:pt x="910" y="651"/>
                  </a:cubicBezTo>
                  <a:cubicBezTo>
                    <a:pt x="929" y="613"/>
                    <a:pt x="1021" y="428"/>
                    <a:pt x="1021" y="428"/>
                  </a:cubicBezTo>
                  <a:cubicBezTo>
                    <a:pt x="1021" y="428"/>
                    <a:pt x="1028" y="430"/>
                    <a:pt x="1034" y="424"/>
                  </a:cubicBezTo>
                  <a:cubicBezTo>
                    <a:pt x="1039" y="418"/>
                    <a:pt x="1042" y="410"/>
                    <a:pt x="1039" y="405"/>
                  </a:cubicBezTo>
                  <a:cubicBezTo>
                    <a:pt x="1036" y="399"/>
                    <a:pt x="1035" y="398"/>
                    <a:pt x="1035" y="398"/>
                  </a:cubicBezTo>
                  <a:cubicBezTo>
                    <a:pt x="1035" y="398"/>
                    <a:pt x="1038" y="392"/>
                    <a:pt x="1041" y="388"/>
                  </a:cubicBezTo>
                  <a:cubicBezTo>
                    <a:pt x="1043" y="384"/>
                    <a:pt x="1048" y="378"/>
                    <a:pt x="1052" y="373"/>
                  </a:cubicBezTo>
                  <a:cubicBezTo>
                    <a:pt x="1055" y="368"/>
                    <a:pt x="1062" y="364"/>
                    <a:pt x="1060" y="355"/>
                  </a:cubicBezTo>
                  <a:close/>
                  <a:moveTo>
                    <a:pt x="198" y="430"/>
                  </a:moveTo>
                  <a:cubicBezTo>
                    <a:pt x="187" y="451"/>
                    <a:pt x="178" y="469"/>
                    <a:pt x="178" y="469"/>
                  </a:cubicBezTo>
                  <a:cubicBezTo>
                    <a:pt x="178" y="469"/>
                    <a:pt x="176" y="468"/>
                    <a:pt x="174" y="467"/>
                  </a:cubicBezTo>
                  <a:cubicBezTo>
                    <a:pt x="173" y="467"/>
                    <a:pt x="169" y="467"/>
                    <a:pt x="167" y="466"/>
                  </a:cubicBezTo>
                  <a:cubicBezTo>
                    <a:pt x="164" y="465"/>
                    <a:pt x="163" y="468"/>
                    <a:pt x="163" y="468"/>
                  </a:cubicBezTo>
                  <a:cubicBezTo>
                    <a:pt x="163" y="468"/>
                    <a:pt x="152" y="462"/>
                    <a:pt x="144" y="456"/>
                  </a:cubicBezTo>
                  <a:cubicBezTo>
                    <a:pt x="144" y="456"/>
                    <a:pt x="70" y="414"/>
                    <a:pt x="113" y="338"/>
                  </a:cubicBezTo>
                  <a:cubicBezTo>
                    <a:pt x="113" y="338"/>
                    <a:pt x="165" y="257"/>
                    <a:pt x="226" y="300"/>
                  </a:cubicBezTo>
                  <a:cubicBezTo>
                    <a:pt x="226" y="300"/>
                    <a:pt x="226" y="300"/>
                    <a:pt x="226" y="300"/>
                  </a:cubicBezTo>
                  <a:cubicBezTo>
                    <a:pt x="228" y="301"/>
                    <a:pt x="231" y="302"/>
                    <a:pt x="235" y="305"/>
                  </a:cubicBezTo>
                  <a:cubicBezTo>
                    <a:pt x="239" y="308"/>
                    <a:pt x="244" y="311"/>
                    <a:pt x="247" y="314"/>
                  </a:cubicBezTo>
                  <a:cubicBezTo>
                    <a:pt x="250" y="317"/>
                    <a:pt x="255" y="319"/>
                    <a:pt x="255" y="319"/>
                  </a:cubicBezTo>
                  <a:cubicBezTo>
                    <a:pt x="255" y="319"/>
                    <a:pt x="245" y="339"/>
                    <a:pt x="233" y="362"/>
                  </a:cubicBezTo>
                  <a:cubicBezTo>
                    <a:pt x="233" y="364"/>
                    <a:pt x="232" y="365"/>
                    <a:pt x="231" y="366"/>
                  </a:cubicBezTo>
                  <a:cubicBezTo>
                    <a:pt x="218" y="391"/>
                    <a:pt x="204" y="419"/>
                    <a:pt x="198" y="4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7817801" y="2652598"/>
              <a:ext cx="1" cy="344095"/>
            </a:xfrm>
            <a:prstGeom prst="line">
              <a:avLst/>
            </a:prstGeom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圆: 空心 22"/>
            <p:cNvSpPr/>
            <p:nvPr/>
          </p:nvSpPr>
          <p:spPr>
            <a:xfrm>
              <a:off x="7750347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331711" y="3225444"/>
              <a:ext cx="1272938" cy="642945"/>
              <a:chOff x="1732858" y="5001250"/>
              <a:chExt cx="2213143" cy="857260"/>
            </a:xfrm>
          </p:grpSpPr>
          <p:sp>
            <p:nvSpPr>
              <p:cNvPr id="31" name="文本框 5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6"/>
                    </a:solidFill>
                  </a:rPr>
                  <a:t>标题文本预设</a:t>
                </a:r>
              </a:p>
            </p:txBody>
          </p:sp>
          <p:sp>
            <p:nvSpPr>
              <p:cNvPr id="32" name="文本框 5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/>
                  <a:t>此部分内容作为文字排版占位显示 </a:t>
                </a:r>
                <a:br>
                  <a:rPr lang="zh-CN" altLang="en-US" sz="800"/>
                </a:br>
                <a:r>
                  <a:rPr lang="zh-CN" altLang="en-US" sz="800"/>
                  <a:t>（建议使用主题字体）</a:t>
                </a:r>
              </a:p>
            </p:txBody>
          </p:sp>
        </p:grpSp>
      </p:grpSp>
      <p:sp>
        <p:nvSpPr>
          <p:cNvPr id="50" name="Title 1">
            <a:extLst>
              <a:ext uri="{FF2B5EF4-FFF2-40B4-BE49-F238E27FC236}">
                <a16:creationId xmlns:a16="http://schemas.microsoft.com/office/drawing/2014/main" id="{0787865B-708E-4E61-85C7-8F61409E8FA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教学总结</a:t>
            </a:r>
          </a:p>
        </p:txBody>
      </p:sp>
    </p:spTree>
    <p:extLst>
      <p:ext uri="{BB962C8B-B14F-4D97-AF65-F5344CB8AC3E}">
        <p14:creationId xmlns:p14="http://schemas.microsoft.com/office/powerpoint/2010/main" val="226354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551512" y="1167599"/>
            <a:ext cx="8053136" cy="2892670"/>
            <a:chOff x="551512" y="1167599"/>
            <a:chExt cx="8053136" cy="2892670"/>
          </a:xfrm>
        </p:grpSpPr>
        <p:grpSp>
          <p:nvGrpSpPr>
            <p:cNvPr id="28" name="组合 27"/>
            <p:cNvGrpSpPr/>
            <p:nvPr/>
          </p:nvGrpSpPr>
          <p:grpSpPr>
            <a:xfrm>
              <a:off x="551512" y="1170131"/>
              <a:ext cx="1814488" cy="2887606"/>
              <a:chOff x="551512" y="1170131"/>
              <a:chExt cx="1814488" cy="2887606"/>
            </a:xfrm>
          </p:grpSpPr>
          <p:sp>
            <p:nvSpPr>
              <p:cNvPr id="9" name="Freeform: Shape 7"/>
              <p:cNvSpPr>
                <a:spLocks/>
              </p:cNvSpPr>
              <p:nvPr/>
            </p:nvSpPr>
            <p:spPr bwMode="auto">
              <a:xfrm>
                <a:off x="554044" y="1170131"/>
                <a:ext cx="1811956" cy="2887605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53585F"/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Freeform: Shape 8"/>
              <p:cNvSpPr>
                <a:spLocks/>
              </p:cNvSpPr>
              <p:nvPr/>
            </p:nvSpPr>
            <p:spPr bwMode="auto">
              <a:xfrm>
                <a:off x="551512" y="3218869"/>
                <a:ext cx="1266216" cy="835702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Freeform: Shape 9"/>
              <p:cNvSpPr>
                <a:spLocks/>
              </p:cNvSpPr>
              <p:nvPr/>
            </p:nvSpPr>
            <p:spPr bwMode="auto">
              <a:xfrm flipH="1">
                <a:off x="554044" y="2861796"/>
                <a:ext cx="1811956" cy="1195941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Freeform: Shape 14"/>
              <p:cNvSpPr>
                <a:spLocks/>
              </p:cNvSpPr>
              <p:nvPr/>
            </p:nvSpPr>
            <p:spPr bwMode="auto">
              <a:xfrm>
                <a:off x="716122" y="1748408"/>
                <a:ext cx="1487169" cy="11398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ctr">
                <a:normAutofit lnSpcReduction="10000"/>
              </a:bodyPr>
              <a:lstStyle/>
              <a:p>
                <a:pPr algn="l">
                  <a:lnSpc>
                    <a:spcPct val="120000"/>
                  </a:lnSpc>
                  <a:buClr>
                    <a:srgbClr val="FFFFFF"/>
                  </a:buClr>
                  <a:buSzPct val="27000"/>
                  <a:defRPr/>
                </a:pPr>
                <a:r>
                  <a:rPr lang="zh-CN" altLang="en-US" sz="1051" dirty="0">
                    <a:solidFill>
                      <a:srgbClr val="4D4E4C"/>
                    </a:solidFill>
                  </a:rPr>
                  <a:t>此部分内容作为文字排版占位显示（建议使用主题字体）</a:t>
                </a:r>
                <a:br>
                  <a:rPr lang="zh-CN" altLang="en-US" sz="1051" dirty="0">
                    <a:solidFill>
                      <a:srgbClr val="4D4E4C"/>
                    </a:solidFill>
                  </a:rPr>
                </a:br>
                <a:r>
                  <a:rPr lang="zh-CN" altLang="en-US" sz="1051" dirty="0">
                    <a:solidFill>
                      <a:srgbClr val="4D4E4C"/>
                    </a:solidFill>
                  </a:rPr>
                  <a:t>如需更改请在（设置形状格式）菜单下（文本选项）中调整。</a:t>
                </a:r>
              </a:p>
            </p:txBody>
          </p:sp>
          <p:sp>
            <p:nvSpPr>
              <p:cNvPr id="20" name="Freeform: Shape 34"/>
              <p:cNvSpPr>
                <a:spLocks/>
              </p:cNvSpPr>
              <p:nvPr/>
            </p:nvSpPr>
            <p:spPr bwMode="auto">
              <a:xfrm>
                <a:off x="697127" y="3679138"/>
                <a:ext cx="1506165" cy="243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defTabSz="584141">
                  <a:defRPr/>
                </a:pPr>
                <a:r>
                  <a:rPr lang="zh-CN" altLang="en-US" b="1">
                    <a:solidFill>
                      <a:srgbClr val="FFFFFF"/>
                    </a:solidFill>
                  </a:rPr>
                  <a:t>标题文本预设</a:t>
                </a:r>
              </a:p>
            </p:txBody>
          </p:sp>
          <p:sp>
            <p:nvSpPr>
              <p:cNvPr id="24" name="Freeform: Shape 38"/>
              <p:cNvSpPr>
                <a:spLocks/>
              </p:cNvSpPr>
              <p:nvPr/>
            </p:nvSpPr>
            <p:spPr bwMode="auto">
              <a:xfrm>
                <a:off x="833878" y="1483520"/>
                <a:ext cx="1155650" cy="243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 fontScale="55000" lnSpcReduction="20000"/>
              </a:bodyPr>
              <a:lstStyle/>
              <a:p>
                <a:pPr defTabSz="584141">
                  <a:defRPr/>
                </a:pPr>
                <a:r>
                  <a:rPr lang="en-US" sz="3200" b="1" dirty="0">
                    <a:solidFill>
                      <a:srgbClr val="4D4E4C"/>
                    </a:solidFill>
                  </a:rPr>
                  <a:t>125,000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631273" y="1170131"/>
              <a:ext cx="1814488" cy="2887606"/>
              <a:chOff x="2631273" y="1170131"/>
              <a:chExt cx="1814488" cy="2887606"/>
            </a:xfrm>
          </p:grpSpPr>
          <p:sp>
            <p:nvSpPr>
              <p:cNvPr id="7" name="Freeform: Shape 5"/>
              <p:cNvSpPr>
                <a:spLocks/>
              </p:cNvSpPr>
              <p:nvPr/>
            </p:nvSpPr>
            <p:spPr bwMode="auto">
              <a:xfrm>
                <a:off x="2633805" y="1170131"/>
                <a:ext cx="1811956" cy="2887605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53585F"/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Freeform: Shape 6"/>
              <p:cNvSpPr>
                <a:spLocks/>
              </p:cNvSpPr>
              <p:nvPr/>
            </p:nvSpPr>
            <p:spPr bwMode="auto">
              <a:xfrm>
                <a:off x="2631273" y="3218869"/>
                <a:ext cx="1266216" cy="835702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15"/>
              <p:cNvSpPr>
                <a:spLocks/>
              </p:cNvSpPr>
              <p:nvPr/>
            </p:nvSpPr>
            <p:spPr bwMode="auto">
              <a:xfrm flipH="1">
                <a:off x="2633805" y="2861796"/>
                <a:ext cx="1811956" cy="1195941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20"/>
              <p:cNvSpPr>
                <a:spLocks/>
              </p:cNvSpPr>
              <p:nvPr/>
            </p:nvSpPr>
            <p:spPr bwMode="auto">
              <a:xfrm>
                <a:off x="2795881" y="1748408"/>
                <a:ext cx="1487169" cy="11398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ctr">
                <a:normAutofit lnSpcReduction="10000"/>
              </a:bodyPr>
              <a:lstStyle/>
              <a:p>
                <a:pPr algn="l">
                  <a:lnSpc>
                    <a:spcPct val="120000"/>
                  </a:lnSpc>
                  <a:buClr>
                    <a:srgbClr val="FFFFFF"/>
                  </a:buClr>
                  <a:buSzPct val="27000"/>
                  <a:defRPr/>
                </a:pPr>
                <a:r>
                  <a:rPr lang="zh-CN" altLang="en-US" sz="1051" dirty="0">
                    <a:solidFill>
                      <a:srgbClr val="4D4E4C"/>
                    </a:solidFill>
                  </a:rPr>
                  <a:t>此部分内容作为文字排版占位显示（建议使用主题字体）</a:t>
                </a:r>
                <a:br>
                  <a:rPr lang="zh-CN" altLang="en-US" sz="1051" dirty="0">
                    <a:solidFill>
                      <a:srgbClr val="4D4E4C"/>
                    </a:solidFill>
                  </a:rPr>
                </a:br>
                <a:r>
                  <a:rPr lang="zh-CN" altLang="en-US" sz="1051" dirty="0">
                    <a:solidFill>
                      <a:srgbClr val="4D4E4C"/>
                    </a:solidFill>
                  </a:rPr>
                  <a:t>如需更改请在（设置形状格式）菜单下（文本选项）中调整。</a:t>
                </a:r>
              </a:p>
            </p:txBody>
          </p:sp>
          <p:sp>
            <p:nvSpPr>
              <p:cNvPr id="21" name="Freeform: Shape 35"/>
              <p:cNvSpPr>
                <a:spLocks/>
              </p:cNvSpPr>
              <p:nvPr/>
            </p:nvSpPr>
            <p:spPr bwMode="auto">
              <a:xfrm>
                <a:off x="2795881" y="3679138"/>
                <a:ext cx="1502367" cy="243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defTabSz="584141">
                  <a:defRPr/>
                </a:pPr>
                <a:r>
                  <a:rPr lang="zh-CN" altLang="en-US" b="1">
                    <a:solidFill>
                      <a:srgbClr val="FFFFFF"/>
                    </a:solidFill>
                  </a:rPr>
                  <a:t>标题文本预设</a:t>
                </a:r>
              </a:p>
            </p:txBody>
          </p:sp>
          <p:sp>
            <p:nvSpPr>
              <p:cNvPr id="25" name="Freeform: Shape 39"/>
              <p:cNvSpPr>
                <a:spLocks/>
              </p:cNvSpPr>
              <p:nvPr/>
            </p:nvSpPr>
            <p:spPr bwMode="auto">
              <a:xfrm>
                <a:off x="2914271" y="1483520"/>
                <a:ext cx="1131111" cy="243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 fontScale="55000" lnSpcReduction="20000"/>
              </a:bodyPr>
              <a:lstStyle/>
              <a:p>
                <a:pPr defTabSz="584141">
                  <a:defRPr/>
                </a:pPr>
                <a:r>
                  <a:rPr lang="en-US" sz="3200" b="1">
                    <a:solidFill>
                      <a:srgbClr val="4D4E4C"/>
                    </a:solidFill>
                  </a:rPr>
                  <a:t>150,000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711033" y="1170131"/>
              <a:ext cx="1814488" cy="2890138"/>
              <a:chOff x="4711033" y="1170131"/>
              <a:chExt cx="1814488" cy="2890138"/>
            </a:xfrm>
          </p:grpSpPr>
          <p:sp>
            <p:nvSpPr>
              <p:cNvPr id="5" name="Freeform: Shape 3"/>
              <p:cNvSpPr>
                <a:spLocks/>
              </p:cNvSpPr>
              <p:nvPr/>
            </p:nvSpPr>
            <p:spPr bwMode="auto">
              <a:xfrm>
                <a:off x="4713565" y="1170131"/>
                <a:ext cx="1811956" cy="2887605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53585F"/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" name="Freeform: Shape 4"/>
              <p:cNvSpPr>
                <a:spLocks/>
              </p:cNvSpPr>
              <p:nvPr/>
            </p:nvSpPr>
            <p:spPr bwMode="auto">
              <a:xfrm>
                <a:off x="4711033" y="3218869"/>
                <a:ext cx="1266216" cy="835702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21"/>
              <p:cNvSpPr>
                <a:spLocks/>
              </p:cNvSpPr>
              <p:nvPr/>
            </p:nvSpPr>
            <p:spPr bwMode="auto">
              <a:xfrm flipH="1">
                <a:off x="4713565" y="2864328"/>
                <a:ext cx="1811956" cy="1195941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26"/>
              <p:cNvSpPr>
                <a:spLocks/>
              </p:cNvSpPr>
              <p:nvPr/>
            </p:nvSpPr>
            <p:spPr bwMode="auto">
              <a:xfrm>
                <a:off x="4875643" y="1748408"/>
                <a:ext cx="1487169" cy="11398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ctr">
                <a:normAutofit lnSpcReduction="10000"/>
              </a:bodyPr>
              <a:lstStyle/>
              <a:p>
                <a:pPr algn="l">
                  <a:lnSpc>
                    <a:spcPct val="120000"/>
                  </a:lnSpc>
                  <a:buClr>
                    <a:srgbClr val="FFFFFF"/>
                  </a:buClr>
                  <a:buSzPct val="27000"/>
                  <a:defRPr/>
                </a:pPr>
                <a:r>
                  <a:rPr lang="zh-CN" altLang="en-US" sz="1051">
                    <a:solidFill>
                      <a:srgbClr val="4D4E4C"/>
                    </a:solidFill>
                  </a:rPr>
                  <a:t>此部分内容作为文字排版占位显示（建议使用主题字体）</a:t>
                </a:r>
                <a:br>
                  <a:rPr lang="zh-CN" altLang="en-US" sz="1051">
                    <a:solidFill>
                      <a:srgbClr val="4D4E4C"/>
                    </a:solidFill>
                  </a:rPr>
                </a:br>
                <a:r>
                  <a:rPr lang="zh-CN" altLang="en-US" sz="1051">
                    <a:solidFill>
                      <a:srgbClr val="4D4E4C"/>
                    </a:solidFill>
                  </a:rPr>
                  <a:t>如需更改请在（设置形状格式）菜单下（文本选项）中调整。</a:t>
                </a:r>
              </a:p>
            </p:txBody>
          </p:sp>
          <p:sp>
            <p:nvSpPr>
              <p:cNvPr id="22" name="Freeform: Shape 36"/>
              <p:cNvSpPr>
                <a:spLocks/>
              </p:cNvSpPr>
              <p:nvPr/>
            </p:nvSpPr>
            <p:spPr bwMode="auto">
              <a:xfrm>
                <a:off x="4845886" y="3679138"/>
                <a:ext cx="1662543" cy="243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defTabSz="584141">
                  <a:defRPr/>
                </a:pPr>
                <a:r>
                  <a:rPr lang="zh-CN" altLang="en-US" b="1">
                    <a:solidFill>
                      <a:srgbClr val="FFFFFF"/>
                    </a:solidFill>
                  </a:rPr>
                  <a:t>标题文本预设</a:t>
                </a:r>
              </a:p>
            </p:txBody>
          </p:sp>
          <p:sp>
            <p:nvSpPr>
              <p:cNvPr id="26" name="Freeform: Shape 40"/>
              <p:cNvSpPr>
                <a:spLocks/>
              </p:cNvSpPr>
              <p:nvPr/>
            </p:nvSpPr>
            <p:spPr bwMode="auto">
              <a:xfrm>
                <a:off x="4994032" y="1483520"/>
                <a:ext cx="1163096" cy="243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 fontScale="55000" lnSpcReduction="20000"/>
              </a:bodyPr>
              <a:lstStyle/>
              <a:p>
                <a:pPr defTabSz="584141">
                  <a:defRPr/>
                </a:pPr>
                <a:r>
                  <a:rPr lang="en-US" sz="3200" b="1">
                    <a:solidFill>
                      <a:srgbClr val="4D4E4C"/>
                    </a:solidFill>
                  </a:rPr>
                  <a:t>170,000</a:t>
                </a: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790793" y="1167599"/>
              <a:ext cx="1813855" cy="2890138"/>
              <a:chOff x="6790793" y="1167599"/>
              <a:chExt cx="1813855" cy="2890138"/>
            </a:xfrm>
          </p:grpSpPr>
          <p:sp>
            <p:nvSpPr>
              <p:cNvPr id="4" name="Freeform: Shape 2"/>
              <p:cNvSpPr>
                <a:spLocks/>
              </p:cNvSpPr>
              <p:nvPr/>
            </p:nvSpPr>
            <p:spPr bwMode="auto">
              <a:xfrm>
                <a:off x="6790793" y="3221401"/>
                <a:ext cx="1266216" cy="836335"/>
              </a:xfrm>
              <a:custGeom>
                <a:avLst/>
                <a:gdLst>
                  <a:gd name="T0" fmla="*/ 1587500 w 21600"/>
                  <a:gd name="T1" fmla="*/ 1048544 h 21600"/>
                  <a:gd name="T2" fmla="*/ 1587500 w 21600"/>
                  <a:gd name="T3" fmla="*/ 1048544 h 21600"/>
                  <a:gd name="T4" fmla="*/ 1587500 w 21600"/>
                  <a:gd name="T5" fmla="*/ 1048544 h 21600"/>
                  <a:gd name="T6" fmla="*/ 1587500 w 21600"/>
                  <a:gd name="T7" fmla="*/ 104854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27"/>
              <p:cNvSpPr>
                <a:spLocks/>
              </p:cNvSpPr>
              <p:nvPr/>
            </p:nvSpPr>
            <p:spPr bwMode="auto">
              <a:xfrm>
                <a:off x="6793326" y="1167599"/>
                <a:ext cx="1811322" cy="2886972"/>
              </a:xfrm>
              <a:custGeom>
                <a:avLst/>
                <a:gdLst>
                  <a:gd name="T0" fmla="*/ 2270919 w 21600"/>
                  <a:gd name="T1" fmla="*/ 3619500 h 21600"/>
                  <a:gd name="T2" fmla="*/ 2270919 w 21600"/>
                  <a:gd name="T3" fmla="*/ 3619500 h 21600"/>
                  <a:gd name="T4" fmla="*/ 2270919 w 21600"/>
                  <a:gd name="T5" fmla="*/ 3619500 h 21600"/>
                  <a:gd name="T6" fmla="*/ 2270919 w 21600"/>
                  <a:gd name="T7" fmla="*/ 36195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53585F"/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28"/>
              <p:cNvSpPr>
                <a:spLocks/>
              </p:cNvSpPr>
              <p:nvPr/>
            </p:nvSpPr>
            <p:spPr bwMode="auto">
              <a:xfrm flipH="1">
                <a:off x="6792692" y="2861796"/>
                <a:ext cx="1811956" cy="1195941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33"/>
              <p:cNvSpPr>
                <a:spLocks/>
              </p:cNvSpPr>
              <p:nvPr/>
            </p:nvSpPr>
            <p:spPr bwMode="auto">
              <a:xfrm>
                <a:off x="6955403" y="1748408"/>
                <a:ext cx="1487169" cy="11398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ctr">
                <a:normAutofit lnSpcReduction="10000"/>
              </a:bodyPr>
              <a:lstStyle/>
              <a:p>
                <a:pPr algn="l">
                  <a:lnSpc>
                    <a:spcPct val="120000"/>
                  </a:lnSpc>
                  <a:buClr>
                    <a:srgbClr val="FFFFFF"/>
                  </a:buClr>
                  <a:buSzPct val="27000"/>
                  <a:defRPr/>
                </a:pPr>
                <a:r>
                  <a:rPr lang="zh-CN" altLang="en-US" sz="1051">
                    <a:solidFill>
                      <a:srgbClr val="4D4E4C"/>
                    </a:solidFill>
                  </a:rPr>
                  <a:t>此部分内容作为文字排版占位显示（建议使用主题字体）</a:t>
                </a:r>
                <a:br>
                  <a:rPr lang="zh-CN" altLang="en-US" sz="1051">
                    <a:solidFill>
                      <a:srgbClr val="4D4E4C"/>
                    </a:solidFill>
                  </a:rPr>
                </a:br>
                <a:r>
                  <a:rPr lang="zh-CN" altLang="en-US" sz="1051">
                    <a:solidFill>
                      <a:srgbClr val="4D4E4C"/>
                    </a:solidFill>
                  </a:rPr>
                  <a:t>如需更改请在（设置形状格式）菜单下（文本选项）中调整。</a:t>
                </a:r>
              </a:p>
            </p:txBody>
          </p:sp>
          <p:sp>
            <p:nvSpPr>
              <p:cNvPr id="23" name="Freeform: Shape 37"/>
              <p:cNvSpPr>
                <a:spLocks/>
              </p:cNvSpPr>
              <p:nvPr/>
            </p:nvSpPr>
            <p:spPr bwMode="auto">
              <a:xfrm>
                <a:off x="6940840" y="3679138"/>
                <a:ext cx="1381443" cy="243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defTabSz="584141">
                  <a:defRPr/>
                </a:pPr>
                <a:r>
                  <a:rPr lang="zh-CN" altLang="en-US" b="1">
                    <a:solidFill>
                      <a:srgbClr val="FFFFFF"/>
                    </a:solidFill>
                  </a:rPr>
                  <a:t>标题文本预设</a:t>
                </a:r>
              </a:p>
            </p:txBody>
          </p:sp>
          <p:sp>
            <p:nvSpPr>
              <p:cNvPr id="27" name="Freeform: Shape 41"/>
              <p:cNvSpPr>
                <a:spLocks/>
              </p:cNvSpPr>
              <p:nvPr/>
            </p:nvSpPr>
            <p:spPr bwMode="auto">
              <a:xfrm>
                <a:off x="7073792" y="1483520"/>
                <a:ext cx="1250389" cy="243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 fontScale="55000" lnSpcReduction="20000"/>
              </a:bodyPr>
              <a:lstStyle/>
              <a:p>
                <a:pPr defTabSz="584141">
                  <a:defRPr/>
                </a:pPr>
                <a:r>
                  <a:rPr lang="en-US" sz="3200" b="1">
                    <a:solidFill>
                      <a:srgbClr val="4D4E4C"/>
                    </a:solidFill>
                  </a:rPr>
                  <a:t>180,000</a:t>
                </a:r>
              </a:p>
            </p:txBody>
          </p:sp>
        </p:grp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18DC9D22-B71E-4B4B-9F35-ED40275C7EA5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教学总结</a:t>
            </a:r>
          </a:p>
        </p:txBody>
      </p:sp>
    </p:spTree>
    <p:extLst>
      <p:ext uri="{BB962C8B-B14F-4D97-AF65-F5344CB8AC3E}">
        <p14:creationId xmlns:p14="http://schemas.microsoft.com/office/powerpoint/2010/main" val="78624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64438 -0.015473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  <p:from x="5365" y="14936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/>
          <p:nvPr/>
        </p:nvGrpSpPr>
        <p:grpSpPr>
          <a:xfrm>
            <a:off x="6169395" y="2695179"/>
            <a:ext cx="2148845" cy="414138"/>
            <a:chOff x="7911393" y="3976143"/>
            <a:chExt cx="2865127" cy="552184"/>
          </a:xfrm>
        </p:grpSpPr>
        <p:sp>
          <p:nvSpPr>
            <p:cNvPr id="21" name="TextBox 75"/>
            <p:cNvSpPr txBox="1">
              <a:spLocks/>
            </p:cNvSpPr>
            <p:nvPr/>
          </p:nvSpPr>
          <p:spPr bwMode="auto">
            <a:xfrm>
              <a:off x="8463577" y="4033650"/>
              <a:ext cx="2312943" cy="461665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2" name="Freeform: Shape 79"/>
            <p:cNvSpPr>
              <a:spLocks/>
            </p:cNvSpPr>
            <p:nvPr/>
          </p:nvSpPr>
          <p:spPr bwMode="auto">
            <a:xfrm>
              <a:off x="7911393" y="3976143"/>
              <a:ext cx="552184" cy="55218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1"/>
          <p:cNvGrpSpPr/>
          <p:nvPr/>
        </p:nvGrpSpPr>
        <p:grpSpPr>
          <a:xfrm>
            <a:off x="6169395" y="1759542"/>
            <a:ext cx="2148845" cy="414138"/>
            <a:chOff x="7911393" y="2728627"/>
            <a:chExt cx="2865127" cy="552184"/>
          </a:xfrm>
        </p:grpSpPr>
        <p:sp>
          <p:nvSpPr>
            <p:cNvPr id="19" name="TextBox 74"/>
            <p:cNvSpPr txBox="1">
              <a:spLocks/>
            </p:cNvSpPr>
            <p:nvPr/>
          </p:nvSpPr>
          <p:spPr bwMode="auto">
            <a:xfrm>
              <a:off x="8463577" y="2767855"/>
              <a:ext cx="2312943" cy="461665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0" name="Freeform: Shape 80"/>
            <p:cNvSpPr>
              <a:spLocks/>
            </p:cNvSpPr>
            <p:nvPr/>
          </p:nvSpPr>
          <p:spPr bwMode="auto">
            <a:xfrm>
              <a:off x="7911393" y="2728627"/>
              <a:ext cx="552184" cy="55218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2"/>
          <p:cNvGrpSpPr/>
          <p:nvPr/>
        </p:nvGrpSpPr>
        <p:grpSpPr>
          <a:xfrm>
            <a:off x="823480" y="1759542"/>
            <a:ext cx="2177538" cy="414138"/>
            <a:chOff x="1451484" y="2887683"/>
            <a:chExt cx="2903384" cy="552184"/>
          </a:xfrm>
        </p:grpSpPr>
        <p:sp>
          <p:nvSpPr>
            <p:cNvPr id="17" name="TextBox 71"/>
            <p:cNvSpPr txBox="1">
              <a:spLocks/>
            </p:cNvSpPr>
            <p:nvPr/>
          </p:nvSpPr>
          <p:spPr bwMode="auto">
            <a:xfrm>
              <a:off x="1451484" y="2919289"/>
              <a:ext cx="2351200" cy="461665"/>
            </a:xfrm>
            <a:prstGeom prst="rect">
              <a:avLst/>
            </a:prstGeom>
          </p:spPr>
          <p:txBody>
            <a:bodyPr wrap="square" lIns="0" tIns="0" rIns="144000" bIns="0" anchor="t" anchorCtr="0">
              <a:normAutofit fontScale="77500" lnSpcReduction="20000"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8" name="Freeform: Shape 81"/>
            <p:cNvSpPr>
              <a:spLocks/>
            </p:cNvSpPr>
            <p:nvPr/>
          </p:nvSpPr>
          <p:spPr bwMode="auto">
            <a:xfrm>
              <a:off x="3802684" y="2887683"/>
              <a:ext cx="552184" cy="55218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3"/>
          <p:cNvGrpSpPr/>
          <p:nvPr/>
        </p:nvGrpSpPr>
        <p:grpSpPr>
          <a:xfrm>
            <a:off x="823480" y="2695179"/>
            <a:ext cx="2177538" cy="414138"/>
            <a:chOff x="1451484" y="4164769"/>
            <a:chExt cx="2903384" cy="552184"/>
          </a:xfrm>
        </p:grpSpPr>
        <p:sp>
          <p:nvSpPr>
            <p:cNvPr id="15" name="TextBox 73"/>
            <p:cNvSpPr txBox="1">
              <a:spLocks/>
            </p:cNvSpPr>
            <p:nvPr/>
          </p:nvSpPr>
          <p:spPr bwMode="auto">
            <a:xfrm>
              <a:off x="1451484" y="4185084"/>
              <a:ext cx="2351200" cy="461665"/>
            </a:xfrm>
            <a:prstGeom prst="rect">
              <a:avLst/>
            </a:prstGeom>
          </p:spPr>
          <p:txBody>
            <a:bodyPr wrap="square" lIns="0" tIns="0" rIns="144000" bIns="0" anchor="t" anchorCtr="0">
              <a:normAutofit fontScale="77500" lnSpcReduction="20000"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6" name="Freeform: Shape 82"/>
            <p:cNvSpPr>
              <a:spLocks/>
            </p:cNvSpPr>
            <p:nvPr/>
          </p:nvSpPr>
          <p:spPr bwMode="auto">
            <a:xfrm>
              <a:off x="3802684" y="4164769"/>
              <a:ext cx="552184" cy="55218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02859" y="1464627"/>
            <a:ext cx="1131428" cy="2470848"/>
            <a:chOff x="3302859" y="1464627"/>
            <a:chExt cx="1131428" cy="2470848"/>
          </a:xfrm>
        </p:grpSpPr>
        <p:sp>
          <p:nvSpPr>
            <p:cNvPr id="4" name="TextBox 76"/>
            <p:cNvSpPr txBox="1"/>
            <p:nvPr/>
          </p:nvSpPr>
          <p:spPr>
            <a:xfrm>
              <a:off x="3530018" y="3106544"/>
              <a:ext cx="677108" cy="392415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</a:t>
              </a:r>
            </a:p>
          </p:txBody>
        </p:sp>
        <p:sp>
          <p:nvSpPr>
            <p:cNvPr id="11" name="Freeform: Shape 21"/>
            <p:cNvSpPr/>
            <p:nvPr/>
          </p:nvSpPr>
          <p:spPr>
            <a:xfrm>
              <a:off x="3398261" y="1464627"/>
              <a:ext cx="940623" cy="1215135"/>
            </a:xfrm>
            <a:custGeom>
              <a:avLst/>
              <a:gdLst>
                <a:gd name="connsiteX0" fmla="*/ 0 w 1254164"/>
                <a:gd name="connsiteY0" fmla="*/ 0 h 1620180"/>
                <a:gd name="connsiteX1" fmla="*/ 627082 w 1254164"/>
                <a:gd name="connsiteY1" fmla="*/ 218405 h 1620180"/>
                <a:gd name="connsiteX2" fmla="*/ 1254164 w 1254164"/>
                <a:gd name="connsiteY2" fmla="*/ 0 h 1620180"/>
                <a:gd name="connsiteX3" fmla="*/ 1254164 w 1254164"/>
                <a:gd name="connsiteY3" fmla="*/ 1620180 h 1620180"/>
                <a:gd name="connsiteX4" fmla="*/ 0 w 1254164"/>
                <a:gd name="connsiteY4" fmla="*/ 1620180 h 1620180"/>
                <a:gd name="connsiteX5" fmla="*/ 0 w 1254164"/>
                <a:gd name="connsiteY5" fmla="*/ 0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164" h="1620180">
                  <a:moveTo>
                    <a:pt x="0" y="0"/>
                  </a:moveTo>
                  <a:lnTo>
                    <a:pt x="627082" y="218405"/>
                  </a:lnTo>
                  <a:lnTo>
                    <a:pt x="1254164" y="0"/>
                  </a:lnTo>
                  <a:lnTo>
                    <a:pt x="1254164" y="1620180"/>
                  </a:lnTo>
                  <a:lnTo>
                    <a:pt x="0" y="1620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360000" anchor="b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b="1" dirty="0">
                  <a:solidFill>
                    <a:schemeClr val="bg1"/>
                  </a:solidFill>
                </a:rPr>
                <a:t>标题文本</a:t>
              </a:r>
              <a:endParaRPr lang="en-US" altLang="zh-CN" b="1" dirty="0">
                <a:solidFill>
                  <a:schemeClr val="bg1"/>
                </a:solidFill>
              </a:endParaRPr>
            </a:p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b="1" dirty="0">
                  <a:solidFill>
                    <a:schemeClr val="bg1"/>
                  </a:solidFill>
                </a:rPr>
                <a:t>预设</a:t>
              </a:r>
            </a:p>
          </p:txBody>
        </p:sp>
        <p:sp>
          <p:nvSpPr>
            <p:cNvPr id="13" name="Freeform: Shape 18"/>
            <p:cNvSpPr/>
            <p:nvPr/>
          </p:nvSpPr>
          <p:spPr>
            <a:xfrm>
              <a:off x="3302859" y="2679762"/>
              <a:ext cx="1131428" cy="1255713"/>
            </a:xfrm>
            <a:custGeom>
              <a:avLst/>
              <a:gdLst>
                <a:gd name="connsiteX0" fmla="*/ 127203 w 1508570"/>
                <a:gd name="connsiteY0" fmla="*/ 0 h 1674284"/>
                <a:gd name="connsiteX1" fmla="*/ 1381367 w 1508570"/>
                <a:gd name="connsiteY1" fmla="*/ 0 h 1674284"/>
                <a:gd name="connsiteX2" fmla="*/ 1381367 w 1508570"/>
                <a:gd name="connsiteY2" fmla="*/ 919999 h 1674284"/>
                <a:gd name="connsiteX3" fmla="*/ 1508570 w 1508570"/>
                <a:gd name="connsiteY3" fmla="*/ 919999 h 1674284"/>
                <a:gd name="connsiteX4" fmla="*/ 754286 w 1508570"/>
                <a:gd name="connsiteY4" fmla="*/ 1674284 h 1674284"/>
                <a:gd name="connsiteX5" fmla="*/ 0 w 1508570"/>
                <a:gd name="connsiteY5" fmla="*/ 919999 h 1674284"/>
                <a:gd name="connsiteX6" fmla="*/ 127203 w 1508570"/>
                <a:gd name="connsiteY6" fmla="*/ 919999 h 1674284"/>
                <a:gd name="connsiteX7" fmla="*/ 127203 w 1508570"/>
                <a:gd name="connsiteY7" fmla="*/ 0 h 1674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8570" h="1674284">
                  <a:moveTo>
                    <a:pt x="127203" y="0"/>
                  </a:moveTo>
                  <a:lnTo>
                    <a:pt x="1381367" y="0"/>
                  </a:lnTo>
                  <a:lnTo>
                    <a:pt x="1381367" y="919999"/>
                  </a:lnTo>
                  <a:lnTo>
                    <a:pt x="1508570" y="919999"/>
                  </a:lnTo>
                  <a:lnTo>
                    <a:pt x="754286" y="1674284"/>
                  </a:lnTo>
                  <a:lnTo>
                    <a:pt x="0" y="919999"/>
                  </a:lnTo>
                  <a:lnTo>
                    <a:pt x="127203" y="919999"/>
                  </a:lnTo>
                  <a:lnTo>
                    <a:pt x="12720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b="1" dirty="0">
                  <a:solidFill>
                    <a:schemeClr val="bg1"/>
                  </a:solidFill>
                </a:rPr>
                <a:t>标题文本</a:t>
              </a:r>
              <a:br>
                <a:rPr lang="zh-CN" altLang="en-US" b="1" dirty="0">
                  <a:solidFill>
                    <a:schemeClr val="bg1"/>
                  </a:solidFill>
                </a:rPr>
              </a:br>
              <a:r>
                <a:rPr lang="zh-CN" altLang="en-US" b="1" dirty="0">
                  <a:solidFill>
                    <a:schemeClr val="bg1"/>
                  </a:solidFill>
                </a:rPr>
                <a:t>预设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36127" y="1464627"/>
            <a:ext cx="1131428" cy="2470849"/>
            <a:chOff x="4736127" y="1464627"/>
            <a:chExt cx="1131428" cy="2470849"/>
          </a:xfrm>
        </p:grpSpPr>
        <p:sp>
          <p:nvSpPr>
            <p:cNvPr id="5" name="TextBox 77"/>
            <p:cNvSpPr txBox="1"/>
            <p:nvPr/>
          </p:nvSpPr>
          <p:spPr>
            <a:xfrm>
              <a:off x="4953983" y="2073910"/>
              <a:ext cx="677108" cy="392415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</a:t>
              </a:r>
            </a:p>
          </p:txBody>
        </p:sp>
        <p:sp>
          <p:nvSpPr>
            <p:cNvPr id="6" name="TextBox 78"/>
            <p:cNvSpPr txBox="1"/>
            <p:nvPr/>
          </p:nvSpPr>
          <p:spPr>
            <a:xfrm>
              <a:off x="4953983" y="2992969"/>
              <a:ext cx="677108" cy="392415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</a:t>
              </a:r>
            </a:p>
          </p:txBody>
        </p:sp>
        <p:sp>
          <p:nvSpPr>
            <p:cNvPr id="12" name="Freeform: Shape 20"/>
            <p:cNvSpPr/>
            <p:nvPr/>
          </p:nvSpPr>
          <p:spPr>
            <a:xfrm>
              <a:off x="4831529" y="1464627"/>
              <a:ext cx="940623" cy="1101560"/>
            </a:xfrm>
            <a:custGeom>
              <a:avLst/>
              <a:gdLst>
                <a:gd name="connsiteX0" fmla="*/ 0 w 1254164"/>
                <a:gd name="connsiteY0" fmla="*/ 0 h 1468746"/>
                <a:gd name="connsiteX1" fmla="*/ 627082 w 1254164"/>
                <a:gd name="connsiteY1" fmla="*/ 218405 h 1468746"/>
                <a:gd name="connsiteX2" fmla="*/ 1254164 w 1254164"/>
                <a:gd name="connsiteY2" fmla="*/ 0 h 1468746"/>
                <a:gd name="connsiteX3" fmla="*/ 1254164 w 1254164"/>
                <a:gd name="connsiteY3" fmla="*/ 1468746 h 1468746"/>
                <a:gd name="connsiteX4" fmla="*/ 0 w 1254164"/>
                <a:gd name="connsiteY4" fmla="*/ 1468746 h 1468746"/>
                <a:gd name="connsiteX5" fmla="*/ 0 w 1254164"/>
                <a:gd name="connsiteY5" fmla="*/ 0 h 1468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164" h="1468746">
                  <a:moveTo>
                    <a:pt x="0" y="0"/>
                  </a:moveTo>
                  <a:lnTo>
                    <a:pt x="627082" y="218405"/>
                  </a:lnTo>
                  <a:lnTo>
                    <a:pt x="1254164" y="0"/>
                  </a:lnTo>
                  <a:lnTo>
                    <a:pt x="1254164" y="1468746"/>
                  </a:lnTo>
                  <a:lnTo>
                    <a:pt x="0" y="1468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360000" anchor="b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b="1" dirty="0">
                  <a:solidFill>
                    <a:schemeClr val="bg1"/>
                  </a:solidFill>
                </a:rPr>
                <a:t>标题文本</a:t>
              </a:r>
              <a:endParaRPr lang="en-US" altLang="zh-CN" b="1" dirty="0">
                <a:solidFill>
                  <a:schemeClr val="bg1"/>
                </a:solidFill>
              </a:endParaRPr>
            </a:p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b="1" dirty="0">
                  <a:solidFill>
                    <a:schemeClr val="bg1"/>
                  </a:solidFill>
                </a:rPr>
                <a:t>预设</a:t>
              </a:r>
            </a:p>
          </p:txBody>
        </p:sp>
        <p:sp>
          <p:nvSpPr>
            <p:cNvPr id="14" name="Freeform: Shape 17"/>
            <p:cNvSpPr/>
            <p:nvPr/>
          </p:nvSpPr>
          <p:spPr>
            <a:xfrm>
              <a:off x="4736127" y="2566187"/>
              <a:ext cx="1131428" cy="1369289"/>
            </a:xfrm>
            <a:custGeom>
              <a:avLst/>
              <a:gdLst>
                <a:gd name="connsiteX0" fmla="*/ 127203 w 1508570"/>
                <a:gd name="connsiteY0" fmla="*/ 0 h 1825718"/>
                <a:gd name="connsiteX1" fmla="*/ 1381367 w 1508570"/>
                <a:gd name="connsiteY1" fmla="*/ 0 h 1825718"/>
                <a:gd name="connsiteX2" fmla="*/ 1381367 w 1508570"/>
                <a:gd name="connsiteY2" fmla="*/ 1071433 h 1825718"/>
                <a:gd name="connsiteX3" fmla="*/ 1508570 w 1508570"/>
                <a:gd name="connsiteY3" fmla="*/ 1071433 h 1825718"/>
                <a:gd name="connsiteX4" fmla="*/ 754286 w 1508570"/>
                <a:gd name="connsiteY4" fmla="*/ 1825718 h 1825718"/>
                <a:gd name="connsiteX5" fmla="*/ 0 w 1508570"/>
                <a:gd name="connsiteY5" fmla="*/ 1071433 h 1825718"/>
                <a:gd name="connsiteX6" fmla="*/ 127203 w 1508570"/>
                <a:gd name="connsiteY6" fmla="*/ 1071433 h 1825718"/>
                <a:gd name="connsiteX7" fmla="*/ 127203 w 1508570"/>
                <a:gd name="connsiteY7" fmla="*/ 0 h 182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8570" h="1825718">
                  <a:moveTo>
                    <a:pt x="127203" y="0"/>
                  </a:moveTo>
                  <a:lnTo>
                    <a:pt x="1381367" y="0"/>
                  </a:lnTo>
                  <a:lnTo>
                    <a:pt x="1381367" y="1071433"/>
                  </a:lnTo>
                  <a:lnTo>
                    <a:pt x="1508570" y="1071433"/>
                  </a:lnTo>
                  <a:lnTo>
                    <a:pt x="754286" y="1825718"/>
                  </a:lnTo>
                  <a:lnTo>
                    <a:pt x="0" y="1071433"/>
                  </a:lnTo>
                  <a:lnTo>
                    <a:pt x="127203" y="1071433"/>
                  </a:lnTo>
                  <a:lnTo>
                    <a:pt x="127203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b="1">
                  <a:solidFill>
                    <a:schemeClr val="bg1"/>
                  </a:solidFill>
                </a:rPr>
                <a:t>标题文本</a:t>
              </a:r>
              <a:br>
                <a:rPr lang="zh-CN" altLang="en-US" b="1">
                  <a:solidFill>
                    <a:schemeClr val="bg1"/>
                  </a:solidFill>
                </a:rPr>
              </a:br>
              <a:r>
                <a:rPr lang="zh-CN" altLang="en-US" b="1">
                  <a:solidFill>
                    <a:schemeClr val="bg1"/>
                  </a:solidFill>
                </a:rPr>
                <a:t>预设</a:t>
              </a:r>
            </a:p>
          </p:txBody>
        </p: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7D59D076-8C08-4F7B-B469-B6DEAE0A91FE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教学总结</a:t>
            </a:r>
          </a:p>
        </p:txBody>
      </p:sp>
    </p:spTree>
    <p:extLst>
      <p:ext uri="{BB962C8B-B14F-4D97-AF65-F5344CB8AC3E}">
        <p14:creationId xmlns:p14="http://schemas.microsoft.com/office/powerpoint/2010/main" val="127495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D59406DB-1381-4E7C-9F46-6DF64B2F03CB}"/>
              </a:ext>
            </a:extLst>
          </p:cNvPr>
          <p:cNvSpPr txBox="1">
            <a:spLocks/>
          </p:cNvSpPr>
          <p:nvPr/>
        </p:nvSpPr>
        <p:spPr>
          <a:xfrm>
            <a:off x="3225614" y="518708"/>
            <a:ext cx="3383973" cy="561292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版权声明</a:t>
            </a:r>
            <a:endParaRPr lang="en-US" dirty="0">
              <a:solidFill>
                <a:srgbClr val="00000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2CABFB99-574B-48E7-8A3B-B6054E998997}"/>
              </a:ext>
            </a:extLst>
          </p:cNvPr>
          <p:cNvSpPr txBox="1">
            <a:spLocks/>
          </p:cNvSpPr>
          <p:nvPr/>
        </p:nvSpPr>
        <p:spPr>
          <a:xfrm>
            <a:off x="1891413" y="1306066"/>
            <a:ext cx="5577197" cy="333192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err="1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感谢您支持原创设计事业，支持设计版权产品</a:t>
            </a:r>
            <a:r>
              <a:rPr lang="en-US" sz="1800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！</a:t>
            </a: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A614B099-5F10-45E5-AC91-6BB71977BA9E}"/>
              </a:ext>
            </a:extLst>
          </p:cNvPr>
          <p:cNvSpPr txBox="1">
            <a:spLocks/>
          </p:cNvSpPr>
          <p:nvPr/>
        </p:nvSpPr>
        <p:spPr>
          <a:xfrm>
            <a:off x="467544" y="1887820"/>
            <a:ext cx="8424936" cy="3343910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sz="11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感谢您下载千图网</a:t>
            </a:r>
            <a:r>
              <a:rPr lang="zh-CN" altLang="en-US" sz="11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原创</a:t>
            </a:r>
            <a:r>
              <a:rPr lang="en-US" altLang="zh-CN" sz="11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r>
              <a:rPr lang="en-US" sz="11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en-US" sz="11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为了您和千图网以及原创作者的利益，请勿复制、传播、销售，否则将承担法律责任</a:t>
            </a:r>
            <a:r>
              <a:rPr lang="en-US" sz="11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！</a:t>
            </a:r>
          </a:p>
          <a:p>
            <a:pPr>
              <a:spcBef>
                <a:spcPts val="1200"/>
              </a:spcBef>
            </a:pPr>
            <a:r>
              <a:rPr lang="en-US" sz="11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千图网将对作品进行维权，按照传播下载次数的十倍进行索取赔偿</a:t>
            </a:r>
            <a:r>
              <a:rPr lang="zh-CN" altLang="en-US" sz="11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金</a:t>
            </a:r>
            <a:r>
              <a:rPr lang="en-US" sz="11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！</a:t>
            </a:r>
          </a:p>
          <a:p>
            <a:pPr>
              <a:spcBef>
                <a:spcPts val="1200"/>
              </a:spcBef>
            </a:pPr>
            <a:r>
              <a:rPr lang="en-US" sz="11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1、千图网网站出售的PPT模版是免版税类（RF：Royalty-free）正版受《中华人民共和国著作法》和《世界版权公约》的保护，作品的所有权、版权和著作权归千图网所有，您下载的是PPT模版素材使用权。</a:t>
            </a:r>
          </a:p>
          <a:p>
            <a:pPr>
              <a:spcBef>
                <a:spcPts val="1200"/>
              </a:spcBef>
            </a:pPr>
            <a:r>
              <a:rPr lang="en-US" sz="11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2、不得将千图网的PPT模版、PPT素材，本身用于再出售，或者出租、出借、转让、分销、发布或者作为礼物供他人使用，不得转授权、出卖、转让本协议或本协议中的权利。</a:t>
            </a:r>
          </a:p>
          <a:p>
            <a:pPr>
              <a:spcBef>
                <a:spcPts val="1200"/>
              </a:spcBef>
            </a:pPr>
            <a:r>
              <a:rPr lang="en-US" sz="11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3、禁止把作品纳入商标或服务标记。</a:t>
            </a:r>
          </a:p>
          <a:p>
            <a:pPr>
              <a:spcBef>
                <a:spcPts val="1200"/>
              </a:spcBef>
            </a:pPr>
            <a:r>
              <a:rPr lang="en-US" sz="11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4、禁止用户用下载格式在网上传播作品。或者作品可以让第三方单独付费或共享免费下载、或通过转移电话服务系统传播。</a:t>
            </a:r>
          </a:p>
        </p:txBody>
      </p:sp>
    </p:spTree>
    <p:extLst>
      <p:ext uri="{BB962C8B-B14F-4D97-AF65-F5344CB8AC3E}">
        <p14:creationId xmlns:p14="http://schemas.microsoft.com/office/powerpoint/2010/main" val="141982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sp>
        <p:nvSpPr>
          <p:cNvPr id="23" name="TextBox 7">
            <a:extLst>
              <a:ext uri="{FF2B5EF4-FFF2-40B4-BE49-F238E27FC236}">
                <a16:creationId xmlns:a16="http://schemas.microsoft.com/office/drawing/2014/main" id="{5F49E6E3-63FB-4004-9DD4-79A340C0F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920" y="2862514"/>
            <a:ext cx="5622719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汇报完毕  感谢观看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A5C1481-B600-40AD-9880-EF6C7802DD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606" y="424190"/>
            <a:ext cx="5104606" cy="5104606"/>
          </a:xfrm>
          <a:prstGeom prst="rect">
            <a:avLst/>
          </a:prstGeom>
        </p:spPr>
      </p:pic>
      <p:sp>
        <p:nvSpPr>
          <p:cNvPr id="14" name="TextBox 7">
            <a:extLst>
              <a:ext uri="{FF2B5EF4-FFF2-40B4-BE49-F238E27FC236}">
                <a16:creationId xmlns:a16="http://schemas.microsoft.com/office/drawing/2014/main" id="{EFA81C23-C177-4357-8B1F-8B51AD120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6881" y="227272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演示完毕 谢谢欣赏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B167E7B-9ED5-46E3-97EE-A73770899D5D}"/>
              </a:ext>
            </a:extLst>
          </p:cNvPr>
          <p:cNvSpPr/>
          <p:nvPr/>
        </p:nvSpPr>
        <p:spPr>
          <a:xfrm>
            <a:off x="5652120" y="1419622"/>
            <a:ext cx="16086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2019</a:t>
            </a:r>
            <a:endParaRPr lang="zh-CN" altLang="en-US" sz="6000" spc="300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656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2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8DF6B8F-C103-4E93-8279-4A8DC54334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606" y="424190"/>
            <a:ext cx="5104606" cy="5104606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ACCFBEFC-9B18-4896-9EEC-EC4E687FD0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912" y="227272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教学分析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E2322B3-128E-4E80-9EDF-0E1698BD7E05}"/>
              </a:ext>
            </a:extLst>
          </p:cNvPr>
          <p:cNvSpPr/>
          <p:nvPr/>
        </p:nvSpPr>
        <p:spPr>
          <a:xfrm>
            <a:off x="6084168" y="1419622"/>
            <a:ext cx="16086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6000" spc="300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088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9">
            <a:extLst>
              <a:ext uri="{FF2B5EF4-FFF2-40B4-BE49-F238E27FC236}">
                <a16:creationId xmlns:a16="http://schemas.microsoft.com/office/drawing/2014/main" id="{8F2C321F-5973-437B-B783-1C32B5EBAC68}"/>
              </a:ext>
            </a:extLst>
          </p:cNvPr>
          <p:cNvGrpSpPr/>
          <p:nvPr/>
        </p:nvGrpSpPr>
        <p:grpSpPr>
          <a:xfrm>
            <a:off x="3547187" y="2377709"/>
            <a:ext cx="1892501" cy="1791710"/>
            <a:chOff x="3567113" y="2686050"/>
            <a:chExt cx="1997075" cy="1890713"/>
          </a:xfrm>
        </p:grpSpPr>
        <p:sp>
          <p:nvSpPr>
            <p:cNvPr id="59" name="Freeform: Shape 40">
              <a:extLst>
                <a:ext uri="{FF2B5EF4-FFF2-40B4-BE49-F238E27FC236}">
                  <a16:creationId xmlns:a16="http://schemas.microsoft.com/office/drawing/2014/main" id="{33FC7C2F-17E7-47EE-BFFE-0A4758F9F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113" y="3463925"/>
              <a:ext cx="1003300" cy="1112838"/>
            </a:xfrm>
            <a:custGeom>
              <a:avLst/>
              <a:gdLst/>
              <a:ahLst/>
              <a:cxnLst>
                <a:cxn ang="0">
                  <a:pos x="632" y="504"/>
                </a:cxn>
                <a:cxn ang="0">
                  <a:pos x="0" y="0"/>
                </a:cxn>
                <a:cxn ang="0">
                  <a:pos x="632" y="701"/>
                </a:cxn>
                <a:cxn ang="0">
                  <a:pos x="632" y="504"/>
                </a:cxn>
                <a:cxn ang="0">
                  <a:pos x="632" y="504"/>
                </a:cxn>
                <a:cxn ang="0">
                  <a:pos x="632" y="504"/>
                </a:cxn>
              </a:cxnLst>
              <a:rect l="0" t="0" r="r" b="b"/>
              <a:pathLst>
                <a:path w="632" h="701">
                  <a:moveTo>
                    <a:pt x="632" y="504"/>
                  </a:moveTo>
                  <a:lnTo>
                    <a:pt x="0" y="0"/>
                  </a:lnTo>
                  <a:lnTo>
                    <a:pt x="632" y="701"/>
                  </a:lnTo>
                  <a:lnTo>
                    <a:pt x="632" y="504"/>
                  </a:lnTo>
                  <a:lnTo>
                    <a:pt x="632" y="504"/>
                  </a:lnTo>
                  <a:lnTo>
                    <a:pt x="632" y="50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41">
              <a:extLst>
                <a:ext uri="{FF2B5EF4-FFF2-40B4-BE49-F238E27FC236}">
                  <a16:creationId xmlns:a16="http://schemas.microsoft.com/office/drawing/2014/main" id="{47C1C114-C080-41BF-A47A-D7CC9F218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3473450"/>
              <a:ext cx="993775" cy="1103313"/>
            </a:xfrm>
            <a:custGeom>
              <a:avLst/>
              <a:gdLst/>
              <a:ahLst/>
              <a:cxnLst>
                <a:cxn ang="0">
                  <a:pos x="0" y="498"/>
                </a:cxn>
                <a:cxn ang="0">
                  <a:pos x="626" y="0"/>
                </a:cxn>
                <a:cxn ang="0">
                  <a:pos x="0" y="695"/>
                </a:cxn>
                <a:cxn ang="0">
                  <a:pos x="0" y="498"/>
                </a:cxn>
                <a:cxn ang="0">
                  <a:pos x="0" y="498"/>
                </a:cxn>
                <a:cxn ang="0">
                  <a:pos x="0" y="498"/>
                </a:cxn>
              </a:cxnLst>
              <a:rect l="0" t="0" r="r" b="b"/>
              <a:pathLst>
                <a:path w="626" h="695">
                  <a:moveTo>
                    <a:pt x="0" y="498"/>
                  </a:moveTo>
                  <a:lnTo>
                    <a:pt x="626" y="0"/>
                  </a:lnTo>
                  <a:lnTo>
                    <a:pt x="0" y="695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49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42">
              <a:extLst>
                <a:ext uri="{FF2B5EF4-FFF2-40B4-BE49-F238E27FC236}">
                  <a16:creationId xmlns:a16="http://schemas.microsoft.com/office/drawing/2014/main" id="{0D39265F-A1DD-4153-AFA1-6BA5D2BD8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113" y="2686050"/>
              <a:ext cx="1997075" cy="1577975"/>
            </a:xfrm>
            <a:custGeom>
              <a:avLst/>
              <a:gdLst/>
              <a:ahLst/>
              <a:cxnLst>
                <a:cxn ang="0">
                  <a:pos x="0" y="490"/>
                </a:cxn>
                <a:cxn ang="0">
                  <a:pos x="632" y="0"/>
                </a:cxn>
                <a:cxn ang="0">
                  <a:pos x="1258" y="496"/>
                </a:cxn>
                <a:cxn ang="0">
                  <a:pos x="632" y="994"/>
                </a:cxn>
                <a:cxn ang="0">
                  <a:pos x="33" y="518"/>
                </a:cxn>
                <a:cxn ang="0">
                  <a:pos x="0" y="490"/>
                </a:cxn>
              </a:cxnLst>
              <a:rect l="0" t="0" r="r" b="b"/>
              <a:pathLst>
                <a:path w="1258" h="994">
                  <a:moveTo>
                    <a:pt x="0" y="490"/>
                  </a:moveTo>
                  <a:lnTo>
                    <a:pt x="632" y="0"/>
                  </a:lnTo>
                  <a:lnTo>
                    <a:pt x="1258" y="496"/>
                  </a:lnTo>
                  <a:lnTo>
                    <a:pt x="632" y="994"/>
                  </a:lnTo>
                  <a:lnTo>
                    <a:pt x="33" y="518"/>
                  </a:lnTo>
                  <a:lnTo>
                    <a:pt x="0" y="49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43">
            <a:extLst>
              <a:ext uri="{FF2B5EF4-FFF2-40B4-BE49-F238E27FC236}">
                <a16:creationId xmlns:a16="http://schemas.microsoft.com/office/drawing/2014/main" id="{09182C32-493D-4708-8A86-33CD1D3F50DC}"/>
              </a:ext>
            </a:extLst>
          </p:cNvPr>
          <p:cNvGrpSpPr/>
          <p:nvPr/>
        </p:nvGrpSpPr>
        <p:grpSpPr>
          <a:xfrm>
            <a:off x="3375688" y="2392474"/>
            <a:ext cx="2244524" cy="1397563"/>
            <a:chOff x="3386138" y="2730500"/>
            <a:chExt cx="2368550" cy="1474788"/>
          </a:xfrm>
          <a:effectLst/>
        </p:grpSpPr>
        <p:sp>
          <p:nvSpPr>
            <p:cNvPr id="56" name="Freeform: Shape 44">
              <a:extLst>
                <a:ext uri="{FF2B5EF4-FFF2-40B4-BE49-F238E27FC236}">
                  <a16:creationId xmlns:a16="http://schemas.microsoft.com/office/drawing/2014/main" id="{835E24FD-5259-4B8A-97FC-8C0664CA6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6138" y="2730500"/>
              <a:ext cx="2368550" cy="1135063"/>
            </a:xfrm>
            <a:custGeom>
              <a:avLst/>
              <a:gdLst/>
              <a:ahLst/>
              <a:cxnLst>
                <a:cxn ang="0">
                  <a:pos x="1492" y="214"/>
                </a:cxn>
                <a:cxn ang="0">
                  <a:pos x="745" y="0"/>
                </a:cxn>
                <a:cxn ang="0">
                  <a:pos x="0" y="215"/>
                </a:cxn>
                <a:cxn ang="0">
                  <a:pos x="746" y="715"/>
                </a:cxn>
                <a:cxn ang="0">
                  <a:pos x="1492" y="214"/>
                </a:cxn>
                <a:cxn ang="0">
                  <a:pos x="1492" y="214"/>
                </a:cxn>
                <a:cxn ang="0">
                  <a:pos x="1492" y="214"/>
                </a:cxn>
              </a:cxnLst>
              <a:rect l="0" t="0" r="r" b="b"/>
              <a:pathLst>
                <a:path w="1492" h="715">
                  <a:moveTo>
                    <a:pt x="1492" y="214"/>
                  </a:moveTo>
                  <a:lnTo>
                    <a:pt x="745" y="0"/>
                  </a:lnTo>
                  <a:lnTo>
                    <a:pt x="0" y="215"/>
                  </a:lnTo>
                  <a:lnTo>
                    <a:pt x="746" y="715"/>
                  </a:lnTo>
                  <a:lnTo>
                    <a:pt x="1492" y="214"/>
                  </a:lnTo>
                  <a:lnTo>
                    <a:pt x="1492" y="214"/>
                  </a:lnTo>
                  <a:lnTo>
                    <a:pt x="1492" y="21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45">
              <a:extLst>
                <a:ext uri="{FF2B5EF4-FFF2-40B4-BE49-F238E27FC236}">
                  <a16:creationId xmlns:a16="http://schemas.microsoft.com/office/drawing/2014/main" id="{26694EE8-FA71-4387-82B4-757116824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6138" y="3071813"/>
              <a:ext cx="1195388" cy="1133475"/>
            </a:xfrm>
            <a:custGeom>
              <a:avLst/>
              <a:gdLst/>
              <a:ahLst/>
              <a:cxnLst>
                <a:cxn ang="0">
                  <a:pos x="746" y="714"/>
                </a:cxn>
                <a:cxn ang="0">
                  <a:pos x="753" y="451"/>
                </a:cxn>
                <a:cxn ang="0">
                  <a:pos x="0" y="0"/>
                </a:cxn>
                <a:cxn ang="0">
                  <a:pos x="101" y="201"/>
                </a:cxn>
                <a:cxn ang="0">
                  <a:pos x="746" y="714"/>
                </a:cxn>
                <a:cxn ang="0">
                  <a:pos x="746" y="714"/>
                </a:cxn>
                <a:cxn ang="0">
                  <a:pos x="746" y="714"/>
                </a:cxn>
              </a:cxnLst>
              <a:rect l="0" t="0" r="r" b="b"/>
              <a:pathLst>
                <a:path w="753" h="714">
                  <a:moveTo>
                    <a:pt x="746" y="714"/>
                  </a:moveTo>
                  <a:lnTo>
                    <a:pt x="753" y="451"/>
                  </a:lnTo>
                  <a:lnTo>
                    <a:pt x="0" y="0"/>
                  </a:lnTo>
                  <a:lnTo>
                    <a:pt x="101" y="201"/>
                  </a:lnTo>
                  <a:lnTo>
                    <a:pt x="746" y="714"/>
                  </a:lnTo>
                  <a:lnTo>
                    <a:pt x="746" y="714"/>
                  </a:lnTo>
                  <a:lnTo>
                    <a:pt x="746" y="71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46">
              <a:extLst>
                <a:ext uri="{FF2B5EF4-FFF2-40B4-BE49-F238E27FC236}">
                  <a16:creationId xmlns:a16="http://schemas.microsoft.com/office/drawing/2014/main" id="{B53AE43A-591D-4ACE-B880-DFD2F95A8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3071813"/>
              <a:ext cx="1184275" cy="1133475"/>
            </a:xfrm>
            <a:custGeom>
              <a:avLst/>
              <a:gdLst/>
              <a:ahLst/>
              <a:cxnLst>
                <a:cxn ang="0">
                  <a:pos x="0" y="714"/>
                </a:cxn>
                <a:cxn ang="0">
                  <a:pos x="7" y="451"/>
                </a:cxn>
                <a:cxn ang="0">
                  <a:pos x="746" y="0"/>
                </a:cxn>
                <a:cxn ang="0">
                  <a:pos x="644" y="195"/>
                </a:cxn>
                <a:cxn ang="0">
                  <a:pos x="0" y="714"/>
                </a:cxn>
                <a:cxn ang="0">
                  <a:pos x="0" y="714"/>
                </a:cxn>
                <a:cxn ang="0">
                  <a:pos x="0" y="714"/>
                </a:cxn>
              </a:cxnLst>
              <a:rect l="0" t="0" r="r" b="b"/>
              <a:pathLst>
                <a:path w="746" h="714">
                  <a:moveTo>
                    <a:pt x="0" y="714"/>
                  </a:moveTo>
                  <a:lnTo>
                    <a:pt x="7" y="451"/>
                  </a:lnTo>
                  <a:lnTo>
                    <a:pt x="746" y="0"/>
                  </a:lnTo>
                  <a:lnTo>
                    <a:pt x="644" y="195"/>
                  </a:lnTo>
                  <a:lnTo>
                    <a:pt x="0" y="714"/>
                  </a:lnTo>
                  <a:lnTo>
                    <a:pt x="0" y="714"/>
                  </a:lnTo>
                  <a:lnTo>
                    <a:pt x="0" y="71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47">
            <a:extLst>
              <a:ext uri="{FF2B5EF4-FFF2-40B4-BE49-F238E27FC236}">
                <a16:creationId xmlns:a16="http://schemas.microsoft.com/office/drawing/2014/main" id="{F1361B3D-0C81-4DA4-BC3C-3C607A330673}"/>
              </a:ext>
            </a:extLst>
          </p:cNvPr>
          <p:cNvGrpSpPr/>
          <p:nvPr/>
        </p:nvGrpSpPr>
        <p:grpSpPr>
          <a:xfrm>
            <a:off x="3375689" y="1841869"/>
            <a:ext cx="2244525" cy="1406589"/>
            <a:chOff x="3386138" y="2149475"/>
            <a:chExt cx="2368550" cy="1484313"/>
          </a:xfrm>
          <a:effectLst/>
        </p:grpSpPr>
        <p:sp>
          <p:nvSpPr>
            <p:cNvPr id="53" name="Freeform: Shape 48">
              <a:extLst>
                <a:ext uri="{FF2B5EF4-FFF2-40B4-BE49-F238E27FC236}">
                  <a16:creationId xmlns:a16="http://schemas.microsoft.com/office/drawing/2014/main" id="{B4F1FEB6-1A7E-4DDC-9D78-7FB54DD85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6138" y="2579688"/>
              <a:ext cx="1184275" cy="1054100"/>
            </a:xfrm>
            <a:custGeom>
              <a:avLst/>
              <a:gdLst/>
              <a:ahLst/>
              <a:cxnLst>
                <a:cxn ang="0">
                  <a:pos x="746" y="266"/>
                </a:cxn>
                <a:cxn ang="0">
                  <a:pos x="743" y="664"/>
                </a:cxn>
                <a:cxn ang="0">
                  <a:pos x="0" y="266"/>
                </a:cxn>
                <a:cxn ang="0">
                  <a:pos x="190" y="0"/>
                </a:cxn>
                <a:cxn ang="0">
                  <a:pos x="746" y="266"/>
                </a:cxn>
                <a:cxn ang="0">
                  <a:pos x="746" y="266"/>
                </a:cxn>
                <a:cxn ang="0">
                  <a:pos x="746" y="266"/>
                </a:cxn>
              </a:cxnLst>
              <a:rect l="0" t="0" r="r" b="b"/>
              <a:pathLst>
                <a:path w="746" h="664">
                  <a:moveTo>
                    <a:pt x="746" y="266"/>
                  </a:moveTo>
                  <a:lnTo>
                    <a:pt x="743" y="664"/>
                  </a:lnTo>
                  <a:lnTo>
                    <a:pt x="0" y="266"/>
                  </a:lnTo>
                  <a:lnTo>
                    <a:pt x="190" y="0"/>
                  </a:lnTo>
                  <a:lnTo>
                    <a:pt x="746" y="266"/>
                  </a:lnTo>
                  <a:lnTo>
                    <a:pt x="746" y="266"/>
                  </a:lnTo>
                  <a:lnTo>
                    <a:pt x="746" y="266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49">
              <a:extLst>
                <a:ext uri="{FF2B5EF4-FFF2-40B4-BE49-F238E27FC236}">
                  <a16:creationId xmlns:a16="http://schemas.microsoft.com/office/drawing/2014/main" id="{AE9ACF1B-3DDF-462D-9F9C-C15725248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2579688"/>
              <a:ext cx="1184275" cy="1054100"/>
            </a:xfrm>
            <a:custGeom>
              <a:avLst/>
              <a:gdLst/>
              <a:ahLst/>
              <a:cxnLst>
                <a:cxn ang="0">
                  <a:pos x="3" y="266"/>
                </a:cxn>
                <a:cxn ang="0">
                  <a:pos x="0" y="664"/>
                </a:cxn>
                <a:cxn ang="0">
                  <a:pos x="746" y="266"/>
                </a:cxn>
                <a:cxn ang="0">
                  <a:pos x="555" y="0"/>
                </a:cxn>
                <a:cxn ang="0">
                  <a:pos x="3" y="266"/>
                </a:cxn>
                <a:cxn ang="0">
                  <a:pos x="3" y="266"/>
                </a:cxn>
                <a:cxn ang="0">
                  <a:pos x="3" y="266"/>
                </a:cxn>
              </a:cxnLst>
              <a:rect l="0" t="0" r="r" b="b"/>
              <a:pathLst>
                <a:path w="746" h="664">
                  <a:moveTo>
                    <a:pt x="3" y="266"/>
                  </a:moveTo>
                  <a:lnTo>
                    <a:pt x="0" y="664"/>
                  </a:lnTo>
                  <a:lnTo>
                    <a:pt x="746" y="266"/>
                  </a:lnTo>
                  <a:lnTo>
                    <a:pt x="555" y="0"/>
                  </a:lnTo>
                  <a:lnTo>
                    <a:pt x="3" y="266"/>
                  </a:lnTo>
                  <a:lnTo>
                    <a:pt x="3" y="266"/>
                  </a:lnTo>
                  <a:lnTo>
                    <a:pt x="3" y="2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50">
              <a:extLst>
                <a:ext uri="{FF2B5EF4-FFF2-40B4-BE49-F238E27FC236}">
                  <a16:creationId xmlns:a16="http://schemas.microsoft.com/office/drawing/2014/main" id="{D49AC207-FBA0-4F65-BA26-8DF80CEE9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763" y="2149475"/>
              <a:ext cx="1766888" cy="852488"/>
            </a:xfrm>
            <a:custGeom>
              <a:avLst/>
              <a:gdLst/>
              <a:ahLst/>
              <a:cxnLst>
                <a:cxn ang="0">
                  <a:pos x="0" y="268"/>
                </a:cxn>
                <a:cxn ang="0">
                  <a:pos x="556" y="0"/>
                </a:cxn>
                <a:cxn ang="0">
                  <a:pos x="1113" y="268"/>
                </a:cxn>
                <a:cxn ang="0">
                  <a:pos x="556" y="537"/>
                </a:cxn>
                <a:cxn ang="0">
                  <a:pos x="0" y="268"/>
                </a:cxn>
                <a:cxn ang="0">
                  <a:pos x="0" y="268"/>
                </a:cxn>
              </a:cxnLst>
              <a:rect l="0" t="0" r="r" b="b"/>
              <a:pathLst>
                <a:path w="1113" h="537">
                  <a:moveTo>
                    <a:pt x="0" y="268"/>
                  </a:moveTo>
                  <a:lnTo>
                    <a:pt x="556" y="0"/>
                  </a:lnTo>
                  <a:lnTo>
                    <a:pt x="1113" y="268"/>
                  </a:lnTo>
                  <a:lnTo>
                    <a:pt x="556" y="537"/>
                  </a:lnTo>
                  <a:lnTo>
                    <a:pt x="0" y="268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Group 51">
            <a:extLst>
              <a:ext uri="{FF2B5EF4-FFF2-40B4-BE49-F238E27FC236}">
                <a16:creationId xmlns:a16="http://schemas.microsoft.com/office/drawing/2014/main" id="{43114571-EE9A-4B93-93BF-1FB4B6E4367A}"/>
              </a:ext>
            </a:extLst>
          </p:cNvPr>
          <p:cNvGrpSpPr/>
          <p:nvPr/>
        </p:nvGrpSpPr>
        <p:grpSpPr>
          <a:xfrm>
            <a:off x="3736739" y="1194990"/>
            <a:ext cx="1522427" cy="1283231"/>
            <a:chOff x="3767138" y="1466850"/>
            <a:chExt cx="1606551" cy="1354138"/>
          </a:xfrm>
          <a:effectLst/>
        </p:grpSpPr>
        <p:sp>
          <p:nvSpPr>
            <p:cNvPr id="51" name="Freeform: Shape 52">
              <a:extLst>
                <a:ext uri="{FF2B5EF4-FFF2-40B4-BE49-F238E27FC236}">
                  <a16:creationId xmlns:a16="http://schemas.microsoft.com/office/drawing/2014/main" id="{5BB40EDE-B549-4B76-A2E0-B153480A6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1466850"/>
              <a:ext cx="823913" cy="1354138"/>
            </a:xfrm>
            <a:custGeom>
              <a:avLst/>
              <a:gdLst/>
              <a:ahLst/>
              <a:cxnLst>
                <a:cxn ang="0">
                  <a:pos x="519" y="853"/>
                </a:cxn>
                <a:cxn ang="0">
                  <a:pos x="0" y="621"/>
                </a:cxn>
                <a:cxn ang="0">
                  <a:pos x="516" y="0"/>
                </a:cxn>
                <a:cxn ang="0">
                  <a:pos x="519" y="853"/>
                </a:cxn>
                <a:cxn ang="0">
                  <a:pos x="519" y="853"/>
                </a:cxn>
                <a:cxn ang="0">
                  <a:pos x="519" y="853"/>
                </a:cxn>
              </a:cxnLst>
              <a:rect l="0" t="0" r="r" b="b"/>
              <a:pathLst>
                <a:path w="519" h="853">
                  <a:moveTo>
                    <a:pt x="519" y="853"/>
                  </a:moveTo>
                  <a:lnTo>
                    <a:pt x="0" y="621"/>
                  </a:lnTo>
                  <a:lnTo>
                    <a:pt x="516" y="0"/>
                  </a:lnTo>
                  <a:lnTo>
                    <a:pt x="519" y="853"/>
                  </a:lnTo>
                  <a:lnTo>
                    <a:pt x="519" y="853"/>
                  </a:lnTo>
                  <a:lnTo>
                    <a:pt x="519" y="853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53">
              <a:extLst>
                <a:ext uri="{FF2B5EF4-FFF2-40B4-BE49-F238E27FC236}">
                  <a16:creationId xmlns:a16="http://schemas.microsoft.com/office/drawing/2014/main" id="{417C21A1-15BF-4330-8B6F-450DED669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1526" y="1466850"/>
              <a:ext cx="792163" cy="1354138"/>
            </a:xfrm>
            <a:custGeom>
              <a:avLst/>
              <a:gdLst/>
              <a:ahLst/>
              <a:cxnLst>
                <a:cxn ang="0">
                  <a:pos x="1" y="853"/>
                </a:cxn>
                <a:cxn ang="0">
                  <a:pos x="499" y="632"/>
                </a:cxn>
                <a:cxn ang="0">
                  <a:pos x="0" y="0"/>
                </a:cxn>
                <a:cxn ang="0">
                  <a:pos x="1" y="853"/>
                </a:cxn>
                <a:cxn ang="0">
                  <a:pos x="1" y="853"/>
                </a:cxn>
                <a:cxn ang="0">
                  <a:pos x="1" y="853"/>
                </a:cxn>
              </a:cxnLst>
              <a:rect l="0" t="0" r="r" b="b"/>
              <a:pathLst>
                <a:path w="499" h="853">
                  <a:moveTo>
                    <a:pt x="1" y="853"/>
                  </a:moveTo>
                  <a:lnTo>
                    <a:pt x="499" y="632"/>
                  </a:lnTo>
                  <a:lnTo>
                    <a:pt x="0" y="0"/>
                  </a:lnTo>
                  <a:lnTo>
                    <a:pt x="1" y="853"/>
                  </a:lnTo>
                  <a:lnTo>
                    <a:pt x="1" y="853"/>
                  </a:lnTo>
                  <a:lnTo>
                    <a:pt x="1" y="85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D1FA51D-890B-448B-A26D-3E7576391C74}"/>
              </a:ext>
            </a:extLst>
          </p:cNvPr>
          <p:cNvGrpSpPr/>
          <p:nvPr/>
        </p:nvGrpSpPr>
        <p:grpSpPr>
          <a:xfrm>
            <a:off x="928032" y="995375"/>
            <a:ext cx="7241069" cy="3342282"/>
            <a:chOff x="928032" y="995375"/>
            <a:chExt cx="7241069" cy="3342282"/>
          </a:xfrm>
        </p:grpSpPr>
        <p:sp>
          <p:nvSpPr>
            <p:cNvPr id="8" name="Arrow: Right 54">
              <a:extLst>
                <a:ext uri="{FF2B5EF4-FFF2-40B4-BE49-F238E27FC236}">
                  <a16:creationId xmlns:a16="http://schemas.microsoft.com/office/drawing/2014/main" id="{96171922-504F-4EFA-85D2-6BF2CDB74C6D}"/>
                </a:ext>
              </a:extLst>
            </p:cNvPr>
            <p:cNvSpPr>
              <a:spLocks/>
            </p:cNvSpPr>
            <p:nvPr/>
          </p:nvSpPr>
          <p:spPr bwMode="gray">
            <a:xfrm rot="8116892" flipV="1">
              <a:off x="4921912" y="1549297"/>
              <a:ext cx="403331" cy="179678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3">
              <a:extLst>
                <a:ext uri="{FF2B5EF4-FFF2-40B4-BE49-F238E27FC236}">
                  <a16:creationId xmlns:a16="http://schemas.microsoft.com/office/drawing/2014/main" id="{33D0D901-F35F-43FF-A4D1-9D75CB0EE1D0}"/>
                </a:ext>
              </a:extLst>
            </p:cNvPr>
            <p:cNvGrpSpPr/>
            <p:nvPr/>
          </p:nvGrpSpPr>
          <p:grpSpPr>
            <a:xfrm>
              <a:off x="5808961" y="3085555"/>
              <a:ext cx="513462" cy="513462"/>
              <a:chOff x="7745281" y="4114073"/>
              <a:chExt cx="684616" cy="684616"/>
            </a:xfrm>
          </p:grpSpPr>
          <p:sp>
            <p:nvSpPr>
              <p:cNvPr id="45" name="Oval 56">
                <a:extLst>
                  <a:ext uri="{FF2B5EF4-FFF2-40B4-BE49-F238E27FC236}">
                    <a16:creationId xmlns:a16="http://schemas.microsoft.com/office/drawing/2014/main" id="{1BC6D775-5D1D-48DA-B5B4-2338F744AB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45281" y="4114073"/>
                <a:ext cx="684616" cy="684616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Group 67">
                <a:extLst>
                  <a:ext uri="{FF2B5EF4-FFF2-40B4-BE49-F238E27FC236}">
                    <a16:creationId xmlns:a16="http://schemas.microsoft.com/office/drawing/2014/main" id="{2319EC75-89EB-42D1-8ABF-FA59663D61E6}"/>
                  </a:ext>
                </a:extLst>
              </p:cNvPr>
              <p:cNvGrpSpPr/>
              <p:nvPr/>
            </p:nvGrpSpPr>
            <p:grpSpPr>
              <a:xfrm>
                <a:off x="7911353" y="4302699"/>
                <a:ext cx="352474" cy="307389"/>
                <a:chOff x="1941513" y="1882774"/>
                <a:chExt cx="273051" cy="238125"/>
              </a:xfrm>
              <a:solidFill>
                <a:schemeClr val="bg1"/>
              </a:solidFill>
            </p:grpSpPr>
            <p:sp>
              <p:nvSpPr>
                <p:cNvPr id="47" name="Freeform: Shape 68">
                  <a:extLst>
                    <a:ext uri="{FF2B5EF4-FFF2-40B4-BE49-F238E27FC236}">
                      <a16:creationId xmlns:a16="http://schemas.microsoft.com/office/drawing/2014/main" id="{E136BFA5-1A94-4D85-A401-1E7F18006A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4213" y="2038349"/>
                  <a:ext cx="74613" cy="82550"/>
                </a:xfrm>
                <a:custGeom>
                  <a:avLst/>
                  <a:gdLst/>
                  <a:ahLst/>
                  <a:cxnLst>
                    <a:cxn ang="0">
                      <a:pos x="33" y="30"/>
                    </a:cxn>
                    <a:cxn ang="0">
                      <a:pos x="28" y="36"/>
                    </a:cxn>
                    <a:cxn ang="0">
                      <a:pos x="5" y="36"/>
                    </a:cxn>
                    <a:cxn ang="0">
                      <a:pos x="0" y="30"/>
                    </a:cxn>
                    <a:cxn ang="0">
                      <a:pos x="0" y="5"/>
                    </a:cxn>
                    <a:cxn ang="0">
                      <a:pos x="5" y="0"/>
                    </a:cxn>
                    <a:cxn ang="0">
                      <a:pos x="28" y="0"/>
                    </a:cxn>
                    <a:cxn ang="0">
                      <a:pos x="33" y="5"/>
                    </a:cxn>
                    <a:cxn ang="0">
                      <a:pos x="33" y="30"/>
                    </a:cxn>
                  </a:cxnLst>
                  <a:rect l="0" t="0" r="r" b="b"/>
                  <a:pathLst>
                    <a:path w="33" h="36">
                      <a:moveTo>
                        <a:pt x="33" y="30"/>
                      </a:moveTo>
                      <a:cubicBezTo>
                        <a:pt x="33" y="33"/>
                        <a:pt x="31" y="36"/>
                        <a:pt x="28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2" y="36"/>
                        <a:pt x="0" y="33"/>
                        <a:pt x="0" y="3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3" y="2"/>
                        <a:pt x="33" y="5"/>
                      </a:cubicBezTo>
                      <a:lnTo>
                        <a:pt x="33" y="3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69">
                  <a:extLst>
                    <a:ext uri="{FF2B5EF4-FFF2-40B4-BE49-F238E27FC236}">
                      <a16:creationId xmlns:a16="http://schemas.microsoft.com/office/drawing/2014/main" id="{381E851A-2415-4F15-94B3-3AD5974577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44701" y="2009774"/>
                  <a:ext cx="77788" cy="111125"/>
                </a:xfrm>
                <a:custGeom>
                  <a:avLst/>
                  <a:gdLst/>
                  <a:ahLst/>
                  <a:cxnLst>
                    <a:cxn ang="0">
                      <a:pos x="34" y="43"/>
                    </a:cxn>
                    <a:cxn ang="0">
                      <a:pos x="28" y="49"/>
                    </a:cxn>
                    <a:cxn ang="0">
                      <a:pos x="6" y="49"/>
                    </a:cxn>
                    <a:cxn ang="0">
                      <a:pos x="0" y="43"/>
                    </a:cxn>
                    <a:cxn ang="0">
                      <a:pos x="0" y="5"/>
                    </a:cxn>
                    <a:cxn ang="0">
                      <a:pos x="6" y="0"/>
                    </a:cxn>
                    <a:cxn ang="0">
                      <a:pos x="28" y="0"/>
                    </a:cxn>
                    <a:cxn ang="0">
                      <a:pos x="34" y="5"/>
                    </a:cxn>
                    <a:cxn ang="0">
                      <a:pos x="34" y="43"/>
                    </a:cxn>
                  </a:cxnLst>
                  <a:rect l="0" t="0" r="r" b="b"/>
                  <a:pathLst>
                    <a:path w="34" h="49">
                      <a:moveTo>
                        <a:pt x="34" y="43"/>
                      </a:moveTo>
                      <a:cubicBezTo>
                        <a:pt x="34" y="46"/>
                        <a:pt x="31" y="49"/>
                        <a:pt x="28" y="49"/>
                      </a:cubicBezTo>
                      <a:cubicBezTo>
                        <a:pt x="6" y="49"/>
                        <a:pt x="6" y="49"/>
                        <a:pt x="6" y="49"/>
                      </a:cubicBezTo>
                      <a:cubicBezTo>
                        <a:pt x="3" y="49"/>
                        <a:pt x="0" y="46"/>
                        <a:pt x="0" y="43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4" y="2"/>
                        <a:pt x="34" y="5"/>
                      </a:cubicBezTo>
                      <a:lnTo>
                        <a:pt x="34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70">
                  <a:extLst>
                    <a:ext uri="{FF2B5EF4-FFF2-40B4-BE49-F238E27FC236}">
                      <a16:creationId xmlns:a16="http://schemas.microsoft.com/office/drawing/2014/main" id="{3BB3038D-C38C-459C-9A54-3886E07B59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6776" y="1974849"/>
                  <a:ext cx="77788" cy="146050"/>
                </a:xfrm>
                <a:custGeom>
                  <a:avLst/>
                  <a:gdLst/>
                  <a:ahLst/>
                  <a:cxnLst>
                    <a:cxn ang="0">
                      <a:pos x="34" y="58"/>
                    </a:cxn>
                    <a:cxn ang="0">
                      <a:pos x="28" y="64"/>
                    </a:cxn>
                    <a:cxn ang="0">
                      <a:pos x="6" y="64"/>
                    </a:cxn>
                    <a:cxn ang="0">
                      <a:pos x="0" y="58"/>
                    </a:cxn>
                    <a:cxn ang="0">
                      <a:pos x="0" y="6"/>
                    </a:cxn>
                    <a:cxn ang="0">
                      <a:pos x="6" y="0"/>
                    </a:cxn>
                    <a:cxn ang="0">
                      <a:pos x="28" y="0"/>
                    </a:cxn>
                    <a:cxn ang="0">
                      <a:pos x="34" y="6"/>
                    </a:cxn>
                    <a:cxn ang="0">
                      <a:pos x="34" y="58"/>
                    </a:cxn>
                  </a:cxnLst>
                  <a:rect l="0" t="0" r="r" b="b"/>
                  <a:pathLst>
                    <a:path w="34" h="64">
                      <a:moveTo>
                        <a:pt x="34" y="58"/>
                      </a:moveTo>
                      <a:cubicBezTo>
                        <a:pt x="34" y="61"/>
                        <a:pt x="31" y="64"/>
                        <a:pt x="28" y="64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3" y="64"/>
                        <a:pt x="0" y="61"/>
                        <a:pt x="0" y="5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1" y="0"/>
                        <a:pt x="34" y="3"/>
                        <a:pt x="34" y="6"/>
                      </a:cubicBezTo>
                      <a:lnTo>
                        <a:pt x="34" y="5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83">
                  <a:extLst>
                    <a:ext uri="{FF2B5EF4-FFF2-40B4-BE49-F238E27FC236}">
                      <a16:creationId xmlns:a16="http://schemas.microsoft.com/office/drawing/2014/main" id="{7FC16848-D03A-490F-AC38-9066B36201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1513" y="1882774"/>
                  <a:ext cx="268288" cy="127000"/>
                </a:xfrm>
                <a:custGeom>
                  <a:avLst/>
                  <a:gdLst/>
                  <a:ahLst/>
                  <a:cxnLst>
                    <a:cxn ang="0">
                      <a:pos x="114" y="1"/>
                    </a:cxn>
                    <a:cxn ang="0">
                      <a:pos x="89" y="7"/>
                    </a:cxn>
                    <a:cxn ang="0">
                      <a:pos x="88" y="10"/>
                    </a:cxn>
                    <a:cxn ang="0">
                      <a:pos x="94" y="15"/>
                    </a:cxn>
                    <a:cxn ang="0">
                      <a:pos x="93" y="17"/>
                    </a:cxn>
                    <a:cxn ang="0">
                      <a:pos x="77" y="26"/>
                    </a:cxn>
                    <a:cxn ang="0">
                      <a:pos x="5" y="45"/>
                    </a:cxn>
                    <a:cxn ang="0">
                      <a:pos x="0" y="50"/>
                    </a:cxn>
                    <a:cxn ang="0">
                      <a:pos x="5" y="55"/>
                    </a:cxn>
                    <a:cxn ang="0">
                      <a:pos x="7" y="55"/>
                    </a:cxn>
                    <a:cxn ang="0">
                      <a:pos x="82" y="34"/>
                    </a:cxn>
                    <a:cxn ang="0">
                      <a:pos x="100" y="24"/>
                    </a:cxn>
                    <a:cxn ang="0">
                      <a:pos x="102" y="24"/>
                    </a:cxn>
                    <a:cxn ang="0">
                      <a:pos x="108" y="29"/>
                    </a:cxn>
                    <a:cxn ang="0">
                      <a:pos x="111" y="28"/>
                    </a:cxn>
                    <a:cxn ang="0">
                      <a:pos x="117" y="4"/>
                    </a:cxn>
                    <a:cxn ang="0">
                      <a:pos x="114" y="1"/>
                    </a:cxn>
                  </a:cxnLst>
                  <a:rect l="0" t="0" r="r" b="b"/>
                  <a:pathLst>
                    <a:path w="117" h="55">
                      <a:moveTo>
                        <a:pt x="114" y="1"/>
                      </a:moveTo>
                      <a:cubicBezTo>
                        <a:pt x="89" y="7"/>
                        <a:pt x="89" y="7"/>
                        <a:pt x="89" y="7"/>
                      </a:cubicBezTo>
                      <a:cubicBezTo>
                        <a:pt x="87" y="7"/>
                        <a:pt x="87" y="9"/>
                        <a:pt x="88" y="10"/>
                      </a:cubicBezTo>
                      <a:cubicBezTo>
                        <a:pt x="94" y="15"/>
                        <a:pt x="94" y="15"/>
                        <a:pt x="94" y="15"/>
                      </a:cubicBezTo>
                      <a:cubicBezTo>
                        <a:pt x="94" y="16"/>
                        <a:pt x="94" y="17"/>
                        <a:pt x="93" y="17"/>
                      </a:cubicBezTo>
                      <a:cubicBezTo>
                        <a:pt x="90" y="19"/>
                        <a:pt x="85" y="22"/>
                        <a:pt x="77" y="26"/>
                      </a:cubicBezTo>
                      <a:cubicBezTo>
                        <a:pt x="38" y="47"/>
                        <a:pt x="6" y="45"/>
                        <a:pt x="5" y="45"/>
                      </a:cubicBezTo>
                      <a:cubicBezTo>
                        <a:pt x="3" y="45"/>
                        <a:pt x="0" y="47"/>
                        <a:pt x="0" y="50"/>
                      </a:cubicBezTo>
                      <a:cubicBezTo>
                        <a:pt x="0" y="52"/>
                        <a:pt x="2" y="55"/>
                        <a:pt x="5" y="55"/>
                      </a:cubicBezTo>
                      <a:cubicBezTo>
                        <a:pt x="5" y="55"/>
                        <a:pt x="6" y="55"/>
                        <a:pt x="7" y="55"/>
                      </a:cubicBezTo>
                      <a:cubicBezTo>
                        <a:pt x="15" y="55"/>
                        <a:pt x="46" y="53"/>
                        <a:pt x="82" y="34"/>
                      </a:cubicBezTo>
                      <a:cubicBezTo>
                        <a:pt x="90" y="30"/>
                        <a:pt x="96" y="26"/>
                        <a:pt x="100" y="24"/>
                      </a:cubicBezTo>
                      <a:cubicBezTo>
                        <a:pt x="100" y="23"/>
                        <a:pt x="101" y="23"/>
                        <a:pt x="102" y="24"/>
                      </a:cubicBezTo>
                      <a:cubicBezTo>
                        <a:pt x="108" y="29"/>
                        <a:pt x="108" y="29"/>
                        <a:pt x="108" y="29"/>
                      </a:cubicBezTo>
                      <a:cubicBezTo>
                        <a:pt x="109" y="31"/>
                        <a:pt x="111" y="30"/>
                        <a:pt x="111" y="28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17" y="2"/>
                        <a:pt x="116" y="0"/>
                        <a:pt x="114" y="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Group 5">
              <a:extLst>
                <a:ext uri="{FF2B5EF4-FFF2-40B4-BE49-F238E27FC236}">
                  <a16:creationId xmlns:a16="http://schemas.microsoft.com/office/drawing/2014/main" id="{0C8EFB46-BFC7-4263-B9AB-DC37B16EC874}"/>
                </a:ext>
              </a:extLst>
            </p:cNvPr>
            <p:cNvGrpSpPr/>
            <p:nvPr/>
          </p:nvGrpSpPr>
          <p:grpSpPr>
            <a:xfrm>
              <a:off x="3135766" y="3756310"/>
              <a:ext cx="510080" cy="510080"/>
              <a:chOff x="4181021" y="5008414"/>
              <a:chExt cx="680107" cy="680107"/>
            </a:xfrm>
          </p:grpSpPr>
          <p:sp>
            <p:nvSpPr>
              <p:cNvPr id="41" name="Oval 65">
                <a:extLst>
                  <a:ext uri="{FF2B5EF4-FFF2-40B4-BE49-F238E27FC236}">
                    <a16:creationId xmlns:a16="http://schemas.microsoft.com/office/drawing/2014/main" id="{515DB9CC-9B4C-49CE-B4E5-D9C52EEB78E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81021" y="5008414"/>
                <a:ext cx="680107" cy="680107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2" name="Group 84">
                <a:extLst>
                  <a:ext uri="{FF2B5EF4-FFF2-40B4-BE49-F238E27FC236}">
                    <a16:creationId xmlns:a16="http://schemas.microsoft.com/office/drawing/2014/main" id="{678A5A21-AF48-4FF0-B980-72CD43B5EB5A}"/>
                  </a:ext>
                </a:extLst>
              </p:cNvPr>
              <p:cNvGrpSpPr/>
              <p:nvPr/>
            </p:nvGrpSpPr>
            <p:grpSpPr>
              <a:xfrm>
                <a:off x="4336660" y="5174299"/>
                <a:ext cx="368868" cy="348375"/>
                <a:chOff x="5530851" y="1866899"/>
                <a:chExt cx="285750" cy="269875"/>
              </a:xfrm>
              <a:solidFill>
                <a:schemeClr val="bg1"/>
              </a:solidFill>
            </p:grpSpPr>
            <p:sp>
              <p:nvSpPr>
                <p:cNvPr id="43" name="Oval 85">
                  <a:extLst>
                    <a:ext uri="{FF2B5EF4-FFF2-40B4-BE49-F238E27FC236}">
                      <a16:creationId xmlns:a16="http://schemas.microsoft.com/office/drawing/2014/main" id="{4FCB6D7E-17C7-412F-8B04-65F877195B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61026" y="1912936"/>
                  <a:ext cx="68263" cy="682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86">
                  <a:extLst>
                    <a:ext uri="{FF2B5EF4-FFF2-40B4-BE49-F238E27FC236}">
                      <a16:creationId xmlns:a16="http://schemas.microsoft.com/office/drawing/2014/main" id="{360CE436-5A7F-43B7-8B19-2F47FBB7E7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0851" y="1866899"/>
                  <a:ext cx="285750" cy="269875"/>
                </a:xfrm>
                <a:custGeom>
                  <a:avLst/>
                  <a:gdLst/>
                  <a:ahLst/>
                  <a:cxnLst>
                    <a:cxn ang="0">
                      <a:pos x="100" y="75"/>
                    </a:cxn>
                    <a:cxn ang="0">
                      <a:pos x="97" y="77"/>
                    </a:cxn>
                    <a:cxn ang="0">
                      <a:pos x="96" y="77"/>
                    </a:cxn>
                    <a:cxn ang="0">
                      <a:pos x="90" y="57"/>
                    </a:cxn>
                    <a:cxn ang="0">
                      <a:pos x="84" y="53"/>
                    </a:cxn>
                    <a:cxn ang="0">
                      <a:pos x="82" y="53"/>
                    </a:cxn>
                    <a:cxn ang="0">
                      <a:pos x="60" y="53"/>
                    </a:cxn>
                    <a:cxn ang="0">
                      <a:pos x="55" y="57"/>
                    </a:cxn>
                    <a:cxn ang="0">
                      <a:pos x="48" y="76"/>
                    </a:cxn>
                    <a:cxn ang="0">
                      <a:pos x="47" y="76"/>
                    </a:cxn>
                    <a:cxn ang="0">
                      <a:pos x="46" y="75"/>
                    </a:cxn>
                    <a:cxn ang="0">
                      <a:pos x="46" y="20"/>
                    </a:cxn>
                    <a:cxn ang="0">
                      <a:pos x="73" y="9"/>
                    </a:cxn>
                    <a:cxn ang="0">
                      <a:pos x="100" y="20"/>
                    </a:cxn>
                    <a:cxn ang="0">
                      <a:pos x="111" y="48"/>
                    </a:cxn>
                    <a:cxn ang="0">
                      <a:pos x="100" y="75"/>
                    </a:cxn>
                    <a:cxn ang="0">
                      <a:pos x="78" y="78"/>
                    </a:cxn>
                    <a:cxn ang="0">
                      <a:pos x="73" y="83"/>
                    </a:cxn>
                    <a:cxn ang="0">
                      <a:pos x="71" y="83"/>
                    </a:cxn>
                    <a:cxn ang="0">
                      <a:pos x="66" y="78"/>
                    </a:cxn>
                    <a:cxn ang="0">
                      <a:pos x="66" y="76"/>
                    </a:cxn>
                    <a:cxn ang="0">
                      <a:pos x="68" y="63"/>
                    </a:cxn>
                    <a:cxn ang="0">
                      <a:pos x="68" y="60"/>
                    </a:cxn>
                    <a:cxn ang="0">
                      <a:pos x="69" y="59"/>
                    </a:cxn>
                    <a:cxn ang="0">
                      <a:pos x="75" y="59"/>
                    </a:cxn>
                    <a:cxn ang="0">
                      <a:pos x="76" y="60"/>
                    </a:cxn>
                    <a:cxn ang="0">
                      <a:pos x="76" y="63"/>
                    </a:cxn>
                    <a:cxn ang="0">
                      <a:pos x="79" y="76"/>
                    </a:cxn>
                    <a:cxn ang="0">
                      <a:pos x="78" y="78"/>
                    </a:cxn>
                    <a:cxn ang="0">
                      <a:pos x="106" y="14"/>
                    </a:cxn>
                    <a:cxn ang="0">
                      <a:pos x="73" y="0"/>
                    </a:cxn>
                    <a:cxn ang="0">
                      <a:pos x="39" y="14"/>
                    </a:cxn>
                    <a:cxn ang="0">
                      <a:pos x="25" y="42"/>
                    </a:cxn>
                    <a:cxn ang="0">
                      <a:pos x="32" y="71"/>
                    </a:cxn>
                    <a:cxn ang="0">
                      <a:pos x="31" y="76"/>
                    </a:cxn>
                    <a:cxn ang="0">
                      <a:pos x="6" y="101"/>
                    </a:cxn>
                    <a:cxn ang="0">
                      <a:pos x="4" y="115"/>
                    </a:cxn>
                    <a:cxn ang="0">
                      <a:pos x="5" y="116"/>
                    </a:cxn>
                    <a:cxn ang="0">
                      <a:pos x="10" y="118"/>
                    </a:cxn>
                    <a:cxn ang="0">
                      <a:pos x="19" y="114"/>
                    </a:cxn>
                    <a:cxn ang="0">
                      <a:pos x="44" y="89"/>
                    </a:cxn>
                    <a:cxn ang="0">
                      <a:pos x="44" y="89"/>
                    </a:cxn>
                    <a:cxn ang="0">
                      <a:pos x="47" y="88"/>
                    </a:cxn>
                    <a:cxn ang="0">
                      <a:pos x="49" y="88"/>
                    </a:cxn>
                    <a:cxn ang="0">
                      <a:pos x="54" y="91"/>
                    </a:cxn>
                    <a:cxn ang="0">
                      <a:pos x="57" y="92"/>
                    </a:cxn>
                    <a:cxn ang="0">
                      <a:pos x="61" y="94"/>
                    </a:cxn>
                    <a:cxn ang="0">
                      <a:pos x="73" y="95"/>
                    </a:cxn>
                    <a:cxn ang="0">
                      <a:pos x="88" y="93"/>
                    </a:cxn>
                    <a:cxn ang="0">
                      <a:pos x="90" y="92"/>
                    </a:cxn>
                    <a:cxn ang="0">
                      <a:pos x="100" y="87"/>
                    </a:cxn>
                    <a:cxn ang="0">
                      <a:pos x="106" y="81"/>
                    </a:cxn>
                    <a:cxn ang="0">
                      <a:pos x="106" y="14"/>
                    </a:cxn>
                  </a:cxnLst>
                  <a:rect l="0" t="0" r="r" b="b"/>
                  <a:pathLst>
                    <a:path w="125" h="118">
                      <a:moveTo>
                        <a:pt x="100" y="75"/>
                      </a:moveTo>
                      <a:cubicBezTo>
                        <a:pt x="99" y="75"/>
                        <a:pt x="98" y="76"/>
                        <a:pt x="97" y="77"/>
                      </a:cubicBezTo>
                      <a:cubicBezTo>
                        <a:pt x="97" y="77"/>
                        <a:pt x="97" y="77"/>
                        <a:pt x="96" y="77"/>
                      </a:cubicBezTo>
                      <a:cubicBezTo>
                        <a:pt x="90" y="57"/>
                        <a:pt x="90" y="57"/>
                        <a:pt x="90" y="57"/>
                      </a:cubicBezTo>
                      <a:cubicBezTo>
                        <a:pt x="89" y="55"/>
                        <a:pt x="86" y="53"/>
                        <a:pt x="84" y="53"/>
                      </a:cubicBezTo>
                      <a:cubicBezTo>
                        <a:pt x="83" y="53"/>
                        <a:pt x="83" y="53"/>
                        <a:pt x="82" y="53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58" y="53"/>
                        <a:pt x="55" y="55"/>
                        <a:pt x="55" y="57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48" y="77"/>
                        <a:pt x="48" y="77"/>
                        <a:pt x="47" y="76"/>
                      </a:cubicBezTo>
                      <a:cubicBezTo>
                        <a:pt x="47" y="76"/>
                        <a:pt x="46" y="75"/>
                        <a:pt x="46" y="75"/>
                      </a:cubicBezTo>
                      <a:cubicBezTo>
                        <a:pt x="31" y="60"/>
                        <a:pt x="31" y="35"/>
                        <a:pt x="46" y="20"/>
                      </a:cubicBezTo>
                      <a:cubicBezTo>
                        <a:pt x="53" y="13"/>
                        <a:pt x="62" y="9"/>
                        <a:pt x="73" y="9"/>
                      </a:cubicBezTo>
                      <a:cubicBezTo>
                        <a:pt x="83" y="9"/>
                        <a:pt x="93" y="13"/>
                        <a:pt x="100" y="20"/>
                      </a:cubicBezTo>
                      <a:cubicBezTo>
                        <a:pt x="107" y="28"/>
                        <a:pt x="111" y="37"/>
                        <a:pt x="111" y="48"/>
                      </a:cubicBezTo>
                      <a:cubicBezTo>
                        <a:pt x="111" y="58"/>
                        <a:pt x="107" y="67"/>
                        <a:pt x="100" y="75"/>
                      </a:cubicBezTo>
                      <a:moveTo>
                        <a:pt x="78" y="78"/>
                      </a:moveTo>
                      <a:cubicBezTo>
                        <a:pt x="73" y="83"/>
                        <a:pt x="73" y="83"/>
                        <a:pt x="73" y="83"/>
                      </a:cubicBezTo>
                      <a:cubicBezTo>
                        <a:pt x="73" y="83"/>
                        <a:pt x="72" y="83"/>
                        <a:pt x="71" y="83"/>
                      </a:cubicBezTo>
                      <a:cubicBezTo>
                        <a:pt x="66" y="78"/>
                        <a:pt x="66" y="78"/>
                        <a:pt x="66" y="78"/>
                      </a:cubicBezTo>
                      <a:cubicBezTo>
                        <a:pt x="66" y="78"/>
                        <a:pt x="65" y="77"/>
                        <a:pt x="66" y="76"/>
                      </a:cubicBezTo>
                      <a:cubicBezTo>
                        <a:pt x="66" y="76"/>
                        <a:pt x="68" y="66"/>
                        <a:pt x="68" y="63"/>
                      </a:cubicBezTo>
                      <a:cubicBezTo>
                        <a:pt x="68" y="63"/>
                        <a:pt x="68" y="60"/>
                        <a:pt x="68" y="60"/>
                      </a:cubicBezTo>
                      <a:cubicBezTo>
                        <a:pt x="68" y="60"/>
                        <a:pt x="69" y="59"/>
                        <a:pt x="69" y="59"/>
                      </a:cubicBezTo>
                      <a:cubicBezTo>
                        <a:pt x="75" y="59"/>
                        <a:pt x="75" y="59"/>
                        <a:pt x="75" y="59"/>
                      </a:cubicBezTo>
                      <a:cubicBezTo>
                        <a:pt x="76" y="59"/>
                        <a:pt x="76" y="60"/>
                        <a:pt x="76" y="60"/>
                      </a:cubicBezTo>
                      <a:cubicBezTo>
                        <a:pt x="76" y="60"/>
                        <a:pt x="76" y="63"/>
                        <a:pt x="76" y="63"/>
                      </a:cubicBezTo>
                      <a:cubicBezTo>
                        <a:pt x="77" y="66"/>
                        <a:pt x="79" y="76"/>
                        <a:pt x="79" y="76"/>
                      </a:cubicBezTo>
                      <a:cubicBezTo>
                        <a:pt x="79" y="77"/>
                        <a:pt x="79" y="78"/>
                        <a:pt x="78" y="78"/>
                      </a:cubicBezTo>
                      <a:moveTo>
                        <a:pt x="106" y="14"/>
                      </a:moveTo>
                      <a:cubicBezTo>
                        <a:pt x="97" y="5"/>
                        <a:pt x="85" y="0"/>
                        <a:pt x="73" y="0"/>
                      </a:cubicBezTo>
                      <a:cubicBezTo>
                        <a:pt x="60" y="0"/>
                        <a:pt x="48" y="5"/>
                        <a:pt x="39" y="14"/>
                      </a:cubicBezTo>
                      <a:cubicBezTo>
                        <a:pt x="31" y="21"/>
                        <a:pt x="26" y="31"/>
                        <a:pt x="25" y="42"/>
                      </a:cubicBezTo>
                      <a:cubicBezTo>
                        <a:pt x="24" y="52"/>
                        <a:pt x="26" y="62"/>
                        <a:pt x="32" y="71"/>
                      </a:cubicBezTo>
                      <a:cubicBezTo>
                        <a:pt x="32" y="73"/>
                        <a:pt x="33" y="75"/>
                        <a:pt x="31" y="76"/>
                      </a:cubicBezTo>
                      <a:cubicBezTo>
                        <a:pt x="6" y="101"/>
                        <a:pt x="6" y="101"/>
                        <a:pt x="6" y="101"/>
                      </a:cubicBezTo>
                      <a:cubicBezTo>
                        <a:pt x="2" y="105"/>
                        <a:pt x="0" y="111"/>
                        <a:pt x="4" y="115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6" y="117"/>
                        <a:pt x="8" y="118"/>
                        <a:pt x="10" y="118"/>
                      </a:cubicBezTo>
                      <a:cubicBezTo>
                        <a:pt x="13" y="118"/>
                        <a:pt x="16" y="117"/>
                        <a:pt x="19" y="114"/>
                      </a:cubicBezTo>
                      <a:cubicBezTo>
                        <a:pt x="44" y="89"/>
                        <a:pt x="44" y="89"/>
                        <a:pt x="44" y="89"/>
                      </a:cubicBezTo>
                      <a:cubicBezTo>
                        <a:pt x="44" y="89"/>
                        <a:pt x="44" y="89"/>
                        <a:pt x="44" y="89"/>
                      </a:cubicBezTo>
                      <a:cubicBezTo>
                        <a:pt x="45" y="88"/>
                        <a:pt x="46" y="88"/>
                        <a:pt x="47" y="88"/>
                      </a:cubicBezTo>
                      <a:cubicBezTo>
                        <a:pt x="48" y="88"/>
                        <a:pt x="49" y="88"/>
                        <a:pt x="49" y="88"/>
                      </a:cubicBezTo>
                      <a:cubicBezTo>
                        <a:pt x="51" y="90"/>
                        <a:pt x="52" y="90"/>
                        <a:pt x="54" y="91"/>
                      </a:cubicBezTo>
                      <a:cubicBezTo>
                        <a:pt x="55" y="92"/>
                        <a:pt x="56" y="92"/>
                        <a:pt x="57" y="92"/>
                      </a:cubicBezTo>
                      <a:cubicBezTo>
                        <a:pt x="58" y="93"/>
                        <a:pt x="59" y="93"/>
                        <a:pt x="61" y="94"/>
                      </a:cubicBezTo>
                      <a:cubicBezTo>
                        <a:pt x="65" y="95"/>
                        <a:pt x="69" y="95"/>
                        <a:pt x="73" y="95"/>
                      </a:cubicBezTo>
                      <a:cubicBezTo>
                        <a:pt x="78" y="95"/>
                        <a:pt x="83" y="94"/>
                        <a:pt x="88" y="93"/>
                      </a:cubicBezTo>
                      <a:cubicBezTo>
                        <a:pt x="89" y="93"/>
                        <a:pt x="89" y="92"/>
                        <a:pt x="90" y="92"/>
                      </a:cubicBezTo>
                      <a:cubicBezTo>
                        <a:pt x="94" y="91"/>
                        <a:pt x="97" y="89"/>
                        <a:pt x="100" y="87"/>
                      </a:cubicBezTo>
                      <a:cubicBezTo>
                        <a:pt x="102" y="85"/>
                        <a:pt x="104" y="83"/>
                        <a:pt x="106" y="81"/>
                      </a:cubicBezTo>
                      <a:cubicBezTo>
                        <a:pt x="125" y="63"/>
                        <a:pt x="125" y="32"/>
                        <a:pt x="106" y="1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Group 2">
              <a:extLst>
                <a:ext uri="{FF2B5EF4-FFF2-40B4-BE49-F238E27FC236}">
                  <a16:creationId xmlns:a16="http://schemas.microsoft.com/office/drawing/2014/main" id="{F273AF2E-F692-4FAD-A266-9243BDFD1EFA}"/>
                </a:ext>
              </a:extLst>
            </p:cNvPr>
            <p:cNvGrpSpPr/>
            <p:nvPr/>
          </p:nvGrpSpPr>
          <p:grpSpPr>
            <a:xfrm>
              <a:off x="5214364" y="1059582"/>
              <a:ext cx="513462" cy="513462"/>
              <a:chOff x="6952485" y="1412776"/>
              <a:chExt cx="684616" cy="684616"/>
            </a:xfrm>
          </p:grpSpPr>
          <p:sp>
            <p:nvSpPr>
              <p:cNvPr id="32" name="Oval 59">
                <a:extLst>
                  <a:ext uri="{FF2B5EF4-FFF2-40B4-BE49-F238E27FC236}">
                    <a16:creationId xmlns:a16="http://schemas.microsoft.com/office/drawing/2014/main" id="{101ED3E0-411E-471E-81C6-5428531E624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52485" y="1412776"/>
                <a:ext cx="684616" cy="684616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Group 87">
                <a:extLst>
                  <a:ext uri="{FF2B5EF4-FFF2-40B4-BE49-F238E27FC236}">
                    <a16:creationId xmlns:a16="http://schemas.microsoft.com/office/drawing/2014/main" id="{E974B7E9-026E-4521-A150-47831B23559E}"/>
                  </a:ext>
                </a:extLst>
              </p:cNvPr>
              <p:cNvGrpSpPr/>
              <p:nvPr/>
            </p:nvGrpSpPr>
            <p:grpSpPr>
              <a:xfrm>
                <a:off x="7118561" y="1603441"/>
                <a:ext cx="352473" cy="303293"/>
                <a:chOff x="1941513" y="2401886"/>
                <a:chExt cx="273050" cy="234951"/>
              </a:xfrm>
              <a:solidFill>
                <a:schemeClr val="bg1"/>
              </a:solidFill>
            </p:grpSpPr>
            <p:sp>
              <p:nvSpPr>
                <p:cNvPr id="34" name="Oval 88">
                  <a:extLst>
                    <a:ext uri="{FF2B5EF4-FFF2-40B4-BE49-F238E27FC236}">
                      <a16:creationId xmlns:a16="http://schemas.microsoft.com/office/drawing/2014/main" id="{A3B09824-9E26-428D-BCC7-14ED72233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1513" y="2401886"/>
                  <a:ext cx="180975" cy="682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89">
                  <a:extLst>
                    <a:ext uri="{FF2B5EF4-FFF2-40B4-BE49-F238E27FC236}">
                      <a16:creationId xmlns:a16="http://schemas.microsoft.com/office/drawing/2014/main" id="{60576ED7-6559-4B98-8F42-9E65432E39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1513" y="2459036"/>
                  <a:ext cx="180975" cy="46038"/>
                </a:xfrm>
                <a:custGeom>
                  <a:avLst/>
                  <a:gdLst/>
                  <a:ahLst/>
                  <a:cxnLst>
                    <a:cxn ang="0">
                      <a:pos x="40" y="20"/>
                    </a:cxn>
                    <a:cxn ang="0">
                      <a:pos x="79" y="5"/>
                    </a:cxn>
                    <a:cxn ang="0">
                      <a:pos x="78" y="1"/>
                    </a:cxn>
                    <a:cxn ang="0">
                      <a:pos x="77" y="1"/>
                    </a:cxn>
                    <a:cxn ang="0">
                      <a:pos x="69" y="5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</a:cxnLst>
                  <a:rect l="0" t="0" r="r" b="b"/>
                  <a:pathLst>
                    <a:path w="79" h="20">
                      <a:moveTo>
                        <a:pt x="40" y="20"/>
                      </a:moveTo>
                      <a:cubicBezTo>
                        <a:pt x="61" y="20"/>
                        <a:pt x="79" y="13"/>
                        <a:pt x="79" y="5"/>
                      </a:cubicBezTo>
                      <a:cubicBezTo>
                        <a:pt x="79" y="3"/>
                        <a:pt x="79" y="2"/>
                        <a:pt x="78" y="1"/>
                      </a:cubicBezTo>
                      <a:cubicBezTo>
                        <a:pt x="78" y="1"/>
                        <a:pt x="77" y="0"/>
                        <a:pt x="77" y="1"/>
                      </a:cubicBezTo>
                      <a:cubicBezTo>
                        <a:pt x="74" y="2"/>
                        <a:pt x="72" y="3"/>
                        <a:pt x="69" y="5"/>
                      </a:cubicBezTo>
                      <a:cubicBezTo>
                        <a:pt x="61" y="8"/>
                        <a:pt x="51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2"/>
                        <a:pt x="2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90">
                  <a:extLst>
                    <a:ext uri="{FF2B5EF4-FFF2-40B4-BE49-F238E27FC236}">
                      <a16:creationId xmlns:a16="http://schemas.microsoft.com/office/drawing/2014/main" id="{3D309C1C-F38B-4313-887D-76F747E334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1513" y="2562224"/>
                  <a:ext cx="127000" cy="46038"/>
                </a:xfrm>
                <a:custGeom>
                  <a:avLst/>
                  <a:gdLst/>
                  <a:ahLst/>
                  <a:cxnLst>
                    <a:cxn ang="0">
                      <a:pos x="51" y="9"/>
                    </a:cxn>
                    <a:cxn ang="0">
                      <a:pos x="50" y="9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3" y="1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  <a:cxn ang="0">
                      <a:pos x="54" y="19"/>
                    </a:cxn>
                    <a:cxn ang="0">
                      <a:pos x="55" y="18"/>
                    </a:cxn>
                    <a:cxn ang="0">
                      <a:pos x="51" y="9"/>
                    </a:cxn>
                  </a:cxnLst>
                  <a:rect l="0" t="0" r="r" b="b"/>
                  <a:pathLst>
                    <a:path w="55" h="20">
                      <a:moveTo>
                        <a:pt x="51" y="9"/>
                      </a:moveTo>
                      <a:cubicBezTo>
                        <a:pt x="51" y="9"/>
                        <a:pt x="51" y="9"/>
                        <a:pt x="50" y="9"/>
                      </a:cubicBezTo>
                      <a:cubicBezTo>
                        <a:pt x="47" y="9"/>
                        <a:pt x="43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3"/>
                        <a:pt x="3" y="1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  <a:cubicBezTo>
                        <a:pt x="44" y="20"/>
                        <a:pt x="50" y="20"/>
                        <a:pt x="54" y="19"/>
                      </a:cubicBezTo>
                      <a:cubicBezTo>
                        <a:pt x="55" y="19"/>
                        <a:pt x="55" y="19"/>
                        <a:pt x="55" y="18"/>
                      </a:cubicBezTo>
                      <a:cubicBezTo>
                        <a:pt x="53" y="16"/>
                        <a:pt x="51" y="12"/>
                        <a:pt x="51" y="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91">
                  <a:extLst>
                    <a:ext uri="{FF2B5EF4-FFF2-40B4-BE49-F238E27FC236}">
                      <a16:creationId xmlns:a16="http://schemas.microsoft.com/office/drawing/2014/main" id="{8F000456-4322-4602-AF6E-74B9792A2C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1513" y="2527299"/>
                  <a:ext cx="117475" cy="46038"/>
                </a:xfrm>
                <a:custGeom>
                  <a:avLst/>
                  <a:gdLst/>
                  <a:ahLst/>
                  <a:cxnLst>
                    <a:cxn ang="0">
                      <a:pos x="40" y="20"/>
                    </a:cxn>
                    <a:cxn ang="0">
                      <a:pos x="49" y="19"/>
                    </a:cxn>
                    <a:cxn ang="0">
                      <a:pos x="50" y="19"/>
                    </a:cxn>
                    <a:cxn ang="0">
                      <a:pos x="51" y="10"/>
                    </a:cxn>
                    <a:cxn ang="0">
                      <a:pos x="51" y="9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3" y="1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</a:cxnLst>
                  <a:rect l="0" t="0" r="r" b="b"/>
                  <a:pathLst>
                    <a:path w="51" h="20">
                      <a:moveTo>
                        <a:pt x="40" y="20"/>
                      </a:moveTo>
                      <a:cubicBezTo>
                        <a:pt x="44" y="20"/>
                        <a:pt x="47" y="20"/>
                        <a:pt x="49" y="19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50" y="16"/>
                        <a:pt x="50" y="13"/>
                        <a:pt x="51" y="10"/>
                      </a:cubicBezTo>
                      <a:cubicBezTo>
                        <a:pt x="51" y="9"/>
                        <a:pt x="51" y="9"/>
                        <a:pt x="51" y="9"/>
                      </a:cubicBezTo>
                      <a:cubicBezTo>
                        <a:pt x="47" y="9"/>
                        <a:pt x="44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3"/>
                        <a:pt x="3" y="1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92">
                  <a:extLst>
                    <a:ext uri="{FF2B5EF4-FFF2-40B4-BE49-F238E27FC236}">
                      <a16:creationId xmlns:a16="http://schemas.microsoft.com/office/drawing/2014/main" id="{E30566B2-F5BF-453F-9D22-D9CDF0669B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1513" y="2492374"/>
                  <a:ext cx="142875" cy="46038"/>
                </a:xfrm>
                <a:custGeom>
                  <a:avLst/>
                  <a:gdLst/>
                  <a:ahLst/>
                  <a:cxnLst>
                    <a:cxn ang="0">
                      <a:pos x="61" y="8"/>
                    </a:cxn>
                    <a:cxn ang="0">
                      <a:pos x="61" y="7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3" y="1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  <a:cxn ang="0">
                      <a:pos x="52" y="19"/>
                    </a:cxn>
                    <a:cxn ang="0">
                      <a:pos x="53" y="18"/>
                    </a:cxn>
                    <a:cxn ang="0">
                      <a:pos x="61" y="8"/>
                    </a:cxn>
                  </a:cxnLst>
                  <a:rect l="0" t="0" r="r" b="b"/>
                  <a:pathLst>
                    <a:path w="62" h="20">
                      <a:moveTo>
                        <a:pt x="61" y="8"/>
                      </a:moveTo>
                      <a:cubicBezTo>
                        <a:pt x="61" y="8"/>
                        <a:pt x="62" y="7"/>
                        <a:pt x="61" y="7"/>
                      </a:cubicBezTo>
                      <a:cubicBezTo>
                        <a:pt x="54" y="9"/>
                        <a:pt x="48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2"/>
                        <a:pt x="3" y="1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  <a:cubicBezTo>
                        <a:pt x="44" y="20"/>
                        <a:pt x="48" y="20"/>
                        <a:pt x="52" y="19"/>
                      </a:cubicBezTo>
                      <a:cubicBezTo>
                        <a:pt x="53" y="19"/>
                        <a:pt x="53" y="18"/>
                        <a:pt x="53" y="18"/>
                      </a:cubicBezTo>
                      <a:cubicBezTo>
                        <a:pt x="55" y="14"/>
                        <a:pt x="58" y="11"/>
                        <a:pt x="61" y="8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93">
                  <a:extLst>
                    <a:ext uri="{FF2B5EF4-FFF2-40B4-BE49-F238E27FC236}">
                      <a16:creationId xmlns:a16="http://schemas.microsoft.com/office/drawing/2014/main" id="{FA521A19-FC4E-4E22-90BA-6FE74A9921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25663" y="2528887"/>
                  <a:ext cx="36512" cy="76200"/>
                </a:xfrm>
                <a:custGeom>
                  <a:avLst/>
                  <a:gdLst/>
                  <a:ahLst/>
                  <a:cxnLst>
                    <a:cxn ang="0">
                      <a:pos x="10" y="14"/>
                    </a:cxn>
                    <a:cxn ang="0">
                      <a:pos x="5" y="10"/>
                    </a:cxn>
                    <a:cxn ang="0">
                      <a:pos x="9" y="8"/>
                    </a:cxn>
                    <a:cxn ang="0">
                      <a:pos x="13" y="9"/>
                    </a:cxn>
                    <a:cxn ang="0">
                      <a:pos x="13" y="9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15" y="5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1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7" y="1"/>
                    </a:cxn>
                    <a:cxn ang="0">
                      <a:pos x="7" y="4"/>
                    </a:cxn>
                    <a:cxn ang="0">
                      <a:pos x="6" y="4"/>
                    </a:cxn>
                    <a:cxn ang="0">
                      <a:pos x="1" y="11"/>
                    </a:cxn>
                    <a:cxn ang="0">
                      <a:pos x="7" y="18"/>
                    </a:cxn>
                    <a:cxn ang="0">
                      <a:pos x="11" y="22"/>
                    </a:cxn>
                    <a:cxn ang="0">
                      <a:pos x="7" y="25"/>
                    </a:cxn>
                    <a:cxn ang="0">
                      <a:pos x="3" y="24"/>
                    </a:cxn>
                    <a:cxn ang="0">
                      <a:pos x="2" y="23"/>
                    </a:cxn>
                    <a:cxn ang="0">
                      <a:pos x="1" y="24"/>
                    </a:cxn>
                    <a:cxn ang="0">
                      <a:pos x="0" y="26"/>
                    </a:cxn>
                    <a:cxn ang="0">
                      <a:pos x="1" y="27"/>
                    </a:cxn>
                    <a:cxn ang="0">
                      <a:pos x="6" y="29"/>
                    </a:cxn>
                    <a:cxn ang="0">
                      <a:pos x="6" y="29"/>
                    </a:cxn>
                    <a:cxn ang="0">
                      <a:pos x="6" y="31"/>
                    </a:cxn>
                    <a:cxn ang="0">
                      <a:pos x="8" y="33"/>
                    </a:cxn>
                    <a:cxn ang="0">
                      <a:pos x="9" y="33"/>
                    </a:cxn>
                    <a:cxn ang="0">
                      <a:pos x="10" y="31"/>
                    </a:cxn>
                    <a:cxn ang="0">
                      <a:pos x="10" y="29"/>
                    </a:cxn>
                    <a:cxn ang="0">
                      <a:pos x="10" y="28"/>
                    </a:cxn>
                    <a:cxn ang="0">
                      <a:pos x="16" y="21"/>
                    </a:cxn>
                    <a:cxn ang="0">
                      <a:pos x="10" y="14"/>
                    </a:cxn>
                  </a:cxnLst>
                  <a:rect l="0" t="0" r="r" b="b"/>
                  <a:pathLst>
                    <a:path w="16" h="33">
                      <a:moveTo>
                        <a:pt x="10" y="14"/>
                      </a:moveTo>
                      <a:cubicBezTo>
                        <a:pt x="6" y="13"/>
                        <a:pt x="5" y="12"/>
                        <a:pt x="5" y="10"/>
                      </a:cubicBezTo>
                      <a:cubicBezTo>
                        <a:pt x="5" y="9"/>
                        <a:pt x="6" y="8"/>
                        <a:pt x="9" y="8"/>
                      </a:cubicBezTo>
                      <a:cubicBezTo>
                        <a:pt x="11" y="8"/>
                        <a:pt x="13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9"/>
                        <a:pt x="14" y="8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5"/>
                        <a:pt x="15" y="5"/>
                      </a:cubicBezTo>
                      <a:cubicBezTo>
                        <a:pt x="13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1"/>
                        <a:pt x="7" y="1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3" y="5"/>
                        <a:pt x="1" y="7"/>
                        <a:pt x="1" y="11"/>
                      </a:cubicBezTo>
                      <a:cubicBezTo>
                        <a:pt x="1" y="15"/>
                        <a:pt x="4" y="16"/>
                        <a:pt x="7" y="18"/>
                      </a:cubicBezTo>
                      <a:cubicBezTo>
                        <a:pt x="10" y="19"/>
                        <a:pt x="11" y="20"/>
                        <a:pt x="11" y="22"/>
                      </a:cubicBezTo>
                      <a:cubicBezTo>
                        <a:pt x="11" y="24"/>
                        <a:pt x="10" y="25"/>
                        <a:pt x="7" y="25"/>
                      </a:cubicBezTo>
                      <a:cubicBezTo>
                        <a:pt x="5" y="25"/>
                        <a:pt x="3" y="24"/>
                        <a:pt x="3" y="24"/>
                      </a:cubicBezTo>
                      <a:cubicBezTo>
                        <a:pt x="3" y="23"/>
                        <a:pt x="2" y="23"/>
                        <a:pt x="2" y="23"/>
                      </a:cubicBezTo>
                      <a:cubicBezTo>
                        <a:pt x="2" y="23"/>
                        <a:pt x="1" y="24"/>
                        <a:pt x="1" y="24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1" y="27"/>
                        <a:pt x="1" y="27"/>
                      </a:cubicBezTo>
                      <a:cubicBezTo>
                        <a:pt x="3" y="28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7" y="33"/>
                        <a:pt x="8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3"/>
                        <a:pt x="10" y="32"/>
                        <a:pt x="10" y="31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4" y="28"/>
                        <a:pt x="16" y="25"/>
                        <a:pt x="16" y="21"/>
                      </a:cubicBezTo>
                      <a:cubicBezTo>
                        <a:pt x="16" y="18"/>
                        <a:pt x="14" y="16"/>
                        <a:pt x="10" y="1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94">
                  <a:extLst>
                    <a:ext uri="{FF2B5EF4-FFF2-40B4-BE49-F238E27FC236}">
                      <a16:creationId xmlns:a16="http://schemas.microsoft.com/office/drawing/2014/main" id="{4741FCB9-1239-4539-B0D1-385FE54FEB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74863" y="2497137"/>
                  <a:ext cx="139700" cy="139700"/>
                </a:xfrm>
                <a:custGeom>
                  <a:avLst/>
                  <a:gdLst/>
                  <a:ahLst/>
                  <a:cxnLst>
                    <a:cxn ang="0">
                      <a:pos x="30" y="54"/>
                    </a:cxn>
                    <a:cxn ang="0">
                      <a:pos x="7" y="30"/>
                    </a:cxn>
                    <a:cxn ang="0">
                      <a:pos x="30" y="7"/>
                    </a:cxn>
                    <a:cxn ang="0">
                      <a:pos x="54" y="30"/>
                    </a:cxn>
                    <a:cxn ang="0">
                      <a:pos x="30" y="54"/>
                    </a:cxn>
                    <a:cxn ang="0">
                      <a:pos x="30" y="0"/>
                    </a:cxn>
                    <a:cxn ang="0">
                      <a:pos x="0" y="30"/>
                    </a:cxn>
                    <a:cxn ang="0">
                      <a:pos x="30" y="61"/>
                    </a:cxn>
                    <a:cxn ang="0">
                      <a:pos x="61" y="3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61" h="61">
                      <a:moveTo>
                        <a:pt x="30" y="54"/>
                      </a:moveTo>
                      <a:cubicBezTo>
                        <a:pt x="17" y="54"/>
                        <a:pt x="7" y="43"/>
                        <a:pt x="7" y="30"/>
                      </a:cubicBezTo>
                      <a:cubicBezTo>
                        <a:pt x="7" y="17"/>
                        <a:pt x="17" y="7"/>
                        <a:pt x="30" y="7"/>
                      </a:cubicBezTo>
                      <a:cubicBezTo>
                        <a:pt x="43" y="7"/>
                        <a:pt x="54" y="17"/>
                        <a:pt x="54" y="30"/>
                      </a:cubicBezTo>
                      <a:cubicBezTo>
                        <a:pt x="54" y="43"/>
                        <a:pt x="43" y="54"/>
                        <a:pt x="30" y="54"/>
                      </a:cubicBezTo>
                      <a:moveTo>
                        <a:pt x="30" y="0"/>
                      </a:moveTo>
                      <a:cubicBezTo>
                        <a:pt x="13" y="0"/>
                        <a:pt x="0" y="13"/>
                        <a:pt x="0" y="30"/>
                      </a:cubicBezTo>
                      <a:cubicBezTo>
                        <a:pt x="0" y="47"/>
                        <a:pt x="13" y="61"/>
                        <a:pt x="30" y="61"/>
                      </a:cubicBezTo>
                      <a:cubicBezTo>
                        <a:pt x="47" y="61"/>
                        <a:pt x="61" y="47"/>
                        <a:pt x="61" y="30"/>
                      </a:cubicBezTo>
                      <a:cubicBezTo>
                        <a:pt x="61" y="13"/>
                        <a:pt x="47" y="0"/>
                        <a:pt x="3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Group 6">
              <a:extLst>
                <a:ext uri="{FF2B5EF4-FFF2-40B4-BE49-F238E27FC236}">
                  <a16:creationId xmlns:a16="http://schemas.microsoft.com/office/drawing/2014/main" id="{28E2799E-5A8C-49B0-A276-26AAEB6430E1}"/>
                </a:ext>
              </a:extLst>
            </p:cNvPr>
            <p:cNvGrpSpPr/>
            <p:nvPr/>
          </p:nvGrpSpPr>
          <p:grpSpPr>
            <a:xfrm>
              <a:off x="2774710" y="1685587"/>
              <a:ext cx="513462" cy="513462"/>
              <a:chOff x="3699613" y="2247449"/>
              <a:chExt cx="684616" cy="684616"/>
            </a:xfrm>
          </p:grpSpPr>
          <p:sp>
            <p:nvSpPr>
              <p:cNvPr id="28" name="Oval 62">
                <a:extLst>
                  <a:ext uri="{FF2B5EF4-FFF2-40B4-BE49-F238E27FC236}">
                    <a16:creationId xmlns:a16="http://schemas.microsoft.com/office/drawing/2014/main" id="{BE7CDC86-713B-4B2A-8BC7-D54DDCAD6BC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99613" y="2247449"/>
                <a:ext cx="684616" cy="684616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Group 95">
                <a:extLst>
                  <a:ext uri="{FF2B5EF4-FFF2-40B4-BE49-F238E27FC236}">
                    <a16:creationId xmlns:a16="http://schemas.microsoft.com/office/drawing/2014/main" id="{6ADF81B1-FC3D-4E53-8096-471F6E0B89CF}"/>
                  </a:ext>
                </a:extLst>
              </p:cNvPr>
              <p:cNvGrpSpPr/>
              <p:nvPr/>
            </p:nvGrpSpPr>
            <p:grpSpPr>
              <a:xfrm>
                <a:off x="3866713" y="2395068"/>
                <a:ext cx="350423" cy="389359"/>
                <a:chOff x="3125788" y="2924174"/>
                <a:chExt cx="271462" cy="301625"/>
              </a:xfrm>
              <a:solidFill>
                <a:schemeClr val="bg1"/>
              </a:solidFill>
            </p:grpSpPr>
            <p:sp>
              <p:nvSpPr>
                <p:cNvPr id="30" name="Freeform: Shape 96">
                  <a:extLst>
                    <a:ext uri="{FF2B5EF4-FFF2-40B4-BE49-F238E27FC236}">
                      <a16:creationId xmlns:a16="http://schemas.microsoft.com/office/drawing/2014/main" id="{B38350DF-D2C2-4E69-8114-A295BCA16F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0725" y="2998787"/>
                  <a:ext cx="92075" cy="85725"/>
                </a:xfrm>
                <a:custGeom>
                  <a:avLst/>
                  <a:gdLst/>
                  <a:ahLst/>
                  <a:cxnLst>
                    <a:cxn ang="0">
                      <a:pos x="38" y="37"/>
                    </a:cxn>
                    <a:cxn ang="0">
                      <a:pos x="40" y="35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35"/>
                    </a:cxn>
                    <a:cxn ang="0">
                      <a:pos x="3" y="37"/>
                    </a:cxn>
                    <a:cxn ang="0">
                      <a:pos x="38" y="37"/>
                    </a:cxn>
                  </a:cxnLst>
                  <a:rect l="0" t="0" r="r" b="b"/>
                  <a:pathLst>
                    <a:path w="40" h="37">
                      <a:moveTo>
                        <a:pt x="38" y="37"/>
                      </a:moveTo>
                      <a:cubicBezTo>
                        <a:pt x="40" y="37"/>
                        <a:pt x="40" y="36"/>
                        <a:pt x="40" y="35"/>
                      </a:cubicBezTo>
                      <a:cubicBezTo>
                        <a:pt x="38" y="16"/>
                        <a:pt x="22" y="1"/>
                        <a:pt x="3" y="0"/>
                      </a:cubicBezTo>
                      <a:cubicBezTo>
                        <a:pt x="2" y="0"/>
                        <a:pt x="0" y="0"/>
                        <a:pt x="0" y="2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5"/>
                        <a:pt x="0" y="37"/>
                        <a:pt x="3" y="37"/>
                      </a:cubicBezTo>
                      <a:lnTo>
                        <a:pt x="38" y="3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97">
                  <a:extLst>
                    <a:ext uri="{FF2B5EF4-FFF2-40B4-BE49-F238E27FC236}">
                      <a16:creationId xmlns:a16="http://schemas.microsoft.com/office/drawing/2014/main" id="{BDA3D7C6-FD34-4864-934D-6DDCDF4F08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5788" y="2924174"/>
                  <a:ext cx="271462" cy="301625"/>
                </a:xfrm>
                <a:custGeom>
                  <a:avLst/>
                  <a:gdLst/>
                  <a:ahLst/>
                  <a:cxnLst>
                    <a:cxn ang="0">
                      <a:pos x="107" y="78"/>
                    </a:cxn>
                    <a:cxn ang="0">
                      <a:pos x="59" y="121"/>
                    </a:cxn>
                    <a:cxn ang="0">
                      <a:pos x="11" y="73"/>
                    </a:cxn>
                    <a:cxn ang="0">
                      <a:pos x="24" y="41"/>
                    </a:cxn>
                    <a:cxn ang="0">
                      <a:pos x="59" y="25"/>
                    </a:cxn>
                    <a:cxn ang="0">
                      <a:pos x="107" y="73"/>
                    </a:cxn>
                    <a:cxn ang="0">
                      <a:pos x="107" y="78"/>
                    </a:cxn>
                    <a:cxn ang="0">
                      <a:pos x="106" y="36"/>
                    </a:cxn>
                    <a:cxn ang="0">
                      <a:pos x="109" y="33"/>
                    </a:cxn>
                    <a:cxn ang="0">
                      <a:pos x="109" y="33"/>
                    </a:cxn>
                    <a:cxn ang="0">
                      <a:pos x="112" y="33"/>
                    </a:cxn>
                    <a:cxn ang="0">
                      <a:pos x="110" y="24"/>
                    </a:cxn>
                    <a:cxn ang="0">
                      <a:pos x="101" y="22"/>
                    </a:cxn>
                    <a:cxn ang="0">
                      <a:pos x="101" y="25"/>
                    </a:cxn>
                    <a:cxn ang="0">
                      <a:pos x="101" y="25"/>
                    </a:cxn>
                    <a:cxn ang="0">
                      <a:pos x="98" y="28"/>
                    </a:cxn>
                    <a:cxn ang="0">
                      <a:pos x="97" y="28"/>
                    </a:cxn>
                    <a:cxn ang="0">
                      <a:pos x="69" y="15"/>
                    </a:cxn>
                    <a:cxn ang="0">
                      <a:pos x="68" y="14"/>
                    </a:cxn>
                    <a:cxn ang="0">
                      <a:pos x="68" y="12"/>
                    </a:cxn>
                    <a:cxn ang="0">
                      <a:pos x="68" y="12"/>
                    </a:cxn>
                    <a:cxn ang="0">
                      <a:pos x="74" y="7"/>
                    </a:cxn>
                    <a:cxn ang="0">
                      <a:pos x="59" y="0"/>
                    </a:cxn>
                    <a:cxn ang="0">
                      <a:pos x="45" y="7"/>
                    </a:cxn>
                    <a:cxn ang="0">
                      <a:pos x="50" y="12"/>
                    </a:cxn>
                    <a:cxn ang="0">
                      <a:pos x="51" y="13"/>
                    </a:cxn>
                    <a:cxn ang="0">
                      <a:pos x="51" y="14"/>
                    </a:cxn>
                    <a:cxn ang="0">
                      <a:pos x="50" y="15"/>
                    </a:cxn>
                    <a:cxn ang="0">
                      <a:pos x="15" y="34"/>
                    </a:cxn>
                    <a:cxn ang="0">
                      <a:pos x="0" y="73"/>
                    </a:cxn>
                    <a:cxn ang="0">
                      <a:pos x="59" y="132"/>
                    </a:cxn>
                    <a:cxn ang="0">
                      <a:pos x="118" y="78"/>
                    </a:cxn>
                    <a:cxn ang="0">
                      <a:pos x="119" y="73"/>
                    </a:cxn>
                    <a:cxn ang="0">
                      <a:pos x="106" y="37"/>
                    </a:cxn>
                    <a:cxn ang="0">
                      <a:pos x="106" y="36"/>
                    </a:cxn>
                  </a:cxnLst>
                  <a:rect l="0" t="0" r="r" b="b"/>
                  <a:pathLst>
                    <a:path w="119" h="132">
                      <a:moveTo>
                        <a:pt x="107" y="78"/>
                      </a:moveTo>
                      <a:cubicBezTo>
                        <a:pt x="105" y="102"/>
                        <a:pt x="84" y="121"/>
                        <a:pt x="59" y="121"/>
                      </a:cubicBezTo>
                      <a:cubicBezTo>
                        <a:pt x="33" y="121"/>
                        <a:pt x="11" y="100"/>
                        <a:pt x="11" y="73"/>
                      </a:cubicBezTo>
                      <a:cubicBezTo>
                        <a:pt x="11" y="61"/>
                        <a:pt x="16" y="50"/>
                        <a:pt x="24" y="41"/>
                      </a:cubicBezTo>
                      <a:cubicBezTo>
                        <a:pt x="32" y="31"/>
                        <a:pt x="45" y="25"/>
                        <a:pt x="59" y="25"/>
                      </a:cubicBezTo>
                      <a:cubicBezTo>
                        <a:pt x="86" y="25"/>
                        <a:pt x="107" y="47"/>
                        <a:pt x="107" y="73"/>
                      </a:cubicBezTo>
                      <a:cubicBezTo>
                        <a:pt x="107" y="75"/>
                        <a:pt x="107" y="76"/>
                        <a:pt x="107" y="78"/>
                      </a:cubicBezTo>
                      <a:moveTo>
                        <a:pt x="106" y="36"/>
                      </a:moveTo>
                      <a:cubicBezTo>
                        <a:pt x="109" y="33"/>
                        <a:pt x="109" y="33"/>
                        <a:pt x="109" y="33"/>
                      </a:cubicBezTo>
                      <a:cubicBezTo>
                        <a:pt x="109" y="33"/>
                        <a:pt x="109" y="33"/>
                        <a:pt x="109" y="33"/>
                      </a:cubicBezTo>
                      <a:cubicBezTo>
                        <a:pt x="110" y="33"/>
                        <a:pt x="111" y="33"/>
                        <a:pt x="112" y="33"/>
                      </a:cubicBezTo>
                      <a:cubicBezTo>
                        <a:pt x="116" y="32"/>
                        <a:pt x="114" y="28"/>
                        <a:pt x="110" y="24"/>
                      </a:cubicBezTo>
                      <a:cubicBezTo>
                        <a:pt x="106" y="20"/>
                        <a:pt x="102" y="18"/>
                        <a:pt x="101" y="22"/>
                      </a:cubicBezTo>
                      <a:cubicBezTo>
                        <a:pt x="101" y="23"/>
                        <a:pt x="101" y="24"/>
                        <a:pt x="101" y="25"/>
                      </a:cubicBezTo>
                      <a:cubicBezTo>
                        <a:pt x="101" y="25"/>
                        <a:pt x="101" y="25"/>
                        <a:pt x="101" y="25"/>
                      </a:cubicBezTo>
                      <a:cubicBezTo>
                        <a:pt x="98" y="28"/>
                        <a:pt x="98" y="28"/>
                        <a:pt x="98" y="28"/>
                      </a:cubicBezTo>
                      <a:cubicBezTo>
                        <a:pt x="98" y="28"/>
                        <a:pt x="97" y="28"/>
                        <a:pt x="97" y="28"/>
                      </a:cubicBezTo>
                      <a:cubicBezTo>
                        <a:pt x="89" y="21"/>
                        <a:pt x="79" y="16"/>
                        <a:pt x="69" y="15"/>
                      </a:cubicBezTo>
                      <a:cubicBezTo>
                        <a:pt x="68" y="15"/>
                        <a:pt x="68" y="15"/>
                        <a:pt x="68" y="14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71" y="11"/>
                        <a:pt x="72" y="9"/>
                        <a:pt x="74" y="7"/>
                      </a:cubicBezTo>
                      <a:cubicBezTo>
                        <a:pt x="78" y="3"/>
                        <a:pt x="68" y="0"/>
                        <a:pt x="59" y="0"/>
                      </a:cubicBezTo>
                      <a:cubicBezTo>
                        <a:pt x="51" y="0"/>
                        <a:pt x="41" y="3"/>
                        <a:pt x="45" y="7"/>
                      </a:cubicBezTo>
                      <a:cubicBezTo>
                        <a:pt x="46" y="9"/>
                        <a:pt x="48" y="11"/>
                        <a:pt x="50" y="12"/>
                      </a:cubicBezTo>
                      <a:cubicBezTo>
                        <a:pt x="51" y="12"/>
                        <a:pt x="51" y="12"/>
                        <a:pt x="51" y="13"/>
                      </a:cubicBezTo>
                      <a:cubicBezTo>
                        <a:pt x="51" y="14"/>
                        <a:pt x="51" y="14"/>
                        <a:pt x="51" y="14"/>
                      </a:cubicBezTo>
                      <a:cubicBezTo>
                        <a:pt x="51" y="15"/>
                        <a:pt x="51" y="15"/>
                        <a:pt x="50" y="15"/>
                      </a:cubicBezTo>
                      <a:cubicBezTo>
                        <a:pt x="36" y="17"/>
                        <a:pt x="24" y="24"/>
                        <a:pt x="15" y="34"/>
                      </a:cubicBezTo>
                      <a:cubicBezTo>
                        <a:pt x="6" y="44"/>
                        <a:pt x="0" y="58"/>
                        <a:pt x="0" y="73"/>
                      </a:cubicBezTo>
                      <a:cubicBezTo>
                        <a:pt x="0" y="106"/>
                        <a:pt x="27" y="132"/>
                        <a:pt x="59" y="132"/>
                      </a:cubicBezTo>
                      <a:cubicBezTo>
                        <a:pt x="90" y="132"/>
                        <a:pt x="116" y="108"/>
                        <a:pt x="118" y="78"/>
                      </a:cubicBezTo>
                      <a:cubicBezTo>
                        <a:pt x="118" y="76"/>
                        <a:pt x="119" y="75"/>
                        <a:pt x="119" y="73"/>
                      </a:cubicBezTo>
                      <a:cubicBezTo>
                        <a:pt x="119" y="60"/>
                        <a:pt x="114" y="47"/>
                        <a:pt x="106" y="37"/>
                      </a:cubicBezTo>
                      <a:cubicBezTo>
                        <a:pt x="106" y="37"/>
                        <a:pt x="106" y="36"/>
                        <a:pt x="106" y="36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Arrow: Right 98">
              <a:extLst>
                <a:ext uri="{FF2B5EF4-FFF2-40B4-BE49-F238E27FC236}">
                  <a16:creationId xmlns:a16="http://schemas.microsoft.com/office/drawing/2014/main" id="{055050E6-93D4-4B25-B398-61C013C41176}"/>
                </a:ext>
              </a:extLst>
            </p:cNvPr>
            <p:cNvSpPr>
              <a:spLocks/>
            </p:cNvSpPr>
            <p:nvPr/>
          </p:nvSpPr>
          <p:spPr bwMode="gray">
            <a:xfrm rot="8116892" flipH="1">
              <a:off x="3518117" y="3591114"/>
              <a:ext cx="403331" cy="179678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Arrow: Right 99">
              <a:extLst>
                <a:ext uri="{FF2B5EF4-FFF2-40B4-BE49-F238E27FC236}">
                  <a16:creationId xmlns:a16="http://schemas.microsoft.com/office/drawing/2014/main" id="{E11BA858-216A-41E3-89DD-A827605A9E52}"/>
                </a:ext>
              </a:extLst>
            </p:cNvPr>
            <p:cNvSpPr>
              <a:spLocks/>
            </p:cNvSpPr>
            <p:nvPr/>
          </p:nvSpPr>
          <p:spPr bwMode="gray">
            <a:xfrm rot="13483108" flipH="1" flipV="1">
              <a:off x="3171730" y="2185592"/>
              <a:ext cx="403331" cy="179678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Arrow: Right 100">
              <a:extLst>
                <a:ext uri="{FF2B5EF4-FFF2-40B4-BE49-F238E27FC236}">
                  <a16:creationId xmlns:a16="http://schemas.microsoft.com/office/drawing/2014/main" id="{B9881BD8-34CA-4ECC-998E-E1E23AA45781}"/>
                </a:ext>
              </a:extLst>
            </p:cNvPr>
            <p:cNvSpPr>
              <a:spLocks/>
            </p:cNvSpPr>
            <p:nvPr/>
          </p:nvSpPr>
          <p:spPr bwMode="gray">
            <a:xfrm rot="13483108">
              <a:off x="5512098" y="2908342"/>
              <a:ext cx="403331" cy="179678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72">
              <a:extLst>
                <a:ext uri="{FF2B5EF4-FFF2-40B4-BE49-F238E27FC236}">
                  <a16:creationId xmlns:a16="http://schemas.microsoft.com/office/drawing/2014/main" id="{6687DAF7-D207-4788-B5B7-9269AE8BA4DF}"/>
                </a:ext>
              </a:extLst>
            </p:cNvPr>
            <p:cNvGrpSpPr/>
            <p:nvPr/>
          </p:nvGrpSpPr>
          <p:grpSpPr>
            <a:xfrm>
              <a:off x="5727826" y="995375"/>
              <a:ext cx="1846678" cy="652613"/>
              <a:chOff x="8747280" y="2537250"/>
              <a:chExt cx="2462237" cy="870151"/>
            </a:xfrm>
          </p:grpSpPr>
          <p:sp>
            <p:nvSpPr>
              <p:cNvPr id="26" name="TextBox 73">
                <a:extLst>
                  <a:ext uri="{FF2B5EF4-FFF2-40B4-BE49-F238E27FC236}">
                    <a16:creationId xmlns:a16="http://schemas.microsoft.com/office/drawing/2014/main" id="{416B3C2A-9398-4B40-A22D-3D33C404DD2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747280" y="2537250"/>
                <a:ext cx="1458909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7" name="TextBox 74">
                <a:extLst>
                  <a:ext uri="{FF2B5EF4-FFF2-40B4-BE49-F238E27FC236}">
                    <a16:creationId xmlns:a16="http://schemas.microsoft.com/office/drawing/2014/main" id="{C6E11BE4-C5D0-4600-8041-568FD5DFF59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747280" y="2851222"/>
                <a:ext cx="2462237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46800" rIns="90000" bIns="46800">
                <a:normAutofit fontScale="700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7" name="Group 75">
              <a:extLst>
                <a:ext uri="{FF2B5EF4-FFF2-40B4-BE49-F238E27FC236}">
                  <a16:creationId xmlns:a16="http://schemas.microsoft.com/office/drawing/2014/main" id="{5DD8EA23-55BE-4C40-ABCE-4FCD017CF396}"/>
                </a:ext>
              </a:extLst>
            </p:cNvPr>
            <p:cNvGrpSpPr/>
            <p:nvPr/>
          </p:nvGrpSpPr>
          <p:grpSpPr>
            <a:xfrm>
              <a:off x="6322423" y="2998694"/>
              <a:ext cx="1846678" cy="652614"/>
              <a:chOff x="8747280" y="3998259"/>
              <a:chExt cx="2462237" cy="870152"/>
            </a:xfrm>
          </p:grpSpPr>
          <p:sp>
            <p:nvSpPr>
              <p:cNvPr id="24" name="TextBox 76">
                <a:extLst>
                  <a:ext uri="{FF2B5EF4-FFF2-40B4-BE49-F238E27FC236}">
                    <a16:creationId xmlns:a16="http://schemas.microsoft.com/office/drawing/2014/main" id="{607D8F0A-DC3A-4195-8287-F99728C238C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747280" y="3998259"/>
                <a:ext cx="1458909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5" name="TextBox 77">
                <a:extLst>
                  <a:ext uri="{FF2B5EF4-FFF2-40B4-BE49-F238E27FC236}">
                    <a16:creationId xmlns:a16="http://schemas.microsoft.com/office/drawing/2014/main" id="{5DFAFA76-A0B8-4970-BF24-18D7F35CA8C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747280" y="4312232"/>
                <a:ext cx="2462237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46800" rIns="90000" bIns="46800">
                <a:normAutofit fontScale="700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 （建议使用主题字体）</a:t>
                </a:r>
              </a:p>
            </p:txBody>
          </p:sp>
        </p:grpSp>
        <p:grpSp>
          <p:nvGrpSpPr>
            <p:cNvPr id="18" name="Group 78">
              <a:extLst>
                <a:ext uri="{FF2B5EF4-FFF2-40B4-BE49-F238E27FC236}">
                  <a16:creationId xmlns:a16="http://schemas.microsoft.com/office/drawing/2014/main" id="{FC53B7EB-80BD-4529-93F0-2FADD458BCD3}"/>
                </a:ext>
              </a:extLst>
            </p:cNvPr>
            <p:cNvGrpSpPr/>
            <p:nvPr/>
          </p:nvGrpSpPr>
          <p:grpSpPr>
            <a:xfrm>
              <a:off x="928032" y="1583735"/>
              <a:ext cx="1846678" cy="652613"/>
              <a:chOff x="985012" y="2537250"/>
              <a:chExt cx="2462237" cy="870151"/>
            </a:xfrm>
          </p:grpSpPr>
          <p:sp>
            <p:nvSpPr>
              <p:cNvPr id="22" name="TextBox 79">
                <a:extLst>
                  <a:ext uri="{FF2B5EF4-FFF2-40B4-BE49-F238E27FC236}">
                    <a16:creationId xmlns:a16="http://schemas.microsoft.com/office/drawing/2014/main" id="{C2AFECB5-8DA6-402F-889B-3F26D1E6DF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88340" y="2537250"/>
                <a:ext cx="1458909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288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3" name="TextBox 80">
                <a:extLst>
                  <a:ext uri="{FF2B5EF4-FFF2-40B4-BE49-F238E27FC236}">
                    <a16:creationId xmlns:a16="http://schemas.microsoft.com/office/drawing/2014/main" id="{ACAF1559-FD5D-4CFC-8156-038B7ED975B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85012" y="2851222"/>
                <a:ext cx="2462237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288000" bIns="46800">
                <a:normAutofit fontScale="700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9" name="Group 81">
              <a:extLst>
                <a:ext uri="{FF2B5EF4-FFF2-40B4-BE49-F238E27FC236}">
                  <a16:creationId xmlns:a16="http://schemas.microsoft.com/office/drawing/2014/main" id="{B4126F7A-2D93-4885-8E16-0E22247D0890}"/>
                </a:ext>
              </a:extLst>
            </p:cNvPr>
            <p:cNvGrpSpPr/>
            <p:nvPr/>
          </p:nvGrpSpPr>
          <p:grpSpPr>
            <a:xfrm>
              <a:off x="1289088" y="3685043"/>
              <a:ext cx="1846678" cy="652614"/>
              <a:chOff x="985012" y="3998259"/>
              <a:chExt cx="2462237" cy="870152"/>
            </a:xfrm>
          </p:grpSpPr>
          <p:sp>
            <p:nvSpPr>
              <p:cNvPr id="20" name="TextBox 82">
                <a:extLst>
                  <a:ext uri="{FF2B5EF4-FFF2-40B4-BE49-F238E27FC236}">
                    <a16:creationId xmlns:a16="http://schemas.microsoft.com/office/drawing/2014/main" id="{F8D7A7A2-FCF5-48BD-AD04-DA9DDD92E2E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88340" y="3998259"/>
                <a:ext cx="1458909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288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1" name="TextBox 101">
                <a:extLst>
                  <a:ext uri="{FF2B5EF4-FFF2-40B4-BE49-F238E27FC236}">
                    <a16:creationId xmlns:a16="http://schemas.microsoft.com/office/drawing/2014/main" id="{FB9CA125-D0AB-4D4E-8B09-1BA3164FE8C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85012" y="4312232"/>
                <a:ext cx="2462237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288000" bIns="46800">
                <a:normAutofit fontScale="700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63" name="Title 1">
            <a:extLst>
              <a:ext uri="{FF2B5EF4-FFF2-40B4-BE49-F238E27FC236}">
                <a16:creationId xmlns:a16="http://schemas.microsoft.com/office/drawing/2014/main" id="{88820CDE-D438-4770-BDF8-3EF0FE625F3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教学分析</a:t>
            </a:r>
            <a:endParaRPr lang="en-GB" altLang="zh-CN" sz="18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21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330bf13-f74e-4923-a43e-fbddb039331b">
            <a:extLst>
              <a:ext uri="{FF2B5EF4-FFF2-40B4-BE49-F238E27FC236}">
                <a16:creationId xmlns:a16="http://schemas.microsoft.com/office/drawing/2014/main" id="{1E780268-7D58-4F7C-B047-BE944612B3BA}"/>
              </a:ext>
            </a:extLst>
          </p:cNvPr>
          <p:cNvGrpSpPr>
            <a:grpSpLocks noChangeAspect="1"/>
          </p:cNvGrpSpPr>
          <p:nvPr/>
        </p:nvGrpSpPr>
        <p:grpSpPr>
          <a:xfrm>
            <a:off x="677936" y="1053285"/>
            <a:ext cx="7462966" cy="4087946"/>
            <a:chOff x="903915" y="1404380"/>
            <a:chExt cx="9950622" cy="5450595"/>
          </a:xfrm>
        </p:grpSpPr>
        <p:grpSp>
          <p:nvGrpSpPr>
            <p:cNvPr id="4" name="Group 42">
              <a:extLst>
                <a:ext uri="{FF2B5EF4-FFF2-40B4-BE49-F238E27FC236}">
                  <a16:creationId xmlns:a16="http://schemas.microsoft.com/office/drawing/2014/main" id="{0A79D708-B1E8-4023-BDE0-B3446E6B9921}"/>
                </a:ext>
              </a:extLst>
            </p:cNvPr>
            <p:cNvGrpSpPr/>
            <p:nvPr/>
          </p:nvGrpSpPr>
          <p:grpSpPr>
            <a:xfrm>
              <a:off x="4691844" y="1404380"/>
              <a:ext cx="2296024" cy="5450595"/>
              <a:chOff x="4933477" y="1407402"/>
              <a:chExt cx="2296024" cy="5450595"/>
            </a:xfrm>
            <a:solidFill>
              <a:schemeClr val="accent3"/>
            </a:solidFill>
          </p:grpSpPr>
          <p:sp>
            <p:nvSpPr>
              <p:cNvPr id="38" name="Isosceles Triangle 2">
                <a:extLst>
                  <a:ext uri="{FF2B5EF4-FFF2-40B4-BE49-F238E27FC236}">
                    <a16:creationId xmlns:a16="http://schemas.microsoft.com/office/drawing/2014/main" id="{D6BC2D86-A8F0-4BE8-BBB2-3A793229E8CA}"/>
                  </a:ext>
                </a:extLst>
              </p:cNvPr>
              <p:cNvSpPr/>
              <p:nvPr/>
            </p:nvSpPr>
            <p:spPr>
              <a:xfrm>
                <a:off x="4933477" y="1407402"/>
                <a:ext cx="2296024" cy="130866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Rectangle 3">
                <a:extLst>
                  <a:ext uri="{FF2B5EF4-FFF2-40B4-BE49-F238E27FC236}">
                    <a16:creationId xmlns:a16="http://schemas.microsoft.com/office/drawing/2014/main" id="{56E29450-28EB-4A8D-BBA1-7DA42CDC269B}"/>
                  </a:ext>
                </a:extLst>
              </p:cNvPr>
              <p:cNvSpPr/>
              <p:nvPr/>
            </p:nvSpPr>
            <p:spPr>
              <a:xfrm rot="16200000">
                <a:off x="4010522" y="4107892"/>
                <a:ext cx="4141935" cy="135827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24">
              <a:extLst>
                <a:ext uri="{FF2B5EF4-FFF2-40B4-BE49-F238E27FC236}">
                  <a16:creationId xmlns:a16="http://schemas.microsoft.com/office/drawing/2014/main" id="{6F5D39A1-C423-40C5-87F8-A26E2C47B789}"/>
                </a:ext>
              </a:extLst>
            </p:cNvPr>
            <p:cNvGrpSpPr/>
            <p:nvPr/>
          </p:nvGrpSpPr>
          <p:grpSpPr>
            <a:xfrm>
              <a:off x="3018260" y="4199536"/>
              <a:ext cx="876434" cy="2652949"/>
              <a:chOff x="3122689" y="4202558"/>
              <a:chExt cx="876434" cy="2652949"/>
            </a:xfrm>
            <a:solidFill>
              <a:schemeClr val="accent1"/>
            </a:solidFill>
          </p:grpSpPr>
          <p:sp>
            <p:nvSpPr>
              <p:cNvPr id="34" name="Rectangle 10">
                <a:extLst>
                  <a:ext uri="{FF2B5EF4-FFF2-40B4-BE49-F238E27FC236}">
                    <a16:creationId xmlns:a16="http://schemas.microsoft.com/office/drawing/2014/main" id="{69F95EC7-9021-4B58-A494-C84EC5D2EC84}"/>
                  </a:ext>
                </a:extLst>
              </p:cNvPr>
              <p:cNvSpPr/>
              <p:nvPr/>
            </p:nvSpPr>
            <p:spPr>
              <a:xfrm rot="16200000">
                <a:off x="2948918" y="5805302"/>
                <a:ext cx="1770117" cy="330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5" name="Group 11">
                <a:extLst>
                  <a:ext uri="{FF2B5EF4-FFF2-40B4-BE49-F238E27FC236}">
                    <a16:creationId xmlns:a16="http://schemas.microsoft.com/office/drawing/2014/main" id="{03501136-A9E7-4623-9F4F-09FB89E20419}"/>
                  </a:ext>
                </a:extLst>
              </p:cNvPr>
              <p:cNvGrpSpPr/>
              <p:nvPr/>
            </p:nvGrpSpPr>
            <p:grpSpPr>
              <a:xfrm rot="18900000">
                <a:off x="3122689" y="4202558"/>
                <a:ext cx="695778" cy="1170121"/>
                <a:chOff x="4378193" y="2821330"/>
                <a:chExt cx="521834" cy="877591"/>
              </a:xfrm>
              <a:grpFill/>
            </p:grpSpPr>
            <p:sp>
              <p:nvSpPr>
                <p:cNvPr id="36" name="Isosceles Triangle 12">
                  <a:extLst>
                    <a:ext uri="{FF2B5EF4-FFF2-40B4-BE49-F238E27FC236}">
                      <a16:creationId xmlns:a16="http://schemas.microsoft.com/office/drawing/2014/main" id="{42D20683-5F20-4439-9904-0028CA58564C}"/>
                    </a:ext>
                  </a:extLst>
                </p:cNvPr>
                <p:cNvSpPr/>
                <p:nvPr/>
              </p:nvSpPr>
              <p:spPr>
                <a:xfrm>
                  <a:off x="4378193" y="2821330"/>
                  <a:ext cx="521834" cy="44985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Rectangle 13">
                  <a:extLst>
                    <a:ext uri="{FF2B5EF4-FFF2-40B4-BE49-F238E27FC236}">
                      <a16:creationId xmlns:a16="http://schemas.microsoft.com/office/drawing/2014/main" id="{406F5BF4-AD8C-4FFC-84A3-53D0F15F48D4}"/>
                    </a:ext>
                  </a:extLst>
                </p:cNvPr>
                <p:cNvSpPr/>
                <p:nvPr/>
              </p:nvSpPr>
              <p:spPr>
                <a:xfrm rot="16200000">
                  <a:off x="4370209" y="3306161"/>
                  <a:ext cx="537801" cy="24772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6" name="TextBox 22">
              <a:extLst>
                <a:ext uri="{FF2B5EF4-FFF2-40B4-BE49-F238E27FC236}">
                  <a16:creationId xmlns:a16="http://schemas.microsoft.com/office/drawing/2014/main" id="{831B66A6-E7D7-4BE6-8C59-F22C6265BA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674090" y="3493869"/>
              <a:ext cx="295402" cy="164468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vert="eaVert"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7" name="Group 31">
              <a:extLst>
                <a:ext uri="{FF2B5EF4-FFF2-40B4-BE49-F238E27FC236}">
                  <a16:creationId xmlns:a16="http://schemas.microsoft.com/office/drawing/2014/main" id="{AAD2665F-9C0A-45BD-AE9F-E87DB5FDFECC}"/>
                </a:ext>
              </a:extLst>
            </p:cNvPr>
            <p:cNvGrpSpPr/>
            <p:nvPr/>
          </p:nvGrpSpPr>
          <p:grpSpPr>
            <a:xfrm>
              <a:off x="3827696" y="2977337"/>
              <a:ext cx="876433" cy="3875147"/>
              <a:chOff x="3897395" y="2980360"/>
              <a:chExt cx="876433" cy="3875146"/>
            </a:xfrm>
          </p:grpSpPr>
          <p:sp>
            <p:nvSpPr>
              <p:cNvPr id="30" name="Rectangle 27">
                <a:extLst>
                  <a:ext uri="{FF2B5EF4-FFF2-40B4-BE49-F238E27FC236}">
                    <a16:creationId xmlns:a16="http://schemas.microsoft.com/office/drawing/2014/main" id="{9E3E5C27-ED0F-4755-9C7F-D7B296E39D9F}"/>
                  </a:ext>
                </a:extLst>
              </p:cNvPr>
              <p:cNvSpPr/>
              <p:nvPr/>
            </p:nvSpPr>
            <p:spPr>
              <a:xfrm rot="5400000" flipH="1" flipV="1">
                <a:off x="3112522" y="5194200"/>
                <a:ext cx="2992319" cy="33029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28">
                <a:extLst>
                  <a:ext uri="{FF2B5EF4-FFF2-40B4-BE49-F238E27FC236}">
                    <a16:creationId xmlns:a16="http://schemas.microsoft.com/office/drawing/2014/main" id="{313E5791-9D9D-44A5-A366-CCFDF01DC9F9}"/>
                  </a:ext>
                </a:extLst>
              </p:cNvPr>
              <p:cNvGrpSpPr/>
              <p:nvPr/>
            </p:nvGrpSpPr>
            <p:grpSpPr>
              <a:xfrm rot="8100000" flipH="1" flipV="1">
                <a:off x="3897395" y="2980360"/>
                <a:ext cx="695779" cy="1170121"/>
                <a:chOff x="4792710" y="2406814"/>
                <a:chExt cx="521834" cy="877591"/>
              </a:xfrm>
              <a:solidFill>
                <a:schemeClr val="accent2"/>
              </a:solidFill>
            </p:grpSpPr>
            <p:sp>
              <p:nvSpPr>
                <p:cNvPr id="32" name="Isosceles Triangle 29">
                  <a:extLst>
                    <a:ext uri="{FF2B5EF4-FFF2-40B4-BE49-F238E27FC236}">
                      <a16:creationId xmlns:a16="http://schemas.microsoft.com/office/drawing/2014/main" id="{93CE2856-8292-45DB-A986-DD240F2465E1}"/>
                    </a:ext>
                  </a:extLst>
                </p:cNvPr>
                <p:cNvSpPr/>
                <p:nvPr/>
              </p:nvSpPr>
              <p:spPr>
                <a:xfrm>
                  <a:off x="4792710" y="2406814"/>
                  <a:ext cx="521834" cy="44985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Rectangle 30">
                  <a:extLst>
                    <a:ext uri="{FF2B5EF4-FFF2-40B4-BE49-F238E27FC236}">
                      <a16:creationId xmlns:a16="http://schemas.microsoft.com/office/drawing/2014/main" id="{FAEE74A1-62F6-440C-BD49-310EDAC21B44}"/>
                    </a:ext>
                  </a:extLst>
                </p:cNvPr>
                <p:cNvSpPr/>
                <p:nvPr/>
              </p:nvSpPr>
              <p:spPr>
                <a:xfrm rot="16200000">
                  <a:off x="4784726" y="2891645"/>
                  <a:ext cx="537801" cy="24772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Group 32">
              <a:extLst>
                <a:ext uri="{FF2B5EF4-FFF2-40B4-BE49-F238E27FC236}">
                  <a16:creationId xmlns:a16="http://schemas.microsoft.com/office/drawing/2014/main" id="{E263EB31-99BC-4832-99AC-30FE6F223085}"/>
                </a:ext>
              </a:extLst>
            </p:cNvPr>
            <p:cNvGrpSpPr/>
            <p:nvPr/>
          </p:nvGrpSpPr>
          <p:grpSpPr>
            <a:xfrm flipH="1">
              <a:off x="7731650" y="4199535"/>
              <a:ext cx="876434" cy="2652949"/>
              <a:chOff x="3122689" y="4202558"/>
              <a:chExt cx="876434" cy="2652949"/>
            </a:xfrm>
            <a:solidFill>
              <a:schemeClr val="accent5"/>
            </a:solidFill>
          </p:grpSpPr>
          <p:sp>
            <p:nvSpPr>
              <p:cNvPr id="26" name="Rectangle 33">
                <a:extLst>
                  <a:ext uri="{FF2B5EF4-FFF2-40B4-BE49-F238E27FC236}">
                    <a16:creationId xmlns:a16="http://schemas.microsoft.com/office/drawing/2014/main" id="{DF37D145-EB73-4BB0-BFBA-93E8FE286391}"/>
                  </a:ext>
                </a:extLst>
              </p:cNvPr>
              <p:cNvSpPr/>
              <p:nvPr/>
            </p:nvSpPr>
            <p:spPr>
              <a:xfrm rot="16200000">
                <a:off x="2948918" y="5805302"/>
                <a:ext cx="1770117" cy="330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7" name="Group 34">
                <a:extLst>
                  <a:ext uri="{FF2B5EF4-FFF2-40B4-BE49-F238E27FC236}">
                    <a16:creationId xmlns:a16="http://schemas.microsoft.com/office/drawing/2014/main" id="{582C433D-14BC-48BF-A659-EBB2024842F9}"/>
                  </a:ext>
                </a:extLst>
              </p:cNvPr>
              <p:cNvGrpSpPr/>
              <p:nvPr/>
            </p:nvGrpSpPr>
            <p:grpSpPr>
              <a:xfrm rot="18900000">
                <a:off x="3122689" y="4202558"/>
                <a:ext cx="695778" cy="1170121"/>
                <a:chOff x="4378193" y="2821330"/>
                <a:chExt cx="521834" cy="877591"/>
              </a:xfrm>
              <a:grpFill/>
            </p:grpSpPr>
            <p:sp>
              <p:nvSpPr>
                <p:cNvPr id="28" name="Isosceles Triangle 35">
                  <a:extLst>
                    <a:ext uri="{FF2B5EF4-FFF2-40B4-BE49-F238E27FC236}">
                      <a16:creationId xmlns:a16="http://schemas.microsoft.com/office/drawing/2014/main" id="{99906F4A-BA72-4483-8F38-BB2C20564EF5}"/>
                    </a:ext>
                  </a:extLst>
                </p:cNvPr>
                <p:cNvSpPr/>
                <p:nvPr/>
              </p:nvSpPr>
              <p:spPr>
                <a:xfrm>
                  <a:off x="4378193" y="2821330"/>
                  <a:ext cx="521834" cy="44985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Rectangle 36">
                  <a:extLst>
                    <a:ext uri="{FF2B5EF4-FFF2-40B4-BE49-F238E27FC236}">
                      <a16:creationId xmlns:a16="http://schemas.microsoft.com/office/drawing/2014/main" id="{5B1BD09A-F90C-48EA-991D-96F9C211D0E6}"/>
                    </a:ext>
                  </a:extLst>
                </p:cNvPr>
                <p:cNvSpPr/>
                <p:nvPr/>
              </p:nvSpPr>
              <p:spPr>
                <a:xfrm rot="16200000">
                  <a:off x="4370209" y="3306161"/>
                  <a:ext cx="537801" cy="24772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Group 50">
              <a:extLst>
                <a:ext uri="{FF2B5EF4-FFF2-40B4-BE49-F238E27FC236}">
                  <a16:creationId xmlns:a16="http://schemas.microsoft.com/office/drawing/2014/main" id="{A2B664FE-A1C7-4D66-8592-977511EDF30F}"/>
                </a:ext>
              </a:extLst>
            </p:cNvPr>
            <p:cNvGrpSpPr/>
            <p:nvPr/>
          </p:nvGrpSpPr>
          <p:grpSpPr>
            <a:xfrm>
              <a:off x="6935338" y="2784352"/>
              <a:ext cx="1170121" cy="4068131"/>
              <a:chOff x="7097269" y="2787374"/>
              <a:chExt cx="1170121" cy="4068131"/>
            </a:xfrm>
          </p:grpSpPr>
          <p:sp>
            <p:nvSpPr>
              <p:cNvPr id="22" name="Rectangle 38">
                <a:extLst>
                  <a:ext uri="{FF2B5EF4-FFF2-40B4-BE49-F238E27FC236}">
                    <a16:creationId xmlns:a16="http://schemas.microsoft.com/office/drawing/2014/main" id="{52B7CA1C-4B6A-4432-BDC6-237C7909B0A5}"/>
                  </a:ext>
                </a:extLst>
              </p:cNvPr>
              <p:cNvSpPr/>
              <p:nvPr/>
            </p:nvSpPr>
            <p:spPr>
              <a:xfrm rot="16200000" flipV="1">
                <a:off x="5607694" y="4979120"/>
                <a:ext cx="3422476" cy="33029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3" name="Group 39">
                <a:extLst>
                  <a:ext uri="{FF2B5EF4-FFF2-40B4-BE49-F238E27FC236}">
                    <a16:creationId xmlns:a16="http://schemas.microsoft.com/office/drawing/2014/main" id="{337A33C3-FAC3-467E-9525-37DD43131C43}"/>
                  </a:ext>
                </a:extLst>
              </p:cNvPr>
              <p:cNvGrpSpPr/>
              <p:nvPr/>
            </p:nvGrpSpPr>
            <p:grpSpPr>
              <a:xfrm rot="13500000" flipV="1">
                <a:off x="7334440" y="2550203"/>
                <a:ext cx="695779" cy="1170121"/>
                <a:chOff x="4792710" y="2406814"/>
                <a:chExt cx="521834" cy="877591"/>
              </a:xfrm>
              <a:solidFill>
                <a:schemeClr val="accent4"/>
              </a:solidFill>
            </p:grpSpPr>
            <p:sp>
              <p:nvSpPr>
                <p:cNvPr id="24" name="Isosceles Triangle 40">
                  <a:extLst>
                    <a:ext uri="{FF2B5EF4-FFF2-40B4-BE49-F238E27FC236}">
                      <a16:creationId xmlns:a16="http://schemas.microsoft.com/office/drawing/2014/main" id="{680EE304-CB23-44B6-A76F-8F5320B78236}"/>
                    </a:ext>
                  </a:extLst>
                </p:cNvPr>
                <p:cNvSpPr/>
                <p:nvPr/>
              </p:nvSpPr>
              <p:spPr>
                <a:xfrm>
                  <a:off x="4792710" y="2406814"/>
                  <a:ext cx="521834" cy="44985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Rectangle 41">
                  <a:extLst>
                    <a:ext uri="{FF2B5EF4-FFF2-40B4-BE49-F238E27FC236}">
                      <a16:creationId xmlns:a16="http://schemas.microsoft.com/office/drawing/2014/main" id="{2A370DE0-A13D-46D9-9C35-641CBB6AB13E}"/>
                    </a:ext>
                  </a:extLst>
                </p:cNvPr>
                <p:cNvSpPr/>
                <p:nvPr/>
              </p:nvSpPr>
              <p:spPr>
                <a:xfrm rot="16200000">
                  <a:off x="4784726" y="2891645"/>
                  <a:ext cx="537801" cy="24772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TextBox 45">
              <a:extLst>
                <a:ext uri="{FF2B5EF4-FFF2-40B4-BE49-F238E27FC236}">
                  <a16:creationId xmlns:a16="http://schemas.microsoft.com/office/drawing/2014/main" id="{7EFDF714-72B2-4617-81F7-E48EA10592E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11602" y="2306842"/>
              <a:ext cx="2110975" cy="281279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 anchorCtr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1" name="TextBox 46">
              <a:extLst>
                <a:ext uri="{FF2B5EF4-FFF2-40B4-BE49-F238E27FC236}">
                  <a16:creationId xmlns:a16="http://schemas.microsoft.com/office/drawing/2014/main" id="{B48447C8-1D4B-43FE-BE6C-2CED2B7FE58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11602" y="2588119"/>
              <a:ext cx="2110975" cy="560276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（建议使用主题字体）</a:t>
              </a:r>
            </a:p>
          </p:txBody>
        </p:sp>
        <p:sp>
          <p:nvSpPr>
            <p:cNvPr id="12" name="Freeform: Shape 52">
              <a:extLst>
                <a:ext uri="{FF2B5EF4-FFF2-40B4-BE49-F238E27FC236}">
                  <a16:creationId xmlns:a16="http://schemas.microsoft.com/office/drawing/2014/main" id="{A43BC292-8E26-4817-AC50-E0E2FE37E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4742" y="1983982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53">
              <a:extLst>
                <a:ext uri="{FF2B5EF4-FFF2-40B4-BE49-F238E27FC236}">
                  <a16:creationId xmlns:a16="http://schemas.microsoft.com/office/drawing/2014/main" id="{FB285B00-CF2C-4B54-B5F5-88C3E6D71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7879" y="4475847"/>
              <a:ext cx="633204" cy="633204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55">
              <a:extLst>
                <a:ext uri="{FF2B5EF4-FFF2-40B4-BE49-F238E27FC236}">
                  <a16:creationId xmlns:a16="http://schemas.microsoft.com/office/drawing/2014/main" id="{8DA49BF8-24A2-45D5-A2FC-541F418ED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5250" y="4485482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56">
              <a:extLst>
                <a:ext uri="{FF2B5EF4-FFF2-40B4-BE49-F238E27FC236}">
                  <a16:creationId xmlns:a16="http://schemas.microsoft.com/office/drawing/2014/main" id="{BFF584F6-220E-416A-9D6A-B67D66382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855" y="1922754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TextBox 57">
              <a:extLst>
                <a:ext uri="{FF2B5EF4-FFF2-40B4-BE49-F238E27FC236}">
                  <a16:creationId xmlns:a16="http://schemas.microsoft.com/office/drawing/2014/main" id="{8BA6A778-A219-462E-A4C8-DFD4C8E06EE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3915" y="4816270"/>
              <a:ext cx="2110975" cy="281279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 anchorCtr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TextBox 58">
              <a:extLst>
                <a:ext uri="{FF2B5EF4-FFF2-40B4-BE49-F238E27FC236}">
                  <a16:creationId xmlns:a16="http://schemas.microsoft.com/office/drawing/2014/main" id="{EA895D77-0B20-411E-B9FC-214D5301FAE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3915" y="5097547"/>
              <a:ext cx="2110975" cy="560276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（建议使用主题字体）</a:t>
              </a:r>
            </a:p>
          </p:txBody>
        </p:sp>
        <p:sp>
          <p:nvSpPr>
            <p:cNvPr id="18" name="TextBox 60">
              <a:extLst>
                <a:ext uri="{FF2B5EF4-FFF2-40B4-BE49-F238E27FC236}">
                  <a16:creationId xmlns:a16="http://schemas.microsoft.com/office/drawing/2014/main" id="{4AFA209B-3C48-4A6D-8001-2AF9FD5E7A8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8250" y="2354014"/>
              <a:ext cx="2110975" cy="281279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 anchorCtr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C06EACBF-8C26-499C-A853-1C3CCF6D6D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8250" y="2635293"/>
              <a:ext cx="2110975" cy="560276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（建议使用主题字体）</a:t>
              </a:r>
            </a:p>
          </p:txBody>
        </p:sp>
        <p:sp>
          <p:nvSpPr>
            <p:cNvPr id="20" name="TextBox 63">
              <a:extLst>
                <a:ext uri="{FF2B5EF4-FFF2-40B4-BE49-F238E27FC236}">
                  <a16:creationId xmlns:a16="http://schemas.microsoft.com/office/drawing/2014/main" id="{C6A65A2F-33AC-4665-BCEB-80A93B2DFA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743562" y="4784007"/>
              <a:ext cx="2110975" cy="281279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 anchorCtr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64">
              <a:extLst>
                <a:ext uri="{FF2B5EF4-FFF2-40B4-BE49-F238E27FC236}">
                  <a16:creationId xmlns:a16="http://schemas.microsoft.com/office/drawing/2014/main" id="{6A7BB5F8-F63B-4CF3-BBFB-F6588837137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743562" y="5065286"/>
              <a:ext cx="2110975" cy="560276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（建议使用主题字体）</a:t>
              </a:r>
            </a:p>
          </p:txBody>
        </p: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A15A3664-7DC3-480C-B2D4-D4170870E63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教学分析</a:t>
            </a:r>
            <a:endParaRPr lang="en-GB" altLang="zh-CN" sz="18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83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">
            <a:extLst>
              <a:ext uri="{FF2B5EF4-FFF2-40B4-BE49-F238E27FC236}">
                <a16:creationId xmlns:a16="http://schemas.microsoft.com/office/drawing/2014/main" id="{51F8304E-2FFA-4958-8158-52DF738E4F40}"/>
              </a:ext>
            </a:extLst>
          </p:cNvPr>
          <p:cNvGrpSpPr/>
          <p:nvPr/>
        </p:nvGrpSpPr>
        <p:grpSpPr>
          <a:xfrm>
            <a:off x="1432364" y="1080744"/>
            <a:ext cx="3048540" cy="3385486"/>
            <a:chOff x="2714457" y="1486623"/>
            <a:chExt cx="3500707" cy="3887680"/>
          </a:xfrm>
        </p:grpSpPr>
        <p:sp>
          <p:nvSpPr>
            <p:cNvPr id="25" name="Rectangle 4">
              <a:extLst>
                <a:ext uri="{FF2B5EF4-FFF2-40B4-BE49-F238E27FC236}">
                  <a16:creationId xmlns:a16="http://schemas.microsoft.com/office/drawing/2014/main" id="{EC43C3AB-31F9-4074-8000-16B0C146DF6A}"/>
                </a:ext>
              </a:extLst>
            </p:cNvPr>
            <p:cNvSpPr/>
            <p:nvPr/>
          </p:nvSpPr>
          <p:spPr>
            <a:xfrm rot="18809276">
              <a:off x="4899006" y="2217329"/>
              <a:ext cx="740205" cy="2582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Rectangle 5">
              <a:extLst>
                <a:ext uri="{FF2B5EF4-FFF2-40B4-BE49-F238E27FC236}">
                  <a16:creationId xmlns:a16="http://schemas.microsoft.com/office/drawing/2014/main" id="{856B560D-2A1D-4A3D-9D50-67CC732C29CC}"/>
                </a:ext>
              </a:extLst>
            </p:cNvPr>
            <p:cNvSpPr/>
            <p:nvPr/>
          </p:nvSpPr>
          <p:spPr>
            <a:xfrm rot="515166">
              <a:off x="4313854" y="2452213"/>
              <a:ext cx="593885" cy="2582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 6">
              <a:extLst>
                <a:ext uri="{FF2B5EF4-FFF2-40B4-BE49-F238E27FC236}">
                  <a16:creationId xmlns:a16="http://schemas.microsoft.com/office/drawing/2014/main" id="{F44418C0-AC53-4A24-BCF0-9877D59940FE}"/>
                </a:ext>
              </a:extLst>
            </p:cNvPr>
            <p:cNvSpPr/>
            <p:nvPr/>
          </p:nvSpPr>
          <p:spPr>
            <a:xfrm rot="18809276">
              <a:off x="3580918" y="2706570"/>
              <a:ext cx="740205" cy="258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DB298641-14C4-480C-A3C4-BB98A940FABA}"/>
                </a:ext>
              </a:extLst>
            </p:cNvPr>
            <p:cNvSpPr/>
            <p:nvPr/>
          </p:nvSpPr>
          <p:spPr>
            <a:xfrm rot="20447823">
              <a:off x="3082240" y="3124883"/>
              <a:ext cx="516422" cy="258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Group 8">
              <a:extLst>
                <a:ext uri="{FF2B5EF4-FFF2-40B4-BE49-F238E27FC236}">
                  <a16:creationId xmlns:a16="http://schemas.microsoft.com/office/drawing/2014/main" id="{4AC3DDC6-5E98-42B4-A80D-6BB78A639ED1}"/>
                </a:ext>
              </a:extLst>
            </p:cNvPr>
            <p:cNvGrpSpPr/>
            <p:nvPr/>
          </p:nvGrpSpPr>
          <p:grpSpPr>
            <a:xfrm>
              <a:off x="5187027" y="2076963"/>
              <a:ext cx="778238" cy="2129290"/>
              <a:chOff x="1978090" y="2190750"/>
              <a:chExt cx="612710" cy="1676400"/>
            </a:xfrm>
          </p:grpSpPr>
          <p:sp>
            <p:nvSpPr>
              <p:cNvPr id="61" name="Right Triangle 9">
                <a:extLst>
                  <a:ext uri="{FF2B5EF4-FFF2-40B4-BE49-F238E27FC236}">
                    <a16:creationId xmlns:a16="http://schemas.microsoft.com/office/drawing/2014/main" id="{C4EE5389-7B37-4EDF-BD71-E63375971726}"/>
                  </a:ext>
                </a:extLst>
              </p:cNvPr>
              <p:cNvSpPr/>
              <p:nvPr/>
            </p:nvSpPr>
            <p:spPr>
              <a:xfrm rot="1200000">
                <a:off x="1981200" y="2190750"/>
                <a:ext cx="609600" cy="167640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Right Triangle 10">
                <a:extLst>
                  <a:ext uri="{FF2B5EF4-FFF2-40B4-BE49-F238E27FC236}">
                    <a16:creationId xmlns:a16="http://schemas.microsoft.com/office/drawing/2014/main" id="{366C314D-BB36-42C4-A15B-7C4E08C9BFFE}"/>
                  </a:ext>
                </a:extLst>
              </p:cNvPr>
              <p:cNvSpPr/>
              <p:nvPr/>
            </p:nvSpPr>
            <p:spPr>
              <a:xfrm rot="-1200000" flipH="1">
                <a:off x="1978090" y="2190750"/>
                <a:ext cx="609600" cy="1676400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0" name="Group 11">
              <a:extLst>
                <a:ext uri="{FF2B5EF4-FFF2-40B4-BE49-F238E27FC236}">
                  <a16:creationId xmlns:a16="http://schemas.microsoft.com/office/drawing/2014/main" id="{ED8B7236-C896-4C25-AE93-EAACBC257D2C}"/>
                </a:ext>
              </a:extLst>
            </p:cNvPr>
            <p:cNvGrpSpPr/>
            <p:nvPr/>
          </p:nvGrpSpPr>
          <p:grpSpPr>
            <a:xfrm>
              <a:off x="4644485" y="2670649"/>
              <a:ext cx="646156" cy="1767909"/>
              <a:chOff x="1978090" y="2190750"/>
              <a:chExt cx="612710" cy="1676400"/>
            </a:xfrm>
          </p:grpSpPr>
          <p:sp>
            <p:nvSpPr>
              <p:cNvPr id="59" name="Right Triangle 12">
                <a:extLst>
                  <a:ext uri="{FF2B5EF4-FFF2-40B4-BE49-F238E27FC236}">
                    <a16:creationId xmlns:a16="http://schemas.microsoft.com/office/drawing/2014/main" id="{15A3F1B3-911C-47AB-9245-72F36516E087}"/>
                  </a:ext>
                </a:extLst>
              </p:cNvPr>
              <p:cNvSpPr/>
              <p:nvPr/>
            </p:nvSpPr>
            <p:spPr>
              <a:xfrm rot="1200000">
                <a:off x="1981200" y="2190750"/>
                <a:ext cx="609600" cy="16764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Right Triangle 13">
                <a:extLst>
                  <a:ext uri="{FF2B5EF4-FFF2-40B4-BE49-F238E27FC236}">
                    <a16:creationId xmlns:a16="http://schemas.microsoft.com/office/drawing/2014/main" id="{333A8645-71FE-42AF-B879-023D4E6E6CCC}"/>
                  </a:ext>
                </a:extLst>
              </p:cNvPr>
              <p:cNvSpPr/>
              <p:nvPr/>
            </p:nvSpPr>
            <p:spPr>
              <a:xfrm rot="-1200000" flipH="1">
                <a:off x="1978090" y="2190750"/>
                <a:ext cx="609600" cy="1676400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0C7B1B2C-2640-4980-A9CF-2F7917DBCAAD}"/>
                </a:ext>
              </a:extLst>
            </p:cNvPr>
            <p:cNvGrpSpPr/>
            <p:nvPr/>
          </p:nvGrpSpPr>
          <p:grpSpPr>
            <a:xfrm>
              <a:off x="3857357" y="2561692"/>
              <a:ext cx="778238" cy="2129290"/>
              <a:chOff x="1978090" y="2190750"/>
              <a:chExt cx="612710" cy="1676400"/>
            </a:xfrm>
          </p:grpSpPr>
          <p:sp>
            <p:nvSpPr>
              <p:cNvPr id="57" name="Right Triangle 15">
                <a:extLst>
                  <a:ext uri="{FF2B5EF4-FFF2-40B4-BE49-F238E27FC236}">
                    <a16:creationId xmlns:a16="http://schemas.microsoft.com/office/drawing/2014/main" id="{8C5721A6-7B59-49ED-A189-8597213F0D13}"/>
                  </a:ext>
                </a:extLst>
              </p:cNvPr>
              <p:cNvSpPr/>
              <p:nvPr/>
            </p:nvSpPr>
            <p:spPr>
              <a:xfrm rot="1200000">
                <a:off x="1981200" y="2190750"/>
                <a:ext cx="609600" cy="1676400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Right Triangle 16">
                <a:extLst>
                  <a:ext uri="{FF2B5EF4-FFF2-40B4-BE49-F238E27FC236}">
                    <a16:creationId xmlns:a16="http://schemas.microsoft.com/office/drawing/2014/main" id="{FFC7FBF1-6FFF-4FCD-B178-5BE5C9212138}"/>
                  </a:ext>
                </a:extLst>
              </p:cNvPr>
              <p:cNvSpPr/>
              <p:nvPr/>
            </p:nvSpPr>
            <p:spPr>
              <a:xfrm rot="-1200000" flipH="1">
                <a:off x="1978090" y="2190750"/>
                <a:ext cx="609600" cy="1676400"/>
              </a:xfrm>
              <a:prstGeom prst="rt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2" name="Group 17">
              <a:extLst>
                <a:ext uri="{FF2B5EF4-FFF2-40B4-BE49-F238E27FC236}">
                  <a16:creationId xmlns:a16="http://schemas.microsoft.com/office/drawing/2014/main" id="{EC118D0A-0F9D-40EB-9B1A-8B088B6ECAF3}"/>
                </a:ext>
              </a:extLst>
            </p:cNvPr>
            <p:cNvGrpSpPr/>
            <p:nvPr/>
          </p:nvGrpSpPr>
          <p:grpSpPr>
            <a:xfrm>
              <a:off x="3317036" y="3153156"/>
              <a:ext cx="646156" cy="1767909"/>
              <a:chOff x="1978090" y="2190750"/>
              <a:chExt cx="612710" cy="1676400"/>
            </a:xfrm>
          </p:grpSpPr>
          <p:sp>
            <p:nvSpPr>
              <p:cNvPr id="55" name="Right Triangle 18">
                <a:extLst>
                  <a:ext uri="{FF2B5EF4-FFF2-40B4-BE49-F238E27FC236}">
                    <a16:creationId xmlns:a16="http://schemas.microsoft.com/office/drawing/2014/main" id="{F6A56C9B-73A1-483F-B1CE-FFD0983F62DF}"/>
                  </a:ext>
                </a:extLst>
              </p:cNvPr>
              <p:cNvSpPr/>
              <p:nvPr/>
            </p:nvSpPr>
            <p:spPr>
              <a:xfrm rot="1200000">
                <a:off x="1981200" y="2190750"/>
                <a:ext cx="609600" cy="1676400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Right Triangle 19">
                <a:extLst>
                  <a:ext uri="{FF2B5EF4-FFF2-40B4-BE49-F238E27FC236}">
                    <a16:creationId xmlns:a16="http://schemas.microsoft.com/office/drawing/2014/main" id="{90C894B3-30CF-427C-9D84-757F1051DA7C}"/>
                  </a:ext>
                </a:extLst>
              </p:cNvPr>
              <p:cNvSpPr/>
              <p:nvPr/>
            </p:nvSpPr>
            <p:spPr>
              <a:xfrm rot="-1200000" flipH="1">
                <a:off x="1978090" y="2190750"/>
                <a:ext cx="609600" cy="1676400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Group 20">
              <a:extLst>
                <a:ext uri="{FF2B5EF4-FFF2-40B4-BE49-F238E27FC236}">
                  <a16:creationId xmlns:a16="http://schemas.microsoft.com/office/drawing/2014/main" id="{3DD8C117-ECC9-4430-B67A-5C5578287DAD}"/>
                </a:ext>
              </a:extLst>
            </p:cNvPr>
            <p:cNvGrpSpPr/>
            <p:nvPr/>
          </p:nvGrpSpPr>
          <p:grpSpPr>
            <a:xfrm>
              <a:off x="2714457" y="3375310"/>
              <a:ext cx="646156" cy="1767909"/>
              <a:chOff x="1978090" y="2190750"/>
              <a:chExt cx="612710" cy="1676400"/>
            </a:xfrm>
          </p:grpSpPr>
          <p:sp>
            <p:nvSpPr>
              <p:cNvPr id="53" name="Right Triangle 21">
                <a:extLst>
                  <a:ext uri="{FF2B5EF4-FFF2-40B4-BE49-F238E27FC236}">
                    <a16:creationId xmlns:a16="http://schemas.microsoft.com/office/drawing/2014/main" id="{1A4D2AB9-BEB2-4704-8BC1-4042279189B2}"/>
                  </a:ext>
                </a:extLst>
              </p:cNvPr>
              <p:cNvSpPr/>
              <p:nvPr/>
            </p:nvSpPr>
            <p:spPr>
              <a:xfrm rot="1200000">
                <a:off x="1981200" y="2190750"/>
                <a:ext cx="609600" cy="16764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Right Triangle 22">
                <a:extLst>
                  <a:ext uri="{FF2B5EF4-FFF2-40B4-BE49-F238E27FC236}">
                    <a16:creationId xmlns:a16="http://schemas.microsoft.com/office/drawing/2014/main" id="{8FF5F1B3-69D1-415B-B10D-1852AA077B80}"/>
                  </a:ext>
                </a:extLst>
              </p:cNvPr>
              <p:cNvSpPr/>
              <p:nvPr/>
            </p:nvSpPr>
            <p:spPr>
              <a:xfrm rot="-1200000" flipH="1">
                <a:off x="1978090" y="2190750"/>
                <a:ext cx="609600" cy="1676400"/>
              </a:xfrm>
              <a:prstGeom prst="rt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4" name="Oval 23">
              <a:extLst>
                <a:ext uri="{FF2B5EF4-FFF2-40B4-BE49-F238E27FC236}">
                  <a16:creationId xmlns:a16="http://schemas.microsoft.com/office/drawing/2014/main" id="{22BC1563-FCED-4B93-981E-9068E23C70D2}"/>
                </a:ext>
              </a:extLst>
            </p:cNvPr>
            <p:cNvSpPr/>
            <p:nvPr/>
          </p:nvSpPr>
          <p:spPr>
            <a:xfrm>
              <a:off x="2965811" y="3172168"/>
              <a:ext cx="143451" cy="1434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24">
              <a:extLst>
                <a:ext uri="{FF2B5EF4-FFF2-40B4-BE49-F238E27FC236}">
                  <a16:creationId xmlns:a16="http://schemas.microsoft.com/office/drawing/2014/main" id="{B51F50FF-8D2F-4217-A786-DBF86514EDB3}"/>
                </a:ext>
              </a:extLst>
            </p:cNvPr>
            <p:cNvSpPr/>
            <p:nvPr/>
          </p:nvSpPr>
          <p:spPr>
            <a:xfrm>
              <a:off x="3568390" y="2956992"/>
              <a:ext cx="143451" cy="143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25">
              <a:extLst>
                <a:ext uri="{FF2B5EF4-FFF2-40B4-BE49-F238E27FC236}">
                  <a16:creationId xmlns:a16="http://schemas.microsoft.com/office/drawing/2014/main" id="{987BD7A7-C91B-461D-8EBD-48CE24701D70}"/>
                </a:ext>
              </a:extLst>
            </p:cNvPr>
            <p:cNvSpPr/>
            <p:nvPr/>
          </p:nvSpPr>
          <p:spPr>
            <a:xfrm>
              <a:off x="4174751" y="2338361"/>
              <a:ext cx="143451" cy="1434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26">
              <a:extLst>
                <a:ext uri="{FF2B5EF4-FFF2-40B4-BE49-F238E27FC236}">
                  <a16:creationId xmlns:a16="http://schemas.microsoft.com/office/drawing/2014/main" id="{980F9CBB-FEF7-4BDE-8F68-453E2724C716}"/>
                </a:ext>
              </a:extLst>
            </p:cNvPr>
            <p:cNvSpPr/>
            <p:nvPr/>
          </p:nvSpPr>
          <p:spPr>
            <a:xfrm>
              <a:off x="4895839" y="2454915"/>
              <a:ext cx="143451" cy="1434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27">
              <a:extLst>
                <a:ext uri="{FF2B5EF4-FFF2-40B4-BE49-F238E27FC236}">
                  <a16:creationId xmlns:a16="http://schemas.microsoft.com/office/drawing/2014/main" id="{12891D74-F9A1-4B37-ADE8-167090A681F0}"/>
                </a:ext>
              </a:extLst>
            </p:cNvPr>
            <p:cNvSpPr/>
            <p:nvPr/>
          </p:nvSpPr>
          <p:spPr>
            <a:xfrm>
              <a:off x="5504422" y="1863182"/>
              <a:ext cx="143451" cy="14345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TextBox 28">
              <a:extLst>
                <a:ext uri="{FF2B5EF4-FFF2-40B4-BE49-F238E27FC236}">
                  <a16:creationId xmlns:a16="http://schemas.microsoft.com/office/drawing/2014/main" id="{605DEA5C-9469-49A1-B174-A112E29E79A7}"/>
                </a:ext>
              </a:extLst>
            </p:cNvPr>
            <p:cNvSpPr txBox="1"/>
            <p:nvPr/>
          </p:nvSpPr>
          <p:spPr>
            <a:xfrm>
              <a:off x="2759206" y="2777678"/>
              <a:ext cx="556657" cy="43737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accent5"/>
                  </a:solidFill>
                </a:rPr>
                <a:t>30%</a:t>
              </a:r>
            </a:p>
          </p:txBody>
        </p:sp>
        <p:sp>
          <p:nvSpPr>
            <p:cNvPr id="40" name="TextBox 29">
              <a:extLst>
                <a:ext uri="{FF2B5EF4-FFF2-40B4-BE49-F238E27FC236}">
                  <a16:creationId xmlns:a16="http://schemas.microsoft.com/office/drawing/2014/main" id="{D6D8838B-C300-4649-978D-F68EE6328686}"/>
                </a:ext>
              </a:extLst>
            </p:cNvPr>
            <p:cNvSpPr txBox="1"/>
            <p:nvPr/>
          </p:nvSpPr>
          <p:spPr>
            <a:xfrm>
              <a:off x="3361787" y="2550548"/>
              <a:ext cx="556657" cy="43737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20%</a:t>
              </a:r>
            </a:p>
          </p:txBody>
        </p:sp>
        <p:sp>
          <p:nvSpPr>
            <p:cNvPr id="41" name="TextBox 30">
              <a:extLst>
                <a:ext uri="{FF2B5EF4-FFF2-40B4-BE49-F238E27FC236}">
                  <a16:creationId xmlns:a16="http://schemas.microsoft.com/office/drawing/2014/main" id="{79764749-467C-460D-9527-D7A51654593E}"/>
                </a:ext>
              </a:extLst>
            </p:cNvPr>
            <p:cNvSpPr txBox="1"/>
            <p:nvPr/>
          </p:nvSpPr>
          <p:spPr>
            <a:xfrm>
              <a:off x="3968149" y="1976746"/>
              <a:ext cx="556657" cy="43737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accent3"/>
                  </a:solidFill>
                </a:rPr>
                <a:t>70%</a:t>
              </a:r>
            </a:p>
          </p:txBody>
        </p:sp>
        <p:sp>
          <p:nvSpPr>
            <p:cNvPr id="42" name="TextBox 31">
              <a:extLst>
                <a:ext uri="{FF2B5EF4-FFF2-40B4-BE49-F238E27FC236}">
                  <a16:creationId xmlns:a16="http://schemas.microsoft.com/office/drawing/2014/main" id="{109C2E8D-0AB2-40A7-B7B9-C5F5EE095092}"/>
                </a:ext>
              </a:extLst>
            </p:cNvPr>
            <p:cNvSpPr txBox="1"/>
            <p:nvPr/>
          </p:nvSpPr>
          <p:spPr>
            <a:xfrm>
              <a:off x="4689989" y="2072379"/>
              <a:ext cx="556657" cy="43737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accent4"/>
                  </a:solidFill>
                </a:rPr>
                <a:t>35%</a:t>
              </a:r>
            </a:p>
          </p:txBody>
        </p:sp>
        <p:sp>
          <p:nvSpPr>
            <p:cNvPr id="43" name="TextBox 32">
              <a:extLst>
                <a:ext uri="{FF2B5EF4-FFF2-40B4-BE49-F238E27FC236}">
                  <a16:creationId xmlns:a16="http://schemas.microsoft.com/office/drawing/2014/main" id="{3C803958-DF7E-4BAB-8AF4-D6752F2DDACB}"/>
                </a:ext>
              </a:extLst>
            </p:cNvPr>
            <p:cNvSpPr txBox="1"/>
            <p:nvPr/>
          </p:nvSpPr>
          <p:spPr>
            <a:xfrm>
              <a:off x="5297064" y="1486623"/>
              <a:ext cx="556657" cy="43737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accent1"/>
                  </a:solidFill>
                </a:rPr>
                <a:t>50%</a:t>
              </a:r>
            </a:p>
          </p:txBody>
        </p:sp>
        <p:sp>
          <p:nvSpPr>
            <p:cNvPr id="44" name="Freeform: Shape 33">
              <a:extLst>
                <a:ext uri="{FF2B5EF4-FFF2-40B4-BE49-F238E27FC236}">
                  <a16:creationId xmlns:a16="http://schemas.microsoft.com/office/drawing/2014/main" id="{698895A6-BB9B-4E9F-8FE5-4B2E64E74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0665" y="5093899"/>
              <a:ext cx="295275" cy="280404"/>
            </a:xfrm>
            <a:custGeom>
              <a:avLst/>
              <a:gdLst/>
              <a:ahLst/>
              <a:cxnLst>
                <a:cxn ang="0">
                  <a:pos x="64" y="57"/>
                </a:cxn>
                <a:cxn ang="0">
                  <a:pos x="60" y="61"/>
                </a:cxn>
                <a:cxn ang="0">
                  <a:pos x="4" y="61"/>
                </a:cxn>
                <a:cxn ang="0">
                  <a:pos x="0" y="57"/>
                </a:cxn>
                <a:cxn ang="0">
                  <a:pos x="0" y="45"/>
                </a:cxn>
                <a:cxn ang="0">
                  <a:pos x="4" y="41"/>
                </a:cxn>
                <a:cxn ang="0">
                  <a:pos x="20" y="41"/>
                </a:cxn>
                <a:cxn ang="0">
                  <a:pos x="27" y="46"/>
                </a:cxn>
                <a:cxn ang="0">
                  <a:pos x="37" y="46"/>
                </a:cxn>
                <a:cxn ang="0">
                  <a:pos x="44" y="41"/>
                </a:cxn>
                <a:cxn ang="0">
                  <a:pos x="60" y="41"/>
                </a:cxn>
                <a:cxn ang="0">
                  <a:pos x="64" y="45"/>
                </a:cxn>
                <a:cxn ang="0">
                  <a:pos x="64" y="57"/>
                </a:cxn>
                <a:cxn ang="0">
                  <a:pos x="49" y="22"/>
                </a:cxn>
                <a:cxn ang="0">
                  <a:pos x="39" y="22"/>
                </a:cxn>
                <a:cxn ang="0">
                  <a:pos x="39" y="39"/>
                </a:cxn>
                <a:cxn ang="0">
                  <a:pos x="37" y="41"/>
                </a:cxn>
                <a:cxn ang="0">
                  <a:pos x="27" y="41"/>
                </a:cxn>
                <a:cxn ang="0">
                  <a:pos x="25" y="39"/>
                </a:cxn>
                <a:cxn ang="0">
                  <a:pos x="25" y="22"/>
                </a:cxn>
                <a:cxn ang="0">
                  <a:pos x="15" y="22"/>
                </a:cxn>
                <a:cxn ang="0">
                  <a:pos x="13" y="20"/>
                </a:cxn>
                <a:cxn ang="0">
                  <a:pos x="13" y="18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51" y="18"/>
                </a:cxn>
                <a:cxn ang="0">
                  <a:pos x="51" y="20"/>
                </a:cxn>
                <a:cxn ang="0">
                  <a:pos x="49" y="22"/>
                </a:cxn>
                <a:cxn ang="0">
                  <a:pos x="47" y="51"/>
                </a:cxn>
                <a:cxn ang="0">
                  <a:pos x="44" y="54"/>
                </a:cxn>
                <a:cxn ang="0">
                  <a:pos x="47" y="56"/>
                </a:cxn>
                <a:cxn ang="0">
                  <a:pos x="49" y="54"/>
                </a:cxn>
                <a:cxn ang="0">
                  <a:pos x="47" y="51"/>
                </a:cxn>
                <a:cxn ang="0">
                  <a:pos x="56" y="51"/>
                </a:cxn>
                <a:cxn ang="0">
                  <a:pos x="54" y="54"/>
                </a:cxn>
                <a:cxn ang="0">
                  <a:pos x="56" y="56"/>
                </a:cxn>
                <a:cxn ang="0">
                  <a:pos x="59" y="54"/>
                </a:cxn>
                <a:cxn ang="0">
                  <a:pos x="56" y="51"/>
                </a:cxn>
              </a:cxnLst>
              <a:rect l="0" t="0" r="r" b="b"/>
              <a:pathLst>
                <a:path w="64" h="61">
                  <a:moveTo>
                    <a:pt x="64" y="57"/>
                  </a:moveTo>
                  <a:cubicBezTo>
                    <a:pt x="64" y="59"/>
                    <a:pt x="62" y="61"/>
                    <a:pt x="60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2" y="61"/>
                    <a:pt x="0" y="59"/>
                    <a:pt x="0" y="5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3"/>
                    <a:pt x="2" y="41"/>
                    <a:pt x="4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4"/>
                    <a:pt x="24" y="46"/>
                    <a:pt x="2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0" y="46"/>
                    <a:pt x="43" y="44"/>
                    <a:pt x="44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2" y="41"/>
                    <a:pt x="64" y="43"/>
                    <a:pt x="64" y="45"/>
                  </a:cubicBezTo>
                  <a:lnTo>
                    <a:pt x="64" y="57"/>
                  </a:lnTo>
                  <a:close/>
                  <a:moveTo>
                    <a:pt x="49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8" y="41"/>
                    <a:pt x="3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0"/>
                    <a:pt x="25" y="3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3" y="21"/>
                    <a:pt x="13" y="20"/>
                  </a:cubicBezTo>
                  <a:cubicBezTo>
                    <a:pt x="12" y="20"/>
                    <a:pt x="13" y="19"/>
                    <a:pt x="13" y="18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2" y="20"/>
                    <a:pt x="51" y="20"/>
                  </a:cubicBezTo>
                  <a:cubicBezTo>
                    <a:pt x="51" y="21"/>
                    <a:pt x="50" y="22"/>
                    <a:pt x="49" y="22"/>
                  </a:cubicBezTo>
                  <a:close/>
                  <a:moveTo>
                    <a:pt x="47" y="51"/>
                  </a:moveTo>
                  <a:cubicBezTo>
                    <a:pt x="45" y="51"/>
                    <a:pt x="44" y="52"/>
                    <a:pt x="44" y="54"/>
                  </a:cubicBezTo>
                  <a:cubicBezTo>
                    <a:pt x="44" y="55"/>
                    <a:pt x="45" y="56"/>
                    <a:pt x="47" y="56"/>
                  </a:cubicBezTo>
                  <a:cubicBezTo>
                    <a:pt x="48" y="56"/>
                    <a:pt x="49" y="55"/>
                    <a:pt x="49" y="54"/>
                  </a:cubicBezTo>
                  <a:cubicBezTo>
                    <a:pt x="49" y="52"/>
                    <a:pt x="48" y="51"/>
                    <a:pt x="47" y="51"/>
                  </a:cubicBezTo>
                  <a:close/>
                  <a:moveTo>
                    <a:pt x="56" y="51"/>
                  </a:moveTo>
                  <a:cubicBezTo>
                    <a:pt x="55" y="51"/>
                    <a:pt x="54" y="52"/>
                    <a:pt x="54" y="54"/>
                  </a:cubicBezTo>
                  <a:cubicBezTo>
                    <a:pt x="54" y="55"/>
                    <a:pt x="55" y="56"/>
                    <a:pt x="56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59" y="52"/>
                    <a:pt x="58" y="51"/>
                    <a:pt x="56" y="51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34">
              <a:extLst>
                <a:ext uri="{FF2B5EF4-FFF2-40B4-BE49-F238E27FC236}">
                  <a16:creationId xmlns:a16="http://schemas.microsoft.com/office/drawing/2014/main" id="{60C7AEA4-EA38-420B-920B-9D3E286BA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064" y="4890699"/>
              <a:ext cx="292608" cy="283464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35">
              <a:extLst>
                <a:ext uri="{FF2B5EF4-FFF2-40B4-BE49-F238E27FC236}">
                  <a16:creationId xmlns:a16="http://schemas.microsoft.com/office/drawing/2014/main" id="{745A34F8-DAD8-4CA6-A594-A2DC422BD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2864" y="4687499"/>
              <a:ext cx="329512" cy="285750"/>
            </a:xfrm>
            <a:custGeom>
              <a:avLst/>
              <a:gdLst/>
              <a:ahLst/>
              <a:cxnLst>
                <a:cxn ang="0">
                  <a:pos x="59" y="26"/>
                </a:cxn>
                <a:cxn ang="0">
                  <a:pos x="57" y="28"/>
                </a:cxn>
                <a:cxn ang="0">
                  <a:pos x="20" y="32"/>
                </a:cxn>
                <a:cxn ang="0">
                  <a:pos x="20" y="35"/>
                </a:cxn>
                <a:cxn ang="0">
                  <a:pos x="19" y="37"/>
                </a:cxn>
                <a:cxn ang="0">
                  <a:pos x="52" y="37"/>
                </a:cxn>
                <a:cxn ang="0">
                  <a:pos x="55" y="39"/>
                </a:cxn>
                <a:cxn ang="0">
                  <a:pos x="52" y="42"/>
                </a:cxn>
                <a:cxn ang="0">
                  <a:pos x="16" y="42"/>
                </a:cxn>
                <a:cxn ang="0">
                  <a:pos x="13" y="39"/>
                </a:cxn>
                <a:cxn ang="0">
                  <a:pos x="16" y="34"/>
                </a:cxn>
                <a:cxn ang="0">
                  <a:pos x="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11" y="0"/>
                </a:cxn>
                <a:cxn ang="0">
                  <a:pos x="14" y="5"/>
                </a:cxn>
                <a:cxn ang="0">
                  <a:pos x="57" y="5"/>
                </a:cxn>
                <a:cxn ang="0">
                  <a:pos x="59" y="7"/>
                </a:cxn>
                <a:cxn ang="0">
                  <a:pos x="59" y="26"/>
                </a:cxn>
                <a:cxn ang="0">
                  <a:pos x="18" y="51"/>
                </a:cxn>
                <a:cxn ang="0">
                  <a:pos x="13" y="46"/>
                </a:cxn>
                <a:cxn ang="0">
                  <a:pos x="18" y="42"/>
                </a:cxn>
                <a:cxn ang="0">
                  <a:pos x="23" y="46"/>
                </a:cxn>
                <a:cxn ang="0">
                  <a:pos x="18" y="51"/>
                </a:cxn>
                <a:cxn ang="0">
                  <a:pos x="50" y="51"/>
                </a:cxn>
                <a:cxn ang="0">
                  <a:pos x="45" y="46"/>
                </a:cxn>
                <a:cxn ang="0">
                  <a:pos x="50" y="42"/>
                </a:cxn>
                <a:cxn ang="0">
                  <a:pos x="55" y="46"/>
                </a:cxn>
                <a:cxn ang="0">
                  <a:pos x="50" y="51"/>
                </a:cxn>
              </a:cxnLst>
              <a:rect l="0" t="0" r="r" b="b"/>
              <a:pathLst>
                <a:path w="59" h="51">
                  <a:moveTo>
                    <a:pt x="59" y="26"/>
                  </a:moveTo>
                  <a:cubicBezTo>
                    <a:pt x="59" y="27"/>
                    <a:pt x="58" y="28"/>
                    <a:pt x="57" y="28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0" y="36"/>
                    <a:pt x="20" y="36"/>
                    <a:pt x="19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4" y="37"/>
                    <a:pt x="55" y="38"/>
                    <a:pt x="55" y="39"/>
                  </a:cubicBezTo>
                  <a:cubicBezTo>
                    <a:pt x="55" y="41"/>
                    <a:pt x="54" y="42"/>
                    <a:pt x="52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2"/>
                    <a:pt x="13" y="41"/>
                    <a:pt x="13" y="39"/>
                  </a:cubicBezTo>
                  <a:cubicBezTo>
                    <a:pt x="13" y="38"/>
                    <a:pt x="15" y="35"/>
                    <a:pt x="16" y="3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4" y="3"/>
                    <a:pt x="1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9" y="6"/>
                    <a:pt x="59" y="7"/>
                  </a:cubicBezTo>
                  <a:lnTo>
                    <a:pt x="59" y="26"/>
                  </a:lnTo>
                  <a:close/>
                  <a:moveTo>
                    <a:pt x="18" y="51"/>
                  </a:moveTo>
                  <a:cubicBezTo>
                    <a:pt x="16" y="51"/>
                    <a:pt x="13" y="49"/>
                    <a:pt x="13" y="46"/>
                  </a:cubicBezTo>
                  <a:cubicBezTo>
                    <a:pt x="13" y="44"/>
                    <a:pt x="16" y="42"/>
                    <a:pt x="18" y="42"/>
                  </a:cubicBezTo>
                  <a:cubicBezTo>
                    <a:pt x="21" y="42"/>
                    <a:pt x="23" y="44"/>
                    <a:pt x="23" y="46"/>
                  </a:cubicBezTo>
                  <a:cubicBezTo>
                    <a:pt x="23" y="49"/>
                    <a:pt x="21" y="51"/>
                    <a:pt x="18" y="51"/>
                  </a:cubicBezTo>
                  <a:close/>
                  <a:moveTo>
                    <a:pt x="50" y="51"/>
                  </a:moveTo>
                  <a:cubicBezTo>
                    <a:pt x="47" y="51"/>
                    <a:pt x="45" y="49"/>
                    <a:pt x="45" y="46"/>
                  </a:cubicBezTo>
                  <a:cubicBezTo>
                    <a:pt x="45" y="44"/>
                    <a:pt x="47" y="42"/>
                    <a:pt x="50" y="42"/>
                  </a:cubicBezTo>
                  <a:cubicBezTo>
                    <a:pt x="53" y="42"/>
                    <a:pt x="55" y="44"/>
                    <a:pt x="55" y="46"/>
                  </a:cubicBezTo>
                  <a:cubicBezTo>
                    <a:pt x="55" y="49"/>
                    <a:pt x="53" y="51"/>
                    <a:pt x="50" y="5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Group 36">
              <a:extLst>
                <a:ext uri="{FF2B5EF4-FFF2-40B4-BE49-F238E27FC236}">
                  <a16:creationId xmlns:a16="http://schemas.microsoft.com/office/drawing/2014/main" id="{D6D0E85A-F58D-4399-9B0D-6B43FA7EADD1}"/>
                </a:ext>
              </a:extLst>
            </p:cNvPr>
            <p:cNvGrpSpPr/>
            <p:nvPr/>
          </p:nvGrpSpPr>
          <p:grpSpPr>
            <a:xfrm>
              <a:off x="5800164" y="4141400"/>
              <a:ext cx="415000" cy="411377"/>
              <a:chOff x="-6350" y="1208088"/>
              <a:chExt cx="363538" cy="360363"/>
            </a:xfrm>
            <a:solidFill>
              <a:schemeClr val="accent1"/>
            </a:solidFill>
          </p:grpSpPr>
          <p:sp>
            <p:nvSpPr>
              <p:cNvPr id="49" name="Freeform: Shape 37">
                <a:extLst>
                  <a:ext uri="{FF2B5EF4-FFF2-40B4-BE49-F238E27FC236}">
                    <a16:creationId xmlns:a16="http://schemas.microsoft.com/office/drawing/2014/main" id="{F11D7287-F144-45C8-9A3F-A615BE4A1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50" y="1208088"/>
                <a:ext cx="363538" cy="360363"/>
              </a:xfrm>
              <a:custGeom>
                <a:avLst/>
                <a:gdLst/>
                <a:ahLst/>
                <a:cxnLst>
                  <a:cxn ang="0">
                    <a:pos x="121" y="41"/>
                  </a:cxn>
                  <a:cxn ang="0">
                    <a:pos x="83" y="2"/>
                  </a:cxn>
                  <a:cxn ang="0">
                    <a:pos x="76" y="0"/>
                  </a:cxn>
                  <a:cxn ang="0">
                    <a:pos x="72" y="2"/>
                  </a:cxn>
                  <a:cxn ang="0">
                    <a:pos x="70" y="6"/>
                  </a:cxn>
                  <a:cxn ang="0">
                    <a:pos x="61" y="21"/>
                  </a:cxn>
                  <a:cxn ang="0">
                    <a:pos x="39" y="36"/>
                  </a:cxn>
                  <a:cxn ang="0">
                    <a:pos x="14" y="53"/>
                  </a:cxn>
                  <a:cxn ang="0">
                    <a:pos x="1" y="75"/>
                  </a:cxn>
                  <a:cxn ang="0">
                    <a:pos x="3" y="82"/>
                  </a:cxn>
                  <a:cxn ang="0">
                    <a:pos x="42" y="121"/>
                  </a:cxn>
                  <a:cxn ang="0">
                    <a:pos x="49" y="123"/>
                  </a:cxn>
                  <a:cxn ang="0">
                    <a:pos x="52" y="121"/>
                  </a:cxn>
                  <a:cxn ang="0">
                    <a:pos x="54" y="117"/>
                  </a:cxn>
                  <a:cxn ang="0">
                    <a:pos x="63" y="103"/>
                  </a:cxn>
                  <a:cxn ang="0">
                    <a:pos x="85" y="87"/>
                  </a:cxn>
                  <a:cxn ang="0">
                    <a:pos x="110" y="70"/>
                  </a:cxn>
                  <a:cxn ang="0">
                    <a:pos x="123" y="48"/>
                  </a:cxn>
                  <a:cxn ang="0">
                    <a:pos x="121" y="41"/>
                  </a:cxn>
                  <a:cxn ang="0">
                    <a:pos x="47" y="115"/>
                  </a:cxn>
                  <a:cxn ang="0">
                    <a:pos x="9" y="77"/>
                  </a:cxn>
                  <a:cxn ang="0">
                    <a:pos x="78" y="8"/>
                  </a:cxn>
                  <a:cxn ang="0">
                    <a:pos x="116" y="46"/>
                  </a:cxn>
                  <a:cxn ang="0">
                    <a:pos x="47" y="115"/>
                  </a:cxn>
                  <a:cxn ang="0">
                    <a:pos x="47" y="115"/>
                  </a:cxn>
                  <a:cxn ang="0">
                    <a:pos x="47" y="115"/>
                  </a:cxn>
                </a:cxnLst>
                <a:rect l="0" t="0" r="r" b="b"/>
                <a:pathLst>
                  <a:path w="124" h="123">
                    <a:moveTo>
                      <a:pt x="121" y="41"/>
                    </a:moveTo>
                    <a:cubicBezTo>
                      <a:pt x="83" y="2"/>
                      <a:pt x="83" y="2"/>
                      <a:pt x="83" y="2"/>
                    </a:cubicBezTo>
                    <a:cubicBezTo>
                      <a:pt x="81" y="0"/>
                      <a:pt x="78" y="0"/>
                      <a:pt x="76" y="0"/>
                    </a:cubicBezTo>
                    <a:cubicBezTo>
                      <a:pt x="74" y="1"/>
                      <a:pt x="73" y="1"/>
                      <a:pt x="72" y="2"/>
                    </a:cubicBezTo>
                    <a:cubicBezTo>
                      <a:pt x="71" y="3"/>
                      <a:pt x="71" y="4"/>
                      <a:pt x="70" y="6"/>
                    </a:cubicBezTo>
                    <a:cubicBezTo>
                      <a:pt x="69" y="11"/>
                      <a:pt x="66" y="16"/>
                      <a:pt x="61" y="21"/>
                    </a:cubicBezTo>
                    <a:cubicBezTo>
                      <a:pt x="55" y="26"/>
                      <a:pt x="47" y="31"/>
                      <a:pt x="39" y="36"/>
                    </a:cubicBezTo>
                    <a:cubicBezTo>
                      <a:pt x="31" y="41"/>
                      <a:pt x="22" y="46"/>
                      <a:pt x="14" y="53"/>
                    </a:cubicBezTo>
                    <a:cubicBezTo>
                      <a:pt x="8" y="60"/>
                      <a:pt x="4" y="67"/>
                      <a:pt x="1" y="75"/>
                    </a:cubicBezTo>
                    <a:cubicBezTo>
                      <a:pt x="0" y="77"/>
                      <a:pt x="1" y="80"/>
                      <a:pt x="3" y="82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3" y="123"/>
                      <a:pt x="46" y="123"/>
                      <a:pt x="49" y="123"/>
                    </a:cubicBezTo>
                    <a:cubicBezTo>
                      <a:pt x="50" y="122"/>
                      <a:pt x="51" y="122"/>
                      <a:pt x="52" y="121"/>
                    </a:cubicBezTo>
                    <a:cubicBezTo>
                      <a:pt x="53" y="120"/>
                      <a:pt x="54" y="119"/>
                      <a:pt x="54" y="117"/>
                    </a:cubicBezTo>
                    <a:cubicBezTo>
                      <a:pt x="56" y="112"/>
                      <a:pt x="59" y="107"/>
                      <a:pt x="63" y="103"/>
                    </a:cubicBezTo>
                    <a:cubicBezTo>
                      <a:pt x="69" y="97"/>
                      <a:pt x="77" y="92"/>
                      <a:pt x="85" y="87"/>
                    </a:cubicBezTo>
                    <a:cubicBezTo>
                      <a:pt x="94" y="82"/>
                      <a:pt x="103" y="77"/>
                      <a:pt x="110" y="70"/>
                    </a:cubicBezTo>
                    <a:cubicBezTo>
                      <a:pt x="117" y="63"/>
                      <a:pt x="121" y="57"/>
                      <a:pt x="123" y="48"/>
                    </a:cubicBezTo>
                    <a:cubicBezTo>
                      <a:pt x="124" y="46"/>
                      <a:pt x="123" y="43"/>
                      <a:pt x="121" y="41"/>
                    </a:cubicBezTo>
                    <a:close/>
                    <a:moveTo>
                      <a:pt x="47" y="115"/>
                    </a:moveTo>
                    <a:cubicBezTo>
                      <a:pt x="34" y="103"/>
                      <a:pt x="21" y="90"/>
                      <a:pt x="9" y="77"/>
                    </a:cubicBezTo>
                    <a:cubicBezTo>
                      <a:pt x="20" y="42"/>
                      <a:pt x="67" y="43"/>
                      <a:pt x="78" y="8"/>
                    </a:cubicBezTo>
                    <a:cubicBezTo>
                      <a:pt x="90" y="21"/>
                      <a:pt x="103" y="33"/>
                      <a:pt x="116" y="46"/>
                    </a:cubicBezTo>
                    <a:cubicBezTo>
                      <a:pt x="105" y="81"/>
                      <a:pt x="58" y="80"/>
                      <a:pt x="47" y="115"/>
                    </a:cubicBezTo>
                    <a:close/>
                    <a:moveTo>
                      <a:pt x="47" y="115"/>
                    </a:moveTo>
                    <a:cubicBezTo>
                      <a:pt x="47" y="115"/>
                      <a:pt x="47" y="115"/>
                      <a:pt x="47" y="1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38">
                <a:extLst>
                  <a:ext uri="{FF2B5EF4-FFF2-40B4-BE49-F238E27FC236}">
                    <a16:creationId xmlns:a16="http://schemas.microsoft.com/office/drawing/2014/main" id="{6BB0628E-488E-43C9-8769-20A53386C4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13" y="1336676"/>
                <a:ext cx="100013" cy="100013"/>
              </a:xfrm>
              <a:custGeom>
                <a:avLst/>
                <a:gdLst/>
                <a:ahLst/>
                <a:cxnLst>
                  <a:cxn ang="0">
                    <a:pos x="27" y="11"/>
                  </a:cxn>
                  <a:cxn ang="0">
                    <a:pos x="20" y="12"/>
                  </a:cxn>
                  <a:cxn ang="0">
                    <a:pos x="9" y="6"/>
                  </a:cxn>
                  <a:cxn ang="0">
                    <a:pos x="15" y="5"/>
                  </a:cxn>
                  <a:cxn ang="0">
                    <a:pos x="19" y="5"/>
                  </a:cxn>
                  <a:cxn ang="0">
                    <a:pos x="19" y="1"/>
                  </a:cxn>
                  <a:cxn ang="0">
                    <a:pos x="12" y="0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3" y="4"/>
                  </a:cxn>
                  <a:cxn ang="0">
                    <a:pos x="4" y="5"/>
                  </a:cxn>
                  <a:cxn ang="0">
                    <a:pos x="1" y="13"/>
                  </a:cxn>
                  <a:cxn ang="0">
                    <a:pos x="3" y="20"/>
                  </a:cxn>
                  <a:cxn ang="0">
                    <a:pos x="18" y="20"/>
                  </a:cxn>
                  <a:cxn ang="0">
                    <a:pos x="22" y="29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13" y="29"/>
                  </a:cxn>
                  <a:cxn ang="0">
                    <a:pos x="16" y="33"/>
                  </a:cxn>
                  <a:cxn ang="0">
                    <a:pos x="24" y="33"/>
                  </a:cxn>
                  <a:cxn ang="0">
                    <a:pos x="30" y="32"/>
                  </a:cxn>
                  <a:cxn ang="0">
                    <a:pos x="32" y="32"/>
                  </a:cxn>
                  <a:cxn ang="0">
                    <a:pos x="32" y="30"/>
                  </a:cxn>
                  <a:cxn ang="0">
                    <a:pos x="32" y="24"/>
                  </a:cxn>
                  <a:cxn ang="0">
                    <a:pos x="33" y="16"/>
                  </a:cxn>
                  <a:cxn ang="0">
                    <a:pos x="10" y="16"/>
                  </a:cxn>
                  <a:cxn ang="0">
                    <a:pos x="6" y="14"/>
                  </a:cxn>
                  <a:cxn ang="0">
                    <a:pos x="6" y="10"/>
                  </a:cxn>
                  <a:cxn ang="0">
                    <a:pos x="13" y="15"/>
                  </a:cxn>
                  <a:cxn ang="0">
                    <a:pos x="28" y="24"/>
                  </a:cxn>
                  <a:cxn ang="0">
                    <a:pos x="20" y="18"/>
                  </a:cxn>
                  <a:cxn ang="0">
                    <a:pos x="24" y="17"/>
                  </a:cxn>
                  <a:cxn ang="0">
                    <a:pos x="27" y="18"/>
                  </a:cxn>
                  <a:cxn ang="0">
                    <a:pos x="28" y="22"/>
                  </a:cxn>
                  <a:cxn ang="0">
                    <a:pos x="28" y="24"/>
                  </a:cxn>
                </a:cxnLst>
                <a:rect l="0" t="0" r="r" b="b"/>
                <a:pathLst>
                  <a:path w="34" h="34">
                    <a:moveTo>
                      <a:pt x="31" y="13"/>
                    </a:moveTo>
                    <a:cubicBezTo>
                      <a:pt x="30" y="12"/>
                      <a:pt x="28" y="12"/>
                      <a:pt x="27" y="11"/>
                    </a:cubicBezTo>
                    <a:cubicBezTo>
                      <a:pt x="26" y="11"/>
                      <a:pt x="25" y="11"/>
                      <a:pt x="23" y="11"/>
                    </a:cubicBezTo>
                    <a:cubicBezTo>
                      <a:pt x="22" y="11"/>
                      <a:pt x="21" y="11"/>
                      <a:pt x="20" y="12"/>
                    </a:cubicBezTo>
                    <a:cubicBezTo>
                      <a:pt x="18" y="12"/>
                      <a:pt x="17" y="13"/>
                      <a:pt x="16" y="13"/>
                    </a:cubicBezTo>
                    <a:cubicBezTo>
                      <a:pt x="14" y="11"/>
                      <a:pt x="12" y="9"/>
                      <a:pt x="9" y="6"/>
                    </a:cubicBezTo>
                    <a:cubicBezTo>
                      <a:pt x="10" y="6"/>
                      <a:pt x="11" y="5"/>
                      <a:pt x="12" y="5"/>
                    </a:cubicBezTo>
                    <a:cubicBezTo>
                      <a:pt x="13" y="5"/>
                      <a:pt x="14" y="5"/>
                      <a:pt x="15" y="5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8" y="6"/>
                      <a:pt x="18" y="6"/>
                      <a:pt x="19" y="5"/>
                    </a:cubicBezTo>
                    <a:cubicBezTo>
                      <a:pt x="19" y="5"/>
                      <a:pt x="20" y="4"/>
                      <a:pt x="20" y="4"/>
                    </a:cubicBezTo>
                    <a:cubicBezTo>
                      <a:pt x="20" y="3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11" y="0"/>
                      <a:pt x="10" y="1"/>
                      <a:pt x="9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0" y="15"/>
                      <a:pt x="1" y="16"/>
                      <a:pt x="1" y="17"/>
                    </a:cubicBezTo>
                    <a:cubicBezTo>
                      <a:pt x="1" y="18"/>
                      <a:pt x="2" y="19"/>
                      <a:pt x="3" y="20"/>
                    </a:cubicBezTo>
                    <a:cubicBezTo>
                      <a:pt x="5" y="21"/>
                      <a:pt x="7" y="22"/>
                      <a:pt x="10" y="22"/>
                    </a:cubicBezTo>
                    <a:cubicBezTo>
                      <a:pt x="12" y="22"/>
                      <a:pt x="15" y="21"/>
                      <a:pt x="18" y="20"/>
                    </a:cubicBezTo>
                    <a:cubicBezTo>
                      <a:pt x="20" y="22"/>
                      <a:pt x="22" y="25"/>
                      <a:pt x="24" y="27"/>
                    </a:cubicBezTo>
                    <a:cubicBezTo>
                      <a:pt x="24" y="28"/>
                      <a:pt x="23" y="28"/>
                      <a:pt x="22" y="29"/>
                    </a:cubicBezTo>
                    <a:cubicBezTo>
                      <a:pt x="21" y="29"/>
                      <a:pt x="21" y="29"/>
                      <a:pt x="20" y="29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8" y="27"/>
                      <a:pt x="17" y="27"/>
                      <a:pt x="17" y="27"/>
                    </a:cubicBezTo>
                    <a:cubicBezTo>
                      <a:pt x="16" y="27"/>
                      <a:pt x="16" y="26"/>
                      <a:pt x="15" y="26"/>
                    </a:cubicBezTo>
                    <a:cubicBezTo>
                      <a:pt x="15" y="26"/>
                      <a:pt x="14" y="27"/>
                      <a:pt x="14" y="27"/>
                    </a:cubicBezTo>
                    <a:cubicBezTo>
                      <a:pt x="13" y="28"/>
                      <a:pt x="13" y="28"/>
                      <a:pt x="13" y="29"/>
                    </a:cubicBezTo>
                    <a:cubicBezTo>
                      <a:pt x="13" y="30"/>
                      <a:pt x="13" y="31"/>
                      <a:pt x="14" y="31"/>
                    </a:cubicBezTo>
                    <a:cubicBezTo>
                      <a:pt x="14" y="32"/>
                      <a:pt x="15" y="33"/>
                      <a:pt x="16" y="33"/>
                    </a:cubicBezTo>
                    <a:cubicBezTo>
                      <a:pt x="17" y="34"/>
                      <a:pt x="18" y="34"/>
                      <a:pt x="20" y="34"/>
                    </a:cubicBezTo>
                    <a:cubicBezTo>
                      <a:pt x="21" y="34"/>
                      <a:pt x="22" y="34"/>
                      <a:pt x="24" y="33"/>
                    </a:cubicBezTo>
                    <a:cubicBezTo>
                      <a:pt x="25" y="33"/>
                      <a:pt x="26" y="32"/>
                      <a:pt x="28" y="31"/>
                    </a:cubicBezTo>
                    <a:cubicBezTo>
                      <a:pt x="28" y="31"/>
                      <a:pt x="29" y="32"/>
                      <a:pt x="30" y="32"/>
                    </a:cubicBezTo>
                    <a:cubicBezTo>
                      <a:pt x="30" y="33"/>
                      <a:pt x="30" y="33"/>
                      <a:pt x="31" y="33"/>
                    </a:cubicBezTo>
                    <a:cubicBezTo>
                      <a:pt x="31" y="33"/>
                      <a:pt x="32" y="33"/>
                      <a:pt x="32" y="32"/>
                    </a:cubicBezTo>
                    <a:cubicBezTo>
                      <a:pt x="32" y="32"/>
                      <a:pt x="32" y="31"/>
                      <a:pt x="32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1" y="30"/>
                      <a:pt x="30" y="29"/>
                      <a:pt x="30" y="28"/>
                    </a:cubicBezTo>
                    <a:cubicBezTo>
                      <a:pt x="31" y="27"/>
                      <a:pt x="32" y="26"/>
                      <a:pt x="32" y="24"/>
                    </a:cubicBezTo>
                    <a:cubicBezTo>
                      <a:pt x="33" y="23"/>
                      <a:pt x="34" y="21"/>
                      <a:pt x="34" y="20"/>
                    </a:cubicBezTo>
                    <a:cubicBezTo>
                      <a:pt x="34" y="19"/>
                      <a:pt x="34" y="17"/>
                      <a:pt x="33" y="16"/>
                    </a:cubicBezTo>
                    <a:cubicBezTo>
                      <a:pt x="33" y="15"/>
                      <a:pt x="32" y="14"/>
                      <a:pt x="31" y="13"/>
                    </a:cubicBezTo>
                    <a:close/>
                    <a:moveTo>
                      <a:pt x="10" y="16"/>
                    </a:moveTo>
                    <a:cubicBezTo>
                      <a:pt x="8" y="16"/>
                      <a:pt x="7" y="16"/>
                      <a:pt x="7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3"/>
                      <a:pt x="6" y="12"/>
                    </a:cubicBezTo>
                    <a:cubicBezTo>
                      <a:pt x="6" y="11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9" y="10"/>
                      <a:pt x="11" y="12"/>
                      <a:pt x="13" y="15"/>
                    </a:cubicBezTo>
                    <a:cubicBezTo>
                      <a:pt x="12" y="15"/>
                      <a:pt x="11" y="16"/>
                      <a:pt x="10" y="16"/>
                    </a:cubicBezTo>
                    <a:close/>
                    <a:moveTo>
                      <a:pt x="28" y="24"/>
                    </a:moveTo>
                    <a:cubicBezTo>
                      <a:pt x="27" y="24"/>
                      <a:pt x="27" y="25"/>
                      <a:pt x="26" y="25"/>
                    </a:cubicBezTo>
                    <a:cubicBezTo>
                      <a:pt x="24" y="23"/>
                      <a:pt x="22" y="21"/>
                      <a:pt x="20" y="18"/>
                    </a:cubicBezTo>
                    <a:cubicBezTo>
                      <a:pt x="21" y="18"/>
                      <a:pt x="21" y="18"/>
                      <a:pt x="22" y="18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4" y="17"/>
                      <a:pt x="25" y="17"/>
                      <a:pt x="25" y="17"/>
                    </a:cubicBezTo>
                    <a:cubicBezTo>
                      <a:pt x="26" y="17"/>
                      <a:pt x="27" y="18"/>
                      <a:pt x="27" y="18"/>
                    </a:cubicBezTo>
                    <a:cubicBezTo>
                      <a:pt x="28" y="19"/>
                      <a:pt x="28" y="19"/>
                      <a:pt x="28" y="20"/>
                    </a:cubicBezTo>
                    <a:cubicBezTo>
                      <a:pt x="28" y="20"/>
                      <a:pt x="28" y="21"/>
                      <a:pt x="28" y="22"/>
                    </a:cubicBezTo>
                    <a:cubicBezTo>
                      <a:pt x="28" y="22"/>
                      <a:pt x="28" y="23"/>
                      <a:pt x="28" y="24"/>
                    </a:cubicBezTo>
                    <a:close/>
                    <a:moveTo>
                      <a:pt x="28" y="24"/>
                    </a:moveTo>
                    <a:cubicBezTo>
                      <a:pt x="28" y="24"/>
                      <a:pt x="28" y="24"/>
                      <a:pt x="28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9">
                <a:extLst>
                  <a:ext uri="{FF2B5EF4-FFF2-40B4-BE49-F238E27FC236}">
                    <a16:creationId xmlns:a16="http://schemas.microsoft.com/office/drawing/2014/main" id="{142F6942-963C-4DEC-AAC9-6B16D313C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475" y="1457326"/>
                <a:ext cx="55563" cy="55563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0"/>
                  </a:cxn>
                  <a:cxn ang="0">
                    <a:pos x="8" y="6"/>
                  </a:cxn>
                  <a:cxn ang="0">
                    <a:pos x="3" y="13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3" y="19"/>
                  </a:cxn>
                  <a:cxn ang="0">
                    <a:pos x="4" y="18"/>
                  </a:cxn>
                  <a:cxn ang="0">
                    <a:pos x="6" y="15"/>
                  </a:cxn>
                  <a:cxn ang="0">
                    <a:pos x="11" y="9"/>
                  </a:cxn>
                  <a:cxn ang="0">
                    <a:pos x="18" y="3"/>
                  </a:cxn>
                  <a:cxn ang="0">
                    <a:pos x="18" y="3"/>
                  </a:cxn>
                  <a:cxn ang="0">
                    <a:pos x="18" y="3"/>
                  </a:cxn>
                  <a:cxn ang="0">
                    <a:pos x="18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</a:cxnLst>
                <a:rect l="0" t="0" r="r" b="b"/>
                <a:pathLst>
                  <a:path w="19" h="19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2"/>
                      <a:pt x="11" y="4"/>
                      <a:pt x="8" y="6"/>
                    </a:cubicBezTo>
                    <a:cubicBezTo>
                      <a:pt x="6" y="8"/>
                      <a:pt x="4" y="10"/>
                      <a:pt x="3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1" y="19"/>
                      <a:pt x="2" y="19"/>
                      <a:pt x="3" y="19"/>
                    </a:cubicBezTo>
                    <a:cubicBezTo>
                      <a:pt x="3" y="19"/>
                      <a:pt x="3" y="18"/>
                      <a:pt x="4" y="1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3"/>
                      <a:pt x="9" y="11"/>
                      <a:pt x="11" y="9"/>
                    </a:cubicBezTo>
                    <a:cubicBezTo>
                      <a:pt x="13" y="7"/>
                      <a:pt x="15" y="5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2"/>
                      <a:pt x="19" y="1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lose/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40">
                <a:extLst>
                  <a:ext uri="{FF2B5EF4-FFF2-40B4-BE49-F238E27FC236}">
                    <a16:creationId xmlns:a16="http://schemas.microsoft.com/office/drawing/2014/main" id="{B1F234E8-0CCE-45ED-93FE-4DF22E3400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75" y="1263651"/>
                <a:ext cx="55563" cy="58738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1" y="16"/>
                  </a:cxn>
                  <a:cxn ang="0">
                    <a:pos x="1" y="17"/>
                  </a:cxn>
                  <a:cxn ang="0">
                    <a:pos x="1" y="19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10" y="13"/>
                  </a:cxn>
                  <a:cxn ang="0">
                    <a:pos x="16" y="7"/>
                  </a:cxn>
                  <a:cxn ang="0">
                    <a:pos x="18" y="3"/>
                  </a:cxn>
                  <a:cxn ang="0">
                    <a:pos x="18" y="1"/>
                  </a:cxn>
                  <a:cxn ang="0">
                    <a:pos x="16" y="1"/>
                  </a:cxn>
                  <a:cxn ang="0">
                    <a:pos x="15" y="1"/>
                  </a:cxn>
                  <a:cxn ang="0">
                    <a:pos x="13" y="5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0" t="0" r="r" b="b"/>
                <a:pathLst>
                  <a:path w="19" h="20">
                    <a:moveTo>
                      <a:pt x="7" y="11"/>
                    </a:moveTo>
                    <a:cubicBezTo>
                      <a:pt x="5" y="13"/>
                      <a:pt x="3" y="15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0" y="17"/>
                      <a:pt x="0" y="19"/>
                      <a:pt x="1" y="19"/>
                    </a:cubicBezTo>
                    <a:cubicBezTo>
                      <a:pt x="1" y="20"/>
                      <a:pt x="2" y="20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6" y="18"/>
                      <a:pt x="8" y="16"/>
                      <a:pt x="10" y="13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1"/>
                      <a:pt x="18" y="1"/>
                    </a:cubicBezTo>
                    <a:cubicBezTo>
                      <a:pt x="17" y="0"/>
                      <a:pt x="16" y="0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7"/>
                      <a:pt x="9" y="9"/>
                      <a:pt x="7" y="11"/>
                    </a:cubicBezTo>
                    <a:close/>
                    <a:moveTo>
                      <a:pt x="7" y="11"/>
                    </a:moveTo>
                    <a:cubicBezTo>
                      <a:pt x="7" y="11"/>
                      <a:pt x="7" y="11"/>
                      <a:pt x="7" y="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8" name="Freeform: Shape 41">
              <a:extLst>
                <a:ext uri="{FF2B5EF4-FFF2-40B4-BE49-F238E27FC236}">
                  <a16:creationId xmlns:a16="http://schemas.microsoft.com/office/drawing/2014/main" id="{5E20C43F-7FD3-4AEF-9100-AF624864D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64" y="4458900"/>
              <a:ext cx="346730" cy="29845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0547F5B-910D-4F09-B2E4-AAA652A09F18}"/>
              </a:ext>
            </a:extLst>
          </p:cNvPr>
          <p:cNvGrpSpPr/>
          <p:nvPr/>
        </p:nvGrpSpPr>
        <p:grpSpPr>
          <a:xfrm>
            <a:off x="4947275" y="1006839"/>
            <a:ext cx="3657372" cy="3384073"/>
            <a:chOff x="4947275" y="1006839"/>
            <a:chExt cx="3657372" cy="3384073"/>
          </a:xfrm>
        </p:grpSpPr>
        <p:sp>
          <p:nvSpPr>
            <p:cNvPr id="5" name="Freeform: Shape 42">
              <a:extLst>
                <a:ext uri="{FF2B5EF4-FFF2-40B4-BE49-F238E27FC236}">
                  <a16:creationId xmlns:a16="http://schemas.microsoft.com/office/drawing/2014/main" id="{7A4760A3-0592-4D96-84FE-B5A554036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2771" y="1069563"/>
              <a:ext cx="316808" cy="31934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3">
              <a:extLst>
                <a:ext uri="{FF2B5EF4-FFF2-40B4-BE49-F238E27FC236}">
                  <a16:creationId xmlns:a16="http://schemas.microsoft.com/office/drawing/2014/main" id="{1CCE5957-753A-4807-9FBC-1C5921FEF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2771" y="1802918"/>
              <a:ext cx="316808" cy="31934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44">
              <a:extLst>
                <a:ext uri="{FF2B5EF4-FFF2-40B4-BE49-F238E27FC236}">
                  <a16:creationId xmlns:a16="http://schemas.microsoft.com/office/drawing/2014/main" id="{CF947FC3-80F9-4542-8CE6-37347DB2C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2771" y="2536273"/>
              <a:ext cx="316808" cy="31934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45">
              <a:extLst>
                <a:ext uri="{FF2B5EF4-FFF2-40B4-BE49-F238E27FC236}">
                  <a16:creationId xmlns:a16="http://schemas.microsoft.com/office/drawing/2014/main" id="{F65E3E51-F420-4A98-A099-C14DD291F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0139" y="3269628"/>
              <a:ext cx="316808" cy="31934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46">
              <a:extLst>
                <a:ext uri="{FF2B5EF4-FFF2-40B4-BE49-F238E27FC236}">
                  <a16:creationId xmlns:a16="http://schemas.microsoft.com/office/drawing/2014/main" id="{EDFD8E9F-D66A-4E71-82F4-451096146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275" y="4002985"/>
              <a:ext cx="316808" cy="31934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id="{AC03262E-44D8-4E96-BE76-694C0CB316A4}"/>
                </a:ext>
              </a:extLst>
            </p:cNvPr>
            <p:cNvGrpSpPr/>
            <p:nvPr/>
          </p:nvGrpSpPr>
          <p:grpSpPr>
            <a:xfrm>
              <a:off x="5269578" y="1006839"/>
              <a:ext cx="3335069" cy="444788"/>
              <a:chOff x="7026124" y="1263543"/>
              <a:chExt cx="4446739" cy="593048"/>
            </a:xfrm>
          </p:grpSpPr>
          <p:sp>
            <p:nvSpPr>
              <p:cNvPr id="23" name="TextBox 50">
                <a:extLst>
                  <a:ext uri="{FF2B5EF4-FFF2-40B4-BE49-F238E27FC236}">
                    <a16:creationId xmlns:a16="http://schemas.microsoft.com/office/drawing/2014/main" id="{07232F6B-CF63-44C7-9819-1D57F08D91B7}"/>
                  </a:ext>
                </a:extLst>
              </p:cNvPr>
              <p:cNvSpPr txBox="1"/>
              <p:nvPr/>
            </p:nvSpPr>
            <p:spPr>
              <a:xfrm>
                <a:off x="7026125" y="1632875"/>
                <a:ext cx="4446738" cy="223716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此部分内容作为文字排版占位显示（建议使用主题字体）</a:t>
                </a:r>
              </a:p>
            </p:txBody>
          </p:sp>
          <p:sp>
            <p:nvSpPr>
              <p:cNvPr id="24" name="Rectangle 2">
                <a:extLst>
                  <a:ext uri="{FF2B5EF4-FFF2-40B4-BE49-F238E27FC236}">
                    <a16:creationId xmlns:a16="http://schemas.microsoft.com/office/drawing/2014/main" id="{735B9C6C-4DFC-42C9-981F-64DD0A9DA63A}"/>
                  </a:ext>
                </a:extLst>
              </p:cNvPr>
              <p:cNvSpPr/>
              <p:nvPr/>
            </p:nvSpPr>
            <p:spPr>
              <a:xfrm>
                <a:off x="7026124" y="1263543"/>
                <a:ext cx="4446738" cy="369332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1" name="Group 59">
              <a:extLst>
                <a:ext uri="{FF2B5EF4-FFF2-40B4-BE49-F238E27FC236}">
                  <a16:creationId xmlns:a16="http://schemas.microsoft.com/office/drawing/2014/main" id="{F4C70209-D557-4DFB-8894-BB300684A270}"/>
                </a:ext>
              </a:extLst>
            </p:cNvPr>
            <p:cNvGrpSpPr/>
            <p:nvPr/>
          </p:nvGrpSpPr>
          <p:grpSpPr>
            <a:xfrm>
              <a:off x="5269578" y="1740269"/>
              <a:ext cx="3335069" cy="444788"/>
              <a:chOff x="7026124" y="1263543"/>
              <a:chExt cx="4446739" cy="593048"/>
            </a:xfrm>
          </p:grpSpPr>
          <p:sp>
            <p:nvSpPr>
              <p:cNvPr id="21" name="TextBox 60">
                <a:extLst>
                  <a:ext uri="{FF2B5EF4-FFF2-40B4-BE49-F238E27FC236}">
                    <a16:creationId xmlns:a16="http://schemas.microsoft.com/office/drawing/2014/main" id="{D1E3BDA6-B019-43F2-94E7-14ECEF50E6D9}"/>
                  </a:ext>
                </a:extLst>
              </p:cNvPr>
              <p:cNvSpPr txBox="1"/>
              <p:nvPr/>
            </p:nvSpPr>
            <p:spPr>
              <a:xfrm>
                <a:off x="7026125" y="1632875"/>
                <a:ext cx="4446738" cy="223716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此部分内容作为文字排版占位显示（建议使用主题字体）</a:t>
                </a:r>
              </a:p>
            </p:txBody>
          </p:sp>
          <p:sp>
            <p:nvSpPr>
              <p:cNvPr id="22" name="Rectangle 61">
                <a:extLst>
                  <a:ext uri="{FF2B5EF4-FFF2-40B4-BE49-F238E27FC236}">
                    <a16:creationId xmlns:a16="http://schemas.microsoft.com/office/drawing/2014/main" id="{AD872A02-4BDC-4D90-B552-5143033018A9}"/>
                  </a:ext>
                </a:extLst>
              </p:cNvPr>
              <p:cNvSpPr/>
              <p:nvPr/>
            </p:nvSpPr>
            <p:spPr>
              <a:xfrm>
                <a:off x="7026124" y="1263543"/>
                <a:ext cx="4446738" cy="369332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2" name="Group 62">
              <a:extLst>
                <a:ext uri="{FF2B5EF4-FFF2-40B4-BE49-F238E27FC236}">
                  <a16:creationId xmlns:a16="http://schemas.microsoft.com/office/drawing/2014/main" id="{4809D436-3386-4DC5-AD73-D82DEED3BD88}"/>
                </a:ext>
              </a:extLst>
            </p:cNvPr>
            <p:cNvGrpSpPr/>
            <p:nvPr/>
          </p:nvGrpSpPr>
          <p:grpSpPr>
            <a:xfrm>
              <a:off x="5269578" y="2472974"/>
              <a:ext cx="3335069" cy="444788"/>
              <a:chOff x="7026124" y="1263543"/>
              <a:chExt cx="4446739" cy="593048"/>
            </a:xfrm>
          </p:grpSpPr>
          <p:sp>
            <p:nvSpPr>
              <p:cNvPr id="19" name="TextBox 63">
                <a:extLst>
                  <a:ext uri="{FF2B5EF4-FFF2-40B4-BE49-F238E27FC236}">
                    <a16:creationId xmlns:a16="http://schemas.microsoft.com/office/drawing/2014/main" id="{2654BCEC-8972-4851-B737-4D347C017E7D}"/>
                  </a:ext>
                </a:extLst>
              </p:cNvPr>
              <p:cNvSpPr txBox="1"/>
              <p:nvPr/>
            </p:nvSpPr>
            <p:spPr>
              <a:xfrm>
                <a:off x="7026125" y="1632875"/>
                <a:ext cx="4446738" cy="223716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此部分内容作为文字排版占位显示（建议使用主题字体）</a:t>
                </a:r>
              </a:p>
            </p:txBody>
          </p:sp>
          <p:sp>
            <p:nvSpPr>
              <p:cNvPr id="20" name="Rectangle 64">
                <a:extLst>
                  <a:ext uri="{FF2B5EF4-FFF2-40B4-BE49-F238E27FC236}">
                    <a16:creationId xmlns:a16="http://schemas.microsoft.com/office/drawing/2014/main" id="{E2904BC0-DE0B-4527-AC43-2C28FE322B60}"/>
                  </a:ext>
                </a:extLst>
              </p:cNvPr>
              <p:cNvSpPr/>
              <p:nvPr/>
            </p:nvSpPr>
            <p:spPr>
              <a:xfrm>
                <a:off x="7026124" y="1263543"/>
                <a:ext cx="4446738" cy="369332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3" name="Group 65">
              <a:extLst>
                <a:ext uri="{FF2B5EF4-FFF2-40B4-BE49-F238E27FC236}">
                  <a16:creationId xmlns:a16="http://schemas.microsoft.com/office/drawing/2014/main" id="{5B9D5B8F-2037-4125-93E7-C9F3500D79EC}"/>
                </a:ext>
              </a:extLst>
            </p:cNvPr>
            <p:cNvGrpSpPr/>
            <p:nvPr/>
          </p:nvGrpSpPr>
          <p:grpSpPr>
            <a:xfrm>
              <a:off x="5269578" y="3208772"/>
              <a:ext cx="3335069" cy="444788"/>
              <a:chOff x="7026124" y="1263543"/>
              <a:chExt cx="4446739" cy="593048"/>
            </a:xfrm>
          </p:grpSpPr>
          <p:sp>
            <p:nvSpPr>
              <p:cNvPr id="17" name="TextBox 66">
                <a:extLst>
                  <a:ext uri="{FF2B5EF4-FFF2-40B4-BE49-F238E27FC236}">
                    <a16:creationId xmlns:a16="http://schemas.microsoft.com/office/drawing/2014/main" id="{76A6FF59-2901-470E-90FC-A14E2A2126F3}"/>
                  </a:ext>
                </a:extLst>
              </p:cNvPr>
              <p:cNvSpPr txBox="1"/>
              <p:nvPr/>
            </p:nvSpPr>
            <p:spPr>
              <a:xfrm>
                <a:off x="7026125" y="1632875"/>
                <a:ext cx="4446738" cy="223716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此部分内容作为文字排版占位显示（建议使用主题字体）</a:t>
                </a:r>
              </a:p>
            </p:txBody>
          </p:sp>
          <p:sp>
            <p:nvSpPr>
              <p:cNvPr id="18" name="Rectangle 67">
                <a:extLst>
                  <a:ext uri="{FF2B5EF4-FFF2-40B4-BE49-F238E27FC236}">
                    <a16:creationId xmlns:a16="http://schemas.microsoft.com/office/drawing/2014/main" id="{99D2C8D6-632D-488D-B0C7-11191BB0F459}"/>
                  </a:ext>
                </a:extLst>
              </p:cNvPr>
              <p:cNvSpPr/>
              <p:nvPr/>
            </p:nvSpPr>
            <p:spPr>
              <a:xfrm>
                <a:off x="7026124" y="1263543"/>
                <a:ext cx="4446738" cy="369332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4" name="Group 68">
              <a:extLst>
                <a:ext uri="{FF2B5EF4-FFF2-40B4-BE49-F238E27FC236}">
                  <a16:creationId xmlns:a16="http://schemas.microsoft.com/office/drawing/2014/main" id="{A65F8434-1EC5-4D9E-8116-3300B699261A}"/>
                </a:ext>
              </a:extLst>
            </p:cNvPr>
            <p:cNvGrpSpPr/>
            <p:nvPr/>
          </p:nvGrpSpPr>
          <p:grpSpPr>
            <a:xfrm>
              <a:off x="5269578" y="3946124"/>
              <a:ext cx="3335069" cy="444788"/>
              <a:chOff x="7026124" y="1263543"/>
              <a:chExt cx="4446739" cy="593048"/>
            </a:xfrm>
          </p:grpSpPr>
          <p:sp>
            <p:nvSpPr>
              <p:cNvPr id="15" name="TextBox 69">
                <a:extLst>
                  <a:ext uri="{FF2B5EF4-FFF2-40B4-BE49-F238E27FC236}">
                    <a16:creationId xmlns:a16="http://schemas.microsoft.com/office/drawing/2014/main" id="{6DC2A60D-1439-4EB8-B936-AD08F8C88C64}"/>
                  </a:ext>
                </a:extLst>
              </p:cNvPr>
              <p:cNvSpPr txBox="1"/>
              <p:nvPr/>
            </p:nvSpPr>
            <p:spPr>
              <a:xfrm>
                <a:off x="7026125" y="1632875"/>
                <a:ext cx="4446738" cy="223716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此部分内容作为文字排版占位显示（建议使用主题字体）</a:t>
                </a:r>
              </a:p>
            </p:txBody>
          </p:sp>
          <p:sp>
            <p:nvSpPr>
              <p:cNvPr id="16" name="Rectangle 70">
                <a:extLst>
                  <a:ext uri="{FF2B5EF4-FFF2-40B4-BE49-F238E27FC236}">
                    <a16:creationId xmlns:a16="http://schemas.microsoft.com/office/drawing/2014/main" id="{A716712C-F923-453C-8F98-903D1271F870}"/>
                  </a:ext>
                </a:extLst>
              </p:cNvPr>
              <p:cNvSpPr/>
              <p:nvPr/>
            </p:nvSpPr>
            <p:spPr>
              <a:xfrm>
                <a:off x="7026124" y="1263543"/>
                <a:ext cx="4446738" cy="369332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64" name="Title 1">
            <a:extLst>
              <a:ext uri="{FF2B5EF4-FFF2-40B4-BE49-F238E27FC236}">
                <a16:creationId xmlns:a16="http://schemas.microsoft.com/office/drawing/2014/main" id="{EC8E443A-6E3B-460F-9613-221B1EEA448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教学分析</a:t>
            </a:r>
            <a:endParaRPr lang="en-GB" altLang="zh-CN" sz="18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30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38e00de-9af5-435d-b5f0-b895cd02cb57">
            <a:extLst>
              <a:ext uri="{FF2B5EF4-FFF2-40B4-BE49-F238E27FC236}">
                <a16:creationId xmlns:a16="http://schemas.microsoft.com/office/drawing/2014/main" id="{F6965E0E-20F4-4B0A-947D-848E034F4405}"/>
              </a:ext>
            </a:extLst>
          </p:cNvPr>
          <p:cNvGrpSpPr>
            <a:grpSpLocks noChangeAspect="1"/>
          </p:cNvGrpSpPr>
          <p:nvPr/>
        </p:nvGrpSpPr>
        <p:grpSpPr>
          <a:xfrm>
            <a:off x="980602" y="1140591"/>
            <a:ext cx="7209801" cy="2455580"/>
            <a:chOff x="1307470" y="1520788"/>
            <a:chExt cx="9613068" cy="327410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AE6F9A5-EF63-42BD-A4F9-739F18E84BA2}"/>
                </a:ext>
              </a:extLst>
            </p:cNvPr>
            <p:cNvGrpSpPr/>
            <p:nvPr/>
          </p:nvGrpSpPr>
          <p:grpSpPr>
            <a:xfrm>
              <a:off x="3713949" y="1520788"/>
              <a:ext cx="5002799" cy="2834498"/>
              <a:chOff x="3713949" y="2125335"/>
              <a:chExt cx="5002799" cy="2834498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6F21EA3B-FAEA-4126-91A3-C6CA7F56AA1F}"/>
                  </a:ext>
                </a:extLst>
              </p:cNvPr>
              <p:cNvGrpSpPr/>
              <p:nvPr/>
            </p:nvGrpSpPr>
            <p:grpSpPr>
              <a:xfrm>
                <a:off x="5218214" y="2125335"/>
                <a:ext cx="1795375" cy="1261788"/>
                <a:chOff x="5218214" y="2125335"/>
                <a:chExt cx="1795375" cy="1261788"/>
              </a:xfrm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FEB6E699-02C8-4026-835C-8A29CA715F6C}"/>
                    </a:ext>
                  </a:extLst>
                </p:cNvPr>
                <p:cNvSpPr/>
                <p:nvPr/>
              </p:nvSpPr>
              <p:spPr>
                <a:xfrm>
                  <a:off x="5218214" y="2125335"/>
                  <a:ext cx="1795375" cy="12617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9738"/>
                      </a:moveTo>
                      <a:cubicBezTo>
                        <a:pt x="21600" y="12089"/>
                        <a:pt x="20201" y="13995"/>
                        <a:pt x="18475" y="13995"/>
                      </a:cubicBezTo>
                      <a:cubicBezTo>
                        <a:pt x="18324" y="13995"/>
                        <a:pt x="18175" y="13979"/>
                        <a:pt x="18029" y="13951"/>
                      </a:cubicBezTo>
                      <a:cubicBezTo>
                        <a:pt x="17828" y="14778"/>
                        <a:pt x="17447" y="15492"/>
                        <a:pt x="16948" y="16007"/>
                      </a:cubicBezTo>
                      <a:cubicBezTo>
                        <a:pt x="17005" y="16340"/>
                        <a:pt x="17036" y="16685"/>
                        <a:pt x="17036" y="17041"/>
                      </a:cubicBezTo>
                      <a:cubicBezTo>
                        <a:pt x="17036" y="19559"/>
                        <a:pt x="15537" y="21600"/>
                        <a:pt x="13689" y="21600"/>
                      </a:cubicBezTo>
                      <a:cubicBezTo>
                        <a:pt x="12436" y="21600"/>
                        <a:pt x="11344" y="20661"/>
                        <a:pt x="10771" y="19272"/>
                      </a:cubicBezTo>
                      <a:cubicBezTo>
                        <a:pt x="10672" y="19285"/>
                        <a:pt x="10572" y="19292"/>
                        <a:pt x="10471" y="19292"/>
                      </a:cubicBezTo>
                      <a:cubicBezTo>
                        <a:pt x="8746" y="19292"/>
                        <a:pt x="7347" y="17386"/>
                        <a:pt x="7347" y="15035"/>
                      </a:cubicBezTo>
                      <a:cubicBezTo>
                        <a:pt x="7347" y="14921"/>
                        <a:pt x="7351" y="14808"/>
                        <a:pt x="7357" y="14696"/>
                      </a:cubicBezTo>
                      <a:cubicBezTo>
                        <a:pt x="6539" y="14652"/>
                        <a:pt x="5802" y="14178"/>
                        <a:pt x="5263" y="13435"/>
                      </a:cubicBezTo>
                      <a:cubicBezTo>
                        <a:pt x="4746" y="13863"/>
                        <a:pt x="4146" y="14109"/>
                        <a:pt x="3504" y="14109"/>
                      </a:cubicBezTo>
                      <a:cubicBezTo>
                        <a:pt x="2818" y="14109"/>
                        <a:pt x="2179" y="13827"/>
                        <a:pt x="1638" y="13342"/>
                      </a:cubicBezTo>
                      <a:cubicBezTo>
                        <a:pt x="1328" y="13076"/>
                        <a:pt x="1055" y="12738"/>
                        <a:pt x="831" y="12344"/>
                      </a:cubicBezTo>
                      <a:cubicBezTo>
                        <a:pt x="313" y="11475"/>
                        <a:pt x="0" y="10351"/>
                        <a:pt x="0" y="9122"/>
                      </a:cubicBezTo>
                      <a:cubicBezTo>
                        <a:pt x="0" y="6368"/>
                        <a:pt x="1569" y="4136"/>
                        <a:pt x="3504" y="4136"/>
                      </a:cubicBezTo>
                      <a:cubicBezTo>
                        <a:pt x="4215" y="4136"/>
                        <a:pt x="4876" y="4437"/>
                        <a:pt x="5428" y="4955"/>
                      </a:cubicBezTo>
                      <a:cubicBezTo>
                        <a:pt x="5859" y="3788"/>
                        <a:pt x="6719" y="2992"/>
                        <a:pt x="7710" y="2992"/>
                      </a:cubicBezTo>
                      <a:cubicBezTo>
                        <a:pt x="7881" y="2992"/>
                        <a:pt x="8048" y="3016"/>
                        <a:pt x="8210" y="3061"/>
                      </a:cubicBezTo>
                      <a:cubicBezTo>
                        <a:pt x="9150" y="1207"/>
                        <a:pt x="10681" y="0"/>
                        <a:pt x="12410" y="0"/>
                      </a:cubicBezTo>
                      <a:cubicBezTo>
                        <a:pt x="13887" y="0"/>
                        <a:pt x="15219" y="881"/>
                        <a:pt x="16162" y="2293"/>
                      </a:cubicBezTo>
                      <a:cubicBezTo>
                        <a:pt x="16348" y="2233"/>
                        <a:pt x="16541" y="2200"/>
                        <a:pt x="16739" y="2200"/>
                      </a:cubicBezTo>
                      <a:cubicBezTo>
                        <a:pt x="18108" y="2200"/>
                        <a:pt x="19227" y="3719"/>
                        <a:pt x="19310" y="5637"/>
                      </a:cubicBezTo>
                      <a:cubicBezTo>
                        <a:pt x="20630" y="6134"/>
                        <a:pt x="21600" y="7781"/>
                        <a:pt x="21600" y="97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77C4C11F-6BA0-4CB6-9E2F-4920826CBDE9}"/>
                    </a:ext>
                  </a:extLst>
                </p:cNvPr>
                <p:cNvSpPr/>
                <p:nvPr/>
              </p:nvSpPr>
              <p:spPr>
                <a:xfrm>
                  <a:off x="6006639" y="2431502"/>
                  <a:ext cx="442710" cy="4426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178" y="16348"/>
                      </a:moveTo>
                      <a:cubicBezTo>
                        <a:pt x="7178" y="16113"/>
                        <a:pt x="7213" y="15885"/>
                        <a:pt x="7279" y="15673"/>
                      </a:cubicBezTo>
                      <a:cubicBezTo>
                        <a:pt x="6373" y="14862"/>
                        <a:pt x="5547" y="13965"/>
                        <a:pt x="4814" y="12991"/>
                      </a:cubicBezTo>
                      <a:cubicBezTo>
                        <a:pt x="4643" y="13033"/>
                        <a:pt x="4463" y="13055"/>
                        <a:pt x="4280" y="13055"/>
                      </a:cubicBezTo>
                      <a:cubicBezTo>
                        <a:pt x="4025" y="13055"/>
                        <a:pt x="3781" y="13012"/>
                        <a:pt x="3551" y="12935"/>
                      </a:cubicBezTo>
                      <a:cubicBezTo>
                        <a:pt x="2773" y="14026"/>
                        <a:pt x="2114" y="15209"/>
                        <a:pt x="1609" y="16471"/>
                      </a:cubicBezTo>
                      <a:cubicBezTo>
                        <a:pt x="2340" y="17651"/>
                        <a:pt x="3290" y="18681"/>
                        <a:pt x="4406" y="19502"/>
                      </a:cubicBezTo>
                      <a:cubicBezTo>
                        <a:pt x="5484" y="18892"/>
                        <a:pt x="6490" y="18166"/>
                        <a:pt x="7406" y="17344"/>
                      </a:cubicBezTo>
                      <a:cubicBezTo>
                        <a:pt x="7262" y="17044"/>
                        <a:pt x="7178" y="16706"/>
                        <a:pt x="7178" y="16348"/>
                      </a:cubicBezTo>
                      <a:cubicBezTo>
                        <a:pt x="7178" y="16348"/>
                        <a:pt x="7178" y="16348"/>
                        <a:pt x="7178" y="16348"/>
                      </a:cubicBezTo>
                      <a:close/>
                      <a:moveTo>
                        <a:pt x="9474" y="18646"/>
                      </a:moveTo>
                      <a:cubicBezTo>
                        <a:pt x="9152" y="18646"/>
                        <a:pt x="8845" y="18579"/>
                        <a:pt x="8569" y="18460"/>
                      </a:cubicBezTo>
                      <a:cubicBezTo>
                        <a:pt x="7756" y="19198"/>
                        <a:pt x="6882" y="19864"/>
                        <a:pt x="5953" y="20450"/>
                      </a:cubicBezTo>
                      <a:cubicBezTo>
                        <a:pt x="7409" y="21184"/>
                        <a:pt x="9057" y="21600"/>
                        <a:pt x="10802" y="21600"/>
                      </a:cubicBezTo>
                      <a:cubicBezTo>
                        <a:pt x="12819" y="21600"/>
                        <a:pt x="14708" y="21045"/>
                        <a:pt x="16322" y="20080"/>
                      </a:cubicBezTo>
                      <a:cubicBezTo>
                        <a:pt x="14383" y="19735"/>
                        <a:pt x="12546" y="19082"/>
                        <a:pt x="10862" y="18180"/>
                      </a:cubicBezTo>
                      <a:cubicBezTo>
                        <a:pt x="10478" y="18470"/>
                        <a:pt x="9997" y="18646"/>
                        <a:pt x="9474" y="18646"/>
                      </a:cubicBezTo>
                      <a:cubicBezTo>
                        <a:pt x="9474" y="18646"/>
                        <a:pt x="9474" y="18646"/>
                        <a:pt x="9474" y="18646"/>
                      </a:cubicBezTo>
                      <a:close/>
                      <a:moveTo>
                        <a:pt x="1983" y="10756"/>
                      </a:moveTo>
                      <a:cubicBezTo>
                        <a:pt x="1983" y="10152"/>
                        <a:pt x="2219" y="9600"/>
                        <a:pt x="2605" y="9190"/>
                      </a:cubicBezTo>
                      <a:cubicBezTo>
                        <a:pt x="2087" y="7989"/>
                        <a:pt x="1692" y="6729"/>
                        <a:pt x="1442" y="5414"/>
                      </a:cubicBezTo>
                      <a:cubicBezTo>
                        <a:pt x="526" y="7002"/>
                        <a:pt x="0" y="8837"/>
                        <a:pt x="0" y="10800"/>
                      </a:cubicBezTo>
                      <a:cubicBezTo>
                        <a:pt x="0" y="12137"/>
                        <a:pt x="246" y="13417"/>
                        <a:pt x="690" y="14599"/>
                      </a:cubicBezTo>
                      <a:cubicBezTo>
                        <a:pt x="1155" y="13661"/>
                        <a:pt x="1696" y="12767"/>
                        <a:pt x="2303" y="11927"/>
                      </a:cubicBezTo>
                      <a:cubicBezTo>
                        <a:pt x="2101" y="11583"/>
                        <a:pt x="1983" y="11184"/>
                        <a:pt x="1983" y="10756"/>
                      </a:cubicBezTo>
                      <a:cubicBezTo>
                        <a:pt x="1983" y="10756"/>
                        <a:pt x="1983" y="10756"/>
                        <a:pt x="1983" y="10756"/>
                      </a:cubicBezTo>
                      <a:close/>
                      <a:moveTo>
                        <a:pt x="12804" y="7324"/>
                      </a:moveTo>
                      <a:cubicBezTo>
                        <a:pt x="12505" y="7179"/>
                        <a:pt x="12242" y="6977"/>
                        <a:pt x="12035" y="6724"/>
                      </a:cubicBezTo>
                      <a:cubicBezTo>
                        <a:pt x="9950" y="7405"/>
                        <a:pt x="8038" y="8479"/>
                        <a:pt x="6396" y="9862"/>
                      </a:cubicBezTo>
                      <a:cubicBezTo>
                        <a:pt x="6514" y="10137"/>
                        <a:pt x="6578" y="10439"/>
                        <a:pt x="6578" y="10758"/>
                      </a:cubicBezTo>
                      <a:cubicBezTo>
                        <a:pt x="6578" y="11256"/>
                        <a:pt x="6418" y="11716"/>
                        <a:pt x="6150" y="12095"/>
                      </a:cubicBezTo>
                      <a:cubicBezTo>
                        <a:pt x="6782" y="12927"/>
                        <a:pt x="7492" y="13697"/>
                        <a:pt x="8265" y="14400"/>
                      </a:cubicBezTo>
                      <a:cubicBezTo>
                        <a:pt x="8616" y="14177"/>
                        <a:pt x="9031" y="14051"/>
                        <a:pt x="9474" y="14051"/>
                      </a:cubicBezTo>
                      <a:cubicBezTo>
                        <a:pt x="9715" y="14051"/>
                        <a:pt x="9945" y="14087"/>
                        <a:pt x="10164" y="14155"/>
                      </a:cubicBezTo>
                      <a:cubicBezTo>
                        <a:pt x="11509" y="12140"/>
                        <a:pt x="12434" y="9821"/>
                        <a:pt x="12804" y="7324"/>
                      </a:cubicBezTo>
                      <a:cubicBezTo>
                        <a:pt x="12804" y="7324"/>
                        <a:pt x="12804" y="7324"/>
                        <a:pt x="12804" y="7324"/>
                      </a:cubicBezTo>
                      <a:close/>
                      <a:moveTo>
                        <a:pt x="15906" y="4341"/>
                      </a:moveTo>
                      <a:cubicBezTo>
                        <a:pt x="16341" y="4313"/>
                        <a:pt x="16780" y="4295"/>
                        <a:pt x="17225" y="4295"/>
                      </a:cubicBezTo>
                      <a:cubicBezTo>
                        <a:pt x="18001" y="4295"/>
                        <a:pt x="18772" y="4343"/>
                        <a:pt x="19523" y="4435"/>
                      </a:cubicBezTo>
                      <a:cubicBezTo>
                        <a:pt x="18188" y="2605"/>
                        <a:pt x="16287" y="1210"/>
                        <a:pt x="14082" y="508"/>
                      </a:cubicBezTo>
                      <a:cubicBezTo>
                        <a:pt x="14281" y="1342"/>
                        <a:pt x="14427" y="2196"/>
                        <a:pt x="14509" y="3070"/>
                      </a:cubicBezTo>
                      <a:cubicBezTo>
                        <a:pt x="15138" y="3272"/>
                        <a:pt x="15645" y="3739"/>
                        <a:pt x="15906" y="4341"/>
                      </a:cubicBezTo>
                      <a:cubicBezTo>
                        <a:pt x="15906" y="4341"/>
                        <a:pt x="15906" y="4341"/>
                        <a:pt x="15906" y="4341"/>
                      </a:cubicBezTo>
                      <a:close/>
                      <a:moveTo>
                        <a:pt x="14350" y="7861"/>
                      </a:moveTo>
                      <a:cubicBezTo>
                        <a:pt x="13905" y="10526"/>
                        <a:pt x="12889" y="12998"/>
                        <a:pt x="11435" y="15151"/>
                      </a:cubicBezTo>
                      <a:cubicBezTo>
                        <a:pt x="11649" y="15501"/>
                        <a:pt x="11773" y="15911"/>
                        <a:pt x="11773" y="16350"/>
                      </a:cubicBezTo>
                      <a:cubicBezTo>
                        <a:pt x="11773" y="16514"/>
                        <a:pt x="11755" y="16669"/>
                        <a:pt x="11724" y="16822"/>
                      </a:cubicBezTo>
                      <a:cubicBezTo>
                        <a:pt x="13676" y="17851"/>
                        <a:pt x="15854" y="18510"/>
                        <a:pt x="18164" y="18698"/>
                      </a:cubicBezTo>
                      <a:cubicBezTo>
                        <a:pt x="19266" y="17670"/>
                        <a:pt x="20153" y="16416"/>
                        <a:pt x="20751" y="15006"/>
                      </a:cubicBezTo>
                      <a:cubicBezTo>
                        <a:pt x="18057" y="13254"/>
                        <a:pt x="15834" y="10809"/>
                        <a:pt x="14350" y="7861"/>
                      </a:cubicBezTo>
                      <a:cubicBezTo>
                        <a:pt x="14350" y="7861"/>
                        <a:pt x="14350" y="7861"/>
                        <a:pt x="14350" y="7861"/>
                      </a:cubicBezTo>
                      <a:close/>
                      <a:moveTo>
                        <a:pt x="2796" y="3550"/>
                      </a:moveTo>
                      <a:cubicBezTo>
                        <a:pt x="2964" y="5283"/>
                        <a:pt x="3399" y="6934"/>
                        <a:pt x="4049" y="8472"/>
                      </a:cubicBezTo>
                      <a:cubicBezTo>
                        <a:pt x="4126" y="8465"/>
                        <a:pt x="4202" y="8458"/>
                        <a:pt x="4280" y="8458"/>
                      </a:cubicBezTo>
                      <a:cubicBezTo>
                        <a:pt x="4643" y="8458"/>
                        <a:pt x="4985" y="8547"/>
                        <a:pt x="5289" y="8697"/>
                      </a:cubicBezTo>
                      <a:cubicBezTo>
                        <a:pt x="7095" y="7156"/>
                        <a:pt x="9196" y="5965"/>
                        <a:pt x="11500" y="5211"/>
                      </a:cubicBezTo>
                      <a:cubicBezTo>
                        <a:pt x="11519" y="4274"/>
                        <a:pt x="12088" y="3476"/>
                        <a:pt x="12901" y="3134"/>
                      </a:cubicBezTo>
                      <a:cubicBezTo>
                        <a:pt x="12797" y="2092"/>
                        <a:pt x="12596" y="1080"/>
                        <a:pt x="12310" y="107"/>
                      </a:cubicBezTo>
                      <a:cubicBezTo>
                        <a:pt x="11819" y="35"/>
                        <a:pt x="11314" y="0"/>
                        <a:pt x="10800" y="0"/>
                      </a:cubicBezTo>
                      <a:cubicBezTo>
                        <a:pt x="7627" y="0"/>
                        <a:pt x="4769" y="1369"/>
                        <a:pt x="2796" y="3550"/>
                      </a:cubicBezTo>
                      <a:cubicBezTo>
                        <a:pt x="2796" y="3550"/>
                        <a:pt x="2796" y="3550"/>
                        <a:pt x="2796" y="3550"/>
                      </a:cubicBezTo>
                      <a:close/>
                      <a:moveTo>
                        <a:pt x="15575" y="6704"/>
                      </a:moveTo>
                      <a:cubicBezTo>
                        <a:pt x="16864" y="9456"/>
                        <a:pt x="18851" y="11755"/>
                        <a:pt x="21277" y="13423"/>
                      </a:cubicBezTo>
                      <a:cubicBezTo>
                        <a:pt x="21485" y="12584"/>
                        <a:pt x="21600" y="11704"/>
                        <a:pt x="21600" y="10800"/>
                      </a:cubicBezTo>
                      <a:cubicBezTo>
                        <a:pt x="21600" y="9172"/>
                        <a:pt x="21235" y="7629"/>
                        <a:pt x="20589" y="6243"/>
                      </a:cubicBezTo>
                      <a:cubicBezTo>
                        <a:pt x="19501" y="6021"/>
                        <a:pt x="18376" y="5902"/>
                        <a:pt x="17225" y="5902"/>
                      </a:cubicBezTo>
                      <a:cubicBezTo>
                        <a:pt x="16808" y="5902"/>
                        <a:pt x="16391" y="5922"/>
                        <a:pt x="15985" y="5953"/>
                      </a:cubicBezTo>
                      <a:cubicBezTo>
                        <a:pt x="15895" y="6230"/>
                        <a:pt x="15756" y="6485"/>
                        <a:pt x="15575" y="6704"/>
                      </a:cubicBezTo>
                      <a:cubicBezTo>
                        <a:pt x="15575" y="6704"/>
                        <a:pt x="15575" y="6704"/>
                        <a:pt x="15575" y="670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0053C73E-A040-47F0-8D9A-EDDE2B970906}"/>
                  </a:ext>
                </a:extLst>
              </p:cNvPr>
              <p:cNvGrpSpPr/>
              <p:nvPr/>
            </p:nvGrpSpPr>
            <p:grpSpPr>
              <a:xfrm>
                <a:off x="3713949" y="2453678"/>
                <a:ext cx="5002799" cy="2506155"/>
                <a:chOff x="3713949" y="2453678"/>
                <a:chExt cx="5002799" cy="2506155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B40BDB05-D74A-4269-BC13-010DFA6EEF34}"/>
                    </a:ext>
                  </a:extLst>
                </p:cNvPr>
                <p:cNvSpPr/>
                <p:nvPr/>
              </p:nvSpPr>
              <p:spPr>
                <a:xfrm>
                  <a:off x="4655866" y="3076671"/>
                  <a:ext cx="291601" cy="4060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76" y="957"/>
                      </a:moveTo>
                      <a:lnTo>
                        <a:pt x="20023" y="957"/>
                      </a:lnTo>
                      <a:lnTo>
                        <a:pt x="20023" y="19712"/>
                      </a:lnTo>
                      <a:lnTo>
                        <a:pt x="1576" y="19712"/>
                      </a:lnTo>
                      <a:cubicBezTo>
                        <a:pt x="1576" y="19712"/>
                        <a:pt x="1576" y="957"/>
                        <a:pt x="1576" y="957"/>
                      </a:cubicBezTo>
                      <a:close/>
                      <a:moveTo>
                        <a:pt x="10080" y="20669"/>
                      </a:moveTo>
                      <a:cubicBezTo>
                        <a:pt x="10080" y="20384"/>
                        <a:pt x="10402" y="20152"/>
                        <a:pt x="10801" y="20152"/>
                      </a:cubicBezTo>
                      <a:cubicBezTo>
                        <a:pt x="11196" y="20152"/>
                        <a:pt x="11520" y="20384"/>
                        <a:pt x="11520" y="20669"/>
                      </a:cubicBezTo>
                      <a:cubicBezTo>
                        <a:pt x="11520" y="20955"/>
                        <a:pt x="11196" y="21187"/>
                        <a:pt x="10801" y="21187"/>
                      </a:cubicBezTo>
                      <a:cubicBezTo>
                        <a:pt x="10402" y="21187"/>
                        <a:pt x="10080" y="20955"/>
                        <a:pt x="10080" y="20669"/>
                      </a:cubicBezTo>
                      <a:close/>
                      <a:moveTo>
                        <a:pt x="12352" y="526"/>
                      </a:moveTo>
                      <a:cubicBezTo>
                        <a:pt x="12352" y="573"/>
                        <a:pt x="12297" y="612"/>
                        <a:pt x="12230" y="612"/>
                      </a:cubicBezTo>
                      <a:lnTo>
                        <a:pt x="9367" y="612"/>
                      </a:lnTo>
                      <a:cubicBezTo>
                        <a:pt x="9302" y="612"/>
                        <a:pt x="9246" y="573"/>
                        <a:pt x="9246" y="526"/>
                      </a:cubicBezTo>
                      <a:cubicBezTo>
                        <a:pt x="9246" y="477"/>
                        <a:pt x="9302" y="438"/>
                        <a:pt x="9367" y="438"/>
                      </a:cubicBezTo>
                      <a:lnTo>
                        <a:pt x="12230" y="438"/>
                      </a:lnTo>
                      <a:cubicBezTo>
                        <a:pt x="12297" y="438"/>
                        <a:pt x="12352" y="477"/>
                        <a:pt x="12352" y="526"/>
                      </a:cubicBezTo>
                      <a:close/>
                      <a:moveTo>
                        <a:pt x="0" y="1178"/>
                      </a:moveTo>
                      <a:lnTo>
                        <a:pt x="0" y="20421"/>
                      </a:lnTo>
                      <a:cubicBezTo>
                        <a:pt x="0" y="21073"/>
                        <a:pt x="734" y="21600"/>
                        <a:pt x="1639" y="21600"/>
                      </a:cubicBezTo>
                      <a:lnTo>
                        <a:pt x="19959" y="21600"/>
                      </a:lnTo>
                      <a:cubicBezTo>
                        <a:pt x="20865" y="21600"/>
                        <a:pt x="21600" y="21073"/>
                        <a:pt x="21600" y="20421"/>
                      </a:cubicBezTo>
                      <a:lnTo>
                        <a:pt x="21599" y="1178"/>
                      </a:lnTo>
                      <a:cubicBezTo>
                        <a:pt x="21599" y="527"/>
                        <a:pt x="20865" y="0"/>
                        <a:pt x="19959" y="0"/>
                      </a:cubicBezTo>
                      <a:lnTo>
                        <a:pt x="1639" y="0"/>
                      </a:lnTo>
                      <a:cubicBezTo>
                        <a:pt x="734" y="0"/>
                        <a:pt x="0" y="527"/>
                        <a:pt x="0" y="117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040A5D5-E09E-470E-A159-8C5876927067}"/>
                    </a:ext>
                  </a:extLst>
                </p:cNvPr>
                <p:cNvSpPr/>
                <p:nvPr/>
              </p:nvSpPr>
              <p:spPr>
                <a:xfrm>
                  <a:off x="7305197" y="3219790"/>
                  <a:ext cx="488121" cy="420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25" y="805"/>
                      </a:moveTo>
                      <a:lnTo>
                        <a:pt x="20875" y="805"/>
                      </a:lnTo>
                      <a:lnTo>
                        <a:pt x="20875" y="15295"/>
                      </a:lnTo>
                      <a:lnTo>
                        <a:pt x="725" y="15295"/>
                      </a:lnTo>
                      <a:cubicBezTo>
                        <a:pt x="725" y="15295"/>
                        <a:pt x="725" y="805"/>
                        <a:pt x="725" y="805"/>
                      </a:cubicBezTo>
                      <a:close/>
                      <a:moveTo>
                        <a:pt x="10304" y="16465"/>
                      </a:moveTo>
                      <a:cubicBezTo>
                        <a:pt x="10304" y="16141"/>
                        <a:pt x="10529" y="15880"/>
                        <a:pt x="10808" y="15880"/>
                      </a:cubicBezTo>
                      <a:cubicBezTo>
                        <a:pt x="11086" y="15880"/>
                        <a:pt x="11311" y="16141"/>
                        <a:pt x="11311" y="16465"/>
                      </a:cubicBezTo>
                      <a:cubicBezTo>
                        <a:pt x="11311" y="16788"/>
                        <a:pt x="11086" y="17050"/>
                        <a:pt x="10808" y="17050"/>
                      </a:cubicBezTo>
                      <a:cubicBezTo>
                        <a:pt x="10529" y="17050"/>
                        <a:pt x="10304" y="16788"/>
                        <a:pt x="10304" y="16465"/>
                      </a:cubicBezTo>
                      <a:close/>
                      <a:moveTo>
                        <a:pt x="0" y="945"/>
                      </a:moveTo>
                      <a:lnTo>
                        <a:pt x="0" y="17008"/>
                      </a:lnTo>
                      <a:cubicBezTo>
                        <a:pt x="0" y="17530"/>
                        <a:pt x="417" y="17953"/>
                        <a:pt x="932" y="17953"/>
                      </a:cubicBezTo>
                      <a:lnTo>
                        <a:pt x="8201" y="17953"/>
                      </a:lnTo>
                      <a:lnTo>
                        <a:pt x="8108" y="19502"/>
                      </a:lnTo>
                      <a:cubicBezTo>
                        <a:pt x="8108" y="19502"/>
                        <a:pt x="8166" y="19843"/>
                        <a:pt x="7756" y="20306"/>
                      </a:cubicBezTo>
                      <a:cubicBezTo>
                        <a:pt x="7347" y="20770"/>
                        <a:pt x="7021" y="21197"/>
                        <a:pt x="7021" y="21197"/>
                      </a:cubicBezTo>
                      <a:cubicBezTo>
                        <a:pt x="7021" y="21197"/>
                        <a:pt x="6975" y="21300"/>
                        <a:pt x="6975" y="21447"/>
                      </a:cubicBezTo>
                      <a:cubicBezTo>
                        <a:pt x="6975" y="21593"/>
                        <a:pt x="7043" y="21600"/>
                        <a:pt x="7326" y="21600"/>
                      </a:cubicBezTo>
                      <a:cubicBezTo>
                        <a:pt x="7577" y="21600"/>
                        <a:pt x="10138" y="21600"/>
                        <a:pt x="10737" y="21600"/>
                      </a:cubicBezTo>
                      <a:cubicBezTo>
                        <a:pt x="10737" y="21600"/>
                        <a:pt x="10783" y="21600"/>
                        <a:pt x="10863" y="21600"/>
                      </a:cubicBezTo>
                      <a:cubicBezTo>
                        <a:pt x="11462" y="21600"/>
                        <a:pt x="14023" y="21600"/>
                        <a:pt x="14274" y="21600"/>
                      </a:cubicBezTo>
                      <a:cubicBezTo>
                        <a:pt x="14557" y="21600"/>
                        <a:pt x="14625" y="21593"/>
                        <a:pt x="14625" y="21447"/>
                      </a:cubicBezTo>
                      <a:cubicBezTo>
                        <a:pt x="14625" y="21300"/>
                        <a:pt x="14578" y="21197"/>
                        <a:pt x="14578" y="21197"/>
                      </a:cubicBezTo>
                      <a:cubicBezTo>
                        <a:pt x="14578" y="21197"/>
                        <a:pt x="14253" y="20770"/>
                        <a:pt x="13843" y="20306"/>
                      </a:cubicBezTo>
                      <a:cubicBezTo>
                        <a:pt x="13434" y="19843"/>
                        <a:pt x="13492" y="19502"/>
                        <a:pt x="13492" y="19502"/>
                      </a:cubicBezTo>
                      <a:lnTo>
                        <a:pt x="13399" y="17953"/>
                      </a:lnTo>
                      <a:lnTo>
                        <a:pt x="20667" y="17953"/>
                      </a:lnTo>
                      <a:cubicBezTo>
                        <a:pt x="21183" y="17953"/>
                        <a:pt x="21600" y="17530"/>
                        <a:pt x="21600" y="17008"/>
                      </a:cubicBezTo>
                      <a:lnTo>
                        <a:pt x="21600" y="945"/>
                      </a:lnTo>
                      <a:cubicBezTo>
                        <a:pt x="21600" y="423"/>
                        <a:pt x="21183" y="0"/>
                        <a:pt x="20667" y="0"/>
                      </a:cubicBezTo>
                      <a:lnTo>
                        <a:pt x="932" y="0"/>
                      </a:lnTo>
                      <a:cubicBezTo>
                        <a:pt x="417" y="0"/>
                        <a:pt x="0" y="423"/>
                        <a:pt x="0" y="94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F4C22CBC-F247-4133-8F4C-D75803A45260}"/>
                    </a:ext>
                  </a:extLst>
                </p:cNvPr>
                <p:cNvSpPr/>
                <p:nvPr/>
              </p:nvSpPr>
              <p:spPr>
                <a:xfrm>
                  <a:off x="4938623" y="4092536"/>
                  <a:ext cx="751331" cy="5005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7" h="21600" extrusionOk="0">
                      <a:moveTo>
                        <a:pt x="18847" y="15749"/>
                      </a:moveTo>
                      <a:lnTo>
                        <a:pt x="2701" y="15749"/>
                      </a:lnTo>
                      <a:lnTo>
                        <a:pt x="2701" y="1346"/>
                      </a:lnTo>
                      <a:lnTo>
                        <a:pt x="18847" y="1346"/>
                      </a:lnTo>
                      <a:cubicBezTo>
                        <a:pt x="18847" y="1346"/>
                        <a:pt x="18847" y="15749"/>
                        <a:pt x="18847" y="15749"/>
                      </a:cubicBezTo>
                      <a:close/>
                      <a:moveTo>
                        <a:pt x="0" y="20510"/>
                      </a:moveTo>
                      <a:cubicBezTo>
                        <a:pt x="0" y="20510"/>
                        <a:pt x="-26" y="21600"/>
                        <a:pt x="1603" y="21600"/>
                      </a:cubicBezTo>
                      <a:cubicBezTo>
                        <a:pt x="2568" y="21600"/>
                        <a:pt x="6216" y="21600"/>
                        <a:pt x="9032" y="21600"/>
                      </a:cubicBezTo>
                      <a:cubicBezTo>
                        <a:pt x="9032" y="21600"/>
                        <a:pt x="10576" y="21600"/>
                        <a:pt x="12515" y="21600"/>
                      </a:cubicBezTo>
                      <a:cubicBezTo>
                        <a:pt x="15331" y="21600"/>
                        <a:pt x="18979" y="21600"/>
                        <a:pt x="19943" y="21600"/>
                      </a:cubicBezTo>
                      <a:cubicBezTo>
                        <a:pt x="21574" y="21600"/>
                        <a:pt x="21547" y="20510"/>
                        <a:pt x="21547" y="20510"/>
                      </a:cubicBezTo>
                      <a:lnTo>
                        <a:pt x="19418" y="16436"/>
                      </a:lnTo>
                      <a:cubicBezTo>
                        <a:pt x="19512" y="16224"/>
                        <a:pt x="19569" y="15977"/>
                        <a:pt x="19569" y="15711"/>
                      </a:cubicBezTo>
                      <a:lnTo>
                        <a:pt x="19569" y="1384"/>
                      </a:lnTo>
                      <a:cubicBezTo>
                        <a:pt x="19569" y="621"/>
                        <a:pt x="19123" y="0"/>
                        <a:pt x="18571" y="0"/>
                      </a:cubicBezTo>
                      <a:lnTo>
                        <a:pt x="2977" y="0"/>
                      </a:lnTo>
                      <a:cubicBezTo>
                        <a:pt x="2425" y="0"/>
                        <a:pt x="1979" y="621"/>
                        <a:pt x="1979" y="1384"/>
                      </a:cubicBezTo>
                      <a:lnTo>
                        <a:pt x="1979" y="15711"/>
                      </a:lnTo>
                      <a:cubicBezTo>
                        <a:pt x="1979" y="15978"/>
                        <a:pt x="2035" y="16224"/>
                        <a:pt x="2129" y="16436"/>
                      </a:cubicBezTo>
                      <a:cubicBezTo>
                        <a:pt x="2129" y="16436"/>
                        <a:pt x="0" y="20510"/>
                        <a:pt x="0" y="2051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A97A502-45F2-40B7-A5A6-89AB1D5D426D}"/>
                    </a:ext>
                  </a:extLst>
                </p:cNvPr>
                <p:cNvSpPr/>
                <p:nvPr/>
              </p:nvSpPr>
              <p:spPr>
                <a:xfrm>
                  <a:off x="6810177" y="4224523"/>
                  <a:ext cx="254880" cy="47374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95" y="1605"/>
                      </a:moveTo>
                      <a:lnTo>
                        <a:pt x="20607" y="1605"/>
                      </a:lnTo>
                      <a:lnTo>
                        <a:pt x="20607" y="18577"/>
                      </a:lnTo>
                      <a:lnTo>
                        <a:pt x="995" y="18577"/>
                      </a:lnTo>
                      <a:cubicBezTo>
                        <a:pt x="995" y="18577"/>
                        <a:pt x="995" y="1605"/>
                        <a:pt x="995" y="1605"/>
                      </a:cubicBezTo>
                      <a:close/>
                      <a:moveTo>
                        <a:pt x="8887" y="19956"/>
                      </a:moveTo>
                      <a:cubicBezTo>
                        <a:pt x="8887" y="19388"/>
                        <a:pt x="9744" y="18926"/>
                        <a:pt x="10800" y="18926"/>
                      </a:cubicBezTo>
                      <a:cubicBezTo>
                        <a:pt x="11857" y="18926"/>
                        <a:pt x="12711" y="19388"/>
                        <a:pt x="12711" y="19956"/>
                      </a:cubicBezTo>
                      <a:cubicBezTo>
                        <a:pt x="12711" y="20523"/>
                        <a:pt x="11857" y="20985"/>
                        <a:pt x="10800" y="20985"/>
                      </a:cubicBezTo>
                      <a:cubicBezTo>
                        <a:pt x="9744" y="20985"/>
                        <a:pt x="8887" y="20523"/>
                        <a:pt x="8887" y="19956"/>
                      </a:cubicBezTo>
                      <a:close/>
                      <a:moveTo>
                        <a:pt x="7563" y="895"/>
                      </a:moveTo>
                      <a:cubicBezTo>
                        <a:pt x="7563" y="948"/>
                        <a:pt x="7485" y="991"/>
                        <a:pt x="7385" y="991"/>
                      </a:cubicBezTo>
                      <a:lnTo>
                        <a:pt x="4303" y="991"/>
                      </a:lnTo>
                      <a:cubicBezTo>
                        <a:pt x="4206" y="991"/>
                        <a:pt x="4127" y="948"/>
                        <a:pt x="4127" y="895"/>
                      </a:cubicBezTo>
                      <a:cubicBezTo>
                        <a:pt x="4127" y="842"/>
                        <a:pt x="4206" y="800"/>
                        <a:pt x="4303" y="800"/>
                      </a:cubicBezTo>
                      <a:lnTo>
                        <a:pt x="7385" y="800"/>
                      </a:lnTo>
                      <a:cubicBezTo>
                        <a:pt x="7485" y="800"/>
                        <a:pt x="7563" y="842"/>
                        <a:pt x="7563" y="895"/>
                      </a:cubicBezTo>
                      <a:close/>
                      <a:moveTo>
                        <a:pt x="3986" y="895"/>
                      </a:moveTo>
                      <a:cubicBezTo>
                        <a:pt x="3986" y="990"/>
                        <a:pt x="3843" y="1067"/>
                        <a:pt x="3667" y="1067"/>
                      </a:cubicBezTo>
                      <a:cubicBezTo>
                        <a:pt x="3492" y="1067"/>
                        <a:pt x="3349" y="990"/>
                        <a:pt x="3349" y="895"/>
                      </a:cubicBezTo>
                      <a:cubicBezTo>
                        <a:pt x="3349" y="802"/>
                        <a:pt x="3492" y="724"/>
                        <a:pt x="3667" y="724"/>
                      </a:cubicBezTo>
                      <a:cubicBezTo>
                        <a:pt x="3843" y="724"/>
                        <a:pt x="3986" y="802"/>
                        <a:pt x="3986" y="895"/>
                      </a:cubicBezTo>
                      <a:close/>
                      <a:moveTo>
                        <a:pt x="0" y="924"/>
                      </a:moveTo>
                      <a:lnTo>
                        <a:pt x="0" y="20677"/>
                      </a:lnTo>
                      <a:cubicBezTo>
                        <a:pt x="0" y="21187"/>
                        <a:pt x="647" y="21600"/>
                        <a:pt x="1441" y="21600"/>
                      </a:cubicBezTo>
                      <a:lnTo>
                        <a:pt x="20162" y="21600"/>
                      </a:lnTo>
                      <a:cubicBezTo>
                        <a:pt x="20955" y="21600"/>
                        <a:pt x="21600" y="21187"/>
                        <a:pt x="21600" y="20677"/>
                      </a:cubicBezTo>
                      <a:lnTo>
                        <a:pt x="21600" y="924"/>
                      </a:lnTo>
                      <a:cubicBezTo>
                        <a:pt x="21600" y="414"/>
                        <a:pt x="20955" y="0"/>
                        <a:pt x="20162" y="0"/>
                      </a:cubicBezTo>
                      <a:lnTo>
                        <a:pt x="1441" y="0"/>
                      </a:lnTo>
                      <a:cubicBezTo>
                        <a:pt x="647" y="0"/>
                        <a:pt x="0" y="414"/>
                        <a:pt x="0" y="924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>
                  <a:solidFill>
                    <a:schemeClr val="accent5"/>
                  </a:solidFill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A846AB0-EF12-428D-8640-B4753E0E6C19}"/>
                    </a:ext>
                  </a:extLst>
                </p:cNvPr>
                <p:cNvSpPr/>
                <p:nvPr/>
              </p:nvSpPr>
              <p:spPr>
                <a:xfrm>
                  <a:off x="6814573" y="2453678"/>
                  <a:ext cx="515329" cy="6586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4" h="21572" extrusionOk="0">
                      <a:moveTo>
                        <a:pt x="20" y="134"/>
                      </a:moveTo>
                      <a:cubicBezTo>
                        <a:pt x="75" y="25"/>
                        <a:pt x="234" y="-28"/>
                        <a:pt x="373" y="16"/>
                      </a:cubicBezTo>
                      <a:cubicBezTo>
                        <a:pt x="9717" y="2941"/>
                        <a:pt x="14483" y="8193"/>
                        <a:pt x="16836" y="12084"/>
                      </a:cubicBezTo>
                      <a:cubicBezTo>
                        <a:pt x="18340" y="14571"/>
                        <a:pt x="19077" y="16836"/>
                        <a:pt x="19428" y="18283"/>
                      </a:cubicBezTo>
                      <a:cubicBezTo>
                        <a:pt x="19439" y="18282"/>
                        <a:pt x="19450" y="18281"/>
                        <a:pt x="19462" y="18281"/>
                      </a:cubicBezTo>
                      <a:cubicBezTo>
                        <a:pt x="20623" y="18281"/>
                        <a:pt x="21564" y="19018"/>
                        <a:pt x="21564" y="19927"/>
                      </a:cubicBezTo>
                      <a:cubicBezTo>
                        <a:pt x="21564" y="20835"/>
                        <a:pt x="20623" y="21572"/>
                        <a:pt x="19462" y="21572"/>
                      </a:cubicBezTo>
                      <a:cubicBezTo>
                        <a:pt x="18301" y="21572"/>
                        <a:pt x="17359" y="20835"/>
                        <a:pt x="17359" y="19927"/>
                      </a:cubicBezTo>
                      <a:cubicBezTo>
                        <a:pt x="17359" y="19173"/>
                        <a:pt x="18007" y="18539"/>
                        <a:pt x="18890" y="18344"/>
                      </a:cubicBezTo>
                      <a:cubicBezTo>
                        <a:pt x="18544" y="16924"/>
                        <a:pt x="17818" y="14698"/>
                        <a:pt x="16336" y="12251"/>
                      </a:cubicBezTo>
                      <a:cubicBezTo>
                        <a:pt x="14024" y="8434"/>
                        <a:pt x="9342" y="3282"/>
                        <a:pt x="171" y="411"/>
                      </a:cubicBezTo>
                      <a:cubicBezTo>
                        <a:pt x="32" y="367"/>
                        <a:pt x="-36" y="243"/>
                        <a:pt x="20" y="134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noFill/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1081A2F9-AEF1-4D8B-9915-08EA18152282}"/>
                    </a:ext>
                  </a:extLst>
                </p:cNvPr>
                <p:cNvSpPr/>
                <p:nvPr/>
              </p:nvSpPr>
              <p:spPr>
                <a:xfrm>
                  <a:off x="6625155" y="2953800"/>
                  <a:ext cx="354126" cy="11453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7" h="21586" extrusionOk="0">
                      <a:moveTo>
                        <a:pt x="18276" y="13509"/>
                      </a:moveTo>
                      <a:cubicBezTo>
                        <a:pt x="16959" y="9795"/>
                        <a:pt x="12736" y="4471"/>
                        <a:pt x="104" y="205"/>
                      </a:cubicBezTo>
                      <a:cubicBezTo>
                        <a:pt x="-43" y="155"/>
                        <a:pt x="-32" y="77"/>
                        <a:pt x="129" y="32"/>
                      </a:cubicBezTo>
                      <a:cubicBezTo>
                        <a:pt x="290" y="-14"/>
                        <a:pt x="540" y="-11"/>
                        <a:pt x="688" y="39"/>
                      </a:cubicBezTo>
                      <a:cubicBezTo>
                        <a:pt x="13464" y="4355"/>
                        <a:pt x="17732" y="9732"/>
                        <a:pt x="19063" y="13482"/>
                      </a:cubicBezTo>
                      <a:cubicBezTo>
                        <a:pt x="20033" y="16217"/>
                        <a:pt x="19625" y="18507"/>
                        <a:pt x="19250" y="19722"/>
                      </a:cubicBezTo>
                      <a:cubicBezTo>
                        <a:pt x="20576" y="19826"/>
                        <a:pt x="21557" y="20197"/>
                        <a:pt x="21557" y="20639"/>
                      </a:cubicBezTo>
                      <a:cubicBezTo>
                        <a:pt x="21557" y="21162"/>
                        <a:pt x="20188" y="21586"/>
                        <a:pt x="18499" y="21586"/>
                      </a:cubicBezTo>
                      <a:cubicBezTo>
                        <a:pt x="16810" y="21586"/>
                        <a:pt x="15440" y="21162"/>
                        <a:pt x="15440" y="20639"/>
                      </a:cubicBezTo>
                      <a:cubicBezTo>
                        <a:pt x="15440" y="20120"/>
                        <a:pt x="16792" y="19698"/>
                        <a:pt x="18465" y="19693"/>
                      </a:cubicBezTo>
                      <a:cubicBezTo>
                        <a:pt x="18836" y="18490"/>
                        <a:pt x="19239" y="16222"/>
                        <a:pt x="18276" y="1350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81F2C452-F058-4BD1-84CA-59C411B51954}"/>
                    </a:ext>
                  </a:extLst>
                </p:cNvPr>
                <p:cNvSpPr/>
                <p:nvPr/>
              </p:nvSpPr>
              <p:spPr>
                <a:xfrm>
                  <a:off x="5237506" y="3000222"/>
                  <a:ext cx="500070" cy="9971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0" h="21581" extrusionOk="0">
                      <a:moveTo>
                        <a:pt x="2166" y="19406"/>
                      </a:moveTo>
                      <a:cubicBezTo>
                        <a:pt x="2194" y="19406"/>
                        <a:pt x="2222" y="19408"/>
                        <a:pt x="2250" y="19408"/>
                      </a:cubicBezTo>
                      <a:cubicBezTo>
                        <a:pt x="4343" y="13490"/>
                        <a:pt x="7625" y="8673"/>
                        <a:pt x="12020" y="5077"/>
                      </a:cubicBezTo>
                      <a:cubicBezTo>
                        <a:pt x="15741" y="2033"/>
                        <a:pt x="19223" y="751"/>
                        <a:pt x="20534" y="267"/>
                      </a:cubicBezTo>
                      <a:cubicBezTo>
                        <a:pt x="20756" y="186"/>
                        <a:pt x="20986" y="101"/>
                        <a:pt x="21037" y="71"/>
                      </a:cubicBezTo>
                      <a:cubicBezTo>
                        <a:pt x="21110" y="6"/>
                        <a:pt x="21272" y="-19"/>
                        <a:pt x="21406" y="15"/>
                      </a:cubicBezTo>
                      <a:cubicBezTo>
                        <a:pt x="21544" y="49"/>
                        <a:pt x="21600" y="134"/>
                        <a:pt x="21531" y="203"/>
                      </a:cubicBezTo>
                      <a:cubicBezTo>
                        <a:pt x="21459" y="276"/>
                        <a:pt x="21285" y="340"/>
                        <a:pt x="20865" y="494"/>
                      </a:cubicBezTo>
                      <a:cubicBezTo>
                        <a:pt x="10216" y="4417"/>
                        <a:pt x="5178" y="12757"/>
                        <a:pt x="2803" y="19454"/>
                      </a:cubicBezTo>
                      <a:cubicBezTo>
                        <a:pt x="3688" y="19590"/>
                        <a:pt x="4332" y="20004"/>
                        <a:pt x="4332" y="20494"/>
                      </a:cubicBezTo>
                      <a:cubicBezTo>
                        <a:pt x="4332" y="21094"/>
                        <a:pt x="3363" y="21581"/>
                        <a:pt x="2166" y="21581"/>
                      </a:cubicBezTo>
                      <a:cubicBezTo>
                        <a:pt x="970" y="21581"/>
                        <a:pt x="0" y="21094"/>
                        <a:pt x="0" y="20494"/>
                      </a:cubicBezTo>
                      <a:cubicBezTo>
                        <a:pt x="0" y="19893"/>
                        <a:pt x="970" y="19406"/>
                        <a:pt x="2166" y="1940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noFill/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67F3D4A-48F3-4301-B615-A7C544C20ADE}"/>
                    </a:ext>
                  </a:extLst>
                </p:cNvPr>
                <p:cNvSpPr/>
                <p:nvPr/>
              </p:nvSpPr>
              <p:spPr>
                <a:xfrm>
                  <a:off x="4755494" y="2473868"/>
                  <a:ext cx="551738" cy="4931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8" h="21564" extrusionOk="0">
                      <a:moveTo>
                        <a:pt x="1964" y="17170"/>
                      </a:moveTo>
                      <a:cubicBezTo>
                        <a:pt x="2183" y="17170"/>
                        <a:pt x="2392" y="17211"/>
                        <a:pt x="2588" y="17285"/>
                      </a:cubicBezTo>
                      <a:cubicBezTo>
                        <a:pt x="3294" y="15930"/>
                        <a:pt x="4546" y="13759"/>
                        <a:pt x="6402" y="11370"/>
                      </a:cubicBezTo>
                      <a:cubicBezTo>
                        <a:pt x="9243" y="7714"/>
                        <a:pt x="14121" y="2777"/>
                        <a:pt x="21231" y="16"/>
                      </a:cubicBezTo>
                      <a:cubicBezTo>
                        <a:pt x="21364" y="-36"/>
                        <a:pt x="21508" y="43"/>
                        <a:pt x="21554" y="191"/>
                      </a:cubicBezTo>
                      <a:cubicBezTo>
                        <a:pt x="21600" y="340"/>
                        <a:pt x="21530" y="501"/>
                        <a:pt x="21397" y="553"/>
                      </a:cubicBezTo>
                      <a:cubicBezTo>
                        <a:pt x="14400" y="3270"/>
                        <a:pt x="9596" y="8130"/>
                        <a:pt x="6798" y="11728"/>
                      </a:cubicBezTo>
                      <a:cubicBezTo>
                        <a:pt x="4974" y="14072"/>
                        <a:pt x="3743" y="16200"/>
                        <a:pt x="3046" y="17534"/>
                      </a:cubicBezTo>
                      <a:cubicBezTo>
                        <a:pt x="3577" y="17927"/>
                        <a:pt x="3928" y="18600"/>
                        <a:pt x="3928" y="19367"/>
                      </a:cubicBezTo>
                      <a:cubicBezTo>
                        <a:pt x="3928" y="20580"/>
                        <a:pt x="3049" y="21564"/>
                        <a:pt x="1964" y="21564"/>
                      </a:cubicBezTo>
                      <a:cubicBezTo>
                        <a:pt x="880" y="21564"/>
                        <a:pt x="0" y="20580"/>
                        <a:pt x="0" y="19367"/>
                      </a:cubicBezTo>
                      <a:cubicBezTo>
                        <a:pt x="0" y="18153"/>
                        <a:pt x="880" y="17170"/>
                        <a:pt x="1964" y="1717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noFill/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id="{65EEF6BA-63C0-4409-8217-C017C4EF1732}"/>
                    </a:ext>
                  </a:extLst>
                </p:cNvPr>
                <p:cNvGrpSpPr/>
                <p:nvPr/>
              </p:nvGrpSpPr>
              <p:grpSpPr>
                <a:xfrm>
                  <a:off x="3713949" y="2915172"/>
                  <a:ext cx="395420" cy="395430"/>
                  <a:chOff x="3713949" y="2915172"/>
                  <a:chExt cx="395420" cy="395430"/>
                </a:xfrm>
              </p:grpSpPr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47F9EBAE-1FD9-42DF-AA46-F5B1044D895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713949" y="2915172"/>
                    <a:ext cx="395420" cy="39543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600" y="16764"/>
                          <a:pt x="16764" y="21600"/>
                          <a:pt x="10800" y="21600"/>
                        </a:cubicBezTo>
                        <a:cubicBezTo>
                          <a:pt x="4835" y="21600"/>
                          <a:pt x="0" y="16764"/>
                          <a:pt x="0" y="10800"/>
                        </a:cubicBezTo>
                        <a:cubicBezTo>
                          <a:pt x="0" y="4835"/>
                          <a:pt x="4835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C3F56193-BB1A-4B1A-9255-6C183A99198D}"/>
                      </a:ext>
                    </a:extLst>
                  </p:cNvPr>
                  <p:cNvSpPr/>
                  <p:nvPr/>
                </p:nvSpPr>
                <p:spPr>
                  <a:xfrm>
                    <a:off x="3814617" y="3012267"/>
                    <a:ext cx="182287" cy="17453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6913" y="16137"/>
                        </a:moveTo>
                        <a:cubicBezTo>
                          <a:pt x="14080" y="15059"/>
                          <a:pt x="13176" y="14150"/>
                          <a:pt x="13176" y="12203"/>
                        </a:cubicBezTo>
                        <a:cubicBezTo>
                          <a:pt x="13176" y="11034"/>
                          <a:pt x="14040" y="11415"/>
                          <a:pt x="14419" y="9274"/>
                        </a:cubicBezTo>
                        <a:cubicBezTo>
                          <a:pt x="14577" y="8387"/>
                          <a:pt x="15341" y="9261"/>
                          <a:pt x="15487" y="7233"/>
                        </a:cubicBezTo>
                        <a:cubicBezTo>
                          <a:pt x="15487" y="6425"/>
                          <a:pt x="15071" y="6224"/>
                          <a:pt x="15071" y="6224"/>
                        </a:cubicBezTo>
                        <a:cubicBezTo>
                          <a:pt x="15071" y="6224"/>
                          <a:pt x="15283" y="5028"/>
                          <a:pt x="15366" y="4109"/>
                        </a:cubicBezTo>
                        <a:cubicBezTo>
                          <a:pt x="15468" y="2962"/>
                          <a:pt x="14731" y="0"/>
                          <a:pt x="10800" y="0"/>
                        </a:cubicBezTo>
                        <a:cubicBezTo>
                          <a:pt x="6869" y="0"/>
                          <a:pt x="6131" y="2962"/>
                          <a:pt x="6234" y="4109"/>
                        </a:cubicBezTo>
                        <a:cubicBezTo>
                          <a:pt x="6317" y="5028"/>
                          <a:pt x="6529" y="6224"/>
                          <a:pt x="6529" y="6224"/>
                        </a:cubicBezTo>
                        <a:cubicBezTo>
                          <a:pt x="6529" y="6224"/>
                          <a:pt x="6113" y="6425"/>
                          <a:pt x="6113" y="7233"/>
                        </a:cubicBezTo>
                        <a:cubicBezTo>
                          <a:pt x="6258" y="9261"/>
                          <a:pt x="7022" y="8387"/>
                          <a:pt x="7179" y="9274"/>
                        </a:cubicBezTo>
                        <a:cubicBezTo>
                          <a:pt x="7560" y="11415"/>
                          <a:pt x="8424" y="11034"/>
                          <a:pt x="8424" y="12203"/>
                        </a:cubicBezTo>
                        <a:cubicBezTo>
                          <a:pt x="8424" y="14150"/>
                          <a:pt x="7520" y="15059"/>
                          <a:pt x="4687" y="16137"/>
                        </a:cubicBezTo>
                        <a:cubicBezTo>
                          <a:pt x="1846" y="17219"/>
                          <a:pt x="0" y="18321"/>
                          <a:pt x="0" y="19073"/>
                        </a:cubicBezTo>
                        <a:cubicBezTo>
                          <a:pt x="0" y="19825"/>
                          <a:pt x="0" y="21600"/>
                          <a:pt x="0" y="21600"/>
                        </a:cubicBezTo>
                        <a:lnTo>
                          <a:pt x="10800" y="21600"/>
                        </a:lnTo>
                        <a:lnTo>
                          <a:pt x="21600" y="21600"/>
                        </a:lnTo>
                        <a:cubicBezTo>
                          <a:pt x="21600" y="21600"/>
                          <a:pt x="21600" y="19825"/>
                          <a:pt x="21600" y="19073"/>
                        </a:cubicBezTo>
                        <a:cubicBezTo>
                          <a:pt x="21600" y="18321"/>
                          <a:pt x="19754" y="17219"/>
                          <a:pt x="16913" y="1613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2700">
                    <a:miter lim="400000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5" name="组合 34">
                  <a:extLst>
                    <a:ext uri="{FF2B5EF4-FFF2-40B4-BE49-F238E27FC236}">
                      <a16:creationId xmlns:a16="http://schemas.microsoft.com/office/drawing/2014/main" id="{62B8C906-7B4F-4F92-973C-26BD88A0720C}"/>
                    </a:ext>
                  </a:extLst>
                </p:cNvPr>
                <p:cNvGrpSpPr/>
                <p:nvPr/>
              </p:nvGrpSpPr>
              <p:grpSpPr>
                <a:xfrm>
                  <a:off x="3965195" y="4454261"/>
                  <a:ext cx="395420" cy="395430"/>
                  <a:chOff x="3965195" y="4454261"/>
                  <a:chExt cx="395420" cy="395430"/>
                </a:xfrm>
              </p:grpSpPr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98BED1B3-8582-4245-AC93-BD09BA1B045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965195" y="4454261"/>
                    <a:ext cx="395420" cy="39543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600" y="16764"/>
                          <a:pt x="16764" y="21600"/>
                          <a:pt x="10800" y="21600"/>
                        </a:cubicBezTo>
                        <a:cubicBezTo>
                          <a:pt x="4835" y="21600"/>
                          <a:pt x="0" y="16764"/>
                          <a:pt x="0" y="10800"/>
                        </a:cubicBezTo>
                        <a:cubicBezTo>
                          <a:pt x="0" y="4835"/>
                          <a:pt x="4835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D0CD7CDC-02DA-452F-B011-7D3DF948B273}"/>
                      </a:ext>
                    </a:extLst>
                  </p:cNvPr>
                  <p:cNvSpPr/>
                  <p:nvPr/>
                </p:nvSpPr>
                <p:spPr>
                  <a:xfrm>
                    <a:off x="4077885" y="4548522"/>
                    <a:ext cx="179564" cy="15801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1041" y="15188"/>
                        </a:moveTo>
                        <a:cubicBezTo>
                          <a:pt x="8905" y="14174"/>
                          <a:pt x="8222" y="13317"/>
                          <a:pt x="8222" y="11485"/>
                        </a:cubicBezTo>
                        <a:cubicBezTo>
                          <a:pt x="8222" y="10385"/>
                          <a:pt x="8875" y="10744"/>
                          <a:pt x="9161" y="8730"/>
                        </a:cubicBezTo>
                        <a:cubicBezTo>
                          <a:pt x="9279" y="7894"/>
                          <a:pt x="9855" y="8716"/>
                          <a:pt x="9966" y="6808"/>
                        </a:cubicBezTo>
                        <a:cubicBezTo>
                          <a:pt x="9966" y="6047"/>
                          <a:pt x="9651" y="5858"/>
                          <a:pt x="9651" y="5858"/>
                        </a:cubicBezTo>
                        <a:cubicBezTo>
                          <a:pt x="9651" y="5858"/>
                          <a:pt x="9811" y="4733"/>
                          <a:pt x="9873" y="3867"/>
                        </a:cubicBezTo>
                        <a:cubicBezTo>
                          <a:pt x="9951" y="2788"/>
                          <a:pt x="9396" y="0"/>
                          <a:pt x="6431" y="0"/>
                        </a:cubicBezTo>
                        <a:cubicBezTo>
                          <a:pt x="3466" y="0"/>
                          <a:pt x="2909" y="2788"/>
                          <a:pt x="2987" y="3867"/>
                        </a:cubicBezTo>
                        <a:cubicBezTo>
                          <a:pt x="3050" y="4733"/>
                          <a:pt x="3210" y="5858"/>
                          <a:pt x="3210" y="5858"/>
                        </a:cubicBezTo>
                        <a:cubicBezTo>
                          <a:pt x="3210" y="5858"/>
                          <a:pt x="2895" y="6047"/>
                          <a:pt x="2895" y="6808"/>
                        </a:cubicBezTo>
                        <a:cubicBezTo>
                          <a:pt x="3005" y="8716"/>
                          <a:pt x="3582" y="7894"/>
                          <a:pt x="3700" y="8730"/>
                        </a:cubicBezTo>
                        <a:cubicBezTo>
                          <a:pt x="3987" y="10744"/>
                          <a:pt x="4639" y="10385"/>
                          <a:pt x="4639" y="11485"/>
                        </a:cubicBezTo>
                        <a:cubicBezTo>
                          <a:pt x="4639" y="13317"/>
                          <a:pt x="3956" y="14174"/>
                          <a:pt x="1819" y="15188"/>
                        </a:cubicBezTo>
                        <a:cubicBezTo>
                          <a:pt x="1169" y="15497"/>
                          <a:pt x="0" y="15976"/>
                          <a:pt x="0" y="17129"/>
                        </a:cubicBezTo>
                        <a:lnTo>
                          <a:pt x="0" y="21600"/>
                        </a:lnTo>
                        <a:lnTo>
                          <a:pt x="15005" y="21600"/>
                        </a:lnTo>
                        <a:cubicBezTo>
                          <a:pt x="15005" y="21600"/>
                          <a:pt x="15005" y="18955"/>
                          <a:pt x="15005" y="18248"/>
                        </a:cubicBezTo>
                        <a:cubicBezTo>
                          <a:pt x="15005" y="17196"/>
                          <a:pt x="13184" y="16207"/>
                          <a:pt x="11041" y="15188"/>
                        </a:cubicBezTo>
                        <a:close/>
                        <a:moveTo>
                          <a:pt x="21600" y="21600"/>
                        </a:moveTo>
                        <a:cubicBezTo>
                          <a:pt x="21600" y="21600"/>
                          <a:pt x="21557" y="16953"/>
                          <a:pt x="21307" y="16471"/>
                        </a:cubicBezTo>
                        <a:cubicBezTo>
                          <a:pt x="20935" y="15754"/>
                          <a:pt x="20071" y="15261"/>
                          <a:pt x="18463" y="14498"/>
                        </a:cubicBezTo>
                        <a:cubicBezTo>
                          <a:pt x="16861" y="13736"/>
                          <a:pt x="16349" y="13094"/>
                          <a:pt x="16349" y="11720"/>
                        </a:cubicBezTo>
                        <a:cubicBezTo>
                          <a:pt x="16349" y="10894"/>
                          <a:pt x="16838" y="11164"/>
                          <a:pt x="17053" y="9653"/>
                        </a:cubicBezTo>
                        <a:cubicBezTo>
                          <a:pt x="17142" y="9026"/>
                          <a:pt x="17574" y="9643"/>
                          <a:pt x="17657" y="8212"/>
                        </a:cubicBezTo>
                        <a:cubicBezTo>
                          <a:pt x="17657" y="7642"/>
                          <a:pt x="17420" y="7499"/>
                          <a:pt x="17420" y="7499"/>
                        </a:cubicBezTo>
                        <a:cubicBezTo>
                          <a:pt x="17420" y="7499"/>
                          <a:pt x="17541" y="6656"/>
                          <a:pt x="17588" y="6006"/>
                        </a:cubicBezTo>
                        <a:cubicBezTo>
                          <a:pt x="17646" y="5197"/>
                          <a:pt x="17229" y="3106"/>
                          <a:pt x="15005" y="3106"/>
                        </a:cubicBezTo>
                        <a:cubicBezTo>
                          <a:pt x="12781" y="3106"/>
                          <a:pt x="12365" y="5197"/>
                          <a:pt x="12422" y="6006"/>
                        </a:cubicBezTo>
                        <a:cubicBezTo>
                          <a:pt x="12469" y="6656"/>
                          <a:pt x="12589" y="7499"/>
                          <a:pt x="12589" y="7499"/>
                        </a:cubicBezTo>
                        <a:cubicBezTo>
                          <a:pt x="12589" y="7499"/>
                          <a:pt x="12353" y="7642"/>
                          <a:pt x="12353" y="8212"/>
                        </a:cubicBezTo>
                        <a:cubicBezTo>
                          <a:pt x="12437" y="9643"/>
                          <a:pt x="12868" y="9026"/>
                          <a:pt x="12957" y="9653"/>
                        </a:cubicBezTo>
                        <a:cubicBezTo>
                          <a:pt x="13173" y="11164"/>
                          <a:pt x="13662" y="10894"/>
                          <a:pt x="13662" y="11720"/>
                        </a:cubicBezTo>
                        <a:cubicBezTo>
                          <a:pt x="13662" y="12655"/>
                          <a:pt x="13424" y="13250"/>
                          <a:pt x="12768" y="13776"/>
                        </a:cubicBezTo>
                        <a:cubicBezTo>
                          <a:pt x="16268" y="15766"/>
                          <a:pt x="16737" y="16172"/>
                          <a:pt x="16737" y="17952"/>
                        </a:cubicBezTo>
                        <a:lnTo>
                          <a:pt x="16737" y="21600"/>
                        </a:lnTo>
                        <a:cubicBezTo>
                          <a:pt x="16737" y="21600"/>
                          <a:pt x="21600" y="21600"/>
                          <a:pt x="21600" y="2160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2700">
                    <a:miter lim="400000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6" name="组合 35">
                  <a:extLst>
                    <a:ext uri="{FF2B5EF4-FFF2-40B4-BE49-F238E27FC236}">
                      <a16:creationId xmlns:a16="http://schemas.microsoft.com/office/drawing/2014/main" id="{48DA7026-9142-4194-817D-53FA0C7DDDE0}"/>
                    </a:ext>
                  </a:extLst>
                </p:cNvPr>
                <p:cNvGrpSpPr/>
                <p:nvPr/>
              </p:nvGrpSpPr>
              <p:grpSpPr>
                <a:xfrm>
                  <a:off x="8321328" y="3161700"/>
                  <a:ext cx="395420" cy="395430"/>
                  <a:chOff x="8321328" y="3161700"/>
                  <a:chExt cx="395420" cy="395430"/>
                </a:xfrm>
              </p:grpSpPr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1A785BB6-ED0D-4295-8241-7F95DB32B69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8321328" y="3161700"/>
                    <a:ext cx="395420" cy="39543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600" y="16764"/>
                          <a:pt x="16764" y="21600"/>
                          <a:pt x="10800" y="21600"/>
                        </a:cubicBezTo>
                        <a:cubicBezTo>
                          <a:pt x="4835" y="21600"/>
                          <a:pt x="0" y="16764"/>
                          <a:pt x="0" y="10800"/>
                        </a:cubicBezTo>
                        <a:cubicBezTo>
                          <a:pt x="0" y="4835"/>
                          <a:pt x="4835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8D01598B-F100-4395-A578-51557301702F}"/>
                      </a:ext>
                    </a:extLst>
                  </p:cNvPr>
                  <p:cNvSpPr/>
                  <p:nvPr/>
                </p:nvSpPr>
                <p:spPr>
                  <a:xfrm>
                    <a:off x="8420530" y="3262656"/>
                    <a:ext cx="210085" cy="18908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8360" y="9600"/>
                        </a:moveTo>
                        <a:lnTo>
                          <a:pt x="18360" y="6000"/>
                        </a:lnTo>
                        <a:lnTo>
                          <a:pt x="16200" y="6000"/>
                        </a:lnTo>
                        <a:lnTo>
                          <a:pt x="16200" y="9600"/>
                        </a:lnTo>
                        <a:lnTo>
                          <a:pt x="12961" y="9600"/>
                        </a:lnTo>
                        <a:lnTo>
                          <a:pt x="12961" y="12000"/>
                        </a:lnTo>
                        <a:lnTo>
                          <a:pt x="16200" y="12000"/>
                        </a:lnTo>
                        <a:lnTo>
                          <a:pt x="16200" y="15600"/>
                        </a:lnTo>
                        <a:lnTo>
                          <a:pt x="18360" y="15600"/>
                        </a:lnTo>
                        <a:lnTo>
                          <a:pt x="18360" y="12000"/>
                        </a:lnTo>
                        <a:lnTo>
                          <a:pt x="21600" y="12000"/>
                        </a:lnTo>
                        <a:lnTo>
                          <a:pt x="21600" y="9600"/>
                        </a:lnTo>
                        <a:cubicBezTo>
                          <a:pt x="21600" y="9600"/>
                          <a:pt x="18360" y="9600"/>
                          <a:pt x="18360" y="9600"/>
                        </a:cubicBezTo>
                        <a:close/>
                        <a:moveTo>
                          <a:pt x="13368" y="16137"/>
                        </a:moveTo>
                        <a:cubicBezTo>
                          <a:pt x="10677" y="15059"/>
                          <a:pt x="9817" y="14150"/>
                          <a:pt x="9817" y="12203"/>
                        </a:cubicBezTo>
                        <a:cubicBezTo>
                          <a:pt x="9817" y="11034"/>
                          <a:pt x="10638" y="11415"/>
                          <a:pt x="11000" y="9274"/>
                        </a:cubicBezTo>
                        <a:cubicBezTo>
                          <a:pt x="11149" y="8387"/>
                          <a:pt x="11875" y="9260"/>
                          <a:pt x="12013" y="7233"/>
                        </a:cubicBezTo>
                        <a:cubicBezTo>
                          <a:pt x="12013" y="6425"/>
                          <a:pt x="11617" y="6224"/>
                          <a:pt x="11617" y="6224"/>
                        </a:cubicBezTo>
                        <a:cubicBezTo>
                          <a:pt x="11617" y="6224"/>
                          <a:pt x="11819" y="5028"/>
                          <a:pt x="11897" y="4109"/>
                        </a:cubicBezTo>
                        <a:cubicBezTo>
                          <a:pt x="11995" y="2962"/>
                          <a:pt x="11295" y="0"/>
                          <a:pt x="7560" y="0"/>
                        </a:cubicBezTo>
                        <a:cubicBezTo>
                          <a:pt x="3826" y="0"/>
                          <a:pt x="3125" y="2962"/>
                          <a:pt x="3223" y="4109"/>
                        </a:cubicBezTo>
                        <a:cubicBezTo>
                          <a:pt x="3302" y="5028"/>
                          <a:pt x="3504" y="6224"/>
                          <a:pt x="3504" y="6224"/>
                        </a:cubicBezTo>
                        <a:cubicBezTo>
                          <a:pt x="3504" y="6224"/>
                          <a:pt x="3107" y="6425"/>
                          <a:pt x="3107" y="7233"/>
                        </a:cubicBezTo>
                        <a:cubicBezTo>
                          <a:pt x="3246" y="9260"/>
                          <a:pt x="3972" y="8387"/>
                          <a:pt x="4121" y="9274"/>
                        </a:cubicBezTo>
                        <a:cubicBezTo>
                          <a:pt x="4483" y="11415"/>
                          <a:pt x="5303" y="11034"/>
                          <a:pt x="5303" y="12203"/>
                        </a:cubicBezTo>
                        <a:cubicBezTo>
                          <a:pt x="5303" y="14150"/>
                          <a:pt x="4444" y="15059"/>
                          <a:pt x="1753" y="16137"/>
                        </a:cubicBezTo>
                        <a:cubicBezTo>
                          <a:pt x="1429" y="16267"/>
                          <a:pt x="657" y="16469"/>
                          <a:pt x="0" y="16784"/>
                        </a:cubicBezTo>
                        <a:lnTo>
                          <a:pt x="0" y="21600"/>
                        </a:lnTo>
                        <a:lnTo>
                          <a:pt x="17281" y="21600"/>
                        </a:lnTo>
                        <a:cubicBezTo>
                          <a:pt x="17281" y="21600"/>
                          <a:pt x="17281" y="19825"/>
                          <a:pt x="17281" y="19073"/>
                        </a:cubicBezTo>
                        <a:cubicBezTo>
                          <a:pt x="17281" y="18321"/>
                          <a:pt x="16066" y="17219"/>
                          <a:pt x="13368" y="1613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2700">
                    <a:miter lim="400000"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7" name="组合 36">
                  <a:extLst>
                    <a:ext uri="{FF2B5EF4-FFF2-40B4-BE49-F238E27FC236}">
                      <a16:creationId xmlns:a16="http://schemas.microsoft.com/office/drawing/2014/main" id="{C5351F4E-B39E-4F33-88B6-B5743F1B45B4}"/>
                    </a:ext>
                  </a:extLst>
                </p:cNvPr>
                <p:cNvGrpSpPr/>
                <p:nvPr/>
              </p:nvGrpSpPr>
              <p:grpSpPr>
                <a:xfrm>
                  <a:off x="7460170" y="4605568"/>
                  <a:ext cx="354256" cy="354265"/>
                  <a:chOff x="7362087" y="4388264"/>
                  <a:chExt cx="354256" cy="354265"/>
                </a:xfrm>
              </p:grpSpPr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3D44440B-51A3-412E-BBC9-E5EB40FD642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7362087" y="4388264"/>
                    <a:ext cx="354256" cy="35426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16764" y="0"/>
                          <a:pt x="21600" y="4835"/>
                          <a:pt x="21600" y="10800"/>
                        </a:cubicBezTo>
                        <a:cubicBezTo>
                          <a:pt x="21600" y="16764"/>
                          <a:pt x="16764" y="21600"/>
                          <a:pt x="10800" y="21600"/>
                        </a:cubicBezTo>
                        <a:cubicBezTo>
                          <a:pt x="4835" y="21600"/>
                          <a:pt x="0" y="16764"/>
                          <a:pt x="0" y="10800"/>
                        </a:cubicBezTo>
                        <a:cubicBezTo>
                          <a:pt x="0" y="4835"/>
                          <a:pt x="4835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83C95736-F77F-484A-9E8D-EC7EFCDCFC0A}"/>
                      </a:ext>
                    </a:extLst>
                  </p:cNvPr>
                  <p:cNvGrpSpPr/>
                  <p:nvPr/>
                </p:nvGrpSpPr>
                <p:grpSpPr>
                  <a:xfrm>
                    <a:off x="7429036" y="4490837"/>
                    <a:ext cx="221392" cy="130070"/>
                    <a:chOff x="6145823" y="3117547"/>
                    <a:chExt cx="298367" cy="175294"/>
                  </a:xfrm>
                </p:grpSpPr>
                <p:sp>
                  <p:nvSpPr>
                    <p:cNvPr id="40" name="任意多边形: 形状 39">
                      <a:extLst>
                        <a:ext uri="{FF2B5EF4-FFF2-40B4-BE49-F238E27FC236}">
                          <a16:creationId xmlns:a16="http://schemas.microsoft.com/office/drawing/2014/main" id="{C86FEAFB-8714-42B0-AC8F-1D5BBEECE9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45823" y="3117547"/>
                      <a:ext cx="182287" cy="174539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16913" y="16137"/>
                          </a:moveTo>
                          <a:cubicBezTo>
                            <a:pt x="14080" y="15059"/>
                            <a:pt x="13176" y="14150"/>
                            <a:pt x="13176" y="12203"/>
                          </a:cubicBezTo>
                          <a:cubicBezTo>
                            <a:pt x="13176" y="11034"/>
                            <a:pt x="14040" y="11415"/>
                            <a:pt x="14419" y="9274"/>
                          </a:cubicBezTo>
                          <a:cubicBezTo>
                            <a:pt x="14577" y="8387"/>
                            <a:pt x="15341" y="9261"/>
                            <a:pt x="15487" y="7233"/>
                          </a:cubicBezTo>
                          <a:cubicBezTo>
                            <a:pt x="15487" y="6425"/>
                            <a:pt x="15071" y="6224"/>
                            <a:pt x="15071" y="6224"/>
                          </a:cubicBezTo>
                          <a:cubicBezTo>
                            <a:pt x="15071" y="6224"/>
                            <a:pt x="15283" y="5028"/>
                            <a:pt x="15366" y="4109"/>
                          </a:cubicBezTo>
                          <a:cubicBezTo>
                            <a:pt x="15468" y="2962"/>
                            <a:pt x="14731" y="0"/>
                            <a:pt x="10800" y="0"/>
                          </a:cubicBezTo>
                          <a:cubicBezTo>
                            <a:pt x="6869" y="0"/>
                            <a:pt x="6131" y="2962"/>
                            <a:pt x="6234" y="4109"/>
                          </a:cubicBezTo>
                          <a:cubicBezTo>
                            <a:pt x="6317" y="5028"/>
                            <a:pt x="6529" y="6224"/>
                            <a:pt x="6529" y="6224"/>
                          </a:cubicBezTo>
                          <a:cubicBezTo>
                            <a:pt x="6529" y="6224"/>
                            <a:pt x="6113" y="6425"/>
                            <a:pt x="6113" y="7233"/>
                          </a:cubicBezTo>
                          <a:cubicBezTo>
                            <a:pt x="6258" y="9261"/>
                            <a:pt x="7022" y="8387"/>
                            <a:pt x="7179" y="9274"/>
                          </a:cubicBezTo>
                          <a:cubicBezTo>
                            <a:pt x="7560" y="11415"/>
                            <a:pt x="8424" y="11034"/>
                            <a:pt x="8424" y="12203"/>
                          </a:cubicBezTo>
                          <a:cubicBezTo>
                            <a:pt x="8424" y="14150"/>
                            <a:pt x="7520" y="15059"/>
                            <a:pt x="4687" y="16137"/>
                          </a:cubicBezTo>
                          <a:cubicBezTo>
                            <a:pt x="1846" y="17219"/>
                            <a:pt x="0" y="18321"/>
                            <a:pt x="0" y="19073"/>
                          </a:cubicBezTo>
                          <a:cubicBezTo>
                            <a:pt x="0" y="19825"/>
                            <a:pt x="0" y="21600"/>
                            <a:pt x="0" y="21600"/>
                          </a:cubicBezTo>
                          <a:lnTo>
                            <a:pt x="10800" y="21600"/>
                          </a:lnTo>
                          <a:lnTo>
                            <a:pt x="21600" y="21600"/>
                          </a:lnTo>
                          <a:cubicBezTo>
                            <a:pt x="21600" y="21600"/>
                            <a:pt x="21600" y="19825"/>
                            <a:pt x="21600" y="19073"/>
                          </a:cubicBezTo>
                          <a:cubicBezTo>
                            <a:pt x="21600" y="18321"/>
                            <a:pt x="19754" y="17219"/>
                            <a:pt x="16913" y="16137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>
                      <a:miter lim="400000"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1" name="任意多边形: 形状 40">
                      <a:extLst>
                        <a:ext uri="{FF2B5EF4-FFF2-40B4-BE49-F238E27FC236}">
                          <a16:creationId xmlns:a16="http://schemas.microsoft.com/office/drawing/2014/main" id="{A5EA6F3A-990F-45C7-977B-929FE6CF8E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4626" y="3134824"/>
                      <a:ext cx="179564" cy="158017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11041" y="15188"/>
                          </a:moveTo>
                          <a:cubicBezTo>
                            <a:pt x="8905" y="14174"/>
                            <a:pt x="8222" y="13317"/>
                            <a:pt x="8222" y="11485"/>
                          </a:cubicBezTo>
                          <a:cubicBezTo>
                            <a:pt x="8222" y="10385"/>
                            <a:pt x="8875" y="10744"/>
                            <a:pt x="9161" y="8730"/>
                          </a:cubicBezTo>
                          <a:cubicBezTo>
                            <a:pt x="9279" y="7894"/>
                            <a:pt x="9855" y="8716"/>
                            <a:pt x="9966" y="6808"/>
                          </a:cubicBezTo>
                          <a:cubicBezTo>
                            <a:pt x="9966" y="6047"/>
                            <a:pt x="9651" y="5858"/>
                            <a:pt x="9651" y="5858"/>
                          </a:cubicBezTo>
                          <a:cubicBezTo>
                            <a:pt x="9651" y="5858"/>
                            <a:pt x="9811" y="4733"/>
                            <a:pt x="9873" y="3867"/>
                          </a:cubicBezTo>
                          <a:cubicBezTo>
                            <a:pt x="9951" y="2788"/>
                            <a:pt x="9396" y="0"/>
                            <a:pt x="6431" y="0"/>
                          </a:cubicBezTo>
                          <a:cubicBezTo>
                            <a:pt x="3466" y="0"/>
                            <a:pt x="2909" y="2788"/>
                            <a:pt x="2987" y="3867"/>
                          </a:cubicBezTo>
                          <a:cubicBezTo>
                            <a:pt x="3050" y="4733"/>
                            <a:pt x="3210" y="5858"/>
                            <a:pt x="3210" y="5858"/>
                          </a:cubicBezTo>
                          <a:cubicBezTo>
                            <a:pt x="3210" y="5858"/>
                            <a:pt x="2895" y="6047"/>
                            <a:pt x="2895" y="6808"/>
                          </a:cubicBezTo>
                          <a:cubicBezTo>
                            <a:pt x="3005" y="8716"/>
                            <a:pt x="3582" y="7894"/>
                            <a:pt x="3700" y="8730"/>
                          </a:cubicBezTo>
                          <a:cubicBezTo>
                            <a:pt x="3987" y="10744"/>
                            <a:pt x="4639" y="10385"/>
                            <a:pt x="4639" y="11485"/>
                          </a:cubicBezTo>
                          <a:cubicBezTo>
                            <a:pt x="4639" y="13317"/>
                            <a:pt x="3956" y="14174"/>
                            <a:pt x="1819" y="15188"/>
                          </a:cubicBezTo>
                          <a:cubicBezTo>
                            <a:pt x="1169" y="15497"/>
                            <a:pt x="0" y="15976"/>
                            <a:pt x="0" y="17129"/>
                          </a:cubicBezTo>
                          <a:lnTo>
                            <a:pt x="0" y="21600"/>
                          </a:lnTo>
                          <a:lnTo>
                            <a:pt x="15005" y="21600"/>
                          </a:lnTo>
                          <a:cubicBezTo>
                            <a:pt x="15005" y="21600"/>
                            <a:pt x="15005" y="18955"/>
                            <a:pt x="15005" y="18248"/>
                          </a:cubicBezTo>
                          <a:cubicBezTo>
                            <a:pt x="15005" y="17196"/>
                            <a:pt x="13184" y="16207"/>
                            <a:pt x="11041" y="15188"/>
                          </a:cubicBezTo>
                          <a:close/>
                          <a:moveTo>
                            <a:pt x="21600" y="21600"/>
                          </a:moveTo>
                          <a:cubicBezTo>
                            <a:pt x="21600" y="21600"/>
                            <a:pt x="21557" y="16953"/>
                            <a:pt x="21307" y="16471"/>
                          </a:cubicBezTo>
                          <a:cubicBezTo>
                            <a:pt x="20935" y="15754"/>
                            <a:pt x="20071" y="15261"/>
                            <a:pt x="18463" y="14498"/>
                          </a:cubicBezTo>
                          <a:cubicBezTo>
                            <a:pt x="16861" y="13736"/>
                            <a:pt x="16349" y="13094"/>
                            <a:pt x="16349" y="11720"/>
                          </a:cubicBezTo>
                          <a:cubicBezTo>
                            <a:pt x="16349" y="10894"/>
                            <a:pt x="16838" y="11164"/>
                            <a:pt x="17053" y="9653"/>
                          </a:cubicBezTo>
                          <a:cubicBezTo>
                            <a:pt x="17142" y="9026"/>
                            <a:pt x="17574" y="9643"/>
                            <a:pt x="17657" y="8212"/>
                          </a:cubicBezTo>
                          <a:cubicBezTo>
                            <a:pt x="17657" y="7642"/>
                            <a:pt x="17420" y="7499"/>
                            <a:pt x="17420" y="7499"/>
                          </a:cubicBezTo>
                          <a:cubicBezTo>
                            <a:pt x="17420" y="7499"/>
                            <a:pt x="17541" y="6656"/>
                            <a:pt x="17588" y="6006"/>
                          </a:cubicBezTo>
                          <a:cubicBezTo>
                            <a:pt x="17646" y="5197"/>
                            <a:pt x="17229" y="3106"/>
                            <a:pt x="15005" y="3106"/>
                          </a:cubicBezTo>
                          <a:cubicBezTo>
                            <a:pt x="12781" y="3106"/>
                            <a:pt x="12365" y="5197"/>
                            <a:pt x="12422" y="6006"/>
                          </a:cubicBezTo>
                          <a:cubicBezTo>
                            <a:pt x="12469" y="6656"/>
                            <a:pt x="12589" y="7499"/>
                            <a:pt x="12589" y="7499"/>
                          </a:cubicBezTo>
                          <a:cubicBezTo>
                            <a:pt x="12589" y="7499"/>
                            <a:pt x="12353" y="7642"/>
                            <a:pt x="12353" y="8212"/>
                          </a:cubicBezTo>
                          <a:cubicBezTo>
                            <a:pt x="12437" y="9643"/>
                            <a:pt x="12868" y="9026"/>
                            <a:pt x="12957" y="9653"/>
                          </a:cubicBezTo>
                          <a:cubicBezTo>
                            <a:pt x="13173" y="11164"/>
                            <a:pt x="13662" y="10894"/>
                            <a:pt x="13662" y="11720"/>
                          </a:cubicBezTo>
                          <a:cubicBezTo>
                            <a:pt x="13662" y="12655"/>
                            <a:pt x="13424" y="13250"/>
                            <a:pt x="12768" y="13776"/>
                          </a:cubicBezTo>
                          <a:cubicBezTo>
                            <a:pt x="16268" y="15766"/>
                            <a:pt x="16737" y="16172"/>
                            <a:pt x="16737" y="17952"/>
                          </a:cubicBezTo>
                          <a:lnTo>
                            <a:pt x="16737" y="21600"/>
                          </a:lnTo>
                          <a:cubicBezTo>
                            <a:pt x="16737" y="21600"/>
                            <a:pt x="21600" y="21600"/>
                            <a:pt x="21600" y="2160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>
                      <a:miter lim="400000"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FF9F72C-0E37-4AB3-9F80-D80CE2BBC552}"/>
                </a:ext>
              </a:extLst>
            </p:cNvPr>
            <p:cNvGrpSpPr/>
            <p:nvPr/>
          </p:nvGrpSpPr>
          <p:grpSpPr>
            <a:xfrm>
              <a:off x="1307470" y="2655379"/>
              <a:ext cx="9613068" cy="2139516"/>
              <a:chOff x="1307468" y="2624665"/>
              <a:chExt cx="9613068" cy="2139516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E8A0A74-8AB5-477B-A8C8-FCD4F6280608}"/>
                  </a:ext>
                </a:extLst>
              </p:cNvPr>
              <p:cNvGrpSpPr/>
              <p:nvPr/>
            </p:nvGrpSpPr>
            <p:grpSpPr>
              <a:xfrm>
                <a:off x="8170814" y="2624665"/>
                <a:ext cx="2749722" cy="2139516"/>
                <a:chOff x="8170814" y="1912116"/>
                <a:chExt cx="2749722" cy="2139516"/>
              </a:xfrm>
            </p:grpSpPr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4C5658A9-5C31-4EE0-A419-DD97B6E526F1}"/>
                    </a:ext>
                  </a:extLst>
                </p:cNvPr>
                <p:cNvGrpSpPr/>
                <p:nvPr/>
              </p:nvGrpSpPr>
              <p:grpSpPr>
                <a:xfrm>
                  <a:off x="8170814" y="1912116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18" name="组合 17">
                    <a:extLst>
                      <a:ext uri="{FF2B5EF4-FFF2-40B4-BE49-F238E27FC236}">
                        <a16:creationId xmlns:a16="http://schemas.microsoft.com/office/drawing/2014/main" id="{EDA397A9-AEF0-4CEE-B9C2-8EB328356276}"/>
                      </a:ext>
                    </a:extLst>
                  </p:cNvPr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2" name="文本框 114">
                      <a:extLst>
                        <a:ext uri="{FF2B5EF4-FFF2-40B4-BE49-F238E27FC236}">
                          <a16:creationId xmlns:a16="http://schemas.microsoft.com/office/drawing/2014/main" id="{973FF20E-479F-4F2E-83CB-5D5D997A3FA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/>
                        <a:t>此部分内容作为文字排版占位显示</a:t>
                      </a:r>
                      <a:br>
                        <a:rPr lang="zh-CN" altLang="en-US" sz="1000"/>
                      </a:br>
                      <a:r>
                        <a:rPr lang="zh-CN" altLang="en-US" sz="1000"/>
                        <a:t>（建议使用主题字体）</a:t>
                      </a:r>
                    </a:p>
                  </p:txBody>
                </p:sp>
                <p:sp>
                  <p:nvSpPr>
                    <p:cNvPr id="23" name="矩形 22">
                      <a:extLst>
                        <a:ext uri="{FF2B5EF4-FFF2-40B4-BE49-F238E27FC236}">
                          <a16:creationId xmlns:a16="http://schemas.microsoft.com/office/drawing/2014/main" id="{84AB9B41-3397-406C-B65B-CDC1324870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 lnSpcReduction="10000"/>
                    </a:bodyPr>
                    <a:lstStyle/>
                    <a:p>
                      <a:pPr algn="r"/>
                      <a:r>
                        <a:rPr lang="zh-CN" altLang="en-US" sz="1600" b="1">
                          <a:solidFill>
                            <a:schemeClr val="accent1"/>
                          </a:solidFill>
                        </a:rPr>
                        <a:t>标题文本预设</a:t>
                      </a:r>
                    </a:p>
                  </p:txBody>
                </p:sp>
              </p:grpSp>
              <p:grpSp>
                <p:nvGrpSpPr>
                  <p:cNvPr id="19" name="组合 18">
                    <a:extLst>
                      <a:ext uri="{FF2B5EF4-FFF2-40B4-BE49-F238E27FC236}">
                        <a16:creationId xmlns:a16="http://schemas.microsoft.com/office/drawing/2014/main" id="{7783167A-E588-419E-8FDA-8C25BA2590B6}"/>
                      </a:ext>
                    </a:extLst>
                  </p:cNvPr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0" name="文本框 112">
                      <a:extLst>
                        <a:ext uri="{FF2B5EF4-FFF2-40B4-BE49-F238E27FC236}">
                          <a16:creationId xmlns:a16="http://schemas.microsoft.com/office/drawing/2014/main" id="{61F8F691-0DF8-45FC-846E-A806A5C11E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/>
                        <a:t>此部分内容作为文字排版占位显示</a:t>
                      </a:r>
                      <a:br>
                        <a:rPr lang="zh-CN" altLang="en-US" sz="1000"/>
                      </a:br>
                      <a:r>
                        <a:rPr lang="zh-CN" altLang="en-US" sz="1000"/>
                        <a:t>（建议使用主题字体）</a:t>
                      </a:r>
                    </a:p>
                  </p:txBody>
                </p:sp>
                <p:sp>
                  <p:nvSpPr>
                    <p:cNvPr id="21" name="矩形 20">
                      <a:extLst>
                        <a:ext uri="{FF2B5EF4-FFF2-40B4-BE49-F238E27FC236}">
                          <a16:creationId xmlns:a16="http://schemas.microsoft.com/office/drawing/2014/main" id="{EE01A66E-8F39-4F37-BDFE-F7ACC5CA86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 lnSpcReduction="10000"/>
                    </a:bodyPr>
                    <a:lstStyle/>
                    <a:p>
                      <a:pPr algn="r"/>
                      <a:r>
                        <a:rPr lang="zh-CN" altLang="en-US" sz="1600" b="1">
                          <a:solidFill>
                            <a:schemeClr val="accent2"/>
                          </a:solidFill>
                        </a:rPr>
                        <a:t>标题文本预设</a:t>
                      </a:r>
                    </a:p>
                  </p:txBody>
                </p:sp>
              </p:grpSp>
            </p:grp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EB85D0B7-E5C0-4990-B431-F4F2C0D3926B}"/>
                    </a:ext>
                  </a:extLst>
                </p:cNvPr>
                <p:cNvCxnSpPr/>
                <p:nvPr/>
              </p:nvCxnSpPr>
              <p:spPr>
                <a:xfrm>
                  <a:off x="8472264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E63CC6BC-4787-40C3-9C51-F82A65ADA036}"/>
                  </a:ext>
                </a:extLst>
              </p:cNvPr>
              <p:cNvGrpSpPr/>
              <p:nvPr/>
            </p:nvGrpSpPr>
            <p:grpSpPr>
              <a:xfrm>
                <a:off x="1307468" y="2624665"/>
                <a:ext cx="2713719" cy="2139516"/>
                <a:chOff x="1307468" y="1697288"/>
                <a:chExt cx="2713719" cy="2139516"/>
              </a:xfrm>
            </p:grpSpPr>
            <p:grpSp>
              <p:nvGrpSpPr>
                <p:cNvPr id="8" name="组合 7">
                  <a:extLst>
                    <a:ext uri="{FF2B5EF4-FFF2-40B4-BE49-F238E27FC236}">
                      <a16:creationId xmlns:a16="http://schemas.microsoft.com/office/drawing/2014/main" id="{C307258F-9AA3-4EDD-93AE-1A0DC9634503}"/>
                    </a:ext>
                  </a:extLst>
                </p:cNvPr>
                <p:cNvGrpSpPr/>
                <p:nvPr/>
              </p:nvGrpSpPr>
              <p:grpSpPr>
                <a:xfrm>
                  <a:off x="1410010" y="1697288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10" name="组合 9">
                    <a:extLst>
                      <a:ext uri="{FF2B5EF4-FFF2-40B4-BE49-F238E27FC236}">
                        <a16:creationId xmlns:a16="http://schemas.microsoft.com/office/drawing/2014/main" id="{B0E13E8B-CA6B-4837-B931-22C9136463CB}"/>
                      </a:ext>
                    </a:extLst>
                  </p:cNvPr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14" name="文本框 106">
                      <a:extLst>
                        <a:ext uri="{FF2B5EF4-FFF2-40B4-BE49-F238E27FC236}">
                          <a16:creationId xmlns:a16="http://schemas.microsoft.com/office/drawing/2014/main" id="{73DD5EFC-0FBE-4BBC-9105-21FD98E53D1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/>
                        <a:t>此部分内容作为文字排版占位显示</a:t>
                      </a:r>
                      <a:br>
                        <a:rPr lang="zh-CN" altLang="en-US" sz="1000"/>
                      </a:br>
                      <a:r>
                        <a:rPr lang="zh-CN" altLang="en-US" sz="1000"/>
                        <a:t>（建议使用主题字体）</a:t>
                      </a:r>
                    </a:p>
                  </p:txBody>
                </p:sp>
                <p:sp>
                  <p:nvSpPr>
                    <p:cNvPr id="15" name="矩形 14">
                      <a:extLst>
                        <a:ext uri="{FF2B5EF4-FFF2-40B4-BE49-F238E27FC236}">
                          <a16:creationId xmlns:a16="http://schemas.microsoft.com/office/drawing/2014/main" id="{18002C31-D2DF-4E75-ABB4-21FB461936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 lnSpcReduction="10000"/>
                    </a:bodyPr>
                    <a:lstStyle/>
                    <a:p>
                      <a:r>
                        <a:rPr lang="zh-CN" altLang="en-US" sz="1600" b="1">
                          <a:solidFill>
                            <a:schemeClr val="accent1"/>
                          </a:solidFill>
                        </a:rPr>
                        <a:t>标题文本预设</a:t>
                      </a:r>
                    </a:p>
                  </p:txBody>
                </p:sp>
              </p:grpSp>
              <p:grpSp>
                <p:nvGrpSpPr>
                  <p:cNvPr id="11" name="组合 10">
                    <a:extLst>
                      <a:ext uri="{FF2B5EF4-FFF2-40B4-BE49-F238E27FC236}">
                        <a16:creationId xmlns:a16="http://schemas.microsoft.com/office/drawing/2014/main" id="{5F350C8C-AD97-47F2-90B2-6514CFB51AA6}"/>
                      </a:ext>
                    </a:extLst>
                  </p:cNvPr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12" name="文本框 104">
                      <a:extLst>
                        <a:ext uri="{FF2B5EF4-FFF2-40B4-BE49-F238E27FC236}">
                          <a16:creationId xmlns:a16="http://schemas.microsoft.com/office/drawing/2014/main" id="{7AAE2FAF-7F92-4AB2-9E68-2BC9A234E4A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/>
                        <a:t>此部分内容作为文字排版占位显示</a:t>
                      </a:r>
                      <a:br>
                        <a:rPr lang="zh-CN" altLang="en-US" sz="1000"/>
                      </a:br>
                      <a:r>
                        <a:rPr lang="zh-CN" altLang="en-US" sz="1000"/>
                        <a:t>（建议使用主题字体）</a:t>
                      </a:r>
                    </a:p>
                  </p:txBody>
                </p:sp>
                <p:sp>
                  <p:nvSpPr>
                    <p:cNvPr id="13" name="矩形 12">
                      <a:extLst>
                        <a:ext uri="{FF2B5EF4-FFF2-40B4-BE49-F238E27FC236}">
                          <a16:creationId xmlns:a16="http://schemas.microsoft.com/office/drawing/2014/main" id="{B34C9CBB-F20A-488F-B893-1E4C7D5AC8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 lnSpcReduction="10000"/>
                    </a:bodyPr>
                    <a:lstStyle/>
                    <a:p>
                      <a:r>
                        <a:rPr lang="zh-CN" altLang="en-US" sz="1600" b="1">
                          <a:solidFill>
                            <a:schemeClr val="accent2"/>
                          </a:solidFill>
                        </a:rPr>
                        <a:t>标题文本预设</a:t>
                      </a:r>
                    </a:p>
                  </p:txBody>
                </p:sp>
              </p:grpSp>
            </p:grpSp>
            <p:cxnSp>
              <p:nvCxnSpPr>
                <p:cNvPr id="9" name="直接连接符 8">
                  <a:extLst>
                    <a:ext uri="{FF2B5EF4-FFF2-40B4-BE49-F238E27FC236}">
                      <a16:creationId xmlns:a16="http://schemas.microsoft.com/office/drawing/2014/main" id="{1CDE259B-286C-4AD6-B3A5-7B0766F1A57F}"/>
                    </a:ext>
                  </a:extLst>
                </p:cNvPr>
                <p:cNvCxnSpPr/>
                <p:nvPr/>
              </p:nvCxnSpPr>
              <p:spPr>
                <a:xfrm>
                  <a:off x="1307468" y="2710116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0" name="Title 1">
            <a:extLst>
              <a:ext uri="{FF2B5EF4-FFF2-40B4-BE49-F238E27FC236}">
                <a16:creationId xmlns:a16="http://schemas.microsoft.com/office/drawing/2014/main" id="{8F5FEE4D-6C51-4697-A695-2BED65165C00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教学分析</a:t>
            </a:r>
            <a:endParaRPr lang="en-GB" altLang="zh-CN" sz="18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48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DD4BA05-436A-4538-9D90-3CAB4CCA84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606" y="424190"/>
            <a:ext cx="5104606" cy="5104606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D71A8650-C705-4B9B-A3DD-EEEFD11CBA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912" y="227272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教学方案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977A89C-378B-45D9-BD37-AE8C5440840E}"/>
              </a:ext>
            </a:extLst>
          </p:cNvPr>
          <p:cNvSpPr/>
          <p:nvPr/>
        </p:nvSpPr>
        <p:spPr>
          <a:xfrm>
            <a:off x="6084168" y="1419622"/>
            <a:ext cx="16086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sz="6000" spc="300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720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935506" y="1248773"/>
            <a:ext cx="2189675" cy="2305530"/>
            <a:chOff x="2935506" y="1248773"/>
            <a:chExt cx="2189675" cy="2305530"/>
          </a:xfrm>
        </p:grpSpPr>
        <p:sp>
          <p:nvSpPr>
            <p:cNvPr id="4" name="TextBox 1"/>
            <p:cNvSpPr txBox="1">
              <a:spLocks/>
            </p:cNvSpPr>
            <p:nvPr/>
          </p:nvSpPr>
          <p:spPr>
            <a:xfrm>
              <a:off x="3131671" y="1248773"/>
              <a:ext cx="1962232" cy="306559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>
              <a:normAutofit/>
            </a:bodyPr>
            <a:lstStyle/>
            <a:p>
              <a:r>
                <a:rPr lang="id-ID">
                  <a:solidFill>
                    <a:schemeClr val="tx1"/>
                  </a:solidFill>
                </a:rPr>
                <a:t>step 2</a:t>
              </a:r>
            </a:p>
          </p:txBody>
        </p:sp>
        <p:sp>
          <p:nvSpPr>
            <p:cNvPr id="5" name="TextBox 2"/>
            <p:cNvSpPr txBox="1">
              <a:spLocks/>
            </p:cNvSpPr>
            <p:nvPr/>
          </p:nvSpPr>
          <p:spPr>
            <a:xfrm>
              <a:off x="3130476" y="1573852"/>
              <a:ext cx="1994705" cy="39364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/>
                  </a:solidFill>
                </a:rPr>
                <a:t>此部分内容作为文字排版占位显示</a:t>
              </a:r>
              <a:br>
                <a:rPr lang="zh-CN" altLang="en-US" dirty="0">
                  <a:solidFill>
                    <a:schemeClr val="tx1"/>
                  </a:solidFill>
                </a:rPr>
              </a:br>
              <a:r>
                <a:rPr lang="zh-CN" altLang="en-US" dirty="0">
                  <a:solidFill>
                    <a:schemeClr val="tx1"/>
                  </a:solidFill>
                </a:rPr>
                <a:t>（建议使用主题字体）。</a:t>
              </a:r>
            </a:p>
          </p:txBody>
        </p:sp>
        <p:sp>
          <p:nvSpPr>
            <p:cNvPr id="14" name="Oval 11"/>
            <p:cNvSpPr/>
            <p:nvPr/>
          </p:nvSpPr>
          <p:spPr>
            <a:xfrm rot="10800000" flipH="1">
              <a:off x="2935506" y="2147022"/>
              <a:ext cx="1407281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2"/>
            <p:cNvSpPr/>
            <p:nvPr/>
          </p:nvSpPr>
          <p:spPr>
            <a:xfrm>
              <a:off x="2990643" y="2081308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13"/>
            <p:cNvGrpSpPr/>
            <p:nvPr/>
          </p:nvGrpSpPr>
          <p:grpSpPr>
            <a:xfrm>
              <a:off x="3027991" y="2239507"/>
              <a:ext cx="1222314" cy="1222314"/>
              <a:chOff x="0" y="0"/>
              <a:chExt cx="3259500" cy="3259500"/>
            </a:xfrm>
          </p:grpSpPr>
          <p:sp>
            <p:nvSpPr>
              <p:cNvPr id="30" name="Oval 14"/>
              <p:cNvSpPr/>
              <p:nvPr/>
            </p:nvSpPr>
            <p:spPr>
              <a:xfrm rot="10800000" flipH="1">
                <a:off x="0" y="0"/>
                <a:ext cx="3259500" cy="3259500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15"/>
              <p:cNvGrpSpPr/>
              <p:nvPr/>
            </p:nvGrpSpPr>
            <p:grpSpPr>
              <a:xfrm>
                <a:off x="1103439" y="1088764"/>
                <a:ext cx="1052622" cy="1081972"/>
                <a:chOff x="-1" y="-1"/>
                <a:chExt cx="1052621" cy="1081970"/>
              </a:xfrm>
            </p:grpSpPr>
            <p:sp>
              <p:nvSpPr>
                <p:cNvPr id="32" name="Freeform: Shape 16"/>
                <p:cNvSpPr/>
                <p:nvPr/>
              </p:nvSpPr>
              <p:spPr>
                <a:xfrm>
                  <a:off x="-1" y="144251"/>
                  <a:ext cx="1052621" cy="9377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00" y="0"/>
                      </a:moveTo>
                      <a:lnTo>
                        <a:pt x="18120" y="0"/>
                      </a:lnTo>
                      <a:lnTo>
                        <a:pt x="18120" y="2700"/>
                      </a:lnTo>
                      <a:lnTo>
                        <a:pt x="14280" y="2700"/>
                      </a:lnTo>
                      <a:lnTo>
                        <a:pt x="14280" y="0"/>
                      </a:lnTo>
                      <a:lnTo>
                        <a:pt x="7320" y="0"/>
                      </a:lnTo>
                      <a:lnTo>
                        <a:pt x="7320" y="2700"/>
                      </a:lnTo>
                      <a:lnTo>
                        <a:pt x="3480" y="2700"/>
                      </a:lnTo>
                      <a:lnTo>
                        <a:pt x="3480" y="0"/>
                      </a:lnTo>
                      <a:lnTo>
                        <a:pt x="2400" y="0"/>
                      </a:lnTo>
                      <a:cubicBezTo>
                        <a:pt x="1079" y="0"/>
                        <a:pt x="0" y="1214"/>
                        <a:pt x="0" y="2700"/>
                      </a:cubicBezTo>
                      <a:lnTo>
                        <a:pt x="0" y="18900"/>
                      </a:lnTo>
                      <a:cubicBezTo>
                        <a:pt x="0" y="20386"/>
                        <a:pt x="1079" y="21600"/>
                        <a:pt x="2400" y="21600"/>
                      </a:cubicBezTo>
                      <a:lnTo>
                        <a:pt x="19200" y="21600"/>
                      </a:lnTo>
                      <a:cubicBezTo>
                        <a:pt x="20521" y="21600"/>
                        <a:pt x="21600" y="20386"/>
                        <a:pt x="21600" y="18900"/>
                      </a:cubicBezTo>
                      <a:lnTo>
                        <a:pt x="21600" y="2700"/>
                      </a:lnTo>
                      <a:cubicBezTo>
                        <a:pt x="21600" y="1214"/>
                        <a:pt x="20521" y="0"/>
                        <a:pt x="192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17"/>
                <p:cNvSpPr/>
                <p:nvPr/>
              </p:nvSpPr>
              <p:spPr>
                <a:xfrm>
                  <a:off x="216319" y="-1"/>
                  <a:ext cx="608143" cy="1988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18694" y="0"/>
                      </a:lnTo>
                      <a:lnTo>
                        <a:pt x="18694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  <a:moveTo>
                        <a:pt x="2906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906" y="21600"/>
                      </a:lnTo>
                      <a:cubicBezTo>
                        <a:pt x="2906" y="21600"/>
                        <a:pt x="2906" y="0"/>
                        <a:pt x="290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37" name="组合 36"/>
          <p:cNvGrpSpPr/>
          <p:nvPr/>
        </p:nvGrpSpPr>
        <p:grpSpPr>
          <a:xfrm>
            <a:off x="6302142" y="1276419"/>
            <a:ext cx="1904482" cy="2277884"/>
            <a:chOff x="6302142" y="1276419"/>
            <a:chExt cx="1904482" cy="2277884"/>
          </a:xfrm>
        </p:grpSpPr>
        <p:sp>
          <p:nvSpPr>
            <p:cNvPr id="10" name="Rectangle 7"/>
            <p:cNvSpPr/>
            <p:nvPr/>
          </p:nvSpPr>
          <p:spPr>
            <a:xfrm>
              <a:off x="6339503" y="1567846"/>
              <a:ext cx="1867121" cy="44413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（建议使用主题字体）。</a:t>
              </a:r>
            </a:p>
          </p:txBody>
        </p:sp>
        <p:sp>
          <p:nvSpPr>
            <p:cNvPr id="11" name="Rectangle 8"/>
            <p:cNvSpPr/>
            <p:nvPr/>
          </p:nvSpPr>
          <p:spPr>
            <a:xfrm>
              <a:off x="6339503" y="1276419"/>
              <a:ext cx="1349990" cy="2143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lIns="0" tIns="0" rIns="0" bIns="0">
              <a:normAutofit fontScale="92500" lnSpcReduction="20000"/>
            </a:bodyPr>
            <a:lstStyle/>
            <a:p>
              <a:r>
                <a:rPr lang="en-US" sz="1750"/>
                <a:t>step 4</a:t>
              </a:r>
            </a:p>
          </p:txBody>
        </p:sp>
        <p:sp>
          <p:nvSpPr>
            <p:cNvPr id="19" name="Oval 20"/>
            <p:cNvSpPr/>
            <p:nvPr/>
          </p:nvSpPr>
          <p:spPr>
            <a:xfrm rot="10800000" flipH="1">
              <a:off x="6302142" y="2147022"/>
              <a:ext cx="1407281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1"/>
            <p:cNvSpPr/>
            <p:nvPr/>
          </p:nvSpPr>
          <p:spPr>
            <a:xfrm>
              <a:off x="6357279" y="2081308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22"/>
            <p:cNvGrpSpPr/>
            <p:nvPr/>
          </p:nvGrpSpPr>
          <p:grpSpPr>
            <a:xfrm>
              <a:off x="6394626" y="2239507"/>
              <a:ext cx="1222314" cy="1222314"/>
              <a:chOff x="0" y="0"/>
              <a:chExt cx="3259500" cy="3259500"/>
            </a:xfrm>
          </p:grpSpPr>
          <p:sp>
            <p:nvSpPr>
              <p:cNvPr id="28" name="Oval 23"/>
              <p:cNvSpPr/>
              <p:nvPr/>
            </p:nvSpPr>
            <p:spPr>
              <a:xfrm rot="10800000" flipH="1">
                <a:off x="0" y="0"/>
                <a:ext cx="3259500" cy="3259500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24"/>
              <p:cNvSpPr/>
              <p:nvPr/>
            </p:nvSpPr>
            <p:spPr>
              <a:xfrm>
                <a:off x="1105920" y="1290493"/>
                <a:ext cx="1052620" cy="678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79" h="21600" extrusionOk="0">
                    <a:moveTo>
                      <a:pt x="20331" y="5746"/>
                    </a:moveTo>
                    <a:cubicBezTo>
                      <a:pt x="19692" y="6285"/>
                      <a:pt x="11827" y="12917"/>
                      <a:pt x="11435" y="13248"/>
                    </a:cubicBezTo>
                    <a:cubicBezTo>
                      <a:pt x="11043" y="13577"/>
                      <a:pt x="10769" y="13620"/>
                      <a:pt x="10390" y="13620"/>
                    </a:cubicBezTo>
                    <a:cubicBezTo>
                      <a:pt x="10011" y="13620"/>
                      <a:pt x="9735" y="13577"/>
                      <a:pt x="9343" y="13248"/>
                    </a:cubicBezTo>
                    <a:cubicBezTo>
                      <a:pt x="8951" y="12917"/>
                      <a:pt x="1088" y="6285"/>
                      <a:pt x="448" y="5746"/>
                    </a:cubicBezTo>
                    <a:cubicBezTo>
                      <a:pt x="-3" y="5367"/>
                      <a:pt x="0" y="5811"/>
                      <a:pt x="0" y="6155"/>
                    </a:cubicBezTo>
                    <a:cubicBezTo>
                      <a:pt x="0" y="6498"/>
                      <a:pt x="0" y="19814"/>
                      <a:pt x="0" y="19814"/>
                    </a:cubicBezTo>
                    <a:cubicBezTo>
                      <a:pt x="0" y="20594"/>
                      <a:pt x="645" y="21600"/>
                      <a:pt x="1145" y="21600"/>
                    </a:cubicBezTo>
                    <a:lnTo>
                      <a:pt x="19633" y="21600"/>
                    </a:lnTo>
                    <a:cubicBezTo>
                      <a:pt x="20134" y="21600"/>
                      <a:pt x="20779" y="20594"/>
                      <a:pt x="20779" y="19814"/>
                    </a:cubicBezTo>
                    <a:cubicBezTo>
                      <a:pt x="20779" y="19814"/>
                      <a:pt x="20779" y="6498"/>
                      <a:pt x="20779" y="6155"/>
                    </a:cubicBezTo>
                    <a:cubicBezTo>
                      <a:pt x="20779" y="5811"/>
                      <a:pt x="20783" y="5367"/>
                      <a:pt x="20331" y="5746"/>
                    </a:cubicBezTo>
                    <a:close/>
                    <a:moveTo>
                      <a:pt x="687" y="2021"/>
                    </a:moveTo>
                    <a:cubicBezTo>
                      <a:pt x="1250" y="2510"/>
                      <a:pt x="9053" y="9271"/>
                      <a:pt x="9343" y="9524"/>
                    </a:cubicBezTo>
                    <a:cubicBezTo>
                      <a:pt x="9634" y="9775"/>
                      <a:pt x="10011" y="9897"/>
                      <a:pt x="10390" y="9897"/>
                    </a:cubicBezTo>
                    <a:cubicBezTo>
                      <a:pt x="10769" y="9897"/>
                      <a:pt x="11145" y="9775"/>
                      <a:pt x="11435" y="9524"/>
                    </a:cubicBezTo>
                    <a:cubicBezTo>
                      <a:pt x="11726" y="9271"/>
                      <a:pt x="19529" y="2510"/>
                      <a:pt x="20093" y="2021"/>
                    </a:cubicBezTo>
                    <a:cubicBezTo>
                      <a:pt x="20656" y="1534"/>
                      <a:pt x="21190" y="0"/>
                      <a:pt x="20154" y="0"/>
                    </a:cubicBezTo>
                    <a:lnTo>
                      <a:pt x="624" y="0"/>
                    </a:lnTo>
                    <a:cubicBezTo>
                      <a:pt x="-410" y="0"/>
                      <a:pt x="122" y="1534"/>
                      <a:pt x="687" y="20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618825" y="2081308"/>
            <a:ext cx="2023543" cy="2303686"/>
            <a:chOff x="4618825" y="2081308"/>
            <a:chExt cx="2023543" cy="2303686"/>
          </a:xfrm>
        </p:grpSpPr>
        <p:sp>
          <p:nvSpPr>
            <p:cNvPr id="8" name="Rectangle 5"/>
            <p:cNvSpPr/>
            <p:nvPr/>
          </p:nvSpPr>
          <p:spPr>
            <a:xfrm>
              <a:off x="4775247" y="3940860"/>
              <a:ext cx="1867121" cy="44413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（建议使用主题字体）。</a:t>
              </a:r>
            </a:p>
          </p:txBody>
        </p:sp>
        <p:sp>
          <p:nvSpPr>
            <p:cNvPr id="9" name="Rectangle 6"/>
            <p:cNvSpPr/>
            <p:nvPr/>
          </p:nvSpPr>
          <p:spPr>
            <a:xfrm>
              <a:off x="4775247" y="3649433"/>
              <a:ext cx="1349990" cy="2143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lIns="0" tIns="0" rIns="0" bIns="0">
              <a:normAutofit fontScale="92500" lnSpcReduction="20000"/>
            </a:bodyPr>
            <a:lstStyle/>
            <a:p>
              <a:r>
                <a:rPr lang="en-US" sz="1750"/>
                <a:t>step 3</a:t>
              </a:r>
            </a:p>
          </p:txBody>
        </p:sp>
        <p:sp>
          <p:nvSpPr>
            <p:cNvPr id="17" name="Oval 18"/>
            <p:cNvSpPr/>
            <p:nvPr/>
          </p:nvSpPr>
          <p:spPr>
            <a:xfrm>
              <a:off x="4618825" y="2081308"/>
              <a:ext cx="1407280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9"/>
            <p:cNvSpPr/>
            <p:nvPr/>
          </p:nvSpPr>
          <p:spPr>
            <a:xfrm rot="10800000" flipH="1">
              <a:off x="4673961" y="3161787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25"/>
            <p:cNvGrpSpPr/>
            <p:nvPr/>
          </p:nvGrpSpPr>
          <p:grpSpPr>
            <a:xfrm>
              <a:off x="4711308" y="2173791"/>
              <a:ext cx="1222313" cy="1222313"/>
              <a:chOff x="0" y="0"/>
              <a:chExt cx="3259500" cy="3259500"/>
            </a:xfrm>
          </p:grpSpPr>
          <p:sp>
            <p:nvSpPr>
              <p:cNvPr id="26" name="Oval 26"/>
              <p:cNvSpPr/>
              <p:nvPr/>
            </p:nvSpPr>
            <p:spPr>
              <a:xfrm>
                <a:off x="0" y="0"/>
                <a:ext cx="3259500" cy="3259500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27"/>
              <p:cNvSpPr/>
              <p:nvPr/>
            </p:nvSpPr>
            <p:spPr>
              <a:xfrm>
                <a:off x="1020253" y="1088765"/>
                <a:ext cx="1218990" cy="945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0" h="20757" extrusionOk="0">
                    <a:moveTo>
                      <a:pt x="11316" y="15681"/>
                    </a:moveTo>
                    <a:cubicBezTo>
                      <a:pt x="10444" y="15681"/>
                      <a:pt x="9737" y="14763"/>
                      <a:pt x="9737" y="13632"/>
                    </a:cubicBezTo>
                    <a:cubicBezTo>
                      <a:pt x="9737" y="12501"/>
                      <a:pt x="10444" y="11585"/>
                      <a:pt x="11316" y="11585"/>
                    </a:cubicBezTo>
                    <a:cubicBezTo>
                      <a:pt x="12189" y="11585"/>
                      <a:pt x="12896" y="12501"/>
                      <a:pt x="12896" y="13632"/>
                    </a:cubicBezTo>
                    <a:cubicBezTo>
                      <a:pt x="12896" y="14763"/>
                      <a:pt x="12189" y="15681"/>
                      <a:pt x="11316" y="15681"/>
                    </a:cubicBezTo>
                    <a:close/>
                    <a:moveTo>
                      <a:pt x="18009" y="2956"/>
                    </a:moveTo>
                    <a:cubicBezTo>
                      <a:pt x="14750" y="138"/>
                      <a:pt x="11090" y="-836"/>
                      <a:pt x="6751" y="781"/>
                    </a:cubicBezTo>
                    <a:cubicBezTo>
                      <a:pt x="3364" y="2045"/>
                      <a:pt x="258" y="7054"/>
                      <a:pt x="18" y="11348"/>
                    </a:cubicBezTo>
                    <a:cubicBezTo>
                      <a:pt x="-265" y="16419"/>
                      <a:pt x="2772" y="20764"/>
                      <a:pt x="8123" y="20757"/>
                    </a:cubicBezTo>
                    <a:cubicBezTo>
                      <a:pt x="13892" y="20749"/>
                      <a:pt x="16051" y="17148"/>
                      <a:pt x="16098" y="16053"/>
                    </a:cubicBezTo>
                    <a:cubicBezTo>
                      <a:pt x="16146" y="14957"/>
                      <a:pt x="13849" y="12933"/>
                      <a:pt x="15327" y="10853"/>
                    </a:cubicBezTo>
                    <a:cubicBezTo>
                      <a:pt x="17179" y="8245"/>
                      <a:pt x="18829" y="10466"/>
                      <a:pt x="19829" y="10154"/>
                    </a:cubicBezTo>
                    <a:cubicBezTo>
                      <a:pt x="20829" y="9841"/>
                      <a:pt x="21335" y="5836"/>
                      <a:pt x="18009" y="29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1252189" y="2081308"/>
            <a:ext cx="2100639" cy="2303686"/>
            <a:chOff x="1252189" y="2081308"/>
            <a:chExt cx="2100639" cy="2303686"/>
          </a:xfrm>
        </p:grpSpPr>
        <p:sp>
          <p:nvSpPr>
            <p:cNvPr id="6" name="Rectangle 3"/>
            <p:cNvSpPr/>
            <p:nvPr/>
          </p:nvSpPr>
          <p:spPr>
            <a:xfrm>
              <a:off x="1485707" y="3940860"/>
              <a:ext cx="1867121" cy="44413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（建议使用主题字体）。</a:t>
              </a:r>
            </a:p>
          </p:txBody>
        </p:sp>
        <p:sp>
          <p:nvSpPr>
            <p:cNvPr id="7" name="Rectangle 4"/>
            <p:cNvSpPr/>
            <p:nvPr/>
          </p:nvSpPr>
          <p:spPr>
            <a:xfrm>
              <a:off x="1485707" y="3649433"/>
              <a:ext cx="1349990" cy="2143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lIns="0" tIns="0" rIns="0" bIns="0">
              <a:normAutofit fontScale="92500" lnSpcReduction="20000"/>
            </a:bodyPr>
            <a:lstStyle/>
            <a:p>
              <a:r>
                <a:rPr lang="en-US" sz="1750"/>
                <a:t>step 1</a:t>
              </a:r>
            </a:p>
          </p:txBody>
        </p:sp>
        <p:sp>
          <p:nvSpPr>
            <p:cNvPr id="12" name="Oval 9"/>
            <p:cNvSpPr/>
            <p:nvPr/>
          </p:nvSpPr>
          <p:spPr>
            <a:xfrm>
              <a:off x="1252189" y="2081308"/>
              <a:ext cx="1407281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0"/>
            <p:cNvSpPr/>
            <p:nvPr/>
          </p:nvSpPr>
          <p:spPr>
            <a:xfrm rot="10800000" flipH="1">
              <a:off x="1307326" y="3161787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28"/>
            <p:cNvGrpSpPr/>
            <p:nvPr/>
          </p:nvGrpSpPr>
          <p:grpSpPr>
            <a:xfrm>
              <a:off x="1344672" y="2173791"/>
              <a:ext cx="1222313" cy="1222313"/>
              <a:chOff x="0" y="0"/>
              <a:chExt cx="3259500" cy="3259500"/>
            </a:xfrm>
          </p:grpSpPr>
          <p:sp>
            <p:nvSpPr>
              <p:cNvPr id="24" name="Oval 29"/>
              <p:cNvSpPr/>
              <p:nvPr/>
            </p:nvSpPr>
            <p:spPr>
              <a:xfrm>
                <a:off x="0" y="0"/>
                <a:ext cx="3259500" cy="3259500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30"/>
              <p:cNvSpPr/>
              <p:nvPr/>
            </p:nvSpPr>
            <p:spPr>
              <a:xfrm rot="1878951">
                <a:off x="1103273" y="1050034"/>
                <a:ext cx="1129045" cy="1130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97" y="7822"/>
                    </a:moveTo>
                    <a:cubicBezTo>
                      <a:pt x="20468" y="10162"/>
                      <a:pt x="18217" y="11779"/>
                      <a:pt x="15729" y="11779"/>
                    </a:cubicBezTo>
                    <a:cubicBezTo>
                      <a:pt x="12478" y="11779"/>
                      <a:pt x="9833" y="9137"/>
                      <a:pt x="9833" y="5890"/>
                    </a:cubicBezTo>
                    <a:cubicBezTo>
                      <a:pt x="9833" y="2642"/>
                      <a:pt x="12478" y="0"/>
                      <a:pt x="15729" y="0"/>
                    </a:cubicBezTo>
                    <a:cubicBezTo>
                      <a:pt x="16690" y="0"/>
                      <a:pt x="17941" y="289"/>
                      <a:pt x="18744" y="828"/>
                    </a:cubicBezTo>
                    <a:cubicBezTo>
                      <a:pt x="18875" y="920"/>
                      <a:pt x="18954" y="1039"/>
                      <a:pt x="18954" y="1196"/>
                    </a:cubicBezTo>
                    <a:cubicBezTo>
                      <a:pt x="18954" y="1341"/>
                      <a:pt x="18862" y="1486"/>
                      <a:pt x="18744" y="1564"/>
                    </a:cubicBezTo>
                    <a:lnTo>
                      <a:pt x="14887" y="3786"/>
                    </a:lnTo>
                    <a:lnTo>
                      <a:pt x="14887" y="6731"/>
                    </a:lnTo>
                    <a:lnTo>
                      <a:pt x="17427" y="8138"/>
                    </a:lnTo>
                    <a:cubicBezTo>
                      <a:pt x="17862" y="7888"/>
                      <a:pt x="20916" y="5969"/>
                      <a:pt x="21179" y="5969"/>
                    </a:cubicBezTo>
                    <a:cubicBezTo>
                      <a:pt x="21442" y="5969"/>
                      <a:pt x="21600" y="6166"/>
                      <a:pt x="21600" y="6429"/>
                    </a:cubicBezTo>
                    <a:cubicBezTo>
                      <a:pt x="21600" y="6863"/>
                      <a:pt x="21442" y="7402"/>
                      <a:pt x="21297" y="7822"/>
                    </a:cubicBezTo>
                    <a:close/>
                    <a:moveTo>
                      <a:pt x="3936" y="16828"/>
                    </a:moveTo>
                    <a:cubicBezTo>
                      <a:pt x="3475" y="16828"/>
                      <a:pt x="3093" y="17209"/>
                      <a:pt x="3093" y="17669"/>
                    </a:cubicBezTo>
                    <a:cubicBezTo>
                      <a:pt x="3093" y="18129"/>
                      <a:pt x="3475" y="18511"/>
                      <a:pt x="3936" y="18511"/>
                    </a:cubicBezTo>
                    <a:cubicBezTo>
                      <a:pt x="4396" y="18511"/>
                      <a:pt x="4778" y="18129"/>
                      <a:pt x="4778" y="17669"/>
                    </a:cubicBezTo>
                    <a:cubicBezTo>
                      <a:pt x="4778" y="17209"/>
                      <a:pt x="4396" y="16828"/>
                      <a:pt x="3936" y="16828"/>
                    </a:cubicBezTo>
                    <a:close/>
                    <a:moveTo>
                      <a:pt x="4278" y="21114"/>
                    </a:moveTo>
                    <a:cubicBezTo>
                      <a:pt x="3975" y="21416"/>
                      <a:pt x="3541" y="21600"/>
                      <a:pt x="3093" y="21600"/>
                    </a:cubicBezTo>
                    <a:cubicBezTo>
                      <a:pt x="2646" y="21600"/>
                      <a:pt x="2211" y="21416"/>
                      <a:pt x="1895" y="21114"/>
                    </a:cubicBezTo>
                    <a:lnTo>
                      <a:pt x="500" y="19694"/>
                    </a:lnTo>
                    <a:cubicBezTo>
                      <a:pt x="184" y="19391"/>
                      <a:pt x="0" y="18958"/>
                      <a:pt x="0" y="18511"/>
                    </a:cubicBezTo>
                    <a:cubicBezTo>
                      <a:pt x="0" y="18064"/>
                      <a:pt x="184" y="17630"/>
                      <a:pt x="500" y="17314"/>
                    </a:cubicBezTo>
                    <a:lnTo>
                      <a:pt x="9464" y="8361"/>
                    </a:lnTo>
                    <a:cubicBezTo>
                      <a:pt x="10148" y="10084"/>
                      <a:pt x="11531" y="11464"/>
                      <a:pt x="13255" y="12148"/>
                    </a:cubicBezTo>
                    <a:cubicBezTo>
                      <a:pt x="13255" y="12148"/>
                      <a:pt x="4278" y="21114"/>
                      <a:pt x="4278" y="2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教学方案 </a:t>
            </a:r>
          </a:p>
        </p:txBody>
      </p:sp>
    </p:spTree>
    <p:extLst>
      <p:ext uri="{BB962C8B-B14F-4D97-AF65-F5344CB8AC3E}">
        <p14:creationId xmlns:p14="http://schemas.microsoft.com/office/powerpoint/2010/main" val="40438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66769"/>
      </a:accent1>
      <a:accent2>
        <a:srgbClr val="838383"/>
      </a:accent2>
      <a:accent3>
        <a:srgbClr val="666769"/>
      </a:accent3>
      <a:accent4>
        <a:srgbClr val="838383"/>
      </a:accent4>
      <a:accent5>
        <a:srgbClr val="666769"/>
      </a:accent5>
      <a:accent6>
        <a:srgbClr val="838383"/>
      </a:accent6>
      <a:hlink>
        <a:srgbClr val="1B3C4B"/>
      </a:hlink>
      <a:folHlink>
        <a:srgbClr val="83838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66769"/>
      </a:accent1>
      <a:accent2>
        <a:srgbClr val="838383"/>
      </a:accent2>
      <a:accent3>
        <a:srgbClr val="666769"/>
      </a:accent3>
      <a:accent4>
        <a:srgbClr val="838383"/>
      </a:accent4>
      <a:accent5>
        <a:srgbClr val="666769"/>
      </a:accent5>
      <a:accent6>
        <a:srgbClr val="838383"/>
      </a:accent6>
      <a:hlink>
        <a:srgbClr val="1B3C4B"/>
      </a:hlink>
      <a:folHlink>
        <a:srgbClr val="838383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66769"/>
    </a:accent1>
    <a:accent2>
      <a:srgbClr val="838383"/>
    </a:accent2>
    <a:accent3>
      <a:srgbClr val="666769"/>
    </a:accent3>
    <a:accent4>
      <a:srgbClr val="838383"/>
    </a:accent4>
    <a:accent5>
      <a:srgbClr val="666769"/>
    </a:accent5>
    <a:accent6>
      <a:srgbClr val="838383"/>
    </a:accent6>
    <a:hlink>
      <a:srgbClr val="1B3C4B"/>
    </a:hlink>
    <a:folHlink>
      <a:srgbClr val="83838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3013</TotalTime>
  <Words>1309</Words>
  <Application>Microsoft Office PowerPoint</Application>
  <PresentationFormat>全屏显示(16:9)</PresentationFormat>
  <Paragraphs>246</Paragraphs>
  <Slides>25</Slides>
  <Notes>20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Open Sans Light</vt:lpstr>
      <vt:lpstr>宋体</vt:lpstr>
      <vt:lpstr>微软雅黑</vt:lpstr>
      <vt:lpstr>Agency FB</vt:lpstr>
      <vt:lpstr>Arial</vt:lpstr>
      <vt:lpstr>Calibri</vt:lpstr>
      <vt:lpstr>第一PPT，www.1ppt.com</vt:lpstr>
      <vt:lpstr>1_第一PPT，www.1ppt.com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胡文海</cp:lastModifiedBy>
  <cp:revision>232</cp:revision>
  <dcterms:created xsi:type="dcterms:W3CDTF">2015-12-11T17:46:17Z</dcterms:created>
  <dcterms:modified xsi:type="dcterms:W3CDTF">2018-01-14T05:18:35Z</dcterms:modified>
</cp:coreProperties>
</file>