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5462" r:id="rId2"/>
    <p:sldId id="5884" r:id="rId3"/>
    <p:sldId id="5885" r:id="rId4"/>
    <p:sldId id="5862" r:id="rId5"/>
    <p:sldId id="5880" r:id="rId6"/>
    <p:sldId id="5867" r:id="rId7"/>
    <p:sldId id="5877" r:id="rId8"/>
    <p:sldId id="5869" r:id="rId9"/>
    <p:sldId id="5886" r:id="rId10"/>
    <p:sldId id="5864" r:id="rId11"/>
    <p:sldId id="5873" r:id="rId12"/>
    <p:sldId id="5866" r:id="rId13"/>
    <p:sldId id="5879" r:id="rId14"/>
    <p:sldId id="5871" r:id="rId15"/>
    <p:sldId id="5887" r:id="rId16"/>
    <p:sldId id="5863" r:id="rId17"/>
    <p:sldId id="5881" r:id="rId18"/>
    <p:sldId id="5865" r:id="rId19"/>
    <p:sldId id="5876" r:id="rId20"/>
    <p:sldId id="5868" r:id="rId21"/>
    <p:sldId id="5888" r:id="rId22"/>
    <p:sldId id="5875" r:id="rId23"/>
    <p:sldId id="5878" r:id="rId24"/>
    <p:sldId id="5870" r:id="rId25"/>
    <p:sldId id="5882" r:id="rId26"/>
    <p:sldId id="5861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F50"/>
    <a:srgbClr val="2775A6"/>
    <a:srgbClr val="FFFFFF"/>
    <a:srgbClr val="135145"/>
    <a:srgbClr val="FF9900"/>
    <a:srgbClr val="FFA631"/>
    <a:srgbClr val="0070C0"/>
    <a:srgbClr val="C00000"/>
    <a:srgbClr val="4B342A"/>
    <a:srgbClr val="6948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95394" autoAdjust="0"/>
  </p:normalViewPr>
  <p:slideViewPr>
    <p:cSldViewPr>
      <p:cViewPr varScale="1">
        <p:scale>
          <a:sx n="82" d="100"/>
          <a:sy n="82" d="100"/>
        </p:scale>
        <p:origin x="571" y="5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09B-422E-9031-128E2ECE871F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09B-422E-9031-128E2ECE871F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D09B-422E-9031-128E2ECE871F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D09B-422E-9031-128E2ECE871F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D09B-422E-9031-128E2ECE871F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A-D09B-422E-9031-128E2ECE87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955-424E-A765-DED5B37969D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955-424E-A765-DED5B37969DF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955-424E-A765-DED5B37969DF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955-424E-A765-DED5B37969DF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C955-424E-A765-DED5B37969DF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C955-424E-A765-DED5B37969DF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C955-424E-A765-DED5B37969DF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E-C955-424E-A765-DED5B37969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BAC-401C-B4C3-A42E851FE69A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BAC-401C-B4C3-A42E851FE69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BAC-401C-B4C3-A42E851FE69A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BAC-401C-B4C3-A42E851FE69A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CBAC-401C-B4C3-A42E851FE69A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CBAC-401C-B4C3-A42E851FE69A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CBAC-401C-B4C3-A42E851FE69A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CBAC-401C-B4C3-A42E851FE69A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CBAC-401C-B4C3-A42E851FE6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DA7-4A0A-899B-261846B0C4CA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DA7-4A0A-899B-261846B0C4C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DA7-4A0A-899B-261846B0C4CA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DA7-4A0A-899B-261846B0C4CA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8DA7-4A0A-899B-261846B0C4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13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645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5549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4682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641585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240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285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106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392391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513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070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105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5516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99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75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2180514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8354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753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87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550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578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18073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92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67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77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867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58750" cy="72330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65" t="24087" r="18565" b="24087"/>
          <a:stretch/>
        </p:blipFill>
        <p:spPr>
          <a:xfrm>
            <a:off x="4457939" y="2061564"/>
            <a:ext cx="3252108" cy="2680802"/>
          </a:xfrm>
          <a:prstGeom prst="rect">
            <a:avLst/>
          </a:prstGeom>
        </p:spPr>
      </p:pic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14600" y="4935844"/>
            <a:ext cx="78295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b="1">
                <a:solidFill>
                  <a:schemeClr val="accent1"/>
                </a:solidFill>
                <a:cs typeface="Arial" panose="020B0604020202020204" pitchFamily="34" charset="0"/>
              </a:rPr>
              <a:t>建党节 </a:t>
            </a:r>
            <a:r>
              <a:rPr lang="zh-CN" altLang="en-US" sz="6600" b="1" dirty="0">
                <a:solidFill>
                  <a:schemeClr val="accent1"/>
                </a:solidFill>
                <a:cs typeface="Arial" panose="020B0604020202020204" pitchFamily="34" charset="0"/>
              </a:rPr>
              <a:t>政府汇报</a:t>
            </a:r>
            <a:r>
              <a:rPr lang="en-US" altLang="zh-CN" sz="6600" b="1" dirty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40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021779" y="6441020"/>
            <a:ext cx="2062214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野望教育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442446" y="6441020"/>
            <a:ext cx="2199652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YWJY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62331" y="4708210"/>
            <a:ext cx="613408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chemeClr val="accent1"/>
                </a:solidFill>
                <a:cs typeface="Arial" panose="020B0604020202020204" pitchFamily="34" charset="0"/>
              </a:rPr>
              <a:t>BUILDING THE GOVERNMENT REPORT PPT</a:t>
            </a:r>
            <a:endParaRPr lang="zh-CN" altLang="en-US" sz="2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14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11634" y="1729712"/>
            <a:ext cx="3306355" cy="4791153"/>
            <a:chOff x="612503" y="1412965"/>
            <a:chExt cx="3448595" cy="4997269"/>
          </a:xfrm>
        </p:grpSpPr>
        <p:sp>
          <p:nvSpPr>
            <p:cNvPr id="53" name="Rectangle 52"/>
            <p:cNvSpPr/>
            <p:nvPr/>
          </p:nvSpPr>
          <p:spPr>
            <a:xfrm>
              <a:off x="612503" y="1412965"/>
              <a:ext cx="3081384" cy="4677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828039" y="1604552"/>
              <a:ext cx="3081384" cy="4677953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2767" r="-5505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979714" y="1732280"/>
              <a:ext cx="3081384" cy="4677954"/>
            </a:xfrm>
            <a:prstGeom prst="rect">
              <a:avLst/>
            </a:prstGeom>
            <a:noFill/>
            <a:ln w="2222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GB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Oval 55"/>
          <p:cNvSpPr/>
          <p:nvPr/>
        </p:nvSpPr>
        <p:spPr>
          <a:xfrm>
            <a:off x="6581883" y="2120593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1">
                <a:shade val="50000"/>
              </a:schemeClr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6581883" y="3378920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2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81883" y="4637247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3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6581883" y="5895573"/>
            <a:ext cx="307273" cy="307273"/>
          </a:xfrm>
          <a:prstGeom prst="ellipse">
            <a:avLst/>
          </a:prstGeom>
          <a:solidFill>
            <a:schemeClr val="bg2"/>
          </a:solidFill>
          <a:ln>
            <a:solidFill>
              <a:schemeClr val="accent4"/>
            </a:solidFill>
          </a:ln>
          <a:effectLst>
            <a:outerShdw blurRad="1905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5197960" y="2018676"/>
            <a:ext cx="1031858" cy="511107"/>
            <a:chOff x="4928372" y="1814284"/>
            <a:chExt cx="978408" cy="484632"/>
          </a:xfrm>
        </p:grpSpPr>
        <p:sp>
          <p:nvSpPr>
            <p:cNvPr id="61" name="Pentagon 60"/>
            <p:cNvSpPr/>
            <p:nvPr/>
          </p:nvSpPr>
          <p:spPr>
            <a:xfrm>
              <a:off x="4928372" y="1814284"/>
              <a:ext cx="978408" cy="48463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929924" y="1856545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197960" y="5793656"/>
            <a:ext cx="1031858" cy="511107"/>
            <a:chOff x="4928372" y="5399956"/>
            <a:chExt cx="978408" cy="484632"/>
          </a:xfrm>
        </p:grpSpPr>
        <p:sp>
          <p:nvSpPr>
            <p:cNvPr id="64" name="Pentagon 63"/>
            <p:cNvSpPr/>
            <p:nvPr/>
          </p:nvSpPr>
          <p:spPr>
            <a:xfrm>
              <a:off x="4928372" y="5399956"/>
              <a:ext cx="978408" cy="484632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929924" y="5442217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197960" y="4535330"/>
            <a:ext cx="1031858" cy="511107"/>
            <a:chOff x="4928372" y="4204732"/>
            <a:chExt cx="978408" cy="484632"/>
          </a:xfrm>
        </p:grpSpPr>
        <p:sp>
          <p:nvSpPr>
            <p:cNvPr id="67" name="Pentagon 66"/>
            <p:cNvSpPr/>
            <p:nvPr/>
          </p:nvSpPr>
          <p:spPr>
            <a:xfrm>
              <a:off x="4928372" y="4204732"/>
              <a:ext cx="978408" cy="484632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929924" y="4246353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197960" y="3277003"/>
            <a:ext cx="1031858" cy="511107"/>
            <a:chOff x="4928372" y="3009508"/>
            <a:chExt cx="978408" cy="484632"/>
          </a:xfrm>
        </p:grpSpPr>
        <p:sp>
          <p:nvSpPr>
            <p:cNvPr id="70" name="Pentagon 69"/>
            <p:cNvSpPr/>
            <p:nvPr/>
          </p:nvSpPr>
          <p:spPr>
            <a:xfrm>
              <a:off x="4928372" y="3009508"/>
              <a:ext cx="978408" cy="48463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29924" y="3046076"/>
              <a:ext cx="746608" cy="395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10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042793" y="1847033"/>
            <a:ext cx="4867688" cy="854392"/>
            <a:chOff x="6677642" y="1782217"/>
            <a:chExt cx="4615543" cy="810135"/>
          </a:xfrm>
        </p:grpSpPr>
        <p:sp>
          <p:nvSpPr>
            <p:cNvPr id="73" name="TextBox 72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042792" y="3105359"/>
            <a:ext cx="4867688" cy="854393"/>
            <a:chOff x="6677642" y="1782217"/>
            <a:chExt cx="4615543" cy="810135"/>
          </a:xfrm>
        </p:grpSpPr>
        <p:sp>
          <p:nvSpPr>
            <p:cNvPr id="76" name="TextBox 75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042791" y="4363686"/>
            <a:ext cx="4867688" cy="854393"/>
            <a:chOff x="6677642" y="1782217"/>
            <a:chExt cx="4615543" cy="810135"/>
          </a:xfrm>
        </p:grpSpPr>
        <p:sp>
          <p:nvSpPr>
            <p:cNvPr id="79" name="TextBox 78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042791" y="5622013"/>
            <a:ext cx="4867688" cy="854393"/>
            <a:chOff x="6677642" y="1782217"/>
            <a:chExt cx="4615543" cy="810135"/>
          </a:xfrm>
        </p:grpSpPr>
        <p:sp>
          <p:nvSpPr>
            <p:cNvPr id="82" name="TextBox 81"/>
            <p:cNvSpPr txBox="1"/>
            <p:nvPr/>
          </p:nvSpPr>
          <p:spPr>
            <a:xfrm>
              <a:off x="6677642" y="1782217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GB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677642" y="2087844"/>
              <a:ext cx="4615543" cy="5045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84" name="Straight Connector 83"/>
          <p:cNvCxnSpPr>
            <a:stCxn id="56" idx="4"/>
            <a:endCxn id="57" idx="0"/>
          </p:cNvCxnSpPr>
          <p:nvPr/>
        </p:nvCxnSpPr>
        <p:spPr>
          <a:xfrm>
            <a:off x="6735520" y="2427866"/>
            <a:ext cx="0" cy="9510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stCxn id="57" idx="4"/>
            <a:endCxn id="58" idx="0"/>
          </p:cNvCxnSpPr>
          <p:nvPr/>
        </p:nvCxnSpPr>
        <p:spPr>
          <a:xfrm>
            <a:off x="6735520" y="3686193"/>
            <a:ext cx="0" cy="9510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58" idx="4"/>
            <a:endCxn id="59" idx="0"/>
          </p:cNvCxnSpPr>
          <p:nvPr/>
        </p:nvCxnSpPr>
        <p:spPr>
          <a:xfrm>
            <a:off x="6735520" y="4944520"/>
            <a:ext cx="0" cy="9510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27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>
              <a:spLocks/>
            </p:cNvSpPr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>
              <a:spLocks/>
            </p:cNvSpPr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>
              <a:spLocks/>
            </p:cNvSpPr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>
              <a:spLocks/>
            </p:cNvSpPr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>
              <a:spLocks/>
            </p:cNvSpPr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>
              <a:spLocks/>
            </p:cNvSpPr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>
              <a:spLocks/>
            </p:cNvSpPr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>
              <a:spLocks/>
            </p:cNvSpPr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>
              <a:spLocks/>
            </p:cNvSpPr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6102" y="5312787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609" y="2416106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18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429375" y="1047749"/>
            <a:ext cx="6429374" cy="56649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21"/>
          <p:cNvSpPr/>
          <p:nvPr/>
        </p:nvSpPr>
        <p:spPr>
          <a:xfrm>
            <a:off x="955817" y="1672109"/>
            <a:ext cx="5473558" cy="311694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1427" b="-1142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429375" y="1672109"/>
            <a:ext cx="5473553" cy="311694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643" b="-56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20"/>
          <p:cNvGrpSpPr/>
          <p:nvPr/>
        </p:nvGrpSpPr>
        <p:grpSpPr>
          <a:xfrm>
            <a:off x="971545" y="5042444"/>
            <a:ext cx="5174044" cy="1426963"/>
            <a:chOff x="787791" y="5598942"/>
            <a:chExt cx="2260209" cy="1353046"/>
          </a:xfrm>
        </p:grpSpPr>
        <p:sp>
          <p:nvSpPr>
            <p:cNvPr id="25" name="TextBox 18"/>
            <p:cNvSpPr txBox="1"/>
            <p:nvPr/>
          </p:nvSpPr>
          <p:spPr>
            <a:xfrm>
              <a:off x="1525757" y="5598942"/>
              <a:ext cx="784279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19"/>
            <p:cNvSpPr/>
            <p:nvPr/>
          </p:nvSpPr>
          <p:spPr>
            <a:xfrm>
              <a:off x="787791" y="6076487"/>
              <a:ext cx="2260209" cy="8755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1"/>
          <p:cNvGrpSpPr/>
          <p:nvPr/>
        </p:nvGrpSpPr>
        <p:grpSpPr>
          <a:xfrm>
            <a:off x="6713156" y="5042442"/>
            <a:ext cx="5174044" cy="1245498"/>
            <a:chOff x="787791" y="5598942"/>
            <a:chExt cx="2260209" cy="1180981"/>
          </a:xfrm>
        </p:grpSpPr>
        <p:sp>
          <p:nvSpPr>
            <p:cNvPr id="28" name="TextBox 22"/>
            <p:cNvSpPr txBox="1"/>
            <p:nvPr/>
          </p:nvSpPr>
          <p:spPr>
            <a:xfrm>
              <a:off x="1521137" y="5598942"/>
              <a:ext cx="784279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3"/>
            <p:cNvSpPr/>
            <p:nvPr/>
          </p:nvSpPr>
          <p:spPr>
            <a:xfrm>
              <a:off x="787791" y="6100315"/>
              <a:ext cx="2260209" cy="6796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38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60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1764694"/>
            <a:ext cx="4532703" cy="471648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5430" r="-4065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58921" y="1764170"/>
            <a:ext cx="4436024" cy="2304018"/>
            <a:chOff x="4417255" y="1672786"/>
            <a:chExt cx="4206239" cy="2184670"/>
          </a:xfrm>
        </p:grpSpPr>
        <p:sp>
          <p:nvSpPr>
            <p:cNvPr id="6" name="Rectangle 5"/>
            <p:cNvSpPr/>
            <p:nvPr/>
          </p:nvSpPr>
          <p:spPr>
            <a:xfrm>
              <a:off x="4417255" y="1672786"/>
              <a:ext cx="4206239" cy="218467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926006" y="2421619"/>
              <a:ext cx="687003" cy="6870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5072091" y="2572914"/>
              <a:ext cx="383755" cy="384412"/>
              <a:chOff x="7287419" y="3505994"/>
              <a:chExt cx="464344" cy="465138"/>
            </a:xfrm>
            <a:solidFill>
              <a:schemeClr val="accent1"/>
            </a:solidFill>
          </p:grpSpPr>
          <p:sp>
            <p:nvSpPr>
              <p:cNvPr id="30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5732689" y="2271451"/>
              <a:ext cx="2441757" cy="1041407"/>
              <a:chOff x="6576896" y="2720529"/>
              <a:chExt cx="2441757" cy="1041407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6576896" y="2720529"/>
                <a:ext cx="2431949" cy="2918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b="1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6576897" y="3061535"/>
                <a:ext cx="2441756" cy="70040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7314603" y="4177163"/>
            <a:ext cx="4436024" cy="2304018"/>
            <a:chOff x="6935373" y="3960787"/>
            <a:chExt cx="4206239" cy="2184670"/>
          </a:xfrm>
        </p:grpSpPr>
        <p:sp>
          <p:nvSpPr>
            <p:cNvPr id="8" name="Rectangle 7"/>
            <p:cNvSpPr/>
            <p:nvPr/>
          </p:nvSpPr>
          <p:spPr>
            <a:xfrm>
              <a:off x="6935373" y="3960787"/>
              <a:ext cx="4206239" cy="218467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7639067" y="4709620"/>
              <a:ext cx="687003" cy="6870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7790690" y="4861243"/>
              <a:ext cx="383755" cy="383755"/>
              <a:chOff x="3510757" y="2582069"/>
              <a:chExt cx="464344" cy="464344"/>
            </a:xfrm>
            <a:solidFill>
              <a:schemeClr val="accent4"/>
            </a:solidFill>
          </p:grpSpPr>
          <p:sp>
            <p:nvSpPr>
              <p:cNvPr id="26" name="AutoShape 126"/>
              <p:cNvSpPr>
                <a:spLocks/>
              </p:cNvSpPr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127"/>
              <p:cNvSpPr>
                <a:spLocks/>
              </p:cNvSpPr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8437051" y="4559451"/>
              <a:ext cx="2493547" cy="1041407"/>
              <a:chOff x="6576896" y="2720529"/>
              <a:chExt cx="2493547" cy="1041407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6576896" y="2720529"/>
                <a:ext cx="2431949" cy="2918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en-US" sz="2000" b="1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576897" y="3061535"/>
                <a:ext cx="2493546" cy="700401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58921" y="4177170"/>
            <a:ext cx="2522156" cy="2304020"/>
            <a:chOff x="4417255" y="3960787"/>
            <a:chExt cx="2391509" cy="2184670"/>
          </a:xfrm>
        </p:grpSpPr>
        <p:sp>
          <p:nvSpPr>
            <p:cNvPr id="11" name="Rectangle 10"/>
            <p:cNvSpPr/>
            <p:nvPr/>
          </p:nvSpPr>
          <p:spPr>
            <a:xfrm>
              <a:off x="4417255" y="3960787"/>
              <a:ext cx="2391509" cy="21846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5269507" y="4262787"/>
              <a:ext cx="687003" cy="6870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5481155" y="4414462"/>
              <a:ext cx="263709" cy="384412"/>
              <a:chOff x="3582988" y="3510757"/>
              <a:chExt cx="319088" cy="465138"/>
            </a:xfrm>
            <a:solidFill>
              <a:schemeClr val="accent3"/>
            </a:solidFill>
          </p:grpSpPr>
          <p:sp>
            <p:nvSpPr>
              <p:cNvPr id="23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241082" hangingPunct="0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4626087" y="5010141"/>
              <a:ext cx="1982907" cy="831446"/>
              <a:chOff x="6961452" y="2720529"/>
              <a:chExt cx="1982907" cy="831446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7185661" y="2720529"/>
                <a:ext cx="1459169" cy="2918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复制你的内容</a:t>
                </a:r>
                <a:endParaRPr lang="en-US" sz="2000" b="1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961452" y="3047467"/>
                <a:ext cx="1982907" cy="50450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9228471" y="1764170"/>
            <a:ext cx="2522156" cy="2304018"/>
            <a:chOff x="8750103" y="1672786"/>
            <a:chExt cx="2391509" cy="2184670"/>
          </a:xfrm>
        </p:grpSpPr>
        <p:sp>
          <p:nvSpPr>
            <p:cNvPr id="10" name="Rectangle 9"/>
            <p:cNvSpPr/>
            <p:nvPr/>
          </p:nvSpPr>
          <p:spPr>
            <a:xfrm>
              <a:off x="8750103" y="1672786"/>
              <a:ext cx="2391509" cy="21846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9602355" y="1994150"/>
              <a:ext cx="687003" cy="68700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AutoShape 46"/>
            <p:cNvSpPr>
              <a:spLocks/>
            </p:cNvSpPr>
            <p:nvPr/>
          </p:nvSpPr>
          <p:spPr bwMode="auto">
            <a:xfrm>
              <a:off x="9753978" y="2141287"/>
              <a:ext cx="383755" cy="3837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50000"/>
                </a:lnSpc>
              </a:pPr>
              <a:endParaRPr lang="en-US" sz="1582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8954401" y="2756045"/>
              <a:ext cx="1982907" cy="831446"/>
              <a:chOff x="6961452" y="2720529"/>
              <a:chExt cx="1982907" cy="831446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7223320" y="2720529"/>
                <a:ext cx="1459169" cy="2918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复制你的内容</a:t>
                </a:r>
                <a:endParaRPr lang="en-US" sz="2000" b="1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6961452" y="3047467"/>
                <a:ext cx="1982907" cy="504508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07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3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80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862098" y="1526373"/>
            <a:ext cx="5266852" cy="2382793"/>
            <a:chOff x="6506308" y="1672786"/>
            <a:chExt cx="4994030" cy="2153626"/>
          </a:xfrm>
        </p:grpSpPr>
        <p:sp>
          <p:nvSpPr>
            <p:cNvPr id="6" name="Rectangle 5"/>
            <p:cNvSpPr/>
            <p:nvPr/>
          </p:nvSpPr>
          <p:spPr>
            <a:xfrm>
              <a:off x="6506308" y="1672786"/>
              <a:ext cx="4994030" cy="2153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795474" y="2292399"/>
              <a:ext cx="914400" cy="9144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028449" y="25649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7909753" y="2258261"/>
              <a:ext cx="3286062" cy="1311199"/>
              <a:chOff x="7999040" y="2380266"/>
              <a:chExt cx="3286062" cy="1311199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7999040" y="2380266"/>
                <a:ext cx="1361892" cy="2225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999040" y="2709852"/>
                <a:ext cx="3286062" cy="98161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</a:t>
                </a:r>
                <a:r>
                  <a:rPr lang="en-GB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r>
                  <a:rPr lang="en-GB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 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</a:t>
                </a:r>
                <a:endParaRPr lang="en-GB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6862099" y="4035403"/>
            <a:ext cx="2538632" cy="2537036"/>
            <a:chOff x="6506309" y="3938954"/>
            <a:chExt cx="2407131" cy="2293034"/>
          </a:xfrm>
        </p:grpSpPr>
        <p:sp>
          <p:nvSpPr>
            <p:cNvPr id="7" name="Rectangle 6"/>
            <p:cNvSpPr/>
            <p:nvPr/>
          </p:nvSpPr>
          <p:spPr>
            <a:xfrm>
              <a:off x="6506309" y="3938954"/>
              <a:ext cx="2407131" cy="22930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6940770" y="4509710"/>
              <a:ext cx="1538207" cy="1020297"/>
              <a:chOff x="6940770" y="4543399"/>
              <a:chExt cx="1538207" cy="1020297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6943811" y="4543399"/>
                <a:ext cx="1532127" cy="2503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940770" y="4771590"/>
                <a:ext cx="1538207" cy="792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5695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2016</a:t>
                </a: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9529313" y="4035403"/>
            <a:ext cx="2599639" cy="2537036"/>
            <a:chOff x="9035362" y="3938954"/>
            <a:chExt cx="2464978" cy="2293034"/>
          </a:xfrm>
        </p:grpSpPr>
        <p:sp>
          <p:nvSpPr>
            <p:cNvPr id="8" name="Rectangle 7"/>
            <p:cNvSpPr/>
            <p:nvPr/>
          </p:nvSpPr>
          <p:spPr>
            <a:xfrm>
              <a:off x="9035362" y="3938954"/>
              <a:ext cx="2464978" cy="229303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9501788" y="4509710"/>
              <a:ext cx="1532127" cy="1020297"/>
              <a:chOff x="6943812" y="4543399"/>
              <a:chExt cx="1532127" cy="1020297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6943812" y="4543399"/>
                <a:ext cx="1532127" cy="2503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endParaRPr 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7017529" y="4771590"/>
                <a:ext cx="1384690" cy="79210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5695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65%</a:t>
                </a:r>
              </a:p>
            </p:txBody>
          </p:sp>
        </p:grpSp>
      </p:grpSp>
      <p:sp>
        <p:nvSpPr>
          <p:cNvPr id="23" name="Rectangle 22"/>
          <p:cNvSpPr/>
          <p:nvPr/>
        </p:nvSpPr>
        <p:spPr>
          <a:xfrm>
            <a:off x="695182" y="1528093"/>
            <a:ext cx="6038337" cy="504434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693" r="-569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11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/>
          <p:cNvGrpSpPr/>
          <p:nvPr/>
        </p:nvGrpSpPr>
        <p:grpSpPr>
          <a:xfrm>
            <a:off x="1686889" y="2353190"/>
            <a:ext cx="3383472" cy="2921863"/>
            <a:chOff x="647701" y="1282362"/>
            <a:chExt cx="2770687" cy="2392681"/>
          </a:xfrm>
        </p:grpSpPr>
        <p:grpSp>
          <p:nvGrpSpPr>
            <p:cNvPr id="97" name="Group 96"/>
            <p:cNvGrpSpPr/>
            <p:nvPr/>
          </p:nvGrpSpPr>
          <p:grpSpPr>
            <a:xfrm>
              <a:off x="647701" y="1845892"/>
              <a:ext cx="2770687" cy="1829151"/>
              <a:chOff x="647701" y="1845892"/>
              <a:chExt cx="2770687" cy="1829151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647701" y="2428011"/>
                <a:ext cx="1402260" cy="1247032"/>
                <a:chOff x="647704" y="2190750"/>
                <a:chExt cx="1028697" cy="1405890"/>
              </a:xfrm>
            </p:grpSpPr>
            <p:sp>
              <p:nvSpPr>
                <p:cNvPr id="4" name="Rectangle 3"/>
                <p:cNvSpPr/>
                <p:nvPr/>
              </p:nvSpPr>
              <p:spPr>
                <a:xfrm>
                  <a:off x="647704" y="2190750"/>
                  <a:ext cx="1028697" cy="914400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1215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" name="Down Arrow 4"/>
                <p:cNvSpPr/>
                <p:nvPr/>
              </p:nvSpPr>
              <p:spPr>
                <a:xfrm>
                  <a:off x="862697" y="3105150"/>
                  <a:ext cx="598711" cy="491490"/>
                </a:xfrm>
                <a:prstGeom prst="downArrow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1215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Freeform 35"/>
              <p:cNvSpPr/>
              <p:nvPr/>
            </p:nvSpPr>
            <p:spPr>
              <a:xfrm>
                <a:off x="647701" y="1845892"/>
                <a:ext cx="2770687" cy="582118"/>
              </a:xfrm>
              <a:custGeom>
                <a:avLst/>
                <a:gdLst>
                  <a:gd name="connsiteX0" fmla="*/ 0 w 1402260"/>
                  <a:gd name="connsiteY0" fmla="*/ 0 h 1108710"/>
                  <a:gd name="connsiteX1" fmla="*/ 1402260 w 1402260"/>
                  <a:gd name="connsiteY1" fmla="*/ 0 h 1108710"/>
                  <a:gd name="connsiteX2" fmla="*/ 1402260 w 1402260"/>
                  <a:gd name="connsiteY2" fmla="*/ 1108710 h 1108710"/>
                  <a:gd name="connsiteX3" fmla="*/ 0 w 1402260"/>
                  <a:gd name="connsiteY3" fmla="*/ 1108710 h 1108710"/>
                  <a:gd name="connsiteX4" fmla="*/ 0 w 1402260"/>
                  <a:gd name="connsiteY4" fmla="*/ 0 h 1108710"/>
                  <a:gd name="connsiteX0" fmla="*/ 0 w 2049962"/>
                  <a:gd name="connsiteY0" fmla="*/ 0 h 1108710"/>
                  <a:gd name="connsiteX1" fmla="*/ 2049962 w 2049962"/>
                  <a:gd name="connsiteY1" fmla="*/ 133350 h 1108710"/>
                  <a:gd name="connsiteX2" fmla="*/ 1402260 w 2049962"/>
                  <a:gd name="connsiteY2" fmla="*/ 1108710 h 1108710"/>
                  <a:gd name="connsiteX3" fmla="*/ 0 w 2049962"/>
                  <a:gd name="connsiteY3" fmla="*/ 1108710 h 1108710"/>
                  <a:gd name="connsiteX4" fmla="*/ 0 w 2049962"/>
                  <a:gd name="connsiteY4" fmla="*/ 0 h 1108710"/>
                  <a:gd name="connsiteX0" fmla="*/ 1600200 w 2049962"/>
                  <a:gd name="connsiteY0" fmla="*/ 0 h 975360"/>
                  <a:gd name="connsiteX1" fmla="*/ 2049962 w 2049962"/>
                  <a:gd name="connsiteY1" fmla="*/ 0 h 975360"/>
                  <a:gd name="connsiteX2" fmla="*/ 1402260 w 2049962"/>
                  <a:gd name="connsiteY2" fmla="*/ 975360 h 975360"/>
                  <a:gd name="connsiteX3" fmla="*/ 0 w 2049962"/>
                  <a:gd name="connsiteY3" fmla="*/ 975360 h 975360"/>
                  <a:gd name="connsiteX4" fmla="*/ 1600200 w 2049962"/>
                  <a:gd name="connsiteY4" fmla="*/ 0 h 975360"/>
                  <a:gd name="connsiteX0" fmla="*/ 1600200 w 2811962"/>
                  <a:gd name="connsiteY0" fmla="*/ 0 h 975360"/>
                  <a:gd name="connsiteX1" fmla="*/ 2811962 w 2811962"/>
                  <a:gd name="connsiteY1" fmla="*/ 0 h 975360"/>
                  <a:gd name="connsiteX2" fmla="*/ 1402260 w 2811962"/>
                  <a:gd name="connsiteY2" fmla="*/ 975360 h 975360"/>
                  <a:gd name="connsiteX3" fmla="*/ 0 w 2811962"/>
                  <a:gd name="connsiteY3" fmla="*/ 975360 h 975360"/>
                  <a:gd name="connsiteX4" fmla="*/ 1600200 w 2811962"/>
                  <a:gd name="connsiteY4" fmla="*/ 0 h 975360"/>
                  <a:gd name="connsiteX0" fmla="*/ 1600200 w 2770687"/>
                  <a:gd name="connsiteY0" fmla="*/ 4753 h 980113"/>
                  <a:gd name="connsiteX1" fmla="*/ 2770687 w 2770687"/>
                  <a:gd name="connsiteY1" fmla="*/ 0 h 980113"/>
                  <a:gd name="connsiteX2" fmla="*/ 1402260 w 2770687"/>
                  <a:gd name="connsiteY2" fmla="*/ 980113 h 980113"/>
                  <a:gd name="connsiteX3" fmla="*/ 0 w 2770687"/>
                  <a:gd name="connsiteY3" fmla="*/ 980113 h 980113"/>
                  <a:gd name="connsiteX4" fmla="*/ 1600200 w 2770687"/>
                  <a:gd name="connsiteY4" fmla="*/ 4753 h 980113"/>
                  <a:gd name="connsiteX0" fmla="*/ 2362200 w 2770687"/>
                  <a:gd name="connsiteY0" fmla="*/ 4753 h 980113"/>
                  <a:gd name="connsiteX1" fmla="*/ 2770687 w 2770687"/>
                  <a:gd name="connsiteY1" fmla="*/ 0 h 980113"/>
                  <a:gd name="connsiteX2" fmla="*/ 1402260 w 2770687"/>
                  <a:gd name="connsiteY2" fmla="*/ 980113 h 980113"/>
                  <a:gd name="connsiteX3" fmla="*/ 0 w 2770687"/>
                  <a:gd name="connsiteY3" fmla="*/ 980113 h 980113"/>
                  <a:gd name="connsiteX4" fmla="*/ 2362200 w 2770687"/>
                  <a:gd name="connsiteY4" fmla="*/ 4753 h 980113"/>
                  <a:gd name="connsiteX0" fmla="*/ 2319337 w 2770687"/>
                  <a:gd name="connsiteY0" fmla="*/ 4753 h 980113"/>
                  <a:gd name="connsiteX1" fmla="*/ 2770687 w 2770687"/>
                  <a:gd name="connsiteY1" fmla="*/ 0 h 980113"/>
                  <a:gd name="connsiteX2" fmla="*/ 1402260 w 2770687"/>
                  <a:gd name="connsiteY2" fmla="*/ 980113 h 980113"/>
                  <a:gd name="connsiteX3" fmla="*/ 0 w 2770687"/>
                  <a:gd name="connsiteY3" fmla="*/ 980113 h 980113"/>
                  <a:gd name="connsiteX4" fmla="*/ 2319337 w 2770687"/>
                  <a:gd name="connsiteY4" fmla="*/ 4753 h 980113"/>
                  <a:gd name="connsiteX0" fmla="*/ 2319337 w 2770687"/>
                  <a:gd name="connsiteY0" fmla="*/ 0 h 982490"/>
                  <a:gd name="connsiteX1" fmla="*/ 2770687 w 2770687"/>
                  <a:gd name="connsiteY1" fmla="*/ 2377 h 982490"/>
                  <a:gd name="connsiteX2" fmla="*/ 1402260 w 2770687"/>
                  <a:gd name="connsiteY2" fmla="*/ 982490 h 982490"/>
                  <a:gd name="connsiteX3" fmla="*/ 0 w 2770687"/>
                  <a:gd name="connsiteY3" fmla="*/ 982490 h 982490"/>
                  <a:gd name="connsiteX4" fmla="*/ 2319337 w 2770687"/>
                  <a:gd name="connsiteY4" fmla="*/ 0 h 98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0687" h="982490">
                    <a:moveTo>
                      <a:pt x="2319337" y="0"/>
                    </a:moveTo>
                    <a:lnTo>
                      <a:pt x="2770687" y="2377"/>
                    </a:lnTo>
                    <a:lnTo>
                      <a:pt x="1402260" y="982490"/>
                    </a:lnTo>
                    <a:lnTo>
                      <a:pt x="0" y="982490"/>
                    </a:lnTo>
                    <a:lnTo>
                      <a:pt x="231933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2965450" y="1282362"/>
              <a:ext cx="450577" cy="56775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46178" y="2353190"/>
            <a:ext cx="2266393" cy="2921863"/>
            <a:chOff x="2252141" y="1282362"/>
            <a:chExt cx="1855924" cy="2392681"/>
          </a:xfrm>
        </p:grpSpPr>
        <p:grpSp>
          <p:nvGrpSpPr>
            <p:cNvPr id="23" name="Group 22"/>
            <p:cNvGrpSpPr/>
            <p:nvPr/>
          </p:nvGrpSpPr>
          <p:grpSpPr>
            <a:xfrm>
              <a:off x="2252142" y="2428011"/>
              <a:ext cx="1402260" cy="1247032"/>
              <a:chOff x="647704" y="2190750"/>
              <a:chExt cx="1028697" cy="1405890"/>
            </a:xfrm>
            <a:solidFill>
              <a:schemeClr val="accent2"/>
            </a:solidFill>
          </p:grpSpPr>
          <p:sp>
            <p:nvSpPr>
              <p:cNvPr id="24" name="Rectangle 23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Down Arrow 24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2252141" y="1846597"/>
              <a:ext cx="1852591" cy="581414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" fmla="*/ 0 w 2049962"/>
                <a:gd name="connsiteY0" fmla="*/ 0 h 1108710"/>
                <a:gd name="connsiteX1" fmla="*/ 2049962 w 2049962"/>
                <a:gd name="connsiteY1" fmla="*/ 133350 h 1108710"/>
                <a:gd name="connsiteX2" fmla="*/ 1402260 w 2049962"/>
                <a:gd name="connsiteY2" fmla="*/ 1108710 h 1108710"/>
                <a:gd name="connsiteX3" fmla="*/ 0 w 2049962"/>
                <a:gd name="connsiteY3" fmla="*/ 1108710 h 1108710"/>
                <a:gd name="connsiteX4" fmla="*/ 0 w 2049962"/>
                <a:gd name="connsiteY4" fmla="*/ 0 h 1108710"/>
                <a:gd name="connsiteX0" fmla="*/ 16002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1600200 w 2049962"/>
                <a:gd name="connsiteY4" fmla="*/ 0 h 975360"/>
                <a:gd name="connsiteX0" fmla="*/ 6096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609600 w 2049962"/>
                <a:gd name="connsiteY4" fmla="*/ 0 h 975360"/>
                <a:gd name="connsiteX0" fmla="*/ 609600 w 1402260"/>
                <a:gd name="connsiteY0" fmla="*/ 0 h 975360"/>
                <a:gd name="connsiteX1" fmla="*/ 12117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609600 w 1402260"/>
                <a:gd name="connsiteY4" fmla="*/ 0 h 975360"/>
                <a:gd name="connsiteX0" fmla="*/ 609600 w 1402260"/>
                <a:gd name="connsiteY0" fmla="*/ 0 h 975360"/>
                <a:gd name="connsiteX1" fmla="*/ 10593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609600 w 1402260"/>
                <a:gd name="connsiteY4" fmla="*/ 0 h 975360"/>
                <a:gd name="connsiteX0" fmla="*/ 609600 w 1862116"/>
                <a:gd name="connsiteY0" fmla="*/ 15447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609600 w 1862116"/>
                <a:gd name="connsiteY4" fmla="*/ 15447 h 990807"/>
                <a:gd name="connsiteX0" fmla="*/ 1425575 w 1862116"/>
                <a:gd name="connsiteY0" fmla="*/ 5940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1425575 w 1862116"/>
                <a:gd name="connsiteY4" fmla="*/ 5940 h 990807"/>
                <a:gd name="connsiteX0" fmla="*/ 1408906 w 1862116"/>
                <a:gd name="connsiteY0" fmla="*/ 5940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1408906 w 1862116"/>
                <a:gd name="connsiteY4" fmla="*/ 5940 h 990807"/>
                <a:gd name="connsiteX0" fmla="*/ 1411287 w 1862116"/>
                <a:gd name="connsiteY0" fmla="*/ 16636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1411287 w 1862116"/>
                <a:gd name="connsiteY4" fmla="*/ 16636 h 990807"/>
                <a:gd name="connsiteX0" fmla="*/ 1411287 w 1852591"/>
                <a:gd name="connsiteY0" fmla="*/ 2376 h 976547"/>
                <a:gd name="connsiteX1" fmla="*/ 1852591 w 1852591"/>
                <a:gd name="connsiteY1" fmla="*/ 0 h 976547"/>
                <a:gd name="connsiteX2" fmla="*/ 1402260 w 1852591"/>
                <a:gd name="connsiteY2" fmla="*/ 976547 h 976547"/>
                <a:gd name="connsiteX3" fmla="*/ 0 w 1852591"/>
                <a:gd name="connsiteY3" fmla="*/ 976547 h 976547"/>
                <a:gd name="connsiteX4" fmla="*/ 1411287 w 1852591"/>
                <a:gd name="connsiteY4" fmla="*/ 2376 h 976547"/>
                <a:gd name="connsiteX0" fmla="*/ 1282699 w 1852591"/>
                <a:gd name="connsiteY0" fmla="*/ 0 h 1073989"/>
                <a:gd name="connsiteX1" fmla="*/ 1852591 w 1852591"/>
                <a:gd name="connsiteY1" fmla="*/ 97442 h 1073989"/>
                <a:gd name="connsiteX2" fmla="*/ 1402260 w 1852591"/>
                <a:gd name="connsiteY2" fmla="*/ 1073989 h 1073989"/>
                <a:gd name="connsiteX3" fmla="*/ 0 w 1852591"/>
                <a:gd name="connsiteY3" fmla="*/ 1073989 h 1073989"/>
                <a:gd name="connsiteX4" fmla="*/ 1282699 w 1852591"/>
                <a:gd name="connsiteY4" fmla="*/ 0 h 1073989"/>
                <a:gd name="connsiteX0" fmla="*/ 1411286 w 1852591"/>
                <a:gd name="connsiteY0" fmla="*/ 0 h 981302"/>
                <a:gd name="connsiteX1" fmla="*/ 1852591 w 1852591"/>
                <a:gd name="connsiteY1" fmla="*/ 4755 h 981302"/>
                <a:gd name="connsiteX2" fmla="*/ 1402260 w 1852591"/>
                <a:gd name="connsiteY2" fmla="*/ 981302 h 981302"/>
                <a:gd name="connsiteX3" fmla="*/ 0 w 1852591"/>
                <a:gd name="connsiteY3" fmla="*/ 981302 h 981302"/>
                <a:gd name="connsiteX4" fmla="*/ 1411286 w 1852591"/>
                <a:gd name="connsiteY4" fmla="*/ 0 h 98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591" h="981302">
                  <a:moveTo>
                    <a:pt x="1411286" y="0"/>
                  </a:moveTo>
                  <a:lnTo>
                    <a:pt x="1852591" y="4755"/>
                  </a:lnTo>
                  <a:lnTo>
                    <a:pt x="1402260" y="981302"/>
                  </a:lnTo>
                  <a:lnTo>
                    <a:pt x="0" y="981302"/>
                  </a:lnTo>
                  <a:lnTo>
                    <a:pt x="141128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657488" y="1282362"/>
              <a:ext cx="450577" cy="5635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605470" y="2353190"/>
            <a:ext cx="1712393" cy="2921863"/>
            <a:chOff x="3856583" y="1282362"/>
            <a:chExt cx="1402260" cy="2392681"/>
          </a:xfrm>
        </p:grpSpPr>
        <p:grpSp>
          <p:nvGrpSpPr>
            <p:cNvPr id="26" name="Group 25"/>
            <p:cNvGrpSpPr/>
            <p:nvPr/>
          </p:nvGrpSpPr>
          <p:grpSpPr>
            <a:xfrm>
              <a:off x="3856583" y="2428011"/>
              <a:ext cx="1402260" cy="1247032"/>
              <a:chOff x="647704" y="2190750"/>
              <a:chExt cx="1028697" cy="1405890"/>
            </a:xfrm>
            <a:solidFill>
              <a:schemeClr val="accent3"/>
            </a:solidFill>
          </p:grpSpPr>
          <p:sp>
            <p:nvSpPr>
              <p:cNvPr id="27" name="Rectangle 26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Down Arrow 27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2" name="Freeform 51"/>
            <p:cNvSpPr/>
            <p:nvPr/>
          </p:nvSpPr>
          <p:spPr>
            <a:xfrm>
              <a:off x="3856583" y="1848005"/>
              <a:ext cx="1402260" cy="580005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" fmla="*/ 0 w 2049962"/>
                <a:gd name="connsiteY0" fmla="*/ 0 h 1108710"/>
                <a:gd name="connsiteX1" fmla="*/ 2049962 w 2049962"/>
                <a:gd name="connsiteY1" fmla="*/ 133350 h 1108710"/>
                <a:gd name="connsiteX2" fmla="*/ 1402260 w 2049962"/>
                <a:gd name="connsiteY2" fmla="*/ 1108710 h 1108710"/>
                <a:gd name="connsiteX3" fmla="*/ 0 w 2049962"/>
                <a:gd name="connsiteY3" fmla="*/ 1108710 h 1108710"/>
                <a:gd name="connsiteX4" fmla="*/ 0 w 2049962"/>
                <a:gd name="connsiteY4" fmla="*/ 0 h 1108710"/>
                <a:gd name="connsiteX0" fmla="*/ 16002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1600200 w 2049962"/>
                <a:gd name="connsiteY4" fmla="*/ 0 h 975360"/>
                <a:gd name="connsiteX0" fmla="*/ 6096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609600 w 2049962"/>
                <a:gd name="connsiteY4" fmla="*/ 0 h 975360"/>
                <a:gd name="connsiteX0" fmla="*/ 609600 w 1402260"/>
                <a:gd name="connsiteY0" fmla="*/ 0 h 975360"/>
                <a:gd name="connsiteX1" fmla="*/ 12117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609600 w 1402260"/>
                <a:gd name="connsiteY4" fmla="*/ 0 h 975360"/>
                <a:gd name="connsiteX0" fmla="*/ 609600 w 1402260"/>
                <a:gd name="connsiteY0" fmla="*/ 0 h 975360"/>
                <a:gd name="connsiteX1" fmla="*/ 10593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609600 w 1402260"/>
                <a:gd name="connsiteY4" fmla="*/ 0 h 975360"/>
                <a:gd name="connsiteX0" fmla="*/ 457200 w 1402260"/>
                <a:gd name="connsiteY0" fmla="*/ 0 h 975360"/>
                <a:gd name="connsiteX1" fmla="*/ 10593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457200 w 1402260"/>
                <a:gd name="connsiteY4" fmla="*/ 0 h 975360"/>
                <a:gd name="connsiteX0" fmla="*/ 481012 w 1402260"/>
                <a:gd name="connsiteY0" fmla="*/ 0 h 975360"/>
                <a:gd name="connsiteX1" fmla="*/ 10593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481012 w 1402260"/>
                <a:gd name="connsiteY4" fmla="*/ 0 h 975360"/>
                <a:gd name="connsiteX0" fmla="*/ 481012 w 1402260"/>
                <a:gd name="connsiteY0" fmla="*/ 3565 h 978925"/>
                <a:gd name="connsiteX1" fmla="*/ 930775 w 1402260"/>
                <a:gd name="connsiteY1" fmla="*/ 0 h 978925"/>
                <a:gd name="connsiteX2" fmla="*/ 1402260 w 1402260"/>
                <a:gd name="connsiteY2" fmla="*/ 978925 h 978925"/>
                <a:gd name="connsiteX3" fmla="*/ 0 w 1402260"/>
                <a:gd name="connsiteY3" fmla="*/ 978925 h 978925"/>
                <a:gd name="connsiteX4" fmla="*/ 481012 w 1402260"/>
                <a:gd name="connsiteY4" fmla="*/ 3565 h 97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2260" h="978925">
                  <a:moveTo>
                    <a:pt x="481012" y="3565"/>
                  </a:moveTo>
                  <a:lnTo>
                    <a:pt x="930775" y="0"/>
                  </a:lnTo>
                  <a:lnTo>
                    <a:pt x="1402260" y="978925"/>
                  </a:lnTo>
                  <a:lnTo>
                    <a:pt x="0" y="978925"/>
                  </a:lnTo>
                  <a:lnTo>
                    <a:pt x="481012" y="35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337187" y="1282362"/>
              <a:ext cx="450577" cy="56775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1032" y="2353190"/>
            <a:ext cx="3383472" cy="2921863"/>
            <a:chOff x="5703637" y="1282362"/>
            <a:chExt cx="2770687" cy="2392681"/>
          </a:xfrm>
        </p:grpSpPr>
        <p:grpSp>
          <p:nvGrpSpPr>
            <p:cNvPr id="77" name="Group 62"/>
            <p:cNvGrpSpPr/>
            <p:nvPr/>
          </p:nvGrpSpPr>
          <p:grpSpPr>
            <a:xfrm flipH="1">
              <a:off x="7072064" y="2428011"/>
              <a:ext cx="1402260" cy="1247032"/>
              <a:chOff x="647704" y="2190750"/>
              <a:chExt cx="1028697" cy="1405890"/>
            </a:xfrm>
            <a:solidFill>
              <a:schemeClr val="accent5"/>
            </a:solidFill>
          </p:grpSpPr>
          <p:sp>
            <p:nvSpPr>
              <p:cNvPr id="84" name="Rectangle 83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Down Arrow 84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0" name="Freeform 79"/>
            <p:cNvSpPr/>
            <p:nvPr/>
          </p:nvSpPr>
          <p:spPr>
            <a:xfrm flipH="1">
              <a:off x="5703637" y="1845892"/>
              <a:ext cx="2770687" cy="582118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" fmla="*/ 0 w 2049962"/>
                <a:gd name="connsiteY0" fmla="*/ 0 h 1108710"/>
                <a:gd name="connsiteX1" fmla="*/ 2049962 w 2049962"/>
                <a:gd name="connsiteY1" fmla="*/ 133350 h 1108710"/>
                <a:gd name="connsiteX2" fmla="*/ 1402260 w 2049962"/>
                <a:gd name="connsiteY2" fmla="*/ 1108710 h 1108710"/>
                <a:gd name="connsiteX3" fmla="*/ 0 w 2049962"/>
                <a:gd name="connsiteY3" fmla="*/ 1108710 h 1108710"/>
                <a:gd name="connsiteX4" fmla="*/ 0 w 2049962"/>
                <a:gd name="connsiteY4" fmla="*/ 0 h 1108710"/>
                <a:gd name="connsiteX0" fmla="*/ 16002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1600200 w 2049962"/>
                <a:gd name="connsiteY4" fmla="*/ 0 h 975360"/>
                <a:gd name="connsiteX0" fmla="*/ 1600200 w 2811962"/>
                <a:gd name="connsiteY0" fmla="*/ 0 h 975360"/>
                <a:gd name="connsiteX1" fmla="*/ 2811962 w 2811962"/>
                <a:gd name="connsiteY1" fmla="*/ 0 h 975360"/>
                <a:gd name="connsiteX2" fmla="*/ 1402260 w 2811962"/>
                <a:gd name="connsiteY2" fmla="*/ 975360 h 975360"/>
                <a:gd name="connsiteX3" fmla="*/ 0 w 2811962"/>
                <a:gd name="connsiteY3" fmla="*/ 975360 h 975360"/>
                <a:gd name="connsiteX4" fmla="*/ 1600200 w 2811962"/>
                <a:gd name="connsiteY4" fmla="*/ 0 h 975360"/>
                <a:gd name="connsiteX0" fmla="*/ 1600200 w 2770687"/>
                <a:gd name="connsiteY0" fmla="*/ 4753 h 980113"/>
                <a:gd name="connsiteX1" fmla="*/ 2770687 w 2770687"/>
                <a:gd name="connsiteY1" fmla="*/ 0 h 980113"/>
                <a:gd name="connsiteX2" fmla="*/ 1402260 w 2770687"/>
                <a:gd name="connsiteY2" fmla="*/ 980113 h 980113"/>
                <a:gd name="connsiteX3" fmla="*/ 0 w 2770687"/>
                <a:gd name="connsiteY3" fmla="*/ 980113 h 980113"/>
                <a:gd name="connsiteX4" fmla="*/ 1600200 w 2770687"/>
                <a:gd name="connsiteY4" fmla="*/ 4753 h 980113"/>
                <a:gd name="connsiteX0" fmla="*/ 2362200 w 2770687"/>
                <a:gd name="connsiteY0" fmla="*/ 4753 h 980113"/>
                <a:gd name="connsiteX1" fmla="*/ 2770687 w 2770687"/>
                <a:gd name="connsiteY1" fmla="*/ 0 h 980113"/>
                <a:gd name="connsiteX2" fmla="*/ 1402260 w 2770687"/>
                <a:gd name="connsiteY2" fmla="*/ 980113 h 980113"/>
                <a:gd name="connsiteX3" fmla="*/ 0 w 2770687"/>
                <a:gd name="connsiteY3" fmla="*/ 980113 h 980113"/>
                <a:gd name="connsiteX4" fmla="*/ 2362200 w 2770687"/>
                <a:gd name="connsiteY4" fmla="*/ 4753 h 980113"/>
                <a:gd name="connsiteX0" fmla="*/ 2319337 w 2770687"/>
                <a:gd name="connsiteY0" fmla="*/ 4753 h 980113"/>
                <a:gd name="connsiteX1" fmla="*/ 2770687 w 2770687"/>
                <a:gd name="connsiteY1" fmla="*/ 0 h 980113"/>
                <a:gd name="connsiteX2" fmla="*/ 1402260 w 2770687"/>
                <a:gd name="connsiteY2" fmla="*/ 980113 h 980113"/>
                <a:gd name="connsiteX3" fmla="*/ 0 w 2770687"/>
                <a:gd name="connsiteY3" fmla="*/ 980113 h 980113"/>
                <a:gd name="connsiteX4" fmla="*/ 2319337 w 2770687"/>
                <a:gd name="connsiteY4" fmla="*/ 4753 h 980113"/>
                <a:gd name="connsiteX0" fmla="*/ 2319337 w 2770687"/>
                <a:gd name="connsiteY0" fmla="*/ 0 h 982490"/>
                <a:gd name="connsiteX1" fmla="*/ 2770687 w 2770687"/>
                <a:gd name="connsiteY1" fmla="*/ 2377 h 982490"/>
                <a:gd name="connsiteX2" fmla="*/ 1402260 w 2770687"/>
                <a:gd name="connsiteY2" fmla="*/ 982490 h 982490"/>
                <a:gd name="connsiteX3" fmla="*/ 0 w 2770687"/>
                <a:gd name="connsiteY3" fmla="*/ 982490 h 982490"/>
                <a:gd name="connsiteX4" fmla="*/ 2319337 w 2770687"/>
                <a:gd name="connsiteY4" fmla="*/ 0 h 982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0687" h="982490">
                  <a:moveTo>
                    <a:pt x="2319337" y="0"/>
                  </a:moveTo>
                  <a:lnTo>
                    <a:pt x="2770687" y="2377"/>
                  </a:lnTo>
                  <a:lnTo>
                    <a:pt x="1402260" y="982490"/>
                  </a:lnTo>
                  <a:lnTo>
                    <a:pt x="0" y="982490"/>
                  </a:lnTo>
                  <a:lnTo>
                    <a:pt x="2319337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 flipH="1">
              <a:off x="5705998" y="1282362"/>
              <a:ext cx="450577" cy="56775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05</a:t>
              </a: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018820" y="2353190"/>
            <a:ext cx="2266393" cy="2921863"/>
            <a:chOff x="5013960" y="1282362"/>
            <a:chExt cx="1855924" cy="2392681"/>
          </a:xfrm>
        </p:grpSpPr>
        <p:grpSp>
          <p:nvGrpSpPr>
            <p:cNvPr id="78" name="Group 63"/>
            <p:cNvGrpSpPr/>
            <p:nvPr/>
          </p:nvGrpSpPr>
          <p:grpSpPr>
            <a:xfrm flipH="1">
              <a:off x="5467623" y="2428011"/>
              <a:ext cx="1402260" cy="1247032"/>
              <a:chOff x="647704" y="2190750"/>
              <a:chExt cx="1028697" cy="1405890"/>
            </a:xfrm>
            <a:solidFill>
              <a:schemeClr val="accent4"/>
            </a:solidFill>
          </p:grpSpPr>
          <p:sp>
            <p:nvSpPr>
              <p:cNvPr id="82" name="Rectangle 81"/>
              <p:cNvSpPr/>
              <p:nvPr/>
            </p:nvSpPr>
            <p:spPr>
              <a:xfrm>
                <a:off x="647704" y="2190750"/>
                <a:ext cx="1028697" cy="914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Down Arrow 82"/>
              <p:cNvSpPr/>
              <p:nvPr/>
            </p:nvSpPr>
            <p:spPr>
              <a:xfrm>
                <a:off x="862697" y="3105150"/>
                <a:ext cx="598711" cy="491490"/>
              </a:xfrm>
              <a:prstGeom prst="down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21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Freeform 74"/>
            <p:cNvSpPr/>
            <p:nvPr/>
          </p:nvSpPr>
          <p:spPr>
            <a:xfrm flipH="1">
              <a:off x="5017293" y="1846597"/>
              <a:ext cx="1852591" cy="581414"/>
            </a:xfrm>
            <a:custGeom>
              <a:avLst/>
              <a:gdLst>
                <a:gd name="connsiteX0" fmla="*/ 0 w 1402260"/>
                <a:gd name="connsiteY0" fmla="*/ 0 h 1108710"/>
                <a:gd name="connsiteX1" fmla="*/ 1402260 w 1402260"/>
                <a:gd name="connsiteY1" fmla="*/ 0 h 1108710"/>
                <a:gd name="connsiteX2" fmla="*/ 1402260 w 1402260"/>
                <a:gd name="connsiteY2" fmla="*/ 1108710 h 1108710"/>
                <a:gd name="connsiteX3" fmla="*/ 0 w 1402260"/>
                <a:gd name="connsiteY3" fmla="*/ 1108710 h 1108710"/>
                <a:gd name="connsiteX4" fmla="*/ 0 w 1402260"/>
                <a:gd name="connsiteY4" fmla="*/ 0 h 1108710"/>
                <a:gd name="connsiteX0" fmla="*/ 0 w 2049962"/>
                <a:gd name="connsiteY0" fmla="*/ 0 h 1108710"/>
                <a:gd name="connsiteX1" fmla="*/ 2049962 w 2049962"/>
                <a:gd name="connsiteY1" fmla="*/ 133350 h 1108710"/>
                <a:gd name="connsiteX2" fmla="*/ 1402260 w 2049962"/>
                <a:gd name="connsiteY2" fmla="*/ 1108710 h 1108710"/>
                <a:gd name="connsiteX3" fmla="*/ 0 w 2049962"/>
                <a:gd name="connsiteY3" fmla="*/ 1108710 h 1108710"/>
                <a:gd name="connsiteX4" fmla="*/ 0 w 2049962"/>
                <a:gd name="connsiteY4" fmla="*/ 0 h 1108710"/>
                <a:gd name="connsiteX0" fmla="*/ 16002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1600200 w 2049962"/>
                <a:gd name="connsiteY4" fmla="*/ 0 h 975360"/>
                <a:gd name="connsiteX0" fmla="*/ 609600 w 2049962"/>
                <a:gd name="connsiteY0" fmla="*/ 0 h 975360"/>
                <a:gd name="connsiteX1" fmla="*/ 2049962 w 2049962"/>
                <a:gd name="connsiteY1" fmla="*/ 0 h 975360"/>
                <a:gd name="connsiteX2" fmla="*/ 1402260 w 2049962"/>
                <a:gd name="connsiteY2" fmla="*/ 975360 h 975360"/>
                <a:gd name="connsiteX3" fmla="*/ 0 w 2049962"/>
                <a:gd name="connsiteY3" fmla="*/ 975360 h 975360"/>
                <a:gd name="connsiteX4" fmla="*/ 609600 w 2049962"/>
                <a:gd name="connsiteY4" fmla="*/ 0 h 975360"/>
                <a:gd name="connsiteX0" fmla="*/ 609600 w 1402260"/>
                <a:gd name="connsiteY0" fmla="*/ 0 h 975360"/>
                <a:gd name="connsiteX1" fmla="*/ 12117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609600 w 1402260"/>
                <a:gd name="connsiteY4" fmla="*/ 0 h 975360"/>
                <a:gd name="connsiteX0" fmla="*/ 609600 w 1402260"/>
                <a:gd name="connsiteY0" fmla="*/ 0 h 975360"/>
                <a:gd name="connsiteX1" fmla="*/ 1059362 w 1402260"/>
                <a:gd name="connsiteY1" fmla="*/ 0 h 975360"/>
                <a:gd name="connsiteX2" fmla="*/ 1402260 w 1402260"/>
                <a:gd name="connsiteY2" fmla="*/ 975360 h 975360"/>
                <a:gd name="connsiteX3" fmla="*/ 0 w 1402260"/>
                <a:gd name="connsiteY3" fmla="*/ 975360 h 975360"/>
                <a:gd name="connsiteX4" fmla="*/ 609600 w 1402260"/>
                <a:gd name="connsiteY4" fmla="*/ 0 h 975360"/>
                <a:gd name="connsiteX0" fmla="*/ 609600 w 1862116"/>
                <a:gd name="connsiteY0" fmla="*/ 15447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609600 w 1862116"/>
                <a:gd name="connsiteY4" fmla="*/ 15447 h 990807"/>
                <a:gd name="connsiteX0" fmla="*/ 1425575 w 1862116"/>
                <a:gd name="connsiteY0" fmla="*/ 5940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1425575 w 1862116"/>
                <a:gd name="connsiteY4" fmla="*/ 5940 h 990807"/>
                <a:gd name="connsiteX0" fmla="*/ 1408906 w 1862116"/>
                <a:gd name="connsiteY0" fmla="*/ 5940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1408906 w 1862116"/>
                <a:gd name="connsiteY4" fmla="*/ 5940 h 990807"/>
                <a:gd name="connsiteX0" fmla="*/ 1411287 w 1862116"/>
                <a:gd name="connsiteY0" fmla="*/ 16636 h 990807"/>
                <a:gd name="connsiteX1" fmla="*/ 1862116 w 1862116"/>
                <a:gd name="connsiteY1" fmla="*/ 0 h 990807"/>
                <a:gd name="connsiteX2" fmla="*/ 1402260 w 1862116"/>
                <a:gd name="connsiteY2" fmla="*/ 990807 h 990807"/>
                <a:gd name="connsiteX3" fmla="*/ 0 w 1862116"/>
                <a:gd name="connsiteY3" fmla="*/ 990807 h 990807"/>
                <a:gd name="connsiteX4" fmla="*/ 1411287 w 1862116"/>
                <a:gd name="connsiteY4" fmla="*/ 16636 h 990807"/>
                <a:gd name="connsiteX0" fmla="*/ 1411287 w 1852591"/>
                <a:gd name="connsiteY0" fmla="*/ 2376 h 976547"/>
                <a:gd name="connsiteX1" fmla="*/ 1852591 w 1852591"/>
                <a:gd name="connsiteY1" fmla="*/ 0 h 976547"/>
                <a:gd name="connsiteX2" fmla="*/ 1402260 w 1852591"/>
                <a:gd name="connsiteY2" fmla="*/ 976547 h 976547"/>
                <a:gd name="connsiteX3" fmla="*/ 0 w 1852591"/>
                <a:gd name="connsiteY3" fmla="*/ 976547 h 976547"/>
                <a:gd name="connsiteX4" fmla="*/ 1411287 w 1852591"/>
                <a:gd name="connsiteY4" fmla="*/ 2376 h 976547"/>
                <a:gd name="connsiteX0" fmla="*/ 1282699 w 1852591"/>
                <a:gd name="connsiteY0" fmla="*/ 0 h 1073989"/>
                <a:gd name="connsiteX1" fmla="*/ 1852591 w 1852591"/>
                <a:gd name="connsiteY1" fmla="*/ 97442 h 1073989"/>
                <a:gd name="connsiteX2" fmla="*/ 1402260 w 1852591"/>
                <a:gd name="connsiteY2" fmla="*/ 1073989 h 1073989"/>
                <a:gd name="connsiteX3" fmla="*/ 0 w 1852591"/>
                <a:gd name="connsiteY3" fmla="*/ 1073989 h 1073989"/>
                <a:gd name="connsiteX4" fmla="*/ 1282699 w 1852591"/>
                <a:gd name="connsiteY4" fmla="*/ 0 h 1073989"/>
                <a:gd name="connsiteX0" fmla="*/ 1411286 w 1852591"/>
                <a:gd name="connsiteY0" fmla="*/ 0 h 981302"/>
                <a:gd name="connsiteX1" fmla="*/ 1852591 w 1852591"/>
                <a:gd name="connsiteY1" fmla="*/ 4755 h 981302"/>
                <a:gd name="connsiteX2" fmla="*/ 1402260 w 1852591"/>
                <a:gd name="connsiteY2" fmla="*/ 981302 h 981302"/>
                <a:gd name="connsiteX3" fmla="*/ 0 w 1852591"/>
                <a:gd name="connsiteY3" fmla="*/ 981302 h 981302"/>
                <a:gd name="connsiteX4" fmla="*/ 1411286 w 1852591"/>
                <a:gd name="connsiteY4" fmla="*/ 0 h 981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591" h="981302">
                  <a:moveTo>
                    <a:pt x="1411286" y="0"/>
                  </a:moveTo>
                  <a:lnTo>
                    <a:pt x="1852591" y="4755"/>
                  </a:lnTo>
                  <a:lnTo>
                    <a:pt x="1402260" y="981302"/>
                  </a:lnTo>
                  <a:lnTo>
                    <a:pt x="0" y="981302"/>
                  </a:lnTo>
                  <a:lnTo>
                    <a:pt x="141128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 flipH="1">
              <a:off x="5013960" y="1282362"/>
              <a:ext cx="450577" cy="56775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sp>
        <p:nvSpPr>
          <p:cNvPr id="87" name="Freeform 144"/>
          <p:cNvSpPr>
            <a:spLocks noEditPoints="1"/>
          </p:cNvSpPr>
          <p:nvPr/>
        </p:nvSpPr>
        <p:spPr bwMode="auto">
          <a:xfrm>
            <a:off x="2276963" y="4022405"/>
            <a:ext cx="532245" cy="46156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145"/>
          <p:cNvSpPr>
            <a:spLocks/>
          </p:cNvSpPr>
          <p:nvPr/>
        </p:nvSpPr>
        <p:spPr bwMode="auto">
          <a:xfrm>
            <a:off x="4215462" y="4005773"/>
            <a:ext cx="573829" cy="494824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113"/>
          <p:cNvSpPr>
            <a:spLocks noEditPoints="1"/>
          </p:cNvSpPr>
          <p:nvPr/>
        </p:nvSpPr>
        <p:spPr bwMode="auto">
          <a:xfrm>
            <a:off x="6172673" y="4026565"/>
            <a:ext cx="577988" cy="453241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55"/>
          <p:cNvSpPr>
            <a:spLocks noEditPoints="1"/>
          </p:cNvSpPr>
          <p:nvPr/>
        </p:nvSpPr>
        <p:spPr bwMode="auto">
          <a:xfrm>
            <a:off x="8133785" y="4032801"/>
            <a:ext cx="590461" cy="440768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05"/>
          <p:cNvSpPr>
            <a:spLocks noEditPoints="1"/>
          </p:cNvSpPr>
          <p:nvPr/>
        </p:nvSpPr>
        <p:spPr bwMode="auto">
          <a:xfrm>
            <a:off x="10101391" y="3970430"/>
            <a:ext cx="573829" cy="565511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Text Placeholder 3"/>
          <p:cNvSpPr txBox="1">
            <a:spLocks/>
          </p:cNvSpPr>
          <p:nvPr/>
        </p:nvSpPr>
        <p:spPr>
          <a:xfrm>
            <a:off x="1676577" y="5368106"/>
            <a:ext cx="1761484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3632835" y="5368106"/>
            <a:ext cx="1761484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 Placeholder 3"/>
          <p:cNvSpPr txBox="1">
            <a:spLocks/>
          </p:cNvSpPr>
          <p:nvPr/>
        </p:nvSpPr>
        <p:spPr>
          <a:xfrm>
            <a:off x="5589092" y="5368106"/>
            <a:ext cx="1761484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"/>
          <p:cNvSpPr txBox="1">
            <a:spLocks/>
          </p:cNvSpPr>
          <p:nvPr/>
        </p:nvSpPr>
        <p:spPr>
          <a:xfrm>
            <a:off x="7545348" y="5368106"/>
            <a:ext cx="1761484" cy="57823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 Placeholder 3"/>
          <p:cNvSpPr txBox="1">
            <a:spLocks/>
          </p:cNvSpPr>
          <p:nvPr/>
        </p:nvSpPr>
        <p:spPr>
          <a:xfrm>
            <a:off x="9501602" y="5368106"/>
            <a:ext cx="1761484" cy="5909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82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2" grpId="0"/>
      <p:bldP spid="93" grpId="0"/>
      <p:bldP spid="94" grpId="0"/>
      <p:bldP spid="95" grpId="0"/>
      <p:bldP spid="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353" y="952028"/>
            <a:ext cx="6424077" cy="628062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409" r="-6257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6727" y="1203871"/>
            <a:ext cx="12262023" cy="2478848"/>
          </a:xfrm>
          <a:prstGeom prst="rect">
            <a:avLst/>
          </a:prstGeom>
          <a:solidFill>
            <a:schemeClr val="accent3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8"/>
          <p:cNvGrpSpPr/>
          <p:nvPr/>
        </p:nvGrpSpPr>
        <p:grpSpPr>
          <a:xfrm>
            <a:off x="6988205" y="1709689"/>
            <a:ext cx="4670401" cy="1506242"/>
            <a:chOff x="7819174" y="794593"/>
            <a:chExt cx="4428476" cy="1428218"/>
          </a:xfrm>
        </p:grpSpPr>
        <p:sp>
          <p:nvSpPr>
            <p:cNvPr id="4" name="TextBox 3"/>
            <p:cNvSpPr txBox="1"/>
            <p:nvPr/>
          </p:nvSpPr>
          <p:spPr>
            <a:xfrm>
              <a:off x="7819174" y="794593"/>
              <a:ext cx="2431949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直接复制你的内容到此</a:t>
              </a:r>
              <a:endParaRPr 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ooter Placeholder 2"/>
            <p:cNvSpPr txBox="1">
              <a:spLocks/>
            </p:cNvSpPr>
            <p:nvPr/>
          </p:nvSpPr>
          <p:spPr>
            <a:xfrm>
              <a:off x="7839098" y="1172210"/>
              <a:ext cx="4408552" cy="10506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988204" y="4129702"/>
            <a:ext cx="4670400" cy="251326"/>
            <a:chOff x="6625882" y="3545058"/>
            <a:chExt cx="4428474" cy="196948"/>
          </a:xfrm>
        </p:grpSpPr>
        <p:sp>
          <p:nvSpPr>
            <p:cNvPr id="7" name="Rectangle 6"/>
            <p:cNvSpPr/>
            <p:nvPr/>
          </p:nvSpPr>
          <p:spPr>
            <a:xfrm>
              <a:off x="6625882" y="3545058"/>
              <a:ext cx="4428474" cy="1969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625882" y="3545058"/>
              <a:ext cx="2227606" cy="1969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986637" y="3816069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86637" y="4627197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86637" y="5438324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86637" y="6249451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6988204" y="4936294"/>
            <a:ext cx="4670401" cy="251326"/>
            <a:chOff x="6625881" y="4239620"/>
            <a:chExt cx="4428475" cy="196948"/>
          </a:xfrm>
        </p:grpSpPr>
        <p:sp>
          <p:nvSpPr>
            <p:cNvPr id="23" name="Rectangle 22"/>
            <p:cNvSpPr/>
            <p:nvPr/>
          </p:nvSpPr>
          <p:spPr>
            <a:xfrm>
              <a:off x="6625882" y="4239620"/>
              <a:ext cx="4428474" cy="1969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625881" y="4239620"/>
              <a:ext cx="3451569" cy="1969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988204" y="5738116"/>
            <a:ext cx="4670400" cy="251326"/>
            <a:chOff x="6625882" y="4999908"/>
            <a:chExt cx="4428474" cy="196948"/>
          </a:xfrm>
        </p:grpSpPr>
        <p:sp>
          <p:nvSpPr>
            <p:cNvPr id="25" name="Rectangle 24"/>
            <p:cNvSpPr/>
            <p:nvPr/>
          </p:nvSpPr>
          <p:spPr>
            <a:xfrm>
              <a:off x="6625882" y="4999908"/>
              <a:ext cx="4428474" cy="1969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625883" y="4999908"/>
              <a:ext cx="3109788" cy="1969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88204" y="6558548"/>
            <a:ext cx="4670400" cy="251326"/>
            <a:chOff x="6625882" y="5777842"/>
            <a:chExt cx="4428474" cy="196948"/>
          </a:xfrm>
        </p:grpSpPr>
        <p:sp>
          <p:nvSpPr>
            <p:cNvPr id="27" name="Rectangle 26"/>
            <p:cNvSpPr/>
            <p:nvPr/>
          </p:nvSpPr>
          <p:spPr>
            <a:xfrm>
              <a:off x="6625882" y="5777842"/>
              <a:ext cx="4428474" cy="1969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625882" y="5777842"/>
              <a:ext cx="4246906" cy="1969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8721023" y="4093068"/>
            <a:ext cx="564578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76" b="1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987921" y="4899660"/>
            <a:ext cx="564578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76" b="1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707961" y="5706253"/>
            <a:ext cx="564578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76" b="1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837656" y="6523401"/>
            <a:ext cx="564578" cy="319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76" b="1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sp>
        <p:nvSpPr>
          <p:cNvPr id="38" name="TextBox 39"/>
          <p:cNvSpPr txBox="1"/>
          <p:nvPr/>
        </p:nvSpPr>
        <p:spPr>
          <a:xfrm>
            <a:off x="956767" y="1599591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51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" grpId="0" animBg="1"/>
      <p:bldP spid="17" grpId="0"/>
      <p:bldP spid="18" grpId="0"/>
      <p:bldP spid="19" grpId="0"/>
      <p:bldP spid="20" grpId="0"/>
      <p:bldP spid="33" grpId="0"/>
      <p:bldP spid="34" grpId="0"/>
      <p:bldP spid="35" grpId="0"/>
      <p:bldP spid="36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34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1213433" y="2365959"/>
            <a:ext cx="3077903" cy="176939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498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1102828" y="4221916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383722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3"/>
            </p:custDataLst>
          </p:nvPr>
        </p:nvSpPr>
        <p:spPr>
          <a:xfrm>
            <a:off x="8448802" y="2222416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4"/>
            </p:custDataLst>
          </p:nvPr>
        </p:nvSpPr>
        <p:spPr>
          <a:xfrm>
            <a:off x="9023432" y="216191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2"/>
          <p:cNvSpPr/>
          <p:nvPr>
            <p:custDataLst>
              <p:tags r:id="rId5"/>
            </p:custDataLst>
          </p:nvPr>
        </p:nvSpPr>
        <p:spPr>
          <a:xfrm>
            <a:off x="7938798" y="3115756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" name="MH_Entry_2"/>
          <p:cNvSpPr/>
          <p:nvPr>
            <p:custDataLst>
              <p:tags r:id="rId6"/>
            </p:custDataLst>
          </p:nvPr>
        </p:nvSpPr>
        <p:spPr>
          <a:xfrm>
            <a:off x="8497945" y="305525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Number_3"/>
          <p:cNvSpPr/>
          <p:nvPr>
            <p:custDataLst>
              <p:tags r:id="rId7"/>
            </p:custDataLst>
          </p:nvPr>
        </p:nvSpPr>
        <p:spPr>
          <a:xfrm>
            <a:off x="7428792" y="4009096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2" name="MH_Entry_3"/>
          <p:cNvSpPr/>
          <p:nvPr>
            <p:custDataLst>
              <p:tags r:id="rId8"/>
            </p:custDataLst>
          </p:nvPr>
        </p:nvSpPr>
        <p:spPr>
          <a:xfrm>
            <a:off x="7972458" y="394859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Number_4"/>
          <p:cNvSpPr/>
          <p:nvPr>
            <p:custDataLst>
              <p:tags r:id="rId9"/>
            </p:custDataLst>
          </p:nvPr>
        </p:nvSpPr>
        <p:spPr>
          <a:xfrm>
            <a:off x="6918786" y="4902435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4" name="MH_Entry_4"/>
          <p:cNvSpPr/>
          <p:nvPr>
            <p:custDataLst>
              <p:tags r:id="rId10"/>
            </p:custDataLst>
          </p:nvPr>
        </p:nvSpPr>
        <p:spPr>
          <a:xfrm>
            <a:off x="7446970" y="4841937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61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3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8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0" grpId="0" animBg="1"/>
      <p:bldP spid="11" grpId="0" animBg="1"/>
      <p:bldP spid="12" grpId="0"/>
      <p:bldP spid="17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4239" y="1024037"/>
            <a:ext cx="11990272" cy="597463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Rectangle 30"/>
          <p:cNvSpPr/>
          <p:nvPr/>
        </p:nvSpPr>
        <p:spPr>
          <a:xfrm>
            <a:off x="4629175" y="1312069"/>
            <a:ext cx="8229222" cy="3838151"/>
          </a:xfrm>
          <a:prstGeom prst="rect">
            <a:avLst/>
          </a:prstGeom>
          <a:blipFill dpi="0" rotWithShape="1">
            <a:blip r:embed="rId3"/>
            <a:srcRect/>
            <a:stretch>
              <a:fillRect t="-1876" b="-419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56767" y="2320181"/>
            <a:ext cx="3238522" cy="2697695"/>
            <a:chOff x="787791" y="5598942"/>
            <a:chExt cx="3070767" cy="2557956"/>
          </a:xfrm>
        </p:grpSpPr>
        <p:sp>
          <p:nvSpPr>
            <p:cNvPr id="19" name="TextBox 18"/>
            <p:cNvSpPr txBox="1"/>
            <p:nvPr/>
          </p:nvSpPr>
          <p:spPr>
            <a:xfrm>
              <a:off x="787791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87791" y="6076487"/>
              <a:ext cx="3070767" cy="208041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416737" y="5371210"/>
            <a:ext cx="2383683" cy="1267427"/>
            <a:chOff x="787791" y="5598942"/>
            <a:chExt cx="2260209" cy="1201774"/>
          </a:xfrm>
        </p:grpSpPr>
        <p:sp>
          <p:nvSpPr>
            <p:cNvPr id="23" name="TextBox 22"/>
            <p:cNvSpPr txBox="1"/>
            <p:nvPr/>
          </p:nvSpPr>
          <p:spPr>
            <a:xfrm>
              <a:off x="994456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87791" y="6100315"/>
              <a:ext cx="2260209" cy="7004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949655" y="5371210"/>
            <a:ext cx="2383683" cy="1267427"/>
            <a:chOff x="787791" y="5598942"/>
            <a:chExt cx="2260209" cy="1201774"/>
          </a:xfrm>
        </p:grpSpPr>
        <p:sp>
          <p:nvSpPr>
            <p:cNvPr id="26" name="TextBox 25"/>
            <p:cNvSpPr txBox="1"/>
            <p:nvPr/>
          </p:nvSpPr>
          <p:spPr>
            <a:xfrm>
              <a:off x="999075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87791" y="6100315"/>
              <a:ext cx="2260209" cy="7004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3" dirty="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49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96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06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805693" y="2045387"/>
            <a:ext cx="2501285" cy="250128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47" r="-2504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735874" y="2045387"/>
            <a:ext cx="2501285" cy="250128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66" r="-166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621591" y="2045387"/>
            <a:ext cx="2501285" cy="2501285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543" r="-2554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507309" y="2045386"/>
            <a:ext cx="2501285" cy="2501285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34" r="-250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626907" y="2009670"/>
            <a:ext cx="724534" cy="724534"/>
            <a:chOff x="2490499" y="1905569"/>
            <a:chExt cx="687003" cy="687003"/>
          </a:xfrm>
        </p:grpSpPr>
        <p:sp>
          <p:nvSpPr>
            <p:cNvPr id="10" name="Oval 9"/>
            <p:cNvSpPr/>
            <p:nvPr/>
          </p:nvSpPr>
          <p:spPr>
            <a:xfrm>
              <a:off x="2490499" y="1905569"/>
              <a:ext cx="687003" cy="6870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2661299" y="2098314"/>
              <a:ext cx="345401" cy="301511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398343" y="2009670"/>
            <a:ext cx="724534" cy="724534"/>
            <a:chOff x="7962975" y="1905569"/>
            <a:chExt cx="687003" cy="687003"/>
          </a:xfrm>
        </p:grpSpPr>
        <p:sp>
          <p:nvSpPr>
            <p:cNvPr id="12" name="Oval 11"/>
            <p:cNvSpPr/>
            <p:nvPr/>
          </p:nvSpPr>
          <p:spPr>
            <a:xfrm>
              <a:off x="7962975" y="1905569"/>
              <a:ext cx="687003" cy="6870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8117554" y="2067781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512625" y="2009670"/>
            <a:ext cx="724534" cy="724534"/>
            <a:chOff x="5226737" y="1905569"/>
            <a:chExt cx="687003" cy="687003"/>
          </a:xfrm>
        </p:grpSpPr>
        <p:sp>
          <p:nvSpPr>
            <p:cNvPr id="11" name="Oval 10"/>
            <p:cNvSpPr/>
            <p:nvPr/>
          </p:nvSpPr>
          <p:spPr>
            <a:xfrm>
              <a:off x="5226737" y="1905569"/>
              <a:ext cx="687003" cy="6870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401354" y="20894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1284060" y="2009670"/>
            <a:ext cx="724534" cy="724534"/>
            <a:chOff x="10699213" y="1905569"/>
            <a:chExt cx="687003" cy="687003"/>
          </a:xfrm>
        </p:grpSpPr>
        <p:sp>
          <p:nvSpPr>
            <p:cNvPr id="13" name="Oval 12"/>
            <p:cNvSpPr/>
            <p:nvPr/>
          </p:nvSpPr>
          <p:spPr>
            <a:xfrm>
              <a:off x="10699213" y="1905569"/>
              <a:ext cx="687003" cy="6870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10884325" y="2046789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20"/>
          <p:cNvGrpSpPr/>
          <p:nvPr/>
        </p:nvGrpSpPr>
        <p:grpSpPr>
          <a:xfrm>
            <a:off x="864494" y="4912469"/>
            <a:ext cx="2383683" cy="1242297"/>
            <a:chOff x="787791" y="5598942"/>
            <a:chExt cx="2260209" cy="1177946"/>
          </a:xfrm>
        </p:grpSpPr>
        <p:sp>
          <p:nvSpPr>
            <p:cNvPr id="54" name="TextBox 18"/>
            <p:cNvSpPr txBox="1"/>
            <p:nvPr/>
          </p:nvSpPr>
          <p:spPr>
            <a:xfrm>
              <a:off x="1066714" y="5598942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ectangle 19"/>
            <p:cNvSpPr/>
            <p:nvPr/>
          </p:nvSpPr>
          <p:spPr>
            <a:xfrm>
              <a:off x="787791" y="6076487"/>
              <a:ext cx="2260209" cy="7004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21"/>
          <p:cNvGrpSpPr/>
          <p:nvPr/>
        </p:nvGrpSpPr>
        <p:grpSpPr>
          <a:xfrm>
            <a:off x="3771190" y="4912469"/>
            <a:ext cx="2383683" cy="1267427"/>
            <a:chOff x="787791" y="5598942"/>
            <a:chExt cx="2260209" cy="1201774"/>
          </a:xfrm>
        </p:grpSpPr>
        <p:sp>
          <p:nvSpPr>
            <p:cNvPr id="57" name="TextBox 22"/>
            <p:cNvSpPr txBox="1"/>
            <p:nvPr/>
          </p:nvSpPr>
          <p:spPr>
            <a:xfrm>
              <a:off x="1062095" y="5598942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23"/>
            <p:cNvSpPr/>
            <p:nvPr/>
          </p:nvSpPr>
          <p:spPr>
            <a:xfrm>
              <a:off x="787791" y="6100315"/>
              <a:ext cx="2260209" cy="7004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24"/>
          <p:cNvGrpSpPr/>
          <p:nvPr/>
        </p:nvGrpSpPr>
        <p:grpSpPr>
          <a:xfrm>
            <a:off x="6677886" y="4912469"/>
            <a:ext cx="2383683" cy="1267427"/>
            <a:chOff x="787791" y="5598942"/>
            <a:chExt cx="2260209" cy="1201774"/>
          </a:xfrm>
        </p:grpSpPr>
        <p:sp>
          <p:nvSpPr>
            <p:cNvPr id="60" name="TextBox 25"/>
            <p:cNvSpPr txBox="1"/>
            <p:nvPr/>
          </p:nvSpPr>
          <p:spPr>
            <a:xfrm>
              <a:off x="1066714" y="5598942"/>
              <a:ext cx="1702364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26"/>
            <p:cNvSpPr/>
            <p:nvPr/>
          </p:nvSpPr>
          <p:spPr>
            <a:xfrm>
              <a:off x="787791" y="6100315"/>
              <a:ext cx="2260209" cy="7004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27"/>
          <p:cNvGrpSpPr/>
          <p:nvPr/>
        </p:nvGrpSpPr>
        <p:grpSpPr>
          <a:xfrm>
            <a:off x="9584582" y="4912467"/>
            <a:ext cx="2346739" cy="1267427"/>
            <a:chOff x="787791" y="5598942"/>
            <a:chExt cx="2225178" cy="1201774"/>
          </a:xfrm>
        </p:grpSpPr>
        <p:sp>
          <p:nvSpPr>
            <p:cNvPr id="63" name="TextBox 28"/>
            <p:cNvSpPr txBox="1"/>
            <p:nvPr/>
          </p:nvSpPr>
          <p:spPr>
            <a:xfrm>
              <a:off x="1049198" y="5598942"/>
              <a:ext cx="1702363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29"/>
            <p:cNvSpPr/>
            <p:nvPr/>
          </p:nvSpPr>
          <p:spPr>
            <a:xfrm>
              <a:off x="787791" y="6100315"/>
              <a:ext cx="2225178" cy="7004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46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121" y="2793857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463" y="3217331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463" y="4311353"/>
            <a:ext cx="3270252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463" y="5405375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463" y="2939770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463" y="5157993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463" y="4048882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080" y="3999336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371" y="2975152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363" y="18205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043" y="38137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420" y="25539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470" y="51741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59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858750" cy="72330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65" t="24087" r="18565" b="24087"/>
          <a:stretch/>
        </p:blipFill>
        <p:spPr>
          <a:xfrm>
            <a:off x="4457939" y="2061564"/>
            <a:ext cx="3252108" cy="2680802"/>
          </a:xfrm>
          <a:prstGeom prst="rect">
            <a:avLst/>
          </a:prstGeom>
        </p:spPr>
      </p:pic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2514600" y="4935844"/>
            <a:ext cx="78295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54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4021779" y="6441020"/>
            <a:ext cx="2062214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野望教育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6442446" y="6441020"/>
            <a:ext cx="2199652" cy="23428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05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</a:t>
            </a:r>
            <a:r>
              <a:rPr lang="en-US" altLang="zh-CN" sz="105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 YWJY</a:t>
            </a:r>
            <a:endParaRPr lang="en-US" altLang="zh-CN" sz="105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362331" y="4708210"/>
            <a:ext cx="61340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4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217879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 animBg="1"/>
      <p:bldP spid="15" grpId="0" animBg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3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11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27322" y="1831053"/>
            <a:ext cx="2893062" cy="4787930"/>
            <a:chOff x="882315" y="1957137"/>
            <a:chExt cx="2743202" cy="4539916"/>
          </a:xfrm>
        </p:grpSpPr>
        <p:sp>
          <p:nvSpPr>
            <p:cNvPr id="5" name="Rectangle 4"/>
            <p:cNvSpPr/>
            <p:nvPr/>
          </p:nvSpPr>
          <p:spPr>
            <a:xfrm>
              <a:off x="882315" y="1957137"/>
              <a:ext cx="2743201" cy="269507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3717" r="-2371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882315" y="4702077"/>
              <a:ext cx="2743202" cy="450552"/>
              <a:chOff x="882315" y="4702077"/>
              <a:chExt cx="2743202" cy="450552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959450" y="4702077"/>
                <a:ext cx="2629151" cy="437751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 anchor="t" anchorCtr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882315" y="5203868"/>
              <a:ext cx="2743202" cy="1293185"/>
              <a:chOff x="882315" y="5203868"/>
              <a:chExt cx="2743202" cy="1293185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" name="Title 13"/>
              <p:cNvSpPr txBox="1">
                <a:spLocks/>
              </p:cNvSpPr>
              <p:nvPr/>
            </p:nvSpPr>
            <p:spPr>
              <a:xfrm>
                <a:off x="1024775" y="5345676"/>
                <a:ext cx="2498500" cy="875502"/>
              </a:xfrm>
              <a:prstGeom prst="rect">
                <a:avLst/>
              </a:prstGeom>
            </p:spPr>
            <p:txBody>
              <a:bodyPr vert="horz" lIns="0" tIns="0" rIns="0" bIns="0" rtlCol="0" anchor="t" anchorCtr="0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9036712" y="1885091"/>
            <a:ext cx="2893062" cy="4787930"/>
            <a:chOff x="8382000" y="1957137"/>
            <a:chExt cx="2743202" cy="4539916"/>
          </a:xfrm>
        </p:grpSpPr>
        <p:sp>
          <p:nvSpPr>
            <p:cNvPr id="13" name="Rectangle 12"/>
            <p:cNvSpPr/>
            <p:nvPr/>
          </p:nvSpPr>
          <p:spPr>
            <a:xfrm>
              <a:off x="8382000" y="1957137"/>
              <a:ext cx="2743201" cy="269507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1263" b="-126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8382000" y="4703450"/>
              <a:ext cx="2743202" cy="449179"/>
              <a:chOff x="882315" y="4703450"/>
              <a:chExt cx="2743202" cy="449179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76870" y="4751576"/>
                <a:ext cx="2554089" cy="29183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8382000" y="5203868"/>
              <a:ext cx="2743202" cy="1293185"/>
              <a:chOff x="882315" y="5203868"/>
              <a:chExt cx="2743202" cy="129318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itle 13"/>
              <p:cNvSpPr txBox="1">
                <a:spLocks/>
              </p:cNvSpPr>
              <p:nvPr/>
            </p:nvSpPr>
            <p:spPr>
              <a:xfrm>
                <a:off x="981956" y="5294437"/>
                <a:ext cx="2511380" cy="87550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5082015" y="1885091"/>
            <a:ext cx="2893062" cy="4787930"/>
            <a:chOff x="4632156" y="2008376"/>
            <a:chExt cx="2743202" cy="4539916"/>
          </a:xfrm>
        </p:grpSpPr>
        <p:sp>
          <p:nvSpPr>
            <p:cNvPr id="21" name="Rectangle 20"/>
            <p:cNvSpPr/>
            <p:nvPr/>
          </p:nvSpPr>
          <p:spPr>
            <a:xfrm>
              <a:off x="4632156" y="2008376"/>
              <a:ext cx="2743201" cy="269507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8363" r="-1836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632156" y="4754689"/>
              <a:ext cx="2743202" cy="449179"/>
              <a:chOff x="882315" y="4703450"/>
              <a:chExt cx="2743202" cy="449179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882315" y="4703450"/>
                <a:ext cx="2743202" cy="44917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929985" y="4751576"/>
                <a:ext cx="2647860" cy="291834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直接复制你的内容到此</a:t>
                </a:r>
                <a:endParaRPr lang="id-ID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632156" y="5255107"/>
              <a:ext cx="2743202" cy="1293185"/>
              <a:chOff x="882315" y="5203868"/>
              <a:chExt cx="2743202" cy="129318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882315" y="5203868"/>
                <a:ext cx="2743202" cy="1293185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itle 13"/>
              <p:cNvSpPr txBox="1">
                <a:spLocks/>
              </p:cNvSpPr>
              <p:nvPr/>
            </p:nvSpPr>
            <p:spPr>
              <a:xfrm>
                <a:off x="996927" y="5294437"/>
                <a:ext cx="2485623" cy="87550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  </a:r>
                <a:endPara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8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12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31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047551" y="1528093"/>
            <a:ext cx="4738048" cy="726023"/>
            <a:chOff x="6527408" y="791703"/>
            <a:chExt cx="4647368" cy="688415"/>
          </a:xfrm>
        </p:grpSpPr>
        <p:sp>
          <p:nvSpPr>
            <p:cNvPr id="5" name="TextBox 4"/>
            <p:cNvSpPr txBox="1"/>
            <p:nvPr/>
          </p:nvSpPr>
          <p:spPr>
            <a:xfrm>
              <a:off x="6527408" y="791703"/>
              <a:ext cx="2431949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直接复制你的内容到此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ooter Placeholder 2"/>
            <p:cNvSpPr txBox="1">
              <a:spLocks/>
            </p:cNvSpPr>
            <p:nvPr/>
          </p:nvSpPr>
          <p:spPr>
            <a:xfrm>
              <a:off x="6527408" y="1129917"/>
              <a:ext cx="4647368" cy="3502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047551" y="4492187"/>
            <a:ext cx="598788" cy="598788"/>
            <a:chOff x="7570456" y="4774460"/>
            <a:chExt cx="567771" cy="567771"/>
          </a:xfrm>
        </p:grpSpPr>
        <p:sp>
          <p:nvSpPr>
            <p:cNvPr id="9" name="Oval 8"/>
            <p:cNvSpPr/>
            <p:nvPr/>
          </p:nvSpPr>
          <p:spPr>
            <a:xfrm>
              <a:off x="7570456" y="4774460"/>
              <a:ext cx="567771" cy="56777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7658708" y="4908283"/>
              <a:ext cx="390333" cy="300124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047552" y="3176034"/>
            <a:ext cx="598788" cy="598788"/>
            <a:chOff x="8500216" y="2588081"/>
            <a:chExt cx="567771" cy="567771"/>
          </a:xfrm>
        </p:grpSpPr>
        <p:sp>
          <p:nvSpPr>
            <p:cNvPr id="7" name="Oval 6"/>
            <p:cNvSpPr/>
            <p:nvPr/>
          </p:nvSpPr>
          <p:spPr>
            <a:xfrm>
              <a:off x="8500216" y="2588081"/>
              <a:ext cx="567771" cy="56777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8630570" y="2724427"/>
              <a:ext cx="307062" cy="300124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047551" y="5808340"/>
            <a:ext cx="598788" cy="598788"/>
            <a:chOff x="9970234" y="4490574"/>
            <a:chExt cx="567771" cy="567771"/>
          </a:xfrm>
        </p:grpSpPr>
        <p:sp>
          <p:nvSpPr>
            <p:cNvPr id="8" name="Oval 7"/>
            <p:cNvSpPr/>
            <p:nvPr/>
          </p:nvSpPr>
          <p:spPr>
            <a:xfrm>
              <a:off x="9970234" y="4490574"/>
              <a:ext cx="567771" cy="56777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10129" y="4600110"/>
              <a:ext cx="287979" cy="34869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endParaRPr lang="zh-CN" altLang="en-US" sz="1898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783814" y="3109410"/>
            <a:ext cx="4001785" cy="892736"/>
            <a:chOff x="7634067" y="2174386"/>
            <a:chExt cx="3690994" cy="846493"/>
          </a:xfrm>
        </p:grpSpPr>
        <p:sp>
          <p:nvSpPr>
            <p:cNvPr id="16" name="Rectangle 15"/>
            <p:cNvSpPr/>
            <p:nvPr/>
          </p:nvSpPr>
          <p:spPr>
            <a:xfrm>
              <a:off x="7634067" y="2495578"/>
              <a:ext cx="3690994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635884" y="2174386"/>
              <a:ext cx="1702363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783814" y="4439706"/>
            <a:ext cx="4001785" cy="892736"/>
            <a:chOff x="7634067" y="2174386"/>
            <a:chExt cx="3690994" cy="846493"/>
          </a:xfrm>
        </p:grpSpPr>
        <p:sp>
          <p:nvSpPr>
            <p:cNvPr id="20" name="Rectangle 19"/>
            <p:cNvSpPr/>
            <p:nvPr/>
          </p:nvSpPr>
          <p:spPr>
            <a:xfrm>
              <a:off x="7634067" y="2495578"/>
              <a:ext cx="3690994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35884" y="2174386"/>
              <a:ext cx="1702363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783814" y="5770002"/>
            <a:ext cx="4001785" cy="892736"/>
            <a:chOff x="7634067" y="2174386"/>
            <a:chExt cx="3690994" cy="846493"/>
          </a:xfrm>
        </p:grpSpPr>
        <p:sp>
          <p:nvSpPr>
            <p:cNvPr id="23" name="Rectangle 22"/>
            <p:cNvSpPr/>
            <p:nvPr/>
          </p:nvSpPr>
          <p:spPr>
            <a:xfrm>
              <a:off x="7634067" y="2495578"/>
              <a:ext cx="3690994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635884" y="2174386"/>
              <a:ext cx="1702363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354" y="1528093"/>
            <a:ext cx="6429022" cy="513464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245" r="-56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8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775371" y="274226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509101" y="475645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988790" y="4023024"/>
            <a:ext cx="1963179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453" y="2347790"/>
            <a:ext cx="3743604" cy="3704526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28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712188" y="1342225"/>
            <a:ext cx="2567109" cy="15917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51" b="-6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667942" y="1342225"/>
            <a:ext cx="2567109" cy="159175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0479" b="-104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623697" y="1342225"/>
            <a:ext cx="2567109" cy="159175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834" b="-48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579452" y="1342225"/>
            <a:ext cx="2567109" cy="1591753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734" b="-37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7" name="Group 20"/>
          <p:cNvGrpSpPr/>
          <p:nvPr/>
        </p:nvGrpSpPr>
        <p:grpSpPr>
          <a:xfrm>
            <a:off x="831181" y="3007268"/>
            <a:ext cx="2383683" cy="935065"/>
            <a:chOff x="787791" y="5598942"/>
            <a:chExt cx="2260209" cy="886629"/>
          </a:xfrm>
        </p:grpSpPr>
        <p:sp>
          <p:nvSpPr>
            <p:cNvPr id="58" name="TextBox 18"/>
            <p:cNvSpPr txBox="1"/>
            <p:nvPr/>
          </p:nvSpPr>
          <p:spPr>
            <a:xfrm>
              <a:off x="999075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59" name="Rectangle 19"/>
            <p:cNvSpPr/>
            <p:nvPr/>
          </p:nvSpPr>
          <p:spPr>
            <a:xfrm>
              <a:off x="787791" y="5960270"/>
              <a:ext cx="2260209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21"/>
          <p:cNvGrpSpPr/>
          <p:nvPr/>
        </p:nvGrpSpPr>
        <p:grpSpPr>
          <a:xfrm>
            <a:off x="3783999" y="3007267"/>
            <a:ext cx="2383683" cy="935067"/>
            <a:chOff x="787791" y="5598942"/>
            <a:chExt cx="2260209" cy="886631"/>
          </a:xfrm>
        </p:grpSpPr>
        <p:sp>
          <p:nvSpPr>
            <p:cNvPr id="61" name="TextBox 22"/>
            <p:cNvSpPr txBox="1"/>
            <p:nvPr/>
          </p:nvSpPr>
          <p:spPr>
            <a:xfrm>
              <a:off x="994456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62" name="Rectangle 23"/>
            <p:cNvSpPr/>
            <p:nvPr/>
          </p:nvSpPr>
          <p:spPr>
            <a:xfrm>
              <a:off x="787791" y="5960272"/>
              <a:ext cx="2260209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24"/>
          <p:cNvGrpSpPr/>
          <p:nvPr/>
        </p:nvGrpSpPr>
        <p:grpSpPr>
          <a:xfrm>
            <a:off x="6736817" y="3007272"/>
            <a:ext cx="2383683" cy="963933"/>
            <a:chOff x="787791" y="5598942"/>
            <a:chExt cx="2260209" cy="914001"/>
          </a:xfrm>
        </p:grpSpPr>
        <p:sp>
          <p:nvSpPr>
            <p:cNvPr id="64" name="TextBox 25"/>
            <p:cNvSpPr txBox="1"/>
            <p:nvPr/>
          </p:nvSpPr>
          <p:spPr>
            <a:xfrm>
              <a:off x="999075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65" name="Rectangle 26"/>
            <p:cNvSpPr/>
            <p:nvPr/>
          </p:nvSpPr>
          <p:spPr>
            <a:xfrm>
              <a:off x="787791" y="5987642"/>
              <a:ext cx="2260209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27"/>
          <p:cNvGrpSpPr/>
          <p:nvPr/>
        </p:nvGrpSpPr>
        <p:grpSpPr>
          <a:xfrm>
            <a:off x="9689636" y="3007269"/>
            <a:ext cx="2346739" cy="963937"/>
            <a:chOff x="787791" y="5598942"/>
            <a:chExt cx="2225178" cy="914005"/>
          </a:xfrm>
        </p:grpSpPr>
        <p:sp>
          <p:nvSpPr>
            <p:cNvPr id="67" name="TextBox 28"/>
            <p:cNvSpPr txBox="1"/>
            <p:nvPr/>
          </p:nvSpPr>
          <p:spPr>
            <a:xfrm>
              <a:off x="981559" y="5598942"/>
              <a:ext cx="1837641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68" name="Rectangle 29"/>
            <p:cNvSpPr/>
            <p:nvPr/>
          </p:nvSpPr>
          <p:spPr>
            <a:xfrm>
              <a:off x="787791" y="5987646"/>
              <a:ext cx="2225178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48"/>
          <p:cNvSpPr/>
          <p:nvPr/>
        </p:nvSpPr>
        <p:spPr>
          <a:xfrm>
            <a:off x="712188" y="4187025"/>
            <a:ext cx="2567109" cy="159175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734" b="-37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49"/>
          <p:cNvSpPr/>
          <p:nvPr/>
        </p:nvSpPr>
        <p:spPr>
          <a:xfrm>
            <a:off x="3667942" y="4187025"/>
            <a:ext cx="2567109" cy="1591753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808" b="-38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Rectangle 50"/>
          <p:cNvSpPr/>
          <p:nvPr/>
        </p:nvSpPr>
        <p:spPr>
          <a:xfrm>
            <a:off x="6623697" y="4187025"/>
            <a:ext cx="2567109" cy="1591753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775" b="-37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Rectangle 51"/>
          <p:cNvSpPr/>
          <p:nvPr/>
        </p:nvSpPr>
        <p:spPr>
          <a:xfrm>
            <a:off x="9579452" y="4187025"/>
            <a:ext cx="2567109" cy="1591753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3775" b="-377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Group 20"/>
          <p:cNvGrpSpPr/>
          <p:nvPr/>
        </p:nvGrpSpPr>
        <p:grpSpPr>
          <a:xfrm>
            <a:off x="831181" y="5852068"/>
            <a:ext cx="2383683" cy="935065"/>
            <a:chOff x="787791" y="5598942"/>
            <a:chExt cx="2260209" cy="886629"/>
          </a:xfrm>
        </p:grpSpPr>
        <p:sp>
          <p:nvSpPr>
            <p:cNvPr id="86" name="TextBox 18"/>
            <p:cNvSpPr txBox="1"/>
            <p:nvPr/>
          </p:nvSpPr>
          <p:spPr>
            <a:xfrm>
              <a:off x="999075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87" name="Rectangle 19"/>
            <p:cNvSpPr/>
            <p:nvPr/>
          </p:nvSpPr>
          <p:spPr>
            <a:xfrm>
              <a:off x="787791" y="5960270"/>
              <a:ext cx="2260209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21"/>
          <p:cNvGrpSpPr/>
          <p:nvPr/>
        </p:nvGrpSpPr>
        <p:grpSpPr>
          <a:xfrm>
            <a:off x="3783999" y="5852067"/>
            <a:ext cx="2383683" cy="935067"/>
            <a:chOff x="787791" y="5598942"/>
            <a:chExt cx="2260209" cy="886631"/>
          </a:xfrm>
        </p:grpSpPr>
        <p:sp>
          <p:nvSpPr>
            <p:cNvPr id="89" name="TextBox 22"/>
            <p:cNvSpPr txBox="1"/>
            <p:nvPr/>
          </p:nvSpPr>
          <p:spPr>
            <a:xfrm>
              <a:off x="994456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90" name="Rectangle 23"/>
            <p:cNvSpPr/>
            <p:nvPr/>
          </p:nvSpPr>
          <p:spPr>
            <a:xfrm>
              <a:off x="787791" y="5960272"/>
              <a:ext cx="2260209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24"/>
          <p:cNvGrpSpPr/>
          <p:nvPr/>
        </p:nvGrpSpPr>
        <p:grpSpPr>
          <a:xfrm>
            <a:off x="6736817" y="5852072"/>
            <a:ext cx="2383683" cy="963933"/>
            <a:chOff x="787791" y="5598942"/>
            <a:chExt cx="2260209" cy="914001"/>
          </a:xfrm>
        </p:grpSpPr>
        <p:sp>
          <p:nvSpPr>
            <p:cNvPr id="92" name="TextBox 25"/>
            <p:cNvSpPr txBox="1"/>
            <p:nvPr/>
          </p:nvSpPr>
          <p:spPr>
            <a:xfrm>
              <a:off x="999075" y="5598942"/>
              <a:ext cx="1837642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93" name="Rectangle 26"/>
            <p:cNvSpPr/>
            <p:nvPr/>
          </p:nvSpPr>
          <p:spPr>
            <a:xfrm>
              <a:off x="787791" y="5987642"/>
              <a:ext cx="2260209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27"/>
          <p:cNvGrpSpPr/>
          <p:nvPr/>
        </p:nvGrpSpPr>
        <p:grpSpPr>
          <a:xfrm>
            <a:off x="9689636" y="5852069"/>
            <a:ext cx="2346739" cy="963937"/>
            <a:chOff x="787791" y="5598942"/>
            <a:chExt cx="2225178" cy="914005"/>
          </a:xfrm>
        </p:grpSpPr>
        <p:sp>
          <p:nvSpPr>
            <p:cNvPr id="95" name="TextBox 28"/>
            <p:cNvSpPr txBox="1"/>
            <p:nvPr/>
          </p:nvSpPr>
          <p:spPr>
            <a:xfrm>
              <a:off x="981559" y="5598942"/>
              <a:ext cx="1837641" cy="2918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96" name="Rectangle 29"/>
            <p:cNvSpPr/>
            <p:nvPr/>
          </p:nvSpPr>
          <p:spPr>
            <a:xfrm>
              <a:off x="787791" y="5987646"/>
              <a:ext cx="2225178" cy="5253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TextBox 8"/>
          <p:cNvSpPr txBox="1"/>
          <p:nvPr/>
        </p:nvSpPr>
        <p:spPr>
          <a:xfrm>
            <a:off x="609600" y="297529"/>
            <a:ext cx="264419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609600" y="688817"/>
            <a:ext cx="321945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6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43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/>
          </p:cNvSpPr>
          <p:nvPr/>
        </p:nvSpPr>
        <p:spPr bwMode="auto">
          <a:xfrm flipH="1">
            <a:off x="1914869" y="199"/>
            <a:ext cx="6140653" cy="7232253"/>
          </a:xfrm>
          <a:custGeom>
            <a:avLst/>
            <a:gdLst>
              <a:gd name="connsiteX0" fmla="*/ 0 w 7357707"/>
              <a:gd name="connsiteY0" fmla="*/ 0 h 7232650"/>
              <a:gd name="connsiteX1" fmla="*/ 2636168 w 7357707"/>
              <a:gd name="connsiteY1" fmla="*/ 0 h 7232650"/>
              <a:gd name="connsiteX2" fmla="*/ 7357707 w 7357707"/>
              <a:gd name="connsiteY2" fmla="*/ 7232650 h 7232650"/>
              <a:gd name="connsiteX3" fmla="*/ 4721539 w 7357707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57707" h="7232650">
                <a:moveTo>
                  <a:pt x="0" y="0"/>
                </a:moveTo>
                <a:lnTo>
                  <a:pt x="2636168" y="0"/>
                </a:lnTo>
                <a:lnTo>
                  <a:pt x="7357707" y="7232650"/>
                </a:lnTo>
                <a:lnTo>
                  <a:pt x="4721539" y="7232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522" y="471707"/>
            <a:ext cx="4434535" cy="32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3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3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52" name="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259" y="2638006"/>
            <a:ext cx="3466524" cy="49244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4127" y="3976346"/>
            <a:ext cx="446837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66979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44494" y="4923891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666979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44494" y="529828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18" lvl="1" indent="-171418"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605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2052" grpId="0"/>
      <p:bldP spid="8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96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heme/theme1.xml><?xml version="1.0" encoding="utf-8"?>
<a:theme xmlns:a="http://schemas.openxmlformats.org/drawingml/2006/main" name="Office Theme">
  <a:themeElements>
    <a:clrScheme name="自定义 401">
      <a:dk1>
        <a:sysClr val="windowText" lastClr="000000"/>
      </a:dk1>
      <a:lt1>
        <a:sysClr val="window" lastClr="FFFFFF"/>
      </a:lt1>
      <a:dk2>
        <a:srgbClr val="C00000"/>
      </a:dk2>
      <a:lt2>
        <a:srgbClr val="E7E6E6"/>
      </a:lt2>
      <a:accent1>
        <a:srgbClr val="C00000"/>
      </a:accent1>
      <a:accent2>
        <a:srgbClr val="FF9900"/>
      </a:accent2>
      <a:accent3>
        <a:srgbClr val="C00000"/>
      </a:accent3>
      <a:accent4>
        <a:srgbClr val="FF9900"/>
      </a:accent4>
      <a:accent5>
        <a:srgbClr val="C00000"/>
      </a:accent5>
      <a:accent6>
        <a:srgbClr val="FF9900"/>
      </a:accent6>
      <a:hlink>
        <a:srgbClr val="C00000"/>
      </a:hlink>
      <a:folHlink>
        <a:srgbClr val="FF9900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3869</Words>
  <Application>Microsoft Office PowerPoint</Application>
  <PresentationFormat>自定义</PresentationFormat>
  <Paragraphs>290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맑은 고딕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2017-01-20T19:14:00Z</dcterms:created>
  <dcterms:modified xsi:type="dcterms:W3CDTF">2018-01-14T04:34:00Z</dcterms:modified>
</cp:coreProperties>
</file>