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295" r:id="rId3"/>
    <p:sldId id="296" r:id="rId4"/>
    <p:sldId id="297" r:id="rId5"/>
    <p:sldId id="298" r:id="rId6"/>
    <p:sldId id="299" r:id="rId7"/>
    <p:sldId id="300" r:id="rId8"/>
    <p:sldId id="301" r:id="rId9"/>
    <p:sldId id="302" r:id="rId10"/>
    <p:sldId id="303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37" userDrawn="1">
          <p15:clr>
            <a:srgbClr val="A4A3A4"/>
          </p15:clr>
        </p15:guide>
        <p15:guide id="3" pos="619" userDrawn="1">
          <p15:clr>
            <a:srgbClr val="A4A3A4"/>
          </p15:clr>
        </p15:guide>
        <p15:guide id="4" pos="6856" userDrawn="1">
          <p15:clr>
            <a:srgbClr val="A4A3A4"/>
          </p15:clr>
        </p15:guide>
        <p15:guide id="5" pos="3795" userDrawn="1">
          <p15:clr>
            <a:srgbClr val="A4A3A4"/>
          </p15:clr>
        </p15:guide>
        <p15:guide id="6" orient="horz" pos="2999" userDrawn="1">
          <p15:clr>
            <a:srgbClr val="A4A3A4"/>
          </p15:clr>
        </p15:guide>
        <p15:guide id="8" pos="1277" userDrawn="1">
          <p15:clr>
            <a:srgbClr val="A4A3A4"/>
          </p15:clr>
        </p15:guide>
        <p15:guide id="9" pos="6312" userDrawn="1">
          <p15:clr>
            <a:srgbClr val="A4A3A4"/>
          </p15:clr>
        </p15:guide>
        <p15:guide id="10" pos="1640" userDrawn="1">
          <p15:clr>
            <a:srgbClr val="A4A3A4"/>
          </p15:clr>
        </p15:guide>
        <p15:guide id="11" pos="5881" userDrawn="1">
          <p15:clr>
            <a:srgbClr val="A4A3A4"/>
          </p15:clr>
        </p15:guide>
        <p15:guide id="12" orient="horz" pos="3702" userDrawn="1">
          <p15:clr>
            <a:srgbClr val="A4A3A4"/>
          </p15:clr>
        </p15:guide>
        <p15:guide id="13" pos="7673" userDrawn="1">
          <p15:clr>
            <a:srgbClr val="A4A3A4"/>
          </p15:clr>
        </p15:guide>
        <p15:guide id="14" pos="302" userDrawn="1">
          <p15:clr>
            <a:srgbClr val="A4A3A4"/>
          </p15:clr>
        </p15:guide>
        <p15:guide id="15" pos="721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CB063"/>
    <a:srgbClr val="523851"/>
    <a:srgbClr val="030302"/>
    <a:srgbClr val="91D2E1"/>
    <a:srgbClr val="251201"/>
    <a:srgbClr val="432101"/>
    <a:srgbClr val="E6E6E6"/>
    <a:srgbClr val="1B130C"/>
    <a:srgbClr val="4DB6BF"/>
    <a:srgbClr val="BCE1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229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-894" y="-96"/>
      </p:cViewPr>
      <p:guideLst>
        <p:guide orient="horz" pos="2137"/>
        <p:guide orient="horz" pos="2999"/>
        <p:guide orient="horz" pos="3702"/>
        <p:guide pos="619"/>
        <p:guide pos="6856"/>
        <p:guide pos="3795"/>
        <p:guide pos="1277"/>
        <p:guide pos="6312"/>
        <p:guide pos="1640"/>
        <p:guide pos="5881"/>
        <p:guide pos="7673"/>
        <p:guide pos="302"/>
        <p:guide pos="721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C212CF-0AC6-4D5B-94AB-27E39AEFCBCE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11DECEA3-2D4E-4C98-898B-D42BC1C52D46}">
      <dgm:prSet phldrT="[文本]" custT="1"/>
      <dgm:spPr>
        <a:solidFill>
          <a:srgbClr val="3E3E3E"/>
        </a:solidFill>
        <a:ln>
          <a:noFill/>
        </a:ln>
        <a:effectLst/>
      </dgm:spPr>
      <dgm:t>
        <a:bodyPr/>
        <a:lstStyle/>
        <a:p>
          <a:r>
            <a:rPr lang="zh-CN" altLang="en-US" sz="13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点击添加内容</a:t>
          </a:r>
          <a:endParaRPr lang="zh-CN" altLang="en-US" sz="13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6477F8D-BC7C-48E4-8D2F-D3A12F7CD78D}" type="parTrans" cxnId="{9C28DAD4-1076-490A-B413-53D9EEF80100}">
      <dgm:prSet/>
      <dgm:spPr/>
      <dgm:t>
        <a:bodyPr/>
        <a:lstStyle/>
        <a:p>
          <a:endParaRPr lang="zh-CN" altLang="en-US"/>
        </a:p>
      </dgm:t>
    </dgm:pt>
    <dgm:pt modelId="{8B03299C-B827-4DDD-BF81-DDE614162F75}" type="sibTrans" cxnId="{9C28DAD4-1076-490A-B413-53D9EEF80100}">
      <dgm:prSet custT="1"/>
      <dgm:spPr>
        <a:solidFill>
          <a:srgbClr val="FCFCFC"/>
        </a:solidFill>
        <a:ln>
          <a:noFill/>
        </a:ln>
      </dgm:spPr>
      <dgm:t>
        <a:bodyPr/>
        <a:lstStyle/>
        <a:p>
          <a:pPr algn="ctr"/>
          <a:r>
            <a:rPr lang="en-US" altLang="zh-CN" sz="1100" b="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Add a title</a:t>
          </a:r>
          <a:endParaRPr lang="zh-CN" altLang="en-US" sz="1100" b="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BB17B6D8-F792-49F0-AD16-959C3C7FEFB0}" type="asst">
      <dgm:prSet phldrT="[文本]" custT="1"/>
      <dgm:spPr>
        <a:solidFill>
          <a:srgbClr val="3E3E3E"/>
        </a:solidFill>
        <a:ln>
          <a:noFill/>
        </a:ln>
        <a:effectLst/>
      </dgm:spPr>
      <dgm:t>
        <a:bodyPr/>
        <a:lstStyle/>
        <a:p>
          <a:r>
            <a:rPr lang="zh-CN" altLang="en-US" sz="13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点击添加内容</a:t>
          </a:r>
          <a:endParaRPr lang="zh-CN" altLang="en-US" sz="1300" dirty="0"/>
        </a:p>
      </dgm:t>
    </dgm:pt>
    <dgm:pt modelId="{6AE6E0D1-C8D2-4338-9FDC-915FB37CCFB4}" type="parTrans" cxnId="{159778F3-13FA-4CBB-9659-E9311ED66020}">
      <dgm:prSet/>
      <dgm:spPr>
        <a:ln>
          <a:solidFill>
            <a:schemeClr val="bg1"/>
          </a:solidFill>
        </a:ln>
      </dgm:spPr>
      <dgm:t>
        <a:bodyPr/>
        <a:lstStyle/>
        <a:p>
          <a:endParaRPr lang="zh-CN" altLang="en-US"/>
        </a:p>
      </dgm:t>
    </dgm:pt>
    <dgm:pt modelId="{7F1E48C9-874E-4FC4-8FC3-A13CBC986926}" type="sibTrans" cxnId="{159778F3-13FA-4CBB-9659-E9311ED66020}">
      <dgm:prSet custT="1"/>
      <dgm:spPr>
        <a:solidFill>
          <a:srgbClr val="FCFCFC"/>
        </a:solidFill>
        <a:ln>
          <a:noFill/>
        </a:ln>
      </dgm:spPr>
      <dgm:t>
        <a:bodyPr/>
        <a:lstStyle/>
        <a:p>
          <a:pPr algn="ctr"/>
          <a:r>
            <a:rPr lang="en-US" altLang="zh-CN" sz="1100" b="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Add a title</a:t>
          </a:r>
          <a:endParaRPr lang="zh-CN" altLang="en-US" sz="1100" b="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8AFBAFB6-A5D9-4AC0-B461-B2CD3C4AA548}">
      <dgm:prSet phldrT="[文本]" custT="1"/>
      <dgm:spPr>
        <a:solidFill>
          <a:srgbClr val="3E3E3E"/>
        </a:solidFill>
        <a:ln>
          <a:noFill/>
        </a:ln>
        <a:effectLst/>
      </dgm:spPr>
      <dgm:t>
        <a:bodyPr/>
        <a:lstStyle/>
        <a:p>
          <a:r>
            <a:rPr lang="zh-CN" altLang="en-US" sz="13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点击添加内容</a:t>
          </a:r>
          <a:endParaRPr lang="zh-CN" altLang="en-US" sz="1300" dirty="0"/>
        </a:p>
      </dgm:t>
    </dgm:pt>
    <dgm:pt modelId="{0883DEC3-AFD8-46EF-A82D-30BADA1E966E}" type="parTrans" cxnId="{691A28D4-F7B5-48CB-8D8A-39F40F28B4A0}">
      <dgm:prSet/>
      <dgm:spPr>
        <a:solidFill>
          <a:schemeClr val="tx1">
            <a:lumMod val="75000"/>
            <a:lumOff val="25000"/>
          </a:schemeClr>
        </a:solidFill>
        <a:ln>
          <a:solidFill>
            <a:schemeClr val="bg1"/>
          </a:solidFill>
        </a:ln>
      </dgm:spPr>
      <dgm:t>
        <a:bodyPr/>
        <a:lstStyle/>
        <a:p>
          <a:endParaRPr lang="zh-CN" altLang="en-US"/>
        </a:p>
      </dgm:t>
    </dgm:pt>
    <dgm:pt modelId="{1B5483FD-B0EB-49EA-89AC-9EFCC87C5410}" type="sibTrans" cxnId="{691A28D4-F7B5-48CB-8D8A-39F40F28B4A0}">
      <dgm:prSet custT="1"/>
      <dgm:spPr>
        <a:solidFill>
          <a:srgbClr val="FCFCFC"/>
        </a:solidFill>
        <a:ln>
          <a:noFill/>
        </a:ln>
      </dgm:spPr>
      <dgm:t>
        <a:bodyPr/>
        <a:lstStyle/>
        <a:p>
          <a:pPr algn="ctr"/>
          <a:r>
            <a:rPr lang="en-US" altLang="zh-CN" sz="1100" b="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Add a title</a:t>
          </a:r>
          <a:endParaRPr lang="zh-CN" altLang="en-US" sz="1100" b="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4884575-2CB5-4C78-BC80-8C11C70C9DFB}">
      <dgm:prSet phldrT="[文本]" custT="1"/>
      <dgm:spPr>
        <a:solidFill>
          <a:srgbClr val="3E3E3E"/>
        </a:solidFill>
        <a:ln>
          <a:noFill/>
        </a:ln>
        <a:effectLst/>
      </dgm:spPr>
      <dgm:t>
        <a:bodyPr/>
        <a:lstStyle/>
        <a:p>
          <a:r>
            <a:rPr lang="zh-CN" altLang="en-US" sz="13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点击添加内容</a:t>
          </a:r>
          <a:endParaRPr lang="zh-CN" altLang="en-US" sz="1300" dirty="0"/>
        </a:p>
      </dgm:t>
    </dgm:pt>
    <dgm:pt modelId="{40D4F137-D96E-4CCC-81C4-7160689F992B}" type="parTrans" cxnId="{83A1BF21-23F5-415C-8057-331B6922F4C6}">
      <dgm:prSet/>
      <dgm:spPr>
        <a:ln>
          <a:solidFill>
            <a:schemeClr val="bg1"/>
          </a:solidFill>
        </a:ln>
      </dgm:spPr>
      <dgm:t>
        <a:bodyPr/>
        <a:lstStyle/>
        <a:p>
          <a:endParaRPr lang="zh-CN" altLang="en-US"/>
        </a:p>
      </dgm:t>
    </dgm:pt>
    <dgm:pt modelId="{24A79C9E-4970-4842-849C-105510BFAF41}" type="sibTrans" cxnId="{83A1BF21-23F5-415C-8057-331B6922F4C6}">
      <dgm:prSet custT="1"/>
      <dgm:spPr>
        <a:solidFill>
          <a:srgbClr val="FCFCFC"/>
        </a:solidFill>
        <a:ln>
          <a:noFill/>
        </a:ln>
      </dgm:spPr>
      <dgm:t>
        <a:bodyPr/>
        <a:lstStyle/>
        <a:p>
          <a:pPr algn="ctr"/>
          <a:r>
            <a:rPr lang="en-US" altLang="zh-CN" sz="1100" b="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Add a title</a:t>
          </a:r>
          <a:endParaRPr lang="zh-CN" altLang="en-US" sz="1100" b="0" dirty="0" smtClean="0">
            <a:solidFill>
              <a:schemeClr val="tx1"/>
            </a:solidFill>
          </a:endParaRPr>
        </a:p>
      </dgm:t>
    </dgm:pt>
    <dgm:pt modelId="{888A4FBD-21F9-402A-B278-CC47E38927B7}">
      <dgm:prSet phldrT="[文本]" custT="1"/>
      <dgm:spPr>
        <a:solidFill>
          <a:srgbClr val="3E3E3E"/>
        </a:solidFill>
        <a:ln>
          <a:noFill/>
        </a:ln>
        <a:effectLst/>
      </dgm:spPr>
      <dgm:t>
        <a:bodyPr/>
        <a:lstStyle/>
        <a:p>
          <a:r>
            <a:rPr lang="zh-CN" altLang="en-US" sz="13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点击添加内容</a:t>
          </a:r>
          <a:endParaRPr lang="zh-CN" altLang="en-US" sz="1300" dirty="0"/>
        </a:p>
      </dgm:t>
    </dgm:pt>
    <dgm:pt modelId="{829D7E94-9AE4-42E0-B255-06BFCDAD53E4}" type="parTrans" cxnId="{5AE49717-AB7E-43AF-8DDD-C091702F6CA6}">
      <dgm:prSet/>
      <dgm:spPr>
        <a:ln>
          <a:solidFill>
            <a:schemeClr val="bg1"/>
          </a:solidFill>
        </a:ln>
      </dgm:spPr>
      <dgm:t>
        <a:bodyPr/>
        <a:lstStyle/>
        <a:p>
          <a:endParaRPr lang="zh-CN" altLang="en-US"/>
        </a:p>
      </dgm:t>
    </dgm:pt>
    <dgm:pt modelId="{C28D1FC7-F7FA-4351-BD7B-6168E29349D7}" type="sibTrans" cxnId="{5AE49717-AB7E-43AF-8DDD-C091702F6CA6}">
      <dgm:prSet custT="1"/>
      <dgm:spPr>
        <a:solidFill>
          <a:srgbClr val="FCFCFC"/>
        </a:solidFill>
        <a:ln>
          <a:noFill/>
        </a:ln>
      </dgm:spPr>
      <dgm:t>
        <a:bodyPr/>
        <a:lstStyle/>
        <a:p>
          <a:pPr algn="ctr"/>
          <a:r>
            <a:rPr lang="en-US" altLang="zh-CN" sz="1100" b="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Add a title</a:t>
          </a:r>
          <a:endParaRPr lang="zh-CN" altLang="en-US" sz="1100" b="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B838A2D9-F82F-4951-8FE9-BF653E3186B5}" type="pres">
      <dgm:prSet presAssocID="{26C212CF-0AC6-4D5B-94AB-27E39AEFCBC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79A331C7-74FC-48AD-BCBB-412FDDC6998B}" type="pres">
      <dgm:prSet presAssocID="{11DECEA3-2D4E-4C98-898B-D42BC1C52D46}" presName="hierRoot1" presStyleCnt="0">
        <dgm:presLayoutVars>
          <dgm:hierBranch val="init"/>
        </dgm:presLayoutVars>
      </dgm:prSet>
      <dgm:spPr/>
    </dgm:pt>
    <dgm:pt modelId="{39765C36-B463-46CE-9676-16908691CA32}" type="pres">
      <dgm:prSet presAssocID="{11DECEA3-2D4E-4C98-898B-D42BC1C52D46}" presName="rootComposite1" presStyleCnt="0"/>
      <dgm:spPr/>
    </dgm:pt>
    <dgm:pt modelId="{1754BA1B-3166-42A4-AC80-40843B563581}" type="pres">
      <dgm:prSet presAssocID="{11DECEA3-2D4E-4C98-898B-D42BC1C52D46}" presName="rootText1" presStyleLbl="node0" presStyleIdx="0" presStyleCnt="1">
        <dgm:presLayoutVars>
          <dgm:chMax/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A523F61F-CB74-42AD-BCC6-0BFEBF342D1F}" type="pres">
      <dgm:prSet presAssocID="{11DECEA3-2D4E-4C98-898B-D42BC1C52D46}" presName="titleText1" presStyleLbl="fgAcc0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zh-CN" altLang="en-US"/>
        </a:p>
      </dgm:t>
    </dgm:pt>
    <dgm:pt modelId="{1C1D385F-6018-406E-ACF5-FC4D503B19DD}" type="pres">
      <dgm:prSet presAssocID="{11DECEA3-2D4E-4C98-898B-D42BC1C52D46}" presName="rootConnector1" presStyleLbl="node1" presStyleIdx="0" presStyleCnt="3"/>
      <dgm:spPr/>
      <dgm:t>
        <a:bodyPr/>
        <a:lstStyle/>
        <a:p>
          <a:endParaRPr lang="zh-CN" altLang="en-US"/>
        </a:p>
      </dgm:t>
    </dgm:pt>
    <dgm:pt modelId="{AC0AA81A-1F7E-48FA-8A10-8924A515C1F3}" type="pres">
      <dgm:prSet presAssocID="{11DECEA3-2D4E-4C98-898B-D42BC1C52D46}" presName="hierChild2" presStyleCnt="0"/>
      <dgm:spPr/>
    </dgm:pt>
    <dgm:pt modelId="{E48F3529-CF59-46F1-8012-1530DD2D07D7}" type="pres">
      <dgm:prSet presAssocID="{0883DEC3-AFD8-46EF-A82D-30BADA1E966E}" presName="Name37" presStyleLbl="parChTrans1D2" presStyleIdx="0" presStyleCnt="4"/>
      <dgm:spPr/>
      <dgm:t>
        <a:bodyPr/>
        <a:lstStyle/>
        <a:p>
          <a:endParaRPr lang="zh-CN" altLang="en-US"/>
        </a:p>
      </dgm:t>
    </dgm:pt>
    <dgm:pt modelId="{AA084A1F-46EB-4151-BD41-77CB36B1FD76}" type="pres">
      <dgm:prSet presAssocID="{8AFBAFB6-A5D9-4AC0-B461-B2CD3C4AA548}" presName="hierRoot2" presStyleCnt="0">
        <dgm:presLayoutVars>
          <dgm:hierBranch val="init"/>
        </dgm:presLayoutVars>
      </dgm:prSet>
      <dgm:spPr/>
    </dgm:pt>
    <dgm:pt modelId="{008A57C3-0E35-4772-954A-D2A98AC386A2}" type="pres">
      <dgm:prSet presAssocID="{8AFBAFB6-A5D9-4AC0-B461-B2CD3C4AA548}" presName="rootComposite" presStyleCnt="0"/>
      <dgm:spPr/>
    </dgm:pt>
    <dgm:pt modelId="{03E1E43B-16CB-414E-AAEA-8AFB5A868D90}" type="pres">
      <dgm:prSet presAssocID="{8AFBAFB6-A5D9-4AC0-B461-B2CD3C4AA548}" presName="rootText" presStyleLbl="node1" presStyleIdx="0" presStyleCnt="3">
        <dgm:presLayoutVars>
          <dgm:chMax/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18BCF595-C4FD-4E1B-B8A0-F0257242A63C}" type="pres">
      <dgm:prSet presAssocID="{8AFBAFB6-A5D9-4AC0-B461-B2CD3C4AA548}" presName="titleText2" presStyleLbl="fgAcc1" presStyleIdx="0" presStyleCnt="3">
        <dgm:presLayoutVars>
          <dgm:chMax val="0"/>
          <dgm:chPref val="0"/>
        </dgm:presLayoutVars>
      </dgm:prSet>
      <dgm:spPr/>
      <dgm:t>
        <a:bodyPr/>
        <a:lstStyle/>
        <a:p>
          <a:endParaRPr lang="zh-CN" altLang="en-US"/>
        </a:p>
      </dgm:t>
    </dgm:pt>
    <dgm:pt modelId="{AC5B6A1A-628D-4C48-B9A2-5AC381FE4211}" type="pres">
      <dgm:prSet presAssocID="{8AFBAFB6-A5D9-4AC0-B461-B2CD3C4AA548}" presName="rootConnector" presStyleLbl="node2" presStyleIdx="0" presStyleCnt="0"/>
      <dgm:spPr/>
      <dgm:t>
        <a:bodyPr/>
        <a:lstStyle/>
        <a:p>
          <a:endParaRPr lang="zh-CN" altLang="en-US"/>
        </a:p>
      </dgm:t>
    </dgm:pt>
    <dgm:pt modelId="{F8E2DBB3-42E3-4C2E-8F14-52B2C89F441A}" type="pres">
      <dgm:prSet presAssocID="{8AFBAFB6-A5D9-4AC0-B461-B2CD3C4AA548}" presName="hierChild4" presStyleCnt="0"/>
      <dgm:spPr/>
    </dgm:pt>
    <dgm:pt modelId="{FCEFAB94-BD34-4B81-9621-97FF57A12B04}" type="pres">
      <dgm:prSet presAssocID="{8AFBAFB6-A5D9-4AC0-B461-B2CD3C4AA548}" presName="hierChild5" presStyleCnt="0"/>
      <dgm:spPr/>
    </dgm:pt>
    <dgm:pt modelId="{375BE380-016C-4823-9237-4254374DF005}" type="pres">
      <dgm:prSet presAssocID="{40D4F137-D96E-4CCC-81C4-7160689F992B}" presName="Name37" presStyleLbl="parChTrans1D2" presStyleIdx="1" presStyleCnt="4"/>
      <dgm:spPr/>
      <dgm:t>
        <a:bodyPr/>
        <a:lstStyle/>
        <a:p>
          <a:endParaRPr lang="zh-CN" altLang="en-US"/>
        </a:p>
      </dgm:t>
    </dgm:pt>
    <dgm:pt modelId="{14114C3E-3B91-4CDE-900D-A24E4D60D2AB}" type="pres">
      <dgm:prSet presAssocID="{C4884575-2CB5-4C78-BC80-8C11C70C9DFB}" presName="hierRoot2" presStyleCnt="0">
        <dgm:presLayoutVars>
          <dgm:hierBranch val="init"/>
        </dgm:presLayoutVars>
      </dgm:prSet>
      <dgm:spPr/>
    </dgm:pt>
    <dgm:pt modelId="{5D2AD950-B596-4954-8B3F-1AD69A0E3BCA}" type="pres">
      <dgm:prSet presAssocID="{C4884575-2CB5-4C78-BC80-8C11C70C9DFB}" presName="rootComposite" presStyleCnt="0"/>
      <dgm:spPr/>
    </dgm:pt>
    <dgm:pt modelId="{AFC5D6EA-EDF9-4C57-A73E-95A8DB3B418D}" type="pres">
      <dgm:prSet presAssocID="{C4884575-2CB5-4C78-BC80-8C11C70C9DFB}" presName="rootText" presStyleLbl="node1" presStyleIdx="1" presStyleCnt="3">
        <dgm:presLayoutVars>
          <dgm:chMax/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8EEF6F9F-D3E9-4949-84EF-11138D426E00}" type="pres">
      <dgm:prSet presAssocID="{C4884575-2CB5-4C78-BC80-8C11C70C9DFB}" presName="titleText2" presStyleLbl="fgAcc1" presStyleIdx="1" presStyleCnt="3">
        <dgm:presLayoutVars>
          <dgm:chMax val="0"/>
          <dgm:chPref val="0"/>
        </dgm:presLayoutVars>
      </dgm:prSet>
      <dgm:spPr/>
      <dgm:t>
        <a:bodyPr/>
        <a:lstStyle/>
        <a:p>
          <a:endParaRPr lang="zh-CN" altLang="en-US"/>
        </a:p>
      </dgm:t>
    </dgm:pt>
    <dgm:pt modelId="{D13CA21E-B7DF-459C-8A20-B58EDBC04675}" type="pres">
      <dgm:prSet presAssocID="{C4884575-2CB5-4C78-BC80-8C11C70C9DFB}" presName="rootConnector" presStyleLbl="node2" presStyleIdx="0" presStyleCnt="0"/>
      <dgm:spPr/>
      <dgm:t>
        <a:bodyPr/>
        <a:lstStyle/>
        <a:p>
          <a:endParaRPr lang="zh-CN" altLang="en-US"/>
        </a:p>
      </dgm:t>
    </dgm:pt>
    <dgm:pt modelId="{8737BB9A-4C74-4FA1-B0CF-9C4D93969C98}" type="pres">
      <dgm:prSet presAssocID="{C4884575-2CB5-4C78-BC80-8C11C70C9DFB}" presName="hierChild4" presStyleCnt="0"/>
      <dgm:spPr/>
    </dgm:pt>
    <dgm:pt modelId="{40CD37FA-A1FE-4D51-988D-49DD27DA11EE}" type="pres">
      <dgm:prSet presAssocID="{C4884575-2CB5-4C78-BC80-8C11C70C9DFB}" presName="hierChild5" presStyleCnt="0"/>
      <dgm:spPr/>
    </dgm:pt>
    <dgm:pt modelId="{BB57981A-B21A-4AC9-86BE-C7BAD2AA7585}" type="pres">
      <dgm:prSet presAssocID="{829D7E94-9AE4-42E0-B255-06BFCDAD53E4}" presName="Name37" presStyleLbl="parChTrans1D2" presStyleIdx="2" presStyleCnt="4"/>
      <dgm:spPr/>
      <dgm:t>
        <a:bodyPr/>
        <a:lstStyle/>
        <a:p>
          <a:endParaRPr lang="zh-CN" altLang="en-US"/>
        </a:p>
      </dgm:t>
    </dgm:pt>
    <dgm:pt modelId="{DF3BF713-4AF0-49F7-B0B8-4DDB8E7197DA}" type="pres">
      <dgm:prSet presAssocID="{888A4FBD-21F9-402A-B278-CC47E38927B7}" presName="hierRoot2" presStyleCnt="0">
        <dgm:presLayoutVars>
          <dgm:hierBranch val="init"/>
        </dgm:presLayoutVars>
      </dgm:prSet>
      <dgm:spPr/>
    </dgm:pt>
    <dgm:pt modelId="{A2740971-98EA-44EA-856B-01715DEFE55F}" type="pres">
      <dgm:prSet presAssocID="{888A4FBD-21F9-402A-B278-CC47E38927B7}" presName="rootComposite" presStyleCnt="0"/>
      <dgm:spPr/>
    </dgm:pt>
    <dgm:pt modelId="{768835A1-AB6B-4141-B488-E4BC189801F2}" type="pres">
      <dgm:prSet presAssocID="{888A4FBD-21F9-402A-B278-CC47E38927B7}" presName="rootText" presStyleLbl="node1" presStyleIdx="2" presStyleCnt="3">
        <dgm:presLayoutVars>
          <dgm:chMax/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5E650720-BA68-4EFE-AC27-42DE2F1F843E}" type="pres">
      <dgm:prSet presAssocID="{888A4FBD-21F9-402A-B278-CC47E38927B7}" presName="titleText2" presStyleLbl="fgAcc1" presStyleIdx="2" presStyleCnt="3">
        <dgm:presLayoutVars>
          <dgm:chMax val="0"/>
          <dgm:chPref val="0"/>
        </dgm:presLayoutVars>
      </dgm:prSet>
      <dgm:spPr/>
      <dgm:t>
        <a:bodyPr/>
        <a:lstStyle/>
        <a:p>
          <a:endParaRPr lang="zh-CN" altLang="en-US"/>
        </a:p>
      </dgm:t>
    </dgm:pt>
    <dgm:pt modelId="{A42DA7FA-AB48-4A2B-AF45-97B651C19F80}" type="pres">
      <dgm:prSet presAssocID="{888A4FBD-21F9-402A-B278-CC47E38927B7}" presName="rootConnector" presStyleLbl="node2" presStyleIdx="0" presStyleCnt="0"/>
      <dgm:spPr/>
      <dgm:t>
        <a:bodyPr/>
        <a:lstStyle/>
        <a:p>
          <a:endParaRPr lang="zh-CN" altLang="en-US"/>
        </a:p>
      </dgm:t>
    </dgm:pt>
    <dgm:pt modelId="{87E65C1B-C468-4070-9551-AD3EF4F69F2B}" type="pres">
      <dgm:prSet presAssocID="{888A4FBD-21F9-402A-B278-CC47E38927B7}" presName="hierChild4" presStyleCnt="0"/>
      <dgm:spPr/>
    </dgm:pt>
    <dgm:pt modelId="{BB242BE0-C242-4AE5-8889-32C4F692FA2A}" type="pres">
      <dgm:prSet presAssocID="{888A4FBD-21F9-402A-B278-CC47E38927B7}" presName="hierChild5" presStyleCnt="0"/>
      <dgm:spPr/>
    </dgm:pt>
    <dgm:pt modelId="{6D1759AD-EB74-4558-A825-29D4B2908A5C}" type="pres">
      <dgm:prSet presAssocID="{11DECEA3-2D4E-4C98-898B-D42BC1C52D46}" presName="hierChild3" presStyleCnt="0"/>
      <dgm:spPr/>
    </dgm:pt>
    <dgm:pt modelId="{ACA4C6BC-F8A9-4A9B-A784-66FF076F2282}" type="pres">
      <dgm:prSet presAssocID="{6AE6E0D1-C8D2-4338-9FDC-915FB37CCFB4}" presName="Name96" presStyleLbl="parChTrans1D2" presStyleIdx="3" presStyleCnt="4"/>
      <dgm:spPr/>
      <dgm:t>
        <a:bodyPr/>
        <a:lstStyle/>
        <a:p>
          <a:endParaRPr lang="zh-CN" altLang="en-US"/>
        </a:p>
      </dgm:t>
    </dgm:pt>
    <dgm:pt modelId="{AB215B85-D5A1-4244-A2F6-ED9F5C4DF49F}" type="pres">
      <dgm:prSet presAssocID="{BB17B6D8-F792-49F0-AD16-959C3C7FEFB0}" presName="hierRoot3" presStyleCnt="0">
        <dgm:presLayoutVars>
          <dgm:hierBranch val="init"/>
        </dgm:presLayoutVars>
      </dgm:prSet>
      <dgm:spPr/>
    </dgm:pt>
    <dgm:pt modelId="{F75CD77A-F29D-45BE-A0D2-D5AF0DB66C5B}" type="pres">
      <dgm:prSet presAssocID="{BB17B6D8-F792-49F0-AD16-959C3C7FEFB0}" presName="rootComposite3" presStyleCnt="0"/>
      <dgm:spPr/>
    </dgm:pt>
    <dgm:pt modelId="{82503F51-A9B8-4D0B-BEBE-2BF119E95C7E}" type="pres">
      <dgm:prSet presAssocID="{BB17B6D8-F792-49F0-AD16-959C3C7FEFB0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A68BED77-3D53-40AD-B45C-F163DA44038F}" type="pres">
      <dgm:prSet presAssocID="{BB17B6D8-F792-49F0-AD16-959C3C7FEFB0}" presName="titleText3" presStyleLbl="fgAcc2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zh-CN" altLang="en-US"/>
        </a:p>
      </dgm:t>
    </dgm:pt>
    <dgm:pt modelId="{683EC250-68C4-4C5A-8DC8-86F2F5B0FB98}" type="pres">
      <dgm:prSet presAssocID="{BB17B6D8-F792-49F0-AD16-959C3C7FEFB0}" presName="rootConnector3" presStyleLbl="asst1" presStyleIdx="0" presStyleCnt="1"/>
      <dgm:spPr/>
      <dgm:t>
        <a:bodyPr/>
        <a:lstStyle/>
        <a:p>
          <a:endParaRPr lang="zh-CN" altLang="en-US"/>
        </a:p>
      </dgm:t>
    </dgm:pt>
    <dgm:pt modelId="{C218B86B-F1D8-4C4E-B8BA-CFC17357C6B6}" type="pres">
      <dgm:prSet presAssocID="{BB17B6D8-F792-49F0-AD16-959C3C7FEFB0}" presName="hierChild6" presStyleCnt="0"/>
      <dgm:spPr/>
    </dgm:pt>
    <dgm:pt modelId="{B73E9D84-5451-490A-B09B-780F7281E790}" type="pres">
      <dgm:prSet presAssocID="{BB17B6D8-F792-49F0-AD16-959C3C7FEFB0}" presName="hierChild7" presStyleCnt="0"/>
      <dgm:spPr/>
    </dgm:pt>
  </dgm:ptLst>
  <dgm:cxnLst>
    <dgm:cxn modelId="{4CE032F5-5D57-41C3-B289-C4D9ACFA257D}" type="presOf" srcId="{888A4FBD-21F9-402A-B278-CC47E38927B7}" destId="{A42DA7FA-AB48-4A2B-AF45-97B651C19F80}" srcOrd="1" destOrd="0" presId="urn:microsoft.com/office/officeart/2008/layout/NameandTitleOrganizationalChart"/>
    <dgm:cxn modelId="{366D9452-988C-4DFD-AAE2-E25D24BF576D}" type="presOf" srcId="{6AE6E0D1-C8D2-4338-9FDC-915FB37CCFB4}" destId="{ACA4C6BC-F8A9-4A9B-A784-66FF076F2282}" srcOrd="0" destOrd="0" presId="urn:microsoft.com/office/officeart/2008/layout/NameandTitleOrganizationalChart"/>
    <dgm:cxn modelId="{9FFD5741-762A-4F38-8B6A-CFCE1A032C5F}" type="presOf" srcId="{BB17B6D8-F792-49F0-AD16-959C3C7FEFB0}" destId="{82503F51-A9B8-4D0B-BEBE-2BF119E95C7E}" srcOrd="0" destOrd="0" presId="urn:microsoft.com/office/officeart/2008/layout/NameandTitleOrganizationalChart"/>
    <dgm:cxn modelId="{9C28DAD4-1076-490A-B413-53D9EEF80100}" srcId="{26C212CF-0AC6-4D5B-94AB-27E39AEFCBCE}" destId="{11DECEA3-2D4E-4C98-898B-D42BC1C52D46}" srcOrd="0" destOrd="0" parTransId="{C6477F8D-BC7C-48E4-8D2F-D3A12F7CD78D}" sibTransId="{8B03299C-B827-4DDD-BF81-DDE614162F75}"/>
    <dgm:cxn modelId="{EEE7DB08-DFBF-4E21-B44B-2BBEAD4990FF}" type="presOf" srcId="{26C212CF-0AC6-4D5B-94AB-27E39AEFCBCE}" destId="{B838A2D9-F82F-4951-8FE9-BF653E3186B5}" srcOrd="0" destOrd="0" presId="urn:microsoft.com/office/officeart/2008/layout/NameandTitleOrganizationalChart"/>
    <dgm:cxn modelId="{88FC2306-C166-4A81-8AF8-745293384F83}" type="presOf" srcId="{0883DEC3-AFD8-46EF-A82D-30BADA1E966E}" destId="{E48F3529-CF59-46F1-8012-1530DD2D07D7}" srcOrd="0" destOrd="0" presId="urn:microsoft.com/office/officeart/2008/layout/NameandTitleOrganizationalChart"/>
    <dgm:cxn modelId="{04667AE5-0743-4BD0-90F9-6F333B166C30}" type="presOf" srcId="{888A4FBD-21F9-402A-B278-CC47E38927B7}" destId="{768835A1-AB6B-4141-B488-E4BC189801F2}" srcOrd="0" destOrd="0" presId="urn:microsoft.com/office/officeart/2008/layout/NameandTitleOrganizationalChart"/>
    <dgm:cxn modelId="{BFCD53A1-D9B0-44ED-BBD7-BAD12DC7DA3F}" type="presOf" srcId="{C4884575-2CB5-4C78-BC80-8C11C70C9DFB}" destId="{D13CA21E-B7DF-459C-8A20-B58EDBC04675}" srcOrd="1" destOrd="0" presId="urn:microsoft.com/office/officeart/2008/layout/NameandTitleOrganizationalChart"/>
    <dgm:cxn modelId="{5AE49717-AB7E-43AF-8DDD-C091702F6CA6}" srcId="{11DECEA3-2D4E-4C98-898B-D42BC1C52D46}" destId="{888A4FBD-21F9-402A-B278-CC47E38927B7}" srcOrd="3" destOrd="0" parTransId="{829D7E94-9AE4-42E0-B255-06BFCDAD53E4}" sibTransId="{C28D1FC7-F7FA-4351-BD7B-6168E29349D7}"/>
    <dgm:cxn modelId="{537E22B4-7C19-4FD0-9870-C375EA4EA31F}" type="presOf" srcId="{C28D1FC7-F7FA-4351-BD7B-6168E29349D7}" destId="{5E650720-BA68-4EFE-AC27-42DE2F1F843E}" srcOrd="0" destOrd="0" presId="urn:microsoft.com/office/officeart/2008/layout/NameandTitleOrganizationalChart"/>
    <dgm:cxn modelId="{83A1BF21-23F5-415C-8057-331B6922F4C6}" srcId="{11DECEA3-2D4E-4C98-898B-D42BC1C52D46}" destId="{C4884575-2CB5-4C78-BC80-8C11C70C9DFB}" srcOrd="2" destOrd="0" parTransId="{40D4F137-D96E-4CCC-81C4-7160689F992B}" sibTransId="{24A79C9E-4970-4842-849C-105510BFAF41}"/>
    <dgm:cxn modelId="{159778F3-13FA-4CBB-9659-E9311ED66020}" srcId="{11DECEA3-2D4E-4C98-898B-D42BC1C52D46}" destId="{BB17B6D8-F792-49F0-AD16-959C3C7FEFB0}" srcOrd="0" destOrd="0" parTransId="{6AE6E0D1-C8D2-4338-9FDC-915FB37CCFB4}" sibTransId="{7F1E48C9-874E-4FC4-8FC3-A13CBC986926}"/>
    <dgm:cxn modelId="{691A28D4-F7B5-48CB-8D8A-39F40F28B4A0}" srcId="{11DECEA3-2D4E-4C98-898B-D42BC1C52D46}" destId="{8AFBAFB6-A5D9-4AC0-B461-B2CD3C4AA548}" srcOrd="1" destOrd="0" parTransId="{0883DEC3-AFD8-46EF-A82D-30BADA1E966E}" sibTransId="{1B5483FD-B0EB-49EA-89AC-9EFCC87C5410}"/>
    <dgm:cxn modelId="{28F9623E-111B-419F-8D84-5BB6F41DB735}" type="presOf" srcId="{BB17B6D8-F792-49F0-AD16-959C3C7FEFB0}" destId="{683EC250-68C4-4C5A-8DC8-86F2F5B0FB98}" srcOrd="1" destOrd="0" presId="urn:microsoft.com/office/officeart/2008/layout/NameandTitleOrganizationalChart"/>
    <dgm:cxn modelId="{CA59E524-892E-410C-AA49-61E92763FBE4}" type="presOf" srcId="{11DECEA3-2D4E-4C98-898B-D42BC1C52D46}" destId="{1C1D385F-6018-406E-ACF5-FC4D503B19DD}" srcOrd="1" destOrd="0" presId="urn:microsoft.com/office/officeart/2008/layout/NameandTitleOrganizationalChart"/>
    <dgm:cxn modelId="{2A465C7E-0454-4F58-98CE-017CFA5361D6}" type="presOf" srcId="{40D4F137-D96E-4CCC-81C4-7160689F992B}" destId="{375BE380-016C-4823-9237-4254374DF005}" srcOrd="0" destOrd="0" presId="urn:microsoft.com/office/officeart/2008/layout/NameandTitleOrganizationalChart"/>
    <dgm:cxn modelId="{8F6605FC-8465-4C9A-9B30-13C6A4026A89}" type="presOf" srcId="{1B5483FD-B0EB-49EA-89AC-9EFCC87C5410}" destId="{18BCF595-C4FD-4E1B-B8A0-F0257242A63C}" srcOrd="0" destOrd="0" presId="urn:microsoft.com/office/officeart/2008/layout/NameandTitleOrganizationalChart"/>
    <dgm:cxn modelId="{E12E6516-B625-461F-9D93-43D24D3081E2}" type="presOf" srcId="{829D7E94-9AE4-42E0-B255-06BFCDAD53E4}" destId="{BB57981A-B21A-4AC9-86BE-C7BAD2AA7585}" srcOrd="0" destOrd="0" presId="urn:microsoft.com/office/officeart/2008/layout/NameandTitleOrganizationalChart"/>
    <dgm:cxn modelId="{6F902C61-82FD-4878-99A6-8CC232320869}" type="presOf" srcId="{8AFBAFB6-A5D9-4AC0-B461-B2CD3C4AA548}" destId="{AC5B6A1A-628D-4C48-B9A2-5AC381FE4211}" srcOrd="1" destOrd="0" presId="urn:microsoft.com/office/officeart/2008/layout/NameandTitleOrganizationalChart"/>
    <dgm:cxn modelId="{35F95471-96B5-4C34-B882-662D58E52F3D}" type="presOf" srcId="{C4884575-2CB5-4C78-BC80-8C11C70C9DFB}" destId="{AFC5D6EA-EDF9-4C57-A73E-95A8DB3B418D}" srcOrd="0" destOrd="0" presId="urn:microsoft.com/office/officeart/2008/layout/NameandTitleOrganizationalChart"/>
    <dgm:cxn modelId="{F1880CCE-AA62-46D6-AF93-A6F81CF5F8F5}" type="presOf" srcId="{7F1E48C9-874E-4FC4-8FC3-A13CBC986926}" destId="{A68BED77-3D53-40AD-B45C-F163DA44038F}" srcOrd="0" destOrd="0" presId="urn:microsoft.com/office/officeart/2008/layout/NameandTitleOrganizationalChart"/>
    <dgm:cxn modelId="{51CFD236-6DEA-4983-9860-A44C8AB65166}" type="presOf" srcId="{11DECEA3-2D4E-4C98-898B-D42BC1C52D46}" destId="{1754BA1B-3166-42A4-AC80-40843B563581}" srcOrd="0" destOrd="0" presId="urn:microsoft.com/office/officeart/2008/layout/NameandTitleOrganizationalChart"/>
    <dgm:cxn modelId="{B657D3CC-77D1-4C93-B42F-24CBA35926FC}" type="presOf" srcId="{8AFBAFB6-A5D9-4AC0-B461-B2CD3C4AA548}" destId="{03E1E43B-16CB-414E-AAEA-8AFB5A868D90}" srcOrd="0" destOrd="0" presId="urn:microsoft.com/office/officeart/2008/layout/NameandTitleOrganizationalChart"/>
    <dgm:cxn modelId="{595F4DCE-E50B-4A9D-90F8-764F9108DFF6}" type="presOf" srcId="{8B03299C-B827-4DDD-BF81-DDE614162F75}" destId="{A523F61F-CB74-42AD-BCC6-0BFEBF342D1F}" srcOrd="0" destOrd="0" presId="urn:microsoft.com/office/officeart/2008/layout/NameandTitleOrganizationalChart"/>
    <dgm:cxn modelId="{1337E176-D733-4181-823C-1440C9EE6455}" type="presOf" srcId="{24A79C9E-4970-4842-849C-105510BFAF41}" destId="{8EEF6F9F-D3E9-4949-84EF-11138D426E00}" srcOrd="0" destOrd="0" presId="urn:microsoft.com/office/officeart/2008/layout/NameandTitleOrganizationalChart"/>
    <dgm:cxn modelId="{C4B1EBE3-82D4-4610-846C-D5B37767FFB1}" type="presParOf" srcId="{B838A2D9-F82F-4951-8FE9-BF653E3186B5}" destId="{79A331C7-74FC-48AD-BCBB-412FDDC6998B}" srcOrd="0" destOrd="0" presId="urn:microsoft.com/office/officeart/2008/layout/NameandTitleOrganizationalChart"/>
    <dgm:cxn modelId="{6FD3AE2A-9841-4967-A5BD-DCE1898D4E1B}" type="presParOf" srcId="{79A331C7-74FC-48AD-BCBB-412FDDC6998B}" destId="{39765C36-B463-46CE-9676-16908691CA32}" srcOrd="0" destOrd="0" presId="urn:microsoft.com/office/officeart/2008/layout/NameandTitleOrganizationalChart"/>
    <dgm:cxn modelId="{59C11D82-4134-47F1-98B3-4E68A8A2DBFF}" type="presParOf" srcId="{39765C36-B463-46CE-9676-16908691CA32}" destId="{1754BA1B-3166-42A4-AC80-40843B563581}" srcOrd="0" destOrd="0" presId="urn:microsoft.com/office/officeart/2008/layout/NameandTitleOrganizationalChart"/>
    <dgm:cxn modelId="{620ED703-1645-4E09-B531-5FB777B60481}" type="presParOf" srcId="{39765C36-B463-46CE-9676-16908691CA32}" destId="{A523F61F-CB74-42AD-BCC6-0BFEBF342D1F}" srcOrd="1" destOrd="0" presId="urn:microsoft.com/office/officeart/2008/layout/NameandTitleOrganizationalChart"/>
    <dgm:cxn modelId="{8CA11156-A72E-4394-9C7F-5835E24CECF7}" type="presParOf" srcId="{39765C36-B463-46CE-9676-16908691CA32}" destId="{1C1D385F-6018-406E-ACF5-FC4D503B19DD}" srcOrd="2" destOrd="0" presId="urn:microsoft.com/office/officeart/2008/layout/NameandTitleOrganizationalChart"/>
    <dgm:cxn modelId="{D97106F1-5397-40BD-89D5-31F0D13C2B09}" type="presParOf" srcId="{79A331C7-74FC-48AD-BCBB-412FDDC6998B}" destId="{AC0AA81A-1F7E-48FA-8A10-8924A515C1F3}" srcOrd="1" destOrd="0" presId="urn:microsoft.com/office/officeart/2008/layout/NameandTitleOrganizationalChart"/>
    <dgm:cxn modelId="{76F04694-97C3-4050-93EC-8FAB4BE74EC9}" type="presParOf" srcId="{AC0AA81A-1F7E-48FA-8A10-8924A515C1F3}" destId="{E48F3529-CF59-46F1-8012-1530DD2D07D7}" srcOrd="0" destOrd="0" presId="urn:microsoft.com/office/officeart/2008/layout/NameandTitleOrganizationalChart"/>
    <dgm:cxn modelId="{DD719628-64C8-4DB9-83ED-B5ECBDBEDDD7}" type="presParOf" srcId="{AC0AA81A-1F7E-48FA-8A10-8924A515C1F3}" destId="{AA084A1F-46EB-4151-BD41-77CB36B1FD76}" srcOrd="1" destOrd="0" presId="urn:microsoft.com/office/officeart/2008/layout/NameandTitleOrganizationalChart"/>
    <dgm:cxn modelId="{AEDF9521-2C22-436A-BEFC-BC36C82F15CA}" type="presParOf" srcId="{AA084A1F-46EB-4151-BD41-77CB36B1FD76}" destId="{008A57C3-0E35-4772-954A-D2A98AC386A2}" srcOrd="0" destOrd="0" presId="urn:microsoft.com/office/officeart/2008/layout/NameandTitleOrganizationalChart"/>
    <dgm:cxn modelId="{AF27DE47-CF30-4744-975A-AC2C6A2709FA}" type="presParOf" srcId="{008A57C3-0E35-4772-954A-D2A98AC386A2}" destId="{03E1E43B-16CB-414E-AAEA-8AFB5A868D90}" srcOrd="0" destOrd="0" presId="urn:microsoft.com/office/officeart/2008/layout/NameandTitleOrganizationalChart"/>
    <dgm:cxn modelId="{81E0530E-F3D8-44CC-A514-ACC5052B60E7}" type="presParOf" srcId="{008A57C3-0E35-4772-954A-D2A98AC386A2}" destId="{18BCF595-C4FD-4E1B-B8A0-F0257242A63C}" srcOrd="1" destOrd="0" presId="urn:microsoft.com/office/officeart/2008/layout/NameandTitleOrganizationalChart"/>
    <dgm:cxn modelId="{DDEF9B64-74BA-4A4C-890C-C2D972316BFD}" type="presParOf" srcId="{008A57C3-0E35-4772-954A-D2A98AC386A2}" destId="{AC5B6A1A-628D-4C48-B9A2-5AC381FE4211}" srcOrd="2" destOrd="0" presId="urn:microsoft.com/office/officeart/2008/layout/NameandTitleOrganizationalChart"/>
    <dgm:cxn modelId="{0E0E18F0-3C6C-4F50-A21E-4459B4C395DC}" type="presParOf" srcId="{AA084A1F-46EB-4151-BD41-77CB36B1FD76}" destId="{F8E2DBB3-42E3-4C2E-8F14-52B2C89F441A}" srcOrd="1" destOrd="0" presId="urn:microsoft.com/office/officeart/2008/layout/NameandTitleOrganizationalChart"/>
    <dgm:cxn modelId="{141D6BE7-3055-4C5E-89E0-901A0A0C98A1}" type="presParOf" srcId="{AA084A1F-46EB-4151-BD41-77CB36B1FD76}" destId="{FCEFAB94-BD34-4B81-9621-97FF57A12B04}" srcOrd="2" destOrd="0" presId="urn:microsoft.com/office/officeart/2008/layout/NameandTitleOrganizationalChart"/>
    <dgm:cxn modelId="{A67ECEE5-00B4-4C00-9DCC-B0902A45ABB1}" type="presParOf" srcId="{AC0AA81A-1F7E-48FA-8A10-8924A515C1F3}" destId="{375BE380-016C-4823-9237-4254374DF005}" srcOrd="2" destOrd="0" presId="urn:microsoft.com/office/officeart/2008/layout/NameandTitleOrganizationalChart"/>
    <dgm:cxn modelId="{9E2AFDC4-3EA6-4F7B-8071-3E70517EEFC5}" type="presParOf" srcId="{AC0AA81A-1F7E-48FA-8A10-8924A515C1F3}" destId="{14114C3E-3B91-4CDE-900D-A24E4D60D2AB}" srcOrd="3" destOrd="0" presId="urn:microsoft.com/office/officeart/2008/layout/NameandTitleOrganizationalChart"/>
    <dgm:cxn modelId="{F9833A48-1476-4A54-86DC-680CF34F8A38}" type="presParOf" srcId="{14114C3E-3B91-4CDE-900D-A24E4D60D2AB}" destId="{5D2AD950-B596-4954-8B3F-1AD69A0E3BCA}" srcOrd="0" destOrd="0" presId="urn:microsoft.com/office/officeart/2008/layout/NameandTitleOrganizationalChart"/>
    <dgm:cxn modelId="{248164C2-54E7-4776-BAF6-369FF6E8B098}" type="presParOf" srcId="{5D2AD950-B596-4954-8B3F-1AD69A0E3BCA}" destId="{AFC5D6EA-EDF9-4C57-A73E-95A8DB3B418D}" srcOrd="0" destOrd="0" presId="urn:microsoft.com/office/officeart/2008/layout/NameandTitleOrganizationalChart"/>
    <dgm:cxn modelId="{85895BC6-69FF-4E74-BA69-A58783DC4540}" type="presParOf" srcId="{5D2AD950-B596-4954-8B3F-1AD69A0E3BCA}" destId="{8EEF6F9F-D3E9-4949-84EF-11138D426E00}" srcOrd="1" destOrd="0" presId="urn:microsoft.com/office/officeart/2008/layout/NameandTitleOrganizationalChart"/>
    <dgm:cxn modelId="{0116FBB2-87F4-476C-8348-3C1848B89700}" type="presParOf" srcId="{5D2AD950-B596-4954-8B3F-1AD69A0E3BCA}" destId="{D13CA21E-B7DF-459C-8A20-B58EDBC04675}" srcOrd="2" destOrd="0" presId="urn:microsoft.com/office/officeart/2008/layout/NameandTitleOrganizationalChart"/>
    <dgm:cxn modelId="{9A1F843C-E875-4498-8D4A-D8018EBB3C20}" type="presParOf" srcId="{14114C3E-3B91-4CDE-900D-A24E4D60D2AB}" destId="{8737BB9A-4C74-4FA1-B0CF-9C4D93969C98}" srcOrd="1" destOrd="0" presId="urn:microsoft.com/office/officeart/2008/layout/NameandTitleOrganizationalChart"/>
    <dgm:cxn modelId="{22A69E02-15ED-4650-91CE-9B8081B9C8B7}" type="presParOf" srcId="{14114C3E-3B91-4CDE-900D-A24E4D60D2AB}" destId="{40CD37FA-A1FE-4D51-988D-49DD27DA11EE}" srcOrd="2" destOrd="0" presId="urn:microsoft.com/office/officeart/2008/layout/NameandTitleOrganizationalChart"/>
    <dgm:cxn modelId="{5BB251E1-C442-4766-A9BB-8BE504D5BAFF}" type="presParOf" srcId="{AC0AA81A-1F7E-48FA-8A10-8924A515C1F3}" destId="{BB57981A-B21A-4AC9-86BE-C7BAD2AA7585}" srcOrd="4" destOrd="0" presId="urn:microsoft.com/office/officeart/2008/layout/NameandTitleOrganizationalChart"/>
    <dgm:cxn modelId="{20BA6196-5C35-459C-AE0B-AE25B1DB4F04}" type="presParOf" srcId="{AC0AA81A-1F7E-48FA-8A10-8924A515C1F3}" destId="{DF3BF713-4AF0-49F7-B0B8-4DDB8E7197DA}" srcOrd="5" destOrd="0" presId="urn:microsoft.com/office/officeart/2008/layout/NameandTitleOrganizationalChart"/>
    <dgm:cxn modelId="{0BC41975-7689-40C1-ADA2-3313DD6281F7}" type="presParOf" srcId="{DF3BF713-4AF0-49F7-B0B8-4DDB8E7197DA}" destId="{A2740971-98EA-44EA-856B-01715DEFE55F}" srcOrd="0" destOrd="0" presId="urn:microsoft.com/office/officeart/2008/layout/NameandTitleOrganizationalChart"/>
    <dgm:cxn modelId="{5B5B76DC-C946-42E1-B355-D6A9746438D7}" type="presParOf" srcId="{A2740971-98EA-44EA-856B-01715DEFE55F}" destId="{768835A1-AB6B-4141-B488-E4BC189801F2}" srcOrd="0" destOrd="0" presId="urn:microsoft.com/office/officeart/2008/layout/NameandTitleOrganizationalChart"/>
    <dgm:cxn modelId="{CCF43EF9-64EE-4EE6-9BFA-998D370D8C76}" type="presParOf" srcId="{A2740971-98EA-44EA-856B-01715DEFE55F}" destId="{5E650720-BA68-4EFE-AC27-42DE2F1F843E}" srcOrd="1" destOrd="0" presId="urn:microsoft.com/office/officeart/2008/layout/NameandTitleOrganizationalChart"/>
    <dgm:cxn modelId="{FF211DE8-639F-4920-8485-D815B5CF5455}" type="presParOf" srcId="{A2740971-98EA-44EA-856B-01715DEFE55F}" destId="{A42DA7FA-AB48-4A2B-AF45-97B651C19F80}" srcOrd="2" destOrd="0" presId="urn:microsoft.com/office/officeart/2008/layout/NameandTitleOrganizationalChart"/>
    <dgm:cxn modelId="{CA69333E-687E-4AF9-932C-5A36A5BD9E9E}" type="presParOf" srcId="{DF3BF713-4AF0-49F7-B0B8-4DDB8E7197DA}" destId="{87E65C1B-C468-4070-9551-AD3EF4F69F2B}" srcOrd="1" destOrd="0" presId="urn:microsoft.com/office/officeart/2008/layout/NameandTitleOrganizationalChart"/>
    <dgm:cxn modelId="{0BF94750-65E0-4152-9164-376743C37A45}" type="presParOf" srcId="{DF3BF713-4AF0-49F7-B0B8-4DDB8E7197DA}" destId="{BB242BE0-C242-4AE5-8889-32C4F692FA2A}" srcOrd="2" destOrd="0" presId="urn:microsoft.com/office/officeart/2008/layout/NameandTitleOrganizationalChart"/>
    <dgm:cxn modelId="{02995063-9217-4B44-9B8C-2D9321023BE7}" type="presParOf" srcId="{79A331C7-74FC-48AD-BCBB-412FDDC6998B}" destId="{6D1759AD-EB74-4558-A825-29D4B2908A5C}" srcOrd="2" destOrd="0" presId="urn:microsoft.com/office/officeart/2008/layout/NameandTitleOrganizationalChart"/>
    <dgm:cxn modelId="{FB719356-088E-4D9A-B0A8-481C8D937738}" type="presParOf" srcId="{6D1759AD-EB74-4558-A825-29D4B2908A5C}" destId="{ACA4C6BC-F8A9-4A9B-A784-66FF076F2282}" srcOrd="0" destOrd="0" presId="urn:microsoft.com/office/officeart/2008/layout/NameandTitleOrganizationalChart"/>
    <dgm:cxn modelId="{27BBA209-0841-4969-A7BE-9D313F070313}" type="presParOf" srcId="{6D1759AD-EB74-4558-A825-29D4B2908A5C}" destId="{AB215B85-D5A1-4244-A2F6-ED9F5C4DF49F}" srcOrd="1" destOrd="0" presId="urn:microsoft.com/office/officeart/2008/layout/NameandTitleOrganizationalChart"/>
    <dgm:cxn modelId="{33284D60-EA04-4653-A23B-442D4BD13CD3}" type="presParOf" srcId="{AB215B85-D5A1-4244-A2F6-ED9F5C4DF49F}" destId="{F75CD77A-F29D-45BE-A0D2-D5AF0DB66C5B}" srcOrd="0" destOrd="0" presId="urn:microsoft.com/office/officeart/2008/layout/NameandTitleOrganizationalChart"/>
    <dgm:cxn modelId="{FF87FE83-7924-4F8B-BDE2-37F049FD85BE}" type="presParOf" srcId="{F75CD77A-F29D-45BE-A0D2-D5AF0DB66C5B}" destId="{82503F51-A9B8-4D0B-BEBE-2BF119E95C7E}" srcOrd="0" destOrd="0" presId="urn:microsoft.com/office/officeart/2008/layout/NameandTitleOrganizationalChart"/>
    <dgm:cxn modelId="{F28815CB-B74A-4D04-876E-10A680B713AD}" type="presParOf" srcId="{F75CD77A-F29D-45BE-A0D2-D5AF0DB66C5B}" destId="{A68BED77-3D53-40AD-B45C-F163DA44038F}" srcOrd="1" destOrd="0" presId="urn:microsoft.com/office/officeart/2008/layout/NameandTitleOrganizationalChart"/>
    <dgm:cxn modelId="{E6FE97C7-6D3E-47C0-AA2B-58DA5F2A2A95}" type="presParOf" srcId="{F75CD77A-F29D-45BE-A0D2-D5AF0DB66C5B}" destId="{683EC250-68C4-4C5A-8DC8-86F2F5B0FB98}" srcOrd="2" destOrd="0" presId="urn:microsoft.com/office/officeart/2008/layout/NameandTitleOrganizationalChart"/>
    <dgm:cxn modelId="{73395B67-C3FE-4E16-9496-63C542CDC98C}" type="presParOf" srcId="{AB215B85-D5A1-4244-A2F6-ED9F5C4DF49F}" destId="{C218B86B-F1D8-4C4E-B8BA-CFC17357C6B6}" srcOrd="1" destOrd="0" presId="urn:microsoft.com/office/officeart/2008/layout/NameandTitleOrganizationalChart"/>
    <dgm:cxn modelId="{A5E9675A-2021-49A3-B220-5B99DEDF0489}" type="presParOf" srcId="{AB215B85-D5A1-4244-A2F6-ED9F5C4DF49F}" destId="{B73E9D84-5451-490A-B09B-780F7281E790}" srcOrd="2" destOrd="0" presId="urn:microsoft.com/office/officeart/2008/layout/NameandTitleOrganizationalChart"/>
  </dgm:cxnLst>
  <dgm:bg>
    <a:effectLst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8FA7E9D-3815-4D7C-933A-D6F651A4B72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3AFB0EEA-3600-40B5-A29C-8512CD89A85D}">
      <dgm:prSet phldrT="[文本]" custT="1"/>
      <dgm:spPr>
        <a:solidFill>
          <a:schemeClr val="bg1"/>
        </a:solidFill>
        <a:ln>
          <a:noFill/>
        </a:ln>
        <a:effectLst/>
      </dgm:spPr>
      <dgm:t>
        <a:bodyPr/>
        <a:lstStyle/>
        <a:p>
          <a:pPr marL="0" algn="ctr" defTabSz="685800" rtl="0" eaLnBrk="1" latinLnBrk="0" hangingPunct="1"/>
          <a:r>
            <a:rPr lang="zh-CN" altLang="en-US" sz="1500" b="0" kern="1200" spc="13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点击添加标题</a:t>
          </a:r>
          <a:endParaRPr lang="zh-CN" altLang="en-US" sz="1500" b="0" kern="1200" spc="13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gm:t>
    </dgm:pt>
    <dgm:pt modelId="{C5C3D25D-DB42-45CF-91DD-F39444009C98}" type="parTrans" cxnId="{3E6AF5C1-48DC-46D8-AD4A-5E396A2D1C6B}">
      <dgm:prSet/>
      <dgm:spPr/>
      <dgm:t>
        <a:bodyPr/>
        <a:lstStyle/>
        <a:p>
          <a:endParaRPr lang="zh-CN" altLang="en-US"/>
        </a:p>
      </dgm:t>
    </dgm:pt>
    <dgm:pt modelId="{AEF9F3F7-40D5-4F60-9E7C-D3CAB2E2DB0C}" type="sibTrans" cxnId="{3E6AF5C1-48DC-46D8-AD4A-5E396A2D1C6B}">
      <dgm:prSet/>
      <dgm:spPr/>
      <dgm:t>
        <a:bodyPr/>
        <a:lstStyle/>
        <a:p>
          <a:endParaRPr lang="zh-CN" altLang="en-US"/>
        </a:p>
      </dgm:t>
    </dgm:pt>
    <dgm:pt modelId="{8C2ED420-86CC-43D2-9A54-69C27F2CCB94}">
      <dgm:prSet phldrT="[文本]" custT="1"/>
      <dgm:spPr>
        <a:solidFill>
          <a:schemeClr val="bg1"/>
        </a:solidFill>
        <a:ln>
          <a:noFill/>
        </a:ln>
        <a:effectLst/>
      </dgm:spPr>
      <dgm:t>
        <a:bodyPr/>
        <a:lstStyle/>
        <a:p>
          <a:pPr marL="0" algn="ctr" defTabSz="685800" rtl="0" eaLnBrk="1" latinLnBrk="0" hangingPunct="1"/>
          <a:r>
            <a:rPr lang="zh-CN" altLang="en-US" sz="1500" b="0" kern="1200" spc="13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点击添加标题</a:t>
          </a:r>
          <a:endParaRPr lang="zh-CN" altLang="en-US" sz="1500" b="0" kern="1200" spc="13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gm:t>
    </dgm:pt>
    <dgm:pt modelId="{84B2E0A3-2C00-48AE-BA18-47377BA18E05}" type="parTrans" cxnId="{4AB20128-8559-4E2B-A560-B48F64D9DAE9}">
      <dgm:prSet/>
      <dgm:spPr/>
      <dgm:t>
        <a:bodyPr/>
        <a:lstStyle/>
        <a:p>
          <a:endParaRPr lang="zh-CN" altLang="en-US"/>
        </a:p>
      </dgm:t>
    </dgm:pt>
    <dgm:pt modelId="{E2F4A5C8-69D1-4579-AB85-47618E371F3A}" type="sibTrans" cxnId="{4AB20128-8559-4E2B-A560-B48F64D9DAE9}">
      <dgm:prSet/>
      <dgm:spPr/>
      <dgm:t>
        <a:bodyPr/>
        <a:lstStyle/>
        <a:p>
          <a:endParaRPr lang="zh-CN" altLang="en-US"/>
        </a:p>
      </dgm:t>
    </dgm:pt>
    <dgm:pt modelId="{A932C1CF-AAB7-4B69-8A37-47AE1BE167D8}">
      <dgm:prSet phldrT="[文本]" custT="1"/>
      <dgm:spPr>
        <a:solidFill>
          <a:schemeClr val="bg1"/>
        </a:solidFill>
        <a:ln>
          <a:noFill/>
        </a:ln>
        <a:effectLst/>
      </dgm:spPr>
      <dgm:t>
        <a:bodyPr/>
        <a:lstStyle/>
        <a:p>
          <a:pPr marL="0" algn="ctr" defTabSz="685800" rtl="0" eaLnBrk="1" latinLnBrk="0" hangingPunct="1"/>
          <a:r>
            <a:rPr lang="zh-CN" altLang="en-US" sz="1500" b="0" kern="1200" spc="13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点击添加标题</a:t>
          </a:r>
          <a:endParaRPr lang="zh-CN" altLang="en-US" sz="1500" b="0" kern="1200" spc="13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gm:t>
    </dgm:pt>
    <dgm:pt modelId="{8BAFC927-C761-4F5A-A109-C7ADCDA3B32D}" type="parTrans" cxnId="{F508D50A-1C71-44A9-9617-3D44F822EBB0}">
      <dgm:prSet/>
      <dgm:spPr/>
      <dgm:t>
        <a:bodyPr/>
        <a:lstStyle/>
        <a:p>
          <a:endParaRPr lang="zh-CN" altLang="en-US"/>
        </a:p>
      </dgm:t>
    </dgm:pt>
    <dgm:pt modelId="{86B61847-4F94-42A5-B6D8-2EEA5D9C4559}" type="sibTrans" cxnId="{F508D50A-1C71-44A9-9617-3D44F822EBB0}">
      <dgm:prSet/>
      <dgm:spPr/>
      <dgm:t>
        <a:bodyPr/>
        <a:lstStyle/>
        <a:p>
          <a:endParaRPr lang="zh-CN" altLang="en-US"/>
        </a:p>
      </dgm:t>
    </dgm:pt>
    <dgm:pt modelId="{385A8C57-C7D5-400C-BAE7-7D5A6850D1EE}">
      <dgm:prSet custT="1"/>
      <dgm:spPr>
        <a:solidFill>
          <a:srgbClr val="3E3E3E"/>
        </a:solidFill>
        <a:ln>
          <a:noFill/>
        </a:ln>
      </dgm:spPr>
      <dgm:t>
        <a:bodyPr/>
        <a:lstStyle/>
        <a:p>
          <a:pPr marL="0" algn="l" defTabSz="685800" rtl="0" eaLnBrk="1" latinLnBrk="0" hangingPunct="1"/>
          <a:r>
            <a:rPr lang="zh-CN" altLang="en-US" sz="1100" b="0" kern="1200" spc="13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点击添加内容</a:t>
          </a:r>
          <a:endParaRPr lang="zh-CN" altLang="en-US" sz="1100" b="0" kern="1200" spc="13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gm:t>
    </dgm:pt>
    <dgm:pt modelId="{DD297CED-48B1-45B1-95F0-A6855F3D0F87}" type="parTrans" cxnId="{5BD19CED-7D80-403F-A990-A4A7706C54B4}">
      <dgm:prSet/>
      <dgm:spPr/>
      <dgm:t>
        <a:bodyPr/>
        <a:lstStyle/>
        <a:p>
          <a:endParaRPr lang="zh-CN" altLang="en-US"/>
        </a:p>
      </dgm:t>
    </dgm:pt>
    <dgm:pt modelId="{2B0EE5A6-D44D-4850-8916-D805491A35E8}" type="sibTrans" cxnId="{5BD19CED-7D80-403F-A990-A4A7706C54B4}">
      <dgm:prSet/>
      <dgm:spPr/>
      <dgm:t>
        <a:bodyPr/>
        <a:lstStyle/>
        <a:p>
          <a:endParaRPr lang="zh-CN" altLang="en-US"/>
        </a:p>
      </dgm:t>
    </dgm:pt>
    <dgm:pt modelId="{F048A43E-BEC0-46AA-87DF-218B84256FB4}">
      <dgm:prSet custT="1"/>
      <dgm:spPr>
        <a:solidFill>
          <a:srgbClr val="3E3E3E"/>
        </a:solidFill>
        <a:ln>
          <a:noFill/>
        </a:ln>
      </dgm:spPr>
      <dgm:t>
        <a:bodyPr/>
        <a:lstStyle/>
        <a:p>
          <a:pPr rtl="0"/>
          <a:r>
            <a:rPr lang="zh-CN" altLang="en-US" sz="1100" b="0" spc="13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点击添加内容</a:t>
          </a:r>
          <a:endParaRPr lang="zh-CN" altLang="en-US" sz="1100" dirty="0"/>
        </a:p>
      </dgm:t>
    </dgm:pt>
    <dgm:pt modelId="{3F5D9673-273B-4BFF-9938-F3919BBAE66B}" type="parTrans" cxnId="{BB064589-2E8F-4F37-AABA-67C956FDCB15}">
      <dgm:prSet/>
      <dgm:spPr/>
      <dgm:t>
        <a:bodyPr/>
        <a:lstStyle/>
        <a:p>
          <a:endParaRPr lang="zh-CN" altLang="en-US"/>
        </a:p>
      </dgm:t>
    </dgm:pt>
    <dgm:pt modelId="{AA1D70D7-AB48-47A4-A4FF-0815DE2239F2}" type="sibTrans" cxnId="{BB064589-2E8F-4F37-AABA-67C956FDCB15}">
      <dgm:prSet/>
      <dgm:spPr/>
      <dgm:t>
        <a:bodyPr/>
        <a:lstStyle/>
        <a:p>
          <a:endParaRPr lang="zh-CN" altLang="en-US"/>
        </a:p>
      </dgm:t>
    </dgm:pt>
    <dgm:pt modelId="{16993A29-EADF-4C67-B223-2585A84C9BF6}">
      <dgm:prSet custT="1"/>
      <dgm:spPr>
        <a:solidFill>
          <a:srgbClr val="3E3E3E"/>
        </a:solidFill>
        <a:ln>
          <a:noFill/>
        </a:ln>
      </dgm:spPr>
      <dgm:t>
        <a:bodyPr/>
        <a:lstStyle/>
        <a:p>
          <a:pPr rtl="0"/>
          <a:r>
            <a:rPr lang="zh-CN" altLang="en-US" sz="1100" b="0" spc="13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点击添加内容</a:t>
          </a:r>
          <a:endParaRPr lang="zh-CN" altLang="en-US" sz="1100" dirty="0"/>
        </a:p>
      </dgm:t>
    </dgm:pt>
    <dgm:pt modelId="{97569510-9AA4-4845-87BE-5C184AD68072}" type="parTrans" cxnId="{954C3D97-44C6-410A-A7E5-F5FC69DE9754}">
      <dgm:prSet/>
      <dgm:spPr/>
      <dgm:t>
        <a:bodyPr/>
        <a:lstStyle/>
        <a:p>
          <a:endParaRPr lang="zh-CN" altLang="en-US"/>
        </a:p>
      </dgm:t>
    </dgm:pt>
    <dgm:pt modelId="{B2E1A5B0-AE6E-40BD-BDF7-2A3AB9492BDE}" type="sibTrans" cxnId="{954C3D97-44C6-410A-A7E5-F5FC69DE9754}">
      <dgm:prSet/>
      <dgm:spPr/>
      <dgm:t>
        <a:bodyPr/>
        <a:lstStyle/>
        <a:p>
          <a:endParaRPr lang="zh-CN" altLang="en-US"/>
        </a:p>
      </dgm:t>
    </dgm:pt>
    <dgm:pt modelId="{46C3CD29-ACBB-4090-814D-885968E06ECC}">
      <dgm:prSet custT="1"/>
      <dgm:spPr>
        <a:solidFill>
          <a:schemeClr val="bg1"/>
        </a:solidFill>
        <a:ln>
          <a:noFill/>
        </a:ln>
        <a:effectLst/>
      </dgm:spPr>
      <dgm:t>
        <a:bodyPr/>
        <a:lstStyle/>
        <a:p>
          <a:pPr marL="0" algn="ctr" defTabSz="685800" rtl="0" eaLnBrk="1" latinLnBrk="0" hangingPunct="1"/>
          <a:r>
            <a:rPr lang="zh-CN" altLang="en-US" sz="1500" b="0" kern="1200" spc="13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点击添加标题</a:t>
          </a:r>
          <a:endParaRPr lang="zh-CN" altLang="en-US" sz="1500" b="0" kern="1200" spc="13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gm:t>
    </dgm:pt>
    <dgm:pt modelId="{FE0A496D-67F2-43DA-8753-E9091E6A7BBE}" type="sibTrans" cxnId="{3E4E9D6D-5094-4BF5-A991-59A009D86839}">
      <dgm:prSet/>
      <dgm:spPr/>
      <dgm:t>
        <a:bodyPr/>
        <a:lstStyle/>
        <a:p>
          <a:endParaRPr lang="zh-CN" altLang="en-US"/>
        </a:p>
      </dgm:t>
    </dgm:pt>
    <dgm:pt modelId="{5C0DEE57-115F-4125-98B0-69E8EC0CF9DB}" type="parTrans" cxnId="{3E4E9D6D-5094-4BF5-A991-59A009D86839}">
      <dgm:prSet/>
      <dgm:spPr/>
      <dgm:t>
        <a:bodyPr/>
        <a:lstStyle/>
        <a:p>
          <a:endParaRPr lang="zh-CN" altLang="en-US"/>
        </a:p>
      </dgm:t>
    </dgm:pt>
    <dgm:pt modelId="{573E8D31-9BF9-41D4-9A79-EEFCD0319DE2}">
      <dgm:prSet custT="1"/>
      <dgm:spPr>
        <a:solidFill>
          <a:srgbClr val="3E3E3E"/>
        </a:solidFill>
        <a:ln>
          <a:noFill/>
        </a:ln>
      </dgm:spPr>
      <dgm:t>
        <a:bodyPr/>
        <a:lstStyle/>
        <a:p>
          <a:pPr rtl="0"/>
          <a:r>
            <a:rPr lang="zh-CN" altLang="en-US" sz="1100" b="0" spc="13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点击添加内容</a:t>
          </a:r>
          <a:endParaRPr lang="zh-CN" altLang="en-US" sz="1100" dirty="0"/>
        </a:p>
      </dgm:t>
    </dgm:pt>
    <dgm:pt modelId="{0F8E2E7F-70A2-476D-9EB9-26354B11CC1E}" type="sibTrans" cxnId="{23D8CF13-3F16-4D17-A45B-D374EA847463}">
      <dgm:prSet/>
      <dgm:spPr/>
      <dgm:t>
        <a:bodyPr/>
        <a:lstStyle/>
        <a:p>
          <a:endParaRPr lang="zh-CN" altLang="en-US"/>
        </a:p>
      </dgm:t>
    </dgm:pt>
    <dgm:pt modelId="{0F8CDA7F-28F9-4F51-8B0C-3E18FE88D266}" type="parTrans" cxnId="{23D8CF13-3F16-4D17-A45B-D374EA847463}">
      <dgm:prSet/>
      <dgm:spPr/>
      <dgm:t>
        <a:bodyPr/>
        <a:lstStyle/>
        <a:p>
          <a:endParaRPr lang="zh-CN" altLang="en-US"/>
        </a:p>
      </dgm:t>
    </dgm:pt>
    <dgm:pt modelId="{D35130AE-5EA1-46F9-8D4E-2AB337C732FA}" type="pres">
      <dgm:prSet presAssocID="{58FA7E9D-3815-4D7C-933A-D6F651A4B72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7D5F7323-FB9B-4F1D-8E16-D1D139A73170}" type="pres">
      <dgm:prSet presAssocID="{3AFB0EEA-3600-40B5-A29C-8512CD89A85D}" presName="parentLin" presStyleCnt="0"/>
      <dgm:spPr/>
    </dgm:pt>
    <dgm:pt modelId="{9562ADB5-B3D7-43C1-A94E-D220BD6B4AE9}" type="pres">
      <dgm:prSet presAssocID="{3AFB0EEA-3600-40B5-A29C-8512CD89A85D}" presName="parentLeftMargin" presStyleLbl="node1" presStyleIdx="0" presStyleCnt="4"/>
      <dgm:spPr/>
      <dgm:t>
        <a:bodyPr/>
        <a:lstStyle/>
        <a:p>
          <a:endParaRPr lang="zh-CN" altLang="en-US"/>
        </a:p>
      </dgm:t>
    </dgm:pt>
    <dgm:pt modelId="{3046EA3E-4C1F-41E3-8995-3B3A2BA69DA0}" type="pres">
      <dgm:prSet presAssocID="{3AFB0EEA-3600-40B5-A29C-8512CD89A85D}" presName="parentText" presStyleLbl="node1" presStyleIdx="0" presStyleCnt="4" custAng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0B8F2C9-74CE-4791-B7AF-BAE9501C915B}" type="pres">
      <dgm:prSet presAssocID="{3AFB0EEA-3600-40B5-A29C-8512CD89A85D}" presName="negativeSpace" presStyleCnt="0"/>
      <dgm:spPr/>
    </dgm:pt>
    <dgm:pt modelId="{7286304B-24BF-45A3-866D-93382A777EFE}" type="pres">
      <dgm:prSet presAssocID="{3AFB0EEA-3600-40B5-A29C-8512CD89A85D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97E08AF-841B-4673-8E25-6595010CE022}" type="pres">
      <dgm:prSet presAssocID="{AEF9F3F7-40D5-4F60-9E7C-D3CAB2E2DB0C}" presName="spaceBetweenRectangles" presStyleCnt="0"/>
      <dgm:spPr/>
    </dgm:pt>
    <dgm:pt modelId="{3872C37D-4EA5-4E69-AAD6-27D41E149D5C}" type="pres">
      <dgm:prSet presAssocID="{8C2ED420-86CC-43D2-9A54-69C27F2CCB94}" presName="parentLin" presStyleCnt="0"/>
      <dgm:spPr/>
    </dgm:pt>
    <dgm:pt modelId="{1555A13C-1A19-4B4A-82B5-31C143BC3A6E}" type="pres">
      <dgm:prSet presAssocID="{8C2ED420-86CC-43D2-9A54-69C27F2CCB94}" presName="parentLeftMargin" presStyleLbl="node1" presStyleIdx="0" presStyleCnt="4"/>
      <dgm:spPr/>
      <dgm:t>
        <a:bodyPr/>
        <a:lstStyle/>
        <a:p>
          <a:endParaRPr lang="zh-CN" altLang="en-US"/>
        </a:p>
      </dgm:t>
    </dgm:pt>
    <dgm:pt modelId="{F489597C-FDB9-4A36-8520-2A2485B64A3C}" type="pres">
      <dgm:prSet presAssocID="{8C2ED420-86CC-43D2-9A54-69C27F2CCB94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E58BB7B-21BF-4709-8616-5C11E33A3146}" type="pres">
      <dgm:prSet presAssocID="{8C2ED420-86CC-43D2-9A54-69C27F2CCB94}" presName="negativeSpace" presStyleCnt="0"/>
      <dgm:spPr/>
    </dgm:pt>
    <dgm:pt modelId="{FEA6C794-ED2C-4C98-9FC1-3CEDD2E53ED2}" type="pres">
      <dgm:prSet presAssocID="{8C2ED420-86CC-43D2-9A54-69C27F2CCB94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C457C72-5512-424D-ACBE-F88E3F776AE0}" type="pres">
      <dgm:prSet presAssocID="{E2F4A5C8-69D1-4579-AB85-47618E371F3A}" presName="spaceBetweenRectangles" presStyleCnt="0"/>
      <dgm:spPr/>
    </dgm:pt>
    <dgm:pt modelId="{07D43B5B-7688-4250-A382-23775B5D96E8}" type="pres">
      <dgm:prSet presAssocID="{A932C1CF-AAB7-4B69-8A37-47AE1BE167D8}" presName="parentLin" presStyleCnt="0"/>
      <dgm:spPr/>
    </dgm:pt>
    <dgm:pt modelId="{3DCDE1DF-C45C-4028-8D5B-AE71CF130BBB}" type="pres">
      <dgm:prSet presAssocID="{A932C1CF-AAB7-4B69-8A37-47AE1BE167D8}" presName="parentLeftMargin" presStyleLbl="node1" presStyleIdx="1" presStyleCnt="4"/>
      <dgm:spPr/>
      <dgm:t>
        <a:bodyPr/>
        <a:lstStyle/>
        <a:p>
          <a:endParaRPr lang="zh-CN" altLang="en-US"/>
        </a:p>
      </dgm:t>
    </dgm:pt>
    <dgm:pt modelId="{43A1F7A5-DDA7-4AAA-A6DF-5CC7DB357903}" type="pres">
      <dgm:prSet presAssocID="{A932C1CF-AAB7-4B69-8A37-47AE1BE167D8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FF80ABE-55D2-46A3-8462-F7EFEDBB40D1}" type="pres">
      <dgm:prSet presAssocID="{A932C1CF-AAB7-4B69-8A37-47AE1BE167D8}" presName="negativeSpace" presStyleCnt="0"/>
      <dgm:spPr/>
    </dgm:pt>
    <dgm:pt modelId="{AA5A3349-8EF7-49AD-8A0E-DA35E351CD10}" type="pres">
      <dgm:prSet presAssocID="{A932C1CF-AAB7-4B69-8A37-47AE1BE167D8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13468FB-3E04-4683-93CE-5D66FDF584DD}" type="pres">
      <dgm:prSet presAssocID="{86B61847-4F94-42A5-B6D8-2EEA5D9C4559}" presName="spaceBetweenRectangles" presStyleCnt="0"/>
      <dgm:spPr/>
    </dgm:pt>
    <dgm:pt modelId="{58EF34DA-4FF0-4445-91AF-E44C4931009A}" type="pres">
      <dgm:prSet presAssocID="{46C3CD29-ACBB-4090-814D-885968E06ECC}" presName="parentLin" presStyleCnt="0"/>
      <dgm:spPr/>
    </dgm:pt>
    <dgm:pt modelId="{729ABAA9-2A24-4DF6-A9CE-3BE84D4E007C}" type="pres">
      <dgm:prSet presAssocID="{46C3CD29-ACBB-4090-814D-885968E06ECC}" presName="parentLeftMargin" presStyleLbl="node1" presStyleIdx="2" presStyleCnt="4"/>
      <dgm:spPr/>
      <dgm:t>
        <a:bodyPr/>
        <a:lstStyle/>
        <a:p>
          <a:endParaRPr lang="zh-CN" altLang="en-US"/>
        </a:p>
      </dgm:t>
    </dgm:pt>
    <dgm:pt modelId="{796E5123-080D-421D-9620-F5585F26E64E}" type="pres">
      <dgm:prSet presAssocID="{46C3CD29-ACBB-4090-814D-885968E06ECC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4C5CF76-8EA0-4656-8E88-6286CAA7E71E}" type="pres">
      <dgm:prSet presAssocID="{46C3CD29-ACBB-4090-814D-885968E06ECC}" presName="negativeSpace" presStyleCnt="0"/>
      <dgm:spPr/>
    </dgm:pt>
    <dgm:pt modelId="{01D45C58-9BAF-4F99-93C6-34C0898829D5}" type="pres">
      <dgm:prSet presAssocID="{46C3CD29-ACBB-4090-814D-885968E06ECC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9C3CEB11-ECD2-4AEF-AF59-F6AEE6D1F35E}" type="presOf" srcId="{46C3CD29-ACBB-4090-814D-885968E06ECC}" destId="{796E5123-080D-421D-9620-F5585F26E64E}" srcOrd="1" destOrd="0" presId="urn:microsoft.com/office/officeart/2005/8/layout/list1"/>
    <dgm:cxn modelId="{954C3D97-44C6-410A-A7E5-F5FC69DE9754}" srcId="{A932C1CF-AAB7-4B69-8A37-47AE1BE167D8}" destId="{16993A29-EADF-4C67-B223-2585A84C9BF6}" srcOrd="0" destOrd="0" parTransId="{97569510-9AA4-4845-87BE-5C184AD68072}" sibTransId="{B2E1A5B0-AE6E-40BD-BDF7-2A3AB9492BDE}"/>
    <dgm:cxn modelId="{13E0847E-8E1F-4769-8E05-B82AE97F4C6C}" type="presOf" srcId="{3AFB0EEA-3600-40B5-A29C-8512CD89A85D}" destId="{9562ADB5-B3D7-43C1-A94E-D220BD6B4AE9}" srcOrd="0" destOrd="0" presId="urn:microsoft.com/office/officeart/2005/8/layout/list1"/>
    <dgm:cxn modelId="{45BEC9A0-ECFB-4345-ACD0-78D3598C1AAF}" type="presOf" srcId="{A932C1CF-AAB7-4B69-8A37-47AE1BE167D8}" destId="{43A1F7A5-DDA7-4AAA-A6DF-5CC7DB357903}" srcOrd="1" destOrd="0" presId="urn:microsoft.com/office/officeart/2005/8/layout/list1"/>
    <dgm:cxn modelId="{BF7587DD-442A-4A5C-BBB9-61D5756A9876}" type="presOf" srcId="{8C2ED420-86CC-43D2-9A54-69C27F2CCB94}" destId="{F489597C-FDB9-4A36-8520-2A2485B64A3C}" srcOrd="1" destOrd="0" presId="urn:microsoft.com/office/officeart/2005/8/layout/list1"/>
    <dgm:cxn modelId="{2613161B-DF39-4F5C-9964-217BEC3FA676}" type="presOf" srcId="{A932C1CF-AAB7-4B69-8A37-47AE1BE167D8}" destId="{3DCDE1DF-C45C-4028-8D5B-AE71CF130BBB}" srcOrd="0" destOrd="0" presId="urn:microsoft.com/office/officeart/2005/8/layout/list1"/>
    <dgm:cxn modelId="{7B306593-D6F1-4D96-AD79-FFBD78ED2267}" type="presOf" srcId="{3AFB0EEA-3600-40B5-A29C-8512CD89A85D}" destId="{3046EA3E-4C1F-41E3-8995-3B3A2BA69DA0}" srcOrd="1" destOrd="0" presId="urn:microsoft.com/office/officeart/2005/8/layout/list1"/>
    <dgm:cxn modelId="{23D8CF13-3F16-4D17-A45B-D374EA847463}" srcId="{46C3CD29-ACBB-4090-814D-885968E06ECC}" destId="{573E8D31-9BF9-41D4-9A79-EEFCD0319DE2}" srcOrd="0" destOrd="0" parTransId="{0F8CDA7F-28F9-4F51-8B0C-3E18FE88D266}" sibTransId="{0F8E2E7F-70A2-476D-9EB9-26354B11CC1E}"/>
    <dgm:cxn modelId="{3E6AF5C1-48DC-46D8-AD4A-5E396A2D1C6B}" srcId="{58FA7E9D-3815-4D7C-933A-D6F651A4B72C}" destId="{3AFB0EEA-3600-40B5-A29C-8512CD89A85D}" srcOrd="0" destOrd="0" parTransId="{C5C3D25D-DB42-45CF-91DD-F39444009C98}" sibTransId="{AEF9F3F7-40D5-4F60-9E7C-D3CAB2E2DB0C}"/>
    <dgm:cxn modelId="{ECF20025-CC14-4B81-867C-D0FD89699091}" type="presOf" srcId="{F048A43E-BEC0-46AA-87DF-218B84256FB4}" destId="{FEA6C794-ED2C-4C98-9FC1-3CEDD2E53ED2}" srcOrd="0" destOrd="0" presId="urn:microsoft.com/office/officeart/2005/8/layout/list1"/>
    <dgm:cxn modelId="{F508D50A-1C71-44A9-9617-3D44F822EBB0}" srcId="{58FA7E9D-3815-4D7C-933A-D6F651A4B72C}" destId="{A932C1CF-AAB7-4B69-8A37-47AE1BE167D8}" srcOrd="2" destOrd="0" parTransId="{8BAFC927-C761-4F5A-A109-C7ADCDA3B32D}" sibTransId="{86B61847-4F94-42A5-B6D8-2EEA5D9C4559}"/>
    <dgm:cxn modelId="{9B77DAEC-468E-4B2E-A9C9-493EA05BC039}" type="presOf" srcId="{8C2ED420-86CC-43D2-9A54-69C27F2CCB94}" destId="{1555A13C-1A19-4B4A-82B5-31C143BC3A6E}" srcOrd="0" destOrd="0" presId="urn:microsoft.com/office/officeart/2005/8/layout/list1"/>
    <dgm:cxn modelId="{7DB054E7-9D58-4986-A448-7395C51C1C2D}" type="presOf" srcId="{16993A29-EADF-4C67-B223-2585A84C9BF6}" destId="{AA5A3349-8EF7-49AD-8A0E-DA35E351CD10}" srcOrd="0" destOrd="0" presId="urn:microsoft.com/office/officeart/2005/8/layout/list1"/>
    <dgm:cxn modelId="{FA6592EF-02B8-4906-92AD-D5AEE5B21978}" type="presOf" srcId="{58FA7E9D-3815-4D7C-933A-D6F651A4B72C}" destId="{D35130AE-5EA1-46F9-8D4E-2AB337C732FA}" srcOrd="0" destOrd="0" presId="urn:microsoft.com/office/officeart/2005/8/layout/list1"/>
    <dgm:cxn modelId="{39309622-304E-4851-B2C1-7528904C8ACA}" type="presOf" srcId="{385A8C57-C7D5-400C-BAE7-7D5A6850D1EE}" destId="{7286304B-24BF-45A3-866D-93382A777EFE}" srcOrd="0" destOrd="0" presId="urn:microsoft.com/office/officeart/2005/8/layout/list1"/>
    <dgm:cxn modelId="{4AB20128-8559-4E2B-A560-B48F64D9DAE9}" srcId="{58FA7E9D-3815-4D7C-933A-D6F651A4B72C}" destId="{8C2ED420-86CC-43D2-9A54-69C27F2CCB94}" srcOrd="1" destOrd="0" parTransId="{84B2E0A3-2C00-48AE-BA18-47377BA18E05}" sibTransId="{E2F4A5C8-69D1-4579-AB85-47618E371F3A}"/>
    <dgm:cxn modelId="{BB064589-2E8F-4F37-AABA-67C956FDCB15}" srcId="{8C2ED420-86CC-43D2-9A54-69C27F2CCB94}" destId="{F048A43E-BEC0-46AA-87DF-218B84256FB4}" srcOrd="0" destOrd="0" parTransId="{3F5D9673-273B-4BFF-9938-F3919BBAE66B}" sibTransId="{AA1D70D7-AB48-47A4-A4FF-0815DE2239F2}"/>
    <dgm:cxn modelId="{5BD19CED-7D80-403F-A990-A4A7706C54B4}" srcId="{3AFB0EEA-3600-40B5-A29C-8512CD89A85D}" destId="{385A8C57-C7D5-400C-BAE7-7D5A6850D1EE}" srcOrd="0" destOrd="0" parTransId="{DD297CED-48B1-45B1-95F0-A6855F3D0F87}" sibTransId="{2B0EE5A6-D44D-4850-8916-D805491A35E8}"/>
    <dgm:cxn modelId="{118F2E23-09A5-4870-9D4C-8D06AD35773D}" type="presOf" srcId="{573E8D31-9BF9-41D4-9A79-EEFCD0319DE2}" destId="{01D45C58-9BAF-4F99-93C6-34C0898829D5}" srcOrd="0" destOrd="0" presId="urn:microsoft.com/office/officeart/2005/8/layout/list1"/>
    <dgm:cxn modelId="{8AB5BE70-98D4-46CA-80BD-B6CA54737A30}" type="presOf" srcId="{46C3CD29-ACBB-4090-814D-885968E06ECC}" destId="{729ABAA9-2A24-4DF6-A9CE-3BE84D4E007C}" srcOrd="0" destOrd="0" presId="urn:microsoft.com/office/officeart/2005/8/layout/list1"/>
    <dgm:cxn modelId="{3E4E9D6D-5094-4BF5-A991-59A009D86839}" srcId="{58FA7E9D-3815-4D7C-933A-D6F651A4B72C}" destId="{46C3CD29-ACBB-4090-814D-885968E06ECC}" srcOrd="3" destOrd="0" parTransId="{5C0DEE57-115F-4125-98B0-69E8EC0CF9DB}" sibTransId="{FE0A496D-67F2-43DA-8753-E9091E6A7BBE}"/>
    <dgm:cxn modelId="{D1A0A1A4-373A-4EFC-92A2-780B8B844A1F}" type="presParOf" srcId="{D35130AE-5EA1-46F9-8D4E-2AB337C732FA}" destId="{7D5F7323-FB9B-4F1D-8E16-D1D139A73170}" srcOrd="0" destOrd="0" presId="urn:microsoft.com/office/officeart/2005/8/layout/list1"/>
    <dgm:cxn modelId="{D25ED984-0DC5-4AFF-9C0E-97F90E36170A}" type="presParOf" srcId="{7D5F7323-FB9B-4F1D-8E16-D1D139A73170}" destId="{9562ADB5-B3D7-43C1-A94E-D220BD6B4AE9}" srcOrd="0" destOrd="0" presId="urn:microsoft.com/office/officeart/2005/8/layout/list1"/>
    <dgm:cxn modelId="{6A0DAF5F-A582-4A23-81E0-3986CEF7AFC6}" type="presParOf" srcId="{7D5F7323-FB9B-4F1D-8E16-D1D139A73170}" destId="{3046EA3E-4C1F-41E3-8995-3B3A2BA69DA0}" srcOrd="1" destOrd="0" presId="urn:microsoft.com/office/officeart/2005/8/layout/list1"/>
    <dgm:cxn modelId="{EA833A73-FD98-4CBB-B12C-ED229F19E1C3}" type="presParOf" srcId="{D35130AE-5EA1-46F9-8D4E-2AB337C732FA}" destId="{50B8F2C9-74CE-4791-B7AF-BAE9501C915B}" srcOrd="1" destOrd="0" presId="urn:microsoft.com/office/officeart/2005/8/layout/list1"/>
    <dgm:cxn modelId="{F308ABE7-DB8D-434D-9782-EDC8A37D027F}" type="presParOf" srcId="{D35130AE-5EA1-46F9-8D4E-2AB337C732FA}" destId="{7286304B-24BF-45A3-866D-93382A777EFE}" srcOrd="2" destOrd="0" presId="urn:microsoft.com/office/officeart/2005/8/layout/list1"/>
    <dgm:cxn modelId="{DAA9173E-A838-4A06-B568-A9C6064DB671}" type="presParOf" srcId="{D35130AE-5EA1-46F9-8D4E-2AB337C732FA}" destId="{497E08AF-841B-4673-8E25-6595010CE022}" srcOrd="3" destOrd="0" presId="urn:microsoft.com/office/officeart/2005/8/layout/list1"/>
    <dgm:cxn modelId="{C766F0D1-2712-4651-BA5B-C9F58A1D2F06}" type="presParOf" srcId="{D35130AE-5EA1-46F9-8D4E-2AB337C732FA}" destId="{3872C37D-4EA5-4E69-AAD6-27D41E149D5C}" srcOrd="4" destOrd="0" presId="urn:microsoft.com/office/officeart/2005/8/layout/list1"/>
    <dgm:cxn modelId="{AE151E78-D5A5-4D15-A714-61FEE1CB2594}" type="presParOf" srcId="{3872C37D-4EA5-4E69-AAD6-27D41E149D5C}" destId="{1555A13C-1A19-4B4A-82B5-31C143BC3A6E}" srcOrd="0" destOrd="0" presId="urn:microsoft.com/office/officeart/2005/8/layout/list1"/>
    <dgm:cxn modelId="{EC2912B2-C2E4-46CE-85EF-1D5BBAC5C277}" type="presParOf" srcId="{3872C37D-4EA5-4E69-AAD6-27D41E149D5C}" destId="{F489597C-FDB9-4A36-8520-2A2485B64A3C}" srcOrd="1" destOrd="0" presId="urn:microsoft.com/office/officeart/2005/8/layout/list1"/>
    <dgm:cxn modelId="{AB9B76C2-0F26-4922-A2F2-EBFF4AA180E2}" type="presParOf" srcId="{D35130AE-5EA1-46F9-8D4E-2AB337C732FA}" destId="{CE58BB7B-21BF-4709-8616-5C11E33A3146}" srcOrd="5" destOrd="0" presId="urn:microsoft.com/office/officeart/2005/8/layout/list1"/>
    <dgm:cxn modelId="{61ED3A51-55DC-4629-9A79-2BC72037D0C4}" type="presParOf" srcId="{D35130AE-5EA1-46F9-8D4E-2AB337C732FA}" destId="{FEA6C794-ED2C-4C98-9FC1-3CEDD2E53ED2}" srcOrd="6" destOrd="0" presId="urn:microsoft.com/office/officeart/2005/8/layout/list1"/>
    <dgm:cxn modelId="{70D40A8C-6AAA-4B9F-9A13-33BE671C4474}" type="presParOf" srcId="{D35130AE-5EA1-46F9-8D4E-2AB337C732FA}" destId="{BC457C72-5512-424D-ACBE-F88E3F776AE0}" srcOrd="7" destOrd="0" presId="urn:microsoft.com/office/officeart/2005/8/layout/list1"/>
    <dgm:cxn modelId="{69F1756D-EDD2-4D82-8B65-54DEFAF163AD}" type="presParOf" srcId="{D35130AE-5EA1-46F9-8D4E-2AB337C732FA}" destId="{07D43B5B-7688-4250-A382-23775B5D96E8}" srcOrd="8" destOrd="0" presId="urn:microsoft.com/office/officeart/2005/8/layout/list1"/>
    <dgm:cxn modelId="{591FE6BE-3DF1-44C4-A335-E655A6569E2C}" type="presParOf" srcId="{07D43B5B-7688-4250-A382-23775B5D96E8}" destId="{3DCDE1DF-C45C-4028-8D5B-AE71CF130BBB}" srcOrd="0" destOrd="0" presId="urn:microsoft.com/office/officeart/2005/8/layout/list1"/>
    <dgm:cxn modelId="{7B68528E-8990-4B3A-B873-78B3B17B0733}" type="presParOf" srcId="{07D43B5B-7688-4250-A382-23775B5D96E8}" destId="{43A1F7A5-DDA7-4AAA-A6DF-5CC7DB357903}" srcOrd="1" destOrd="0" presId="urn:microsoft.com/office/officeart/2005/8/layout/list1"/>
    <dgm:cxn modelId="{0261D021-6D0F-42A1-B626-92BF52E18404}" type="presParOf" srcId="{D35130AE-5EA1-46F9-8D4E-2AB337C732FA}" destId="{6FF80ABE-55D2-46A3-8462-F7EFEDBB40D1}" srcOrd="9" destOrd="0" presId="urn:microsoft.com/office/officeart/2005/8/layout/list1"/>
    <dgm:cxn modelId="{AEC116C9-EA00-4B1D-898A-B3C17AE6ABEE}" type="presParOf" srcId="{D35130AE-5EA1-46F9-8D4E-2AB337C732FA}" destId="{AA5A3349-8EF7-49AD-8A0E-DA35E351CD10}" srcOrd="10" destOrd="0" presId="urn:microsoft.com/office/officeart/2005/8/layout/list1"/>
    <dgm:cxn modelId="{E822151D-89DB-4EC3-82A9-E0FC2C778CE3}" type="presParOf" srcId="{D35130AE-5EA1-46F9-8D4E-2AB337C732FA}" destId="{613468FB-3E04-4683-93CE-5D66FDF584DD}" srcOrd="11" destOrd="0" presId="urn:microsoft.com/office/officeart/2005/8/layout/list1"/>
    <dgm:cxn modelId="{EC5E1915-0DDA-4F73-8289-0137757E4B22}" type="presParOf" srcId="{D35130AE-5EA1-46F9-8D4E-2AB337C732FA}" destId="{58EF34DA-4FF0-4445-91AF-E44C4931009A}" srcOrd="12" destOrd="0" presId="urn:microsoft.com/office/officeart/2005/8/layout/list1"/>
    <dgm:cxn modelId="{B6DECE6F-BE92-4089-9375-E3DAC67B78D1}" type="presParOf" srcId="{58EF34DA-4FF0-4445-91AF-E44C4931009A}" destId="{729ABAA9-2A24-4DF6-A9CE-3BE84D4E007C}" srcOrd="0" destOrd="0" presId="urn:microsoft.com/office/officeart/2005/8/layout/list1"/>
    <dgm:cxn modelId="{54A12A9B-A8EF-4D7E-B461-A64F124A716C}" type="presParOf" srcId="{58EF34DA-4FF0-4445-91AF-E44C4931009A}" destId="{796E5123-080D-421D-9620-F5585F26E64E}" srcOrd="1" destOrd="0" presId="urn:microsoft.com/office/officeart/2005/8/layout/list1"/>
    <dgm:cxn modelId="{A7AF5E19-E5D9-47C4-8688-36D33ECBBE03}" type="presParOf" srcId="{D35130AE-5EA1-46F9-8D4E-2AB337C732FA}" destId="{64C5CF76-8EA0-4656-8E88-6286CAA7E71E}" srcOrd="13" destOrd="0" presId="urn:microsoft.com/office/officeart/2005/8/layout/list1"/>
    <dgm:cxn modelId="{5988F058-FD6D-44BE-9B93-D4907AED02CD}" type="presParOf" srcId="{D35130AE-5EA1-46F9-8D4E-2AB337C732FA}" destId="{01D45C58-9BAF-4F99-93C6-34C0898829D5}" srcOrd="14" destOrd="0" presId="urn:microsoft.com/office/officeart/2005/8/layout/list1"/>
  </dgm:cxnLst>
  <dgm:bg>
    <a:effectLst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A4C6BC-F8A9-4A9B-A784-66FF076F2282}">
      <dsp:nvSpPr>
        <dsp:cNvPr id="0" name=""/>
        <dsp:cNvSpPr/>
      </dsp:nvSpPr>
      <dsp:spPr>
        <a:xfrm>
          <a:off x="2544261" y="1041616"/>
          <a:ext cx="254342" cy="830922"/>
        </a:xfrm>
        <a:custGeom>
          <a:avLst/>
          <a:gdLst/>
          <a:ahLst/>
          <a:cxnLst/>
          <a:rect l="0" t="0" r="0" b="0"/>
          <a:pathLst>
            <a:path>
              <a:moveTo>
                <a:pt x="254342" y="0"/>
              </a:moveTo>
              <a:lnTo>
                <a:pt x="254342" y="830922"/>
              </a:lnTo>
              <a:lnTo>
                <a:pt x="0" y="830922"/>
              </a:lnTo>
            </a:path>
          </a:pathLst>
        </a:custGeom>
        <a:noFill/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57981A-B21A-4AC9-86BE-C7BAD2AA7585}">
      <dsp:nvSpPr>
        <dsp:cNvPr id="0" name=""/>
        <dsp:cNvSpPr/>
      </dsp:nvSpPr>
      <dsp:spPr>
        <a:xfrm>
          <a:off x="2798603" y="1041616"/>
          <a:ext cx="1997724" cy="16618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81954"/>
              </a:lnTo>
              <a:lnTo>
                <a:pt x="1997724" y="1481954"/>
              </a:lnTo>
              <a:lnTo>
                <a:pt x="1997724" y="1661844"/>
              </a:lnTo>
            </a:path>
          </a:pathLst>
        </a:custGeom>
        <a:noFill/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5BE380-016C-4823-9237-4254374DF005}">
      <dsp:nvSpPr>
        <dsp:cNvPr id="0" name=""/>
        <dsp:cNvSpPr/>
      </dsp:nvSpPr>
      <dsp:spPr>
        <a:xfrm>
          <a:off x="2752883" y="1041616"/>
          <a:ext cx="91440" cy="166184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61844"/>
              </a:lnTo>
            </a:path>
          </a:pathLst>
        </a:custGeom>
        <a:noFill/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8F3529-CF59-46F1-8012-1530DD2D07D7}">
      <dsp:nvSpPr>
        <dsp:cNvPr id="0" name=""/>
        <dsp:cNvSpPr/>
      </dsp:nvSpPr>
      <dsp:spPr>
        <a:xfrm>
          <a:off x="800879" y="1041616"/>
          <a:ext cx="1997724" cy="1661844"/>
        </a:xfrm>
        <a:custGeom>
          <a:avLst/>
          <a:gdLst/>
          <a:ahLst/>
          <a:cxnLst/>
          <a:rect l="0" t="0" r="0" b="0"/>
          <a:pathLst>
            <a:path>
              <a:moveTo>
                <a:pt x="1997724" y="0"/>
              </a:moveTo>
              <a:lnTo>
                <a:pt x="1997724" y="1481954"/>
              </a:lnTo>
              <a:lnTo>
                <a:pt x="0" y="1481954"/>
              </a:lnTo>
              <a:lnTo>
                <a:pt x="0" y="1661844"/>
              </a:lnTo>
            </a:path>
          </a:pathLst>
        </a:custGeom>
        <a:noFill/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54BA1B-3166-42A4-AC80-40843B563581}">
      <dsp:nvSpPr>
        <dsp:cNvPr id="0" name=""/>
        <dsp:cNvSpPr/>
      </dsp:nvSpPr>
      <dsp:spPr>
        <a:xfrm>
          <a:off x="2054083" y="270657"/>
          <a:ext cx="1489039" cy="770958"/>
        </a:xfrm>
        <a:prstGeom prst="rect">
          <a:avLst/>
        </a:prstGeom>
        <a:solidFill>
          <a:srgbClr val="3E3E3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108791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3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点击添加内容</a:t>
          </a:r>
          <a:endParaRPr lang="zh-CN" altLang="en-US" sz="13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054083" y="270657"/>
        <a:ext cx="1489039" cy="770958"/>
      </dsp:txXfrm>
    </dsp:sp>
    <dsp:sp modelId="{A523F61F-CB74-42AD-BCC6-0BFEBF342D1F}">
      <dsp:nvSpPr>
        <dsp:cNvPr id="0" name=""/>
        <dsp:cNvSpPr/>
      </dsp:nvSpPr>
      <dsp:spPr>
        <a:xfrm>
          <a:off x="2351891" y="870292"/>
          <a:ext cx="1340135" cy="256986"/>
        </a:xfrm>
        <a:prstGeom prst="rect">
          <a:avLst/>
        </a:prstGeom>
        <a:solidFill>
          <a:srgbClr val="FCFCFC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27940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100" b="0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Add a title</a:t>
          </a:r>
          <a:endParaRPr lang="zh-CN" altLang="en-US" sz="1100" b="0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351891" y="870292"/>
        <a:ext cx="1340135" cy="256986"/>
      </dsp:txXfrm>
    </dsp:sp>
    <dsp:sp modelId="{03E1E43B-16CB-414E-AAEA-8AFB5A868D90}">
      <dsp:nvSpPr>
        <dsp:cNvPr id="0" name=""/>
        <dsp:cNvSpPr/>
      </dsp:nvSpPr>
      <dsp:spPr>
        <a:xfrm>
          <a:off x="56359" y="2703461"/>
          <a:ext cx="1489039" cy="770958"/>
        </a:xfrm>
        <a:prstGeom prst="rect">
          <a:avLst/>
        </a:prstGeom>
        <a:solidFill>
          <a:srgbClr val="3E3E3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108791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3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点击添加内容</a:t>
          </a:r>
          <a:endParaRPr lang="zh-CN" altLang="en-US" sz="1300" kern="1200" dirty="0"/>
        </a:p>
      </dsp:txBody>
      <dsp:txXfrm>
        <a:off x="56359" y="2703461"/>
        <a:ext cx="1489039" cy="770958"/>
      </dsp:txXfrm>
    </dsp:sp>
    <dsp:sp modelId="{18BCF595-C4FD-4E1B-B8A0-F0257242A63C}">
      <dsp:nvSpPr>
        <dsp:cNvPr id="0" name=""/>
        <dsp:cNvSpPr/>
      </dsp:nvSpPr>
      <dsp:spPr>
        <a:xfrm>
          <a:off x="354167" y="3303095"/>
          <a:ext cx="1340135" cy="256986"/>
        </a:xfrm>
        <a:prstGeom prst="rect">
          <a:avLst/>
        </a:prstGeom>
        <a:solidFill>
          <a:srgbClr val="FCFCFC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27940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100" b="0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Add a title</a:t>
          </a:r>
          <a:endParaRPr lang="zh-CN" altLang="en-US" sz="1100" b="0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354167" y="3303095"/>
        <a:ext cx="1340135" cy="256986"/>
      </dsp:txXfrm>
    </dsp:sp>
    <dsp:sp modelId="{AFC5D6EA-EDF9-4C57-A73E-95A8DB3B418D}">
      <dsp:nvSpPr>
        <dsp:cNvPr id="0" name=""/>
        <dsp:cNvSpPr/>
      </dsp:nvSpPr>
      <dsp:spPr>
        <a:xfrm>
          <a:off x="2054083" y="2703461"/>
          <a:ext cx="1489039" cy="770958"/>
        </a:xfrm>
        <a:prstGeom prst="rect">
          <a:avLst/>
        </a:prstGeom>
        <a:solidFill>
          <a:srgbClr val="3E3E3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108791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3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点击添加内容</a:t>
          </a:r>
          <a:endParaRPr lang="zh-CN" altLang="en-US" sz="1300" kern="1200" dirty="0"/>
        </a:p>
      </dsp:txBody>
      <dsp:txXfrm>
        <a:off x="2054083" y="2703461"/>
        <a:ext cx="1489039" cy="770958"/>
      </dsp:txXfrm>
    </dsp:sp>
    <dsp:sp modelId="{8EEF6F9F-D3E9-4949-84EF-11138D426E00}">
      <dsp:nvSpPr>
        <dsp:cNvPr id="0" name=""/>
        <dsp:cNvSpPr/>
      </dsp:nvSpPr>
      <dsp:spPr>
        <a:xfrm>
          <a:off x="2351891" y="3303095"/>
          <a:ext cx="1340135" cy="256986"/>
        </a:xfrm>
        <a:prstGeom prst="rect">
          <a:avLst/>
        </a:prstGeom>
        <a:solidFill>
          <a:srgbClr val="FCFCFC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27940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100" b="0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Add a title</a:t>
          </a:r>
          <a:endParaRPr lang="zh-CN" altLang="en-US" sz="1100" b="0" kern="1200" dirty="0" smtClean="0">
            <a:solidFill>
              <a:schemeClr val="tx1"/>
            </a:solidFill>
          </a:endParaRPr>
        </a:p>
      </dsp:txBody>
      <dsp:txXfrm>
        <a:off x="2351891" y="3303095"/>
        <a:ext cx="1340135" cy="256986"/>
      </dsp:txXfrm>
    </dsp:sp>
    <dsp:sp modelId="{768835A1-AB6B-4141-B488-E4BC189801F2}">
      <dsp:nvSpPr>
        <dsp:cNvPr id="0" name=""/>
        <dsp:cNvSpPr/>
      </dsp:nvSpPr>
      <dsp:spPr>
        <a:xfrm>
          <a:off x="4051808" y="2703461"/>
          <a:ext cx="1489039" cy="770958"/>
        </a:xfrm>
        <a:prstGeom prst="rect">
          <a:avLst/>
        </a:prstGeom>
        <a:solidFill>
          <a:srgbClr val="3E3E3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108791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3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点击添加内容</a:t>
          </a:r>
          <a:endParaRPr lang="zh-CN" altLang="en-US" sz="1300" kern="1200" dirty="0"/>
        </a:p>
      </dsp:txBody>
      <dsp:txXfrm>
        <a:off x="4051808" y="2703461"/>
        <a:ext cx="1489039" cy="770958"/>
      </dsp:txXfrm>
    </dsp:sp>
    <dsp:sp modelId="{5E650720-BA68-4EFE-AC27-42DE2F1F843E}">
      <dsp:nvSpPr>
        <dsp:cNvPr id="0" name=""/>
        <dsp:cNvSpPr/>
      </dsp:nvSpPr>
      <dsp:spPr>
        <a:xfrm>
          <a:off x="4349616" y="3303095"/>
          <a:ext cx="1340135" cy="256986"/>
        </a:xfrm>
        <a:prstGeom prst="rect">
          <a:avLst/>
        </a:prstGeom>
        <a:solidFill>
          <a:srgbClr val="FCFCFC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27940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100" b="0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Add a title</a:t>
          </a:r>
          <a:endParaRPr lang="zh-CN" altLang="en-US" sz="1100" b="0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4349616" y="3303095"/>
        <a:ext cx="1340135" cy="256986"/>
      </dsp:txXfrm>
    </dsp:sp>
    <dsp:sp modelId="{82503F51-A9B8-4D0B-BEBE-2BF119E95C7E}">
      <dsp:nvSpPr>
        <dsp:cNvPr id="0" name=""/>
        <dsp:cNvSpPr/>
      </dsp:nvSpPr>
      <dsp:spPr>
        <a:xfrm>
          <a:off x="1055221" y="1487059"/>
          <a:ext cx="1489039" cy="770958"/>
        </a:xfrm>
        <a:prstGeom prst="rect">
          <a:avLst/>
        </a:prstGeom>
        <a:solidFill>
          <a:srgbClr val="3E3E3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108791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3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点击添加内容</a:t>
          </a:r>
          <a:endParaRPr lang="zh-CN" altLang="en-US" sz="1300" kern="1200" dirty="0"/>
        </a:p>
      </dsp:txBody>
      <dsp:txXfrm>
        <a:off x="1055221" y="1487059"/>
        <a:ext cx="1489039" cy="770958"/>
      </dsp:txXfrm>
    </dsp:sp>
    <dsp:sp modelId="{A68BED77-3D53-40AD-B45C-F163DA44038F}">
      <dsp:nvSpPr>
        <dsp:cNvPr id="0" name=""/>
        <dsp:cNvSpPr/>
      </dsp:nvSpPr>
      <dsp:spPr>
        <a:xfrm>
          <a:off x="1353029" y="2086694"/>
          <a:ext cx="1340135" cy="256986"/>
        </a:xfrm>
        <a:prstGeom prst="rect">
          <a:avLst/>
        </a:prstGeom>
        <a:solidFill>
          <a:srgbClr val="FCFCFC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27940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100" b="0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Add a title</a:t>
          </a:r>
          <a:endParaRPr lang="zh-CN" altLang="en-US" sz="1100" b="0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353029" y="2086694"/>
        <a:ext cx="1340135" cy="2569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86304B-24BF-45A3-866D-93382A777EFE}">
      <dsp:nvSpPr>
        <dsp:cNvPr id="0" name=""/>
        <dsp:cNvSpPr/>
      </dsp:nvSpPr>
      <dsp:spPr>
        <a:xfrm>
          <a:off x="0" y="296384"/>
          <a:ext cx="5766435" cy="630000"/>
        </a:xfrm>
        <a:prstGeom prst="rect">
          <a:avLst/>
        </a:prstGeom>
        <a:solidFill>
          <a:srgbClr val="3E3E3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7539" tIns="333248" rIns="447539" bIns="78232" numCol="1" spcCol="1270" anchor="t" anchorCtr="0">
          <a:noAutofit/>
        </a:bodyPr>
        <a:lstStyle/>
        <a:p>
          <a:pPr marL="0" lvl="1" indent="-57150" algn="l" defTabSz="6858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100" b="0" kern="1200" spc="13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点击添加内容</a:t>
          </a:r>
          <a:endParaRPr lang="zh-CN" altLang="en-US" sz="1100" b="0" kern="1200" spc="13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sp:txBody>
      <dsp:txXfrm>
        <a:off x="0" y="296384"/>
        <a:ext cx="5766435" cy="630000"/>
      </dsp:txXfrm>
    </dsp:sp>
    <dsp:sp modelId="{3046EA3E-4C1F-41E3-8995-3B3A2BA69DA0}">
      <dsp:nvSpPr>
        <dsp:cNvPr id="0" name=""/>
        <dsp:cNvSpPr/>
      </dsp:nvSpPr>
      <dsp:spPr>
        <a:xfrm>
          <a:off x="288321" y="60224"/>
          <a:ext cx="4036504" cy="472320"/>
        </a:xfrm>
        <a:prstGeom prst="roundRect">
          <a:avLst/>
        </a:prstGeom>
        <a:solidFill>
          <a:schemeClr val="bg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570" tIns="0" rIns="152570" bIns="0" numCol="1" spcCol="1270" anchor="ctr" anchorCtr="0">
          <a:noAutofit/>
        </a:bodyPr>
        <a:lstStyle/>
        <a:p>
          <a:pPr marL="0" lvl="0" algn="ctr" defTabSz="6858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500" b="0" kern="1200" spc="13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点击添加标题</a:t>
          </a:r>
          <a:endParaRPr lang="zh-CN" altLang="en-US" sz="1500" b="0" kern="1200" spc="13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sp:txBody>
      <dsp:txXfrm>
        <a:off x="311378" y="83281"/>
        <a:ext cx="3990390" cy="426206"/>
      </dsp:txXfrm>
    </dsp:sp>
    <dsp:sp modelId="{FEA6C794-ED2C-4C98-9FC1-3CEDD2E53ED2}">
      <dsp:nvSpPr>
        <dsp:cNvPr id="0" name=""/>
        <dsp:cNvSpPr/>
      </dsp:nvSpPr>
      <dsp:spPr>
        <a:xfrm>
          <a:off x="0" y="1248944"/>
          <a:ext cx="5766435" cy="630000"/>
        </a:xfrm>
        <a:prstGeom prst="rect">
          <a:avLst/>
        </a:prstGeom>
        <a:solidFill>
          <a:srgbClr val="3E3E3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7539" tIns="333248" rIns="447539" bIns="78232" numCol="1" spcCol="1270" anchor="t" anchorCtr="0">
          <a:noAutofit/>
        </a:bodyPr>
        <a:lstStyle/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100" b="0" kern="1200" spc="13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点击添加内容</a:t>
          </a:r>
          <a:endParaRPr lang="zh-CN" altLang="en-US" sz="1100" kern="1200" dirty="0"/>
        </a:p>
      </dsp:txBody>
      <dsp:txXfrm>
        <a:off x="0" y="1248944"/>
        <a:ext cx="5766435" cy="630000"/>
      </dsp:txXfrm>
    </dsp:sp>
    <dsp:sp modelId="{F489597C-FDB9-4A36-8520-2A2485B64A3C}">
      <dsp:nvSpPr>
        <dsp:cNvPr id="0" name=""/>
        <dsp:cNvSpPr/>
      </dsp:nvSpPr>
      <dsp:spPr>
        <a:xfrm>
          <a:off x="288321" y="1012784"/>
          <a:ext cx="4036504" cy="472320"/>
        </a:xfrm>
        <a:prstGeom prst="roundRect">
          <a:avLst/>
        </a:prstGeom>
        <a:solidFill>
          <a:schemeClr val="bg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570" tIns="0" rIns="152570" bIns="0" numCol="1" spcCol="1270" anchor="ctr" anchorCtr="0">
          <a:noAutofit/>
        </a:bodyPr>
        <a:lstStyle/>
        <a:p>
          <a:pPr marL="0" lvl="0" algn="ctr" defTabSz="6858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500" b="0" kern="1200" spc="13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点击添加标题</a:t>
          </a:r>
          <a:endParaRPr lang="zh-CN" altLang="en-US" sz="1500" b="0" kern="1200" spc="13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sp:txBody>
      <dsp:txXfrm>
        <a:off x="311378" y="1035841"/>
        <a:ext cx="3990390" cy="426206"/>
      </dsp:txXfrm>
    </dsp:sp>
    <dsp:sp modelId="{AA5A3349-8EF7-49AD-8A0E-DA35E351CD10}">
      <dsp:nvSpPr>
        <dsp:cNvPr id="0" name=""/>
        <dsp:cNvSpPr/>
      </dsp:nvSpPr>
      <dsp:spPr>
        <a:xfrm>
          <a:off x="0" y="2201504"/>
          <a:ext cx="5766435" cy="630000"/>
        </a:xfrm>
        <a:prstGeom prst="rect">
          <a:avLst/>
        </a:prstGeom>
        <a:solidFill>
          <a:srgbClr val="3E3E3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7539" tIns="333248" rIns="447539" bIns="78232" numCol="1" spcCol="1270" anchor="t" anchorCtr="0">
          <a:noAutofit/>
        </a:bodyPr>
        <a:lstStyle/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100" b="0" kern="1200" spc="13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点击添加内容</a:t>
          </a:r>
          <a:endParaRPr lang="zh-CN" altLang="en-US" sz="1100" kern="1200" dirty="0"/>
        </a:p>
      </dsp:txBody>
      <dsp:txXfrm>
        <a:off x="0" y="2201504"/>
        <a:ext cx="5766435" cy="630000"/>
      </dsp:txXfrm>
    </dsp:sp>
    <dsp:sp modelId="{43A1F7A5-DDA7-4AAA-A6DF-5CC7DB357903}">
      <dsp:nvSpPr>
        <dsp:cNvPr id="0" name=""/>
        <dsp:cNvSpPr/>
      </dsp:nvSpPr>
      <dsp:spPr>
        <a:xfrm>
          <a:off x="288321" y="1965344"/>
          <a:ext cx="4036504" cy="472320"/>
        </a:xfrm>
        <a:prstGeom prst="roundRect">
          <a:avLst/>
        </a:prstGeom>
        <a:solidFill>
          <a:schemeClr val="bg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570" tIns="0" rIns="152570" bIns="0" numCol="1" spcCol="1270" anchor="ctr" anchorCtr="0">
          <a:noAutofit/>
        </a:bodyPr>
        <a:lstStyle/>
        <a:p>
          <a:pPr marL="0" lvl="0" algn="ctr" defTabSz="6858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500" b="0" kern="1200" spc="13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点击添加标题</a:t>
          </a:r>
          <a:endParaRPr lang="zh-CN" altLang="en-US" sz="1500" b="0" kern="1200" spc="13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sp:txBody>
      <dsp:txXfrm>
        <a:off x="311378" y="1988401"/>
        <a:ext cx="3990390" cy="426206"/>
      </dsp:txXfrm>
    </dsp:sp>
    <dsp:sp modelId="{01D45C58-9BAF-4F99-93C6-34C0898829D5}">
      <dsp:nvSpPr>
        <dsp:cNvPr id="0" name=""/>
        <dsp:cNvSpPr/>
      </dsp:nvSpPr>
      <dsp:spPr>
        <a:xfrm>
          <a:off x="0" y="3154064"/>
          <a:ext cx="5766435" cy="630000"/>
        </a:xfrm>
        <a:prstGeom prst="rect">
          <a:avLst/>
        </a:prstGeom>
        <a:solidFill>
          <a:srgbClr val="3E3E3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7539" tIns="333248" rIns="447539" bIns="78232" numCol="1" spcCol="1270" anchor="t" anchorCtr="0">
          <a:noAutofit/>
        </a:bodyPr>
        <a:lstStyle/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100" b="0" kern="1200" spc="13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点击添加内容</a:t>
          </a:r>
          <a:endParaRPr lang="zh-CN" altLang="en-US" sz="1100" kern="1200" dirty="0"/>
        </a:p>
      </dsp:txBody>
      <dsp:txXfrm>
        <a:off x="0" y="3154064"/>
        <a:ext cx="5766435" cy="630000"/>
      </dsp:txXfrm>
    </dsp:sp>
    <dsp:sp modelId="{796E5123-080D-421D-9620-F5585F26E64E}">
      <dsp:nvSpPr>
        <dsp:cNvPr id="0" name=""/>
        <dsp:cNvSpPr/>
      </dsp:nvSpPr>
      <dsp:spPr>
        <a:xfrm>
          <a:off x="288321" y="2917904"/>
          <a:ext cx="4036504" cy="472320"/>
        </a:xfrm>
        <a:prstGeom prst="roundRect">
          <a:avLst/>
        </a:prstGeom>
        <a:solidFill>
          <a:schemeClr val="bg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570" tIns="0" rIns="152570" bIns="0" numCol="1" spcCol="1270" anchor="ctr" anchorCtr="0">
          <a:noAutofit/>
        </a:bodyPr>
        <a:lstStyle/>
        <a:p>
          <a:pPr marL="0" lvl="0" algn="ctr" defTabSz="6858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500" b="0" kern="1200" spc="13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点击添加标题</a:t>
          </a:r>
          <a:endParaRPr lang="zh-CN" altLang="en-US" sz="1500" b="0" kern="1200" spc="13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sp:txBody>
      <dsp:txXfrm>
        <a:off x="311378" y="2940961"/>
        <a:ext cx="3990390" cy="4262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0" y="-19050"/>
            <a:ext cx="12192000" cy="6877050"/>
            <a:chOff x="0" y="-19050"/>
            <a:chExt cx="12192000" cy="6877050"/>
          </a:xfrm>
        </p:grpSpPr>
        <p:pic>
          <p:nvPicPr>
            <p:cNvPr id="8" name="Picture 5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703" b="1744"/>
            <a:stretch/>
          </p:blipFill>
          <p:spPr bwMode="auto">
            <a:xfrm>
              <a:off x="0" y="-19050"/>
              <a:ext cx="12192000" cy="6877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AutoShape 3"/>
            <p:cNvSpPr>
              <a:spLocks noChangeAspect="1" noChangeArrowheads="1" noTextEdit="1"/>
            </p:cNvSpPr>
            <p:nvPr/>
          </p:nvSpPr>
          <p:spPr bwMode="auto">
            <a:xfrm>
              <a:off x="1005681" y="6354850"/>
              <a:ext cx="10180638" cy="40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Oval 5"/>
            <p:cNvSpPr>
              <a:spLocks noChangeArrowheads="1"/>
            </p:cNvSpPr>
            <p:nvPr/>
          </p:nvSpPr>
          <p:spPr bwMode="auto">
            <a:xfrm>
              <a:off x="10021157" y="6364822"/>
              <a:ext cx="411323" cy="393166"/>
            </a:xfrm>
            <a:prstGeom prst="ellipse">
              <a:avLst/>
            </a:prstGeom>
            <a:solidFill>
              <a:schemeClr val="tx1">
                <a:alpha val="39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6"/>
            <p:cNvSpPr>
              <a:spLocks noEditPoints="1"/>
            </p:cNvSpPr>
            <p:nvPr/>
          </p:nvSpPr>
          <p:spPr bwMode="auto">
            <a:xfrm>
              <a:off x="10131251" y="6465962"/>
              <a:ext cx="194194" cy="178064"/>
            </a:xfrm>
            <a:custGeom>
              <a:avLst/>
              <a:gdLst>
                <a:gd name="T0" fmla="*/ 16 w 73"/>
                <a:gd name="T1" fmla="*/ 70 h 70"/>
                <a:gd name="T2" fmla="*/ 14 w 73"/>
                <a:gd name="T3" fmla="*/ 69 h 70"/>
                <a:gd name="T4" fmla="*/ 13 w 73"/>
                <a:gd name="T5" fmla="*/ 66 h 70"/>
                <a:gd name="T6" fmla="*/ 16 w 73"/>
                <a:gd name="T7" fmla="*/ 44 h 70"/>
                <a:gd name="T8" fmla="*/ 15 w 73"/>
                <a:gd name="T9" fmla="*/ 43 h 70"/>
                <a:gd name="T10" fmla="*/ 1 w 73"/>
                <a:gd name="T11" fmla="*/ 30 h 70"/>
                <a:gd name="T12" fmla="*/ 0 w 73"/>
                <a:gd name="T13" fmla="*/ 26 h 70"/>
                <a:gd name="T14" fmla="*/ 3 w 73"/>
                <a:gd name="T15" fmla="*/ 24 h 70"/>
                <a:gd name="T16" fmla="*/ 24 w 73"/>
                <a:gd name="T17" fmla="*/ 21 h 70"/>
                <a:gd name="T18" fmla="*/ 33 w 73"/>
                <a:gd name="T19" fmla="*/ 1 h 70"/>
                <a:gd name="T20" fmla="*/ 36 w 73"/>
                <a:gd name="T21" fmla="*/ 0 h 70"/>
                <a:gd name="T22" fmla="*/ 39 w 73"/>
                <a:gd name="T23" fmla="*/ 1 h 70"/>
                <a:gd name="T24" fmla="*/ 49 w 73"/>
                <a:gd name="T25" fmla="*/ 21 h 70"/>
                <a:gd name="T26" fmla="*/ 70 w 73"/>
                <a:gd name="T27" fmla="*/ 24 h 70"/>
                <a:gd name="T28" fmla="*/ 73 w 73"/>
                <a:gd name="T29" fmla="*/ 26 h 70"/>
                <a:gd name="T30" fmla="*/ 72 w 73"/>
                <a:gd name="T31" fmla="*/ 30 h 70"/>
                <a:gd name="T32" fmla="*/ 57 w 73"/>
                <a:gd name="T33" fmla="*/ 44 h 70"/>
                <a:gd name="T34" fmla="*/ 60 w 73"/>
                <a:gd name="T35" fmla="*/ 66 h 70"/>
                <a:gd name="T36" fmla="*/ 59 w 73"/>
                <a:gd name="T37" fmla="*/ 69 h 70"/>
                <a:gd name="T38" fmla="*/ 55 w 73"/>
                <a:gd name="T39" fmla="*/ 69 h 70"/>
                <a:gd name="T40" fmla="*/ 36 w 73"/>
                <a:gd name="T41" fmla="*/ 59 h 70"/>
                <a:gd name="T42" fmla="*/ 17 w 73"/>
                <a:gd name="T43" fmla="*/ 69 h 70"/>
                <a:gd name="T44" fmla="*/ 16 w 73"/>
                <a:gd name="T45" fmla="*/ 70 h 70"/>
                <a:gd name="T46" fmla="*/ 10 w 73"/>
                <a:gd name="T47" fmla="*/ 29 h 70"/>
                <a:gd name="T48" fmla="*/ 22 w 73"/>
                <a:gd name="T49" fmla="*/ 41 h 70"/>
                <a:gd name="T50" fmla="*/ 23 w 73"/>
                <a:gd name="T51" fmla="*/ 44 h 70"/>
                <a:gd name="T52" fmla="*/ 20 w 73"/>
                <a:gd name="T53" fmla="*/ 60 h 70"/>
                <a:gd name="T54" fmla="*/ 35 w 73"/>
                <a:gd name="T55" fmla="*/ 52 h 70"/>
                <a:gd name="T56" fmla="*/ 38 w 73"/>
                <a:gd name="T57" fmla="*/ 52 h 70"/>
                <a:gd name="T58" fmla="*/ 52 w 73"/>
                <a:gd name="T59" fmla="*/ 60 h 70"/>
                <a:gd name="T60" fmla="*/ 50 w 73"/>
                <a:gd name="T61" fmla="*/ 44 h 70"/>
                <a:gd name="T62" fmla="*/ 51 w 73"/>
                <a:gd name="T63" fmla="*/ 41 h 70"/>
                <a:gd name="T64" fmla="*/ 62 w 73"/>
                <a:gd name="T65" fmla="*/ 29 h 70"/>
                <a:gd name="T66" fmla="*/ 46 w 73"/>
                <a:gd name="T67" fmla="*/ 27 h 70"/>
                <a:gd name="T68" fmla="*/ 44 w 73"/>
                <a:gd name="T69" fmla="*/ 25 h 70"/>
                <a:gd name="T70" fmla="*/ 36 w 73"/>
                <a:gd name="T71" fmla="*/ 11 h 70"/>
                <a:gd name="T72" fmla="*/ 29 w 73"/>
                <a:gd name="T73" fmla="*/ 25 h 70"/>
                <a:gd name="T74" fmla="*/ 27 w 73"/>
                <a:gd name="T75" fmla="*/ 27 h 70"/>
                <a:gd name="T76" fmla="*/ 10 w 73"/>
                <a:gd name="T77" fmla="*/ 29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3" h="70">
                  <a:moveTo>
                    <a:pt x="16" y="70"/>
                  </a:moveTo>
                  <a:cubicBezTo>
                    <a:pt x="15" y="70"/>
                    <a:pt x="14" y="69"/>
                    <a:pt x="14" y="69"/>
                  </a:cubicBezTo>
                  <a:cubicBezTo>
                    <a:pt x="13" y="68"/>
                    <a:pt x="12" y="67"/>
                    <a:pt x="13" y="66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29"/>
                    <a:pt x="0" y="27"/>
                    <a:pt x="0" y="26"/>
                  </a:cubicBezTo>
                  <a:cubicBezTo>
                    <a:pt x="0" y="25"/>
                    <a:pt x="1" y="24"/>
                    <a:pt x="3" y="24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4" y="0"/>
                    <a:pt x="35" y="0"/>
                    <a:pt x="36" y="0"/>
                  </a:cubicBezTo>
                  <a:cubicBezTo>
                    <a:pt x="38" y="0"/>
                    <a:pt x="39" y="0"/>
                    <a:pt x="39" y="1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70" y="24"/>
                    <a:pt x="70" y="24"/>
                    <a:pt x="70" y="24"/>
                  </a:cubicBezTo>
                  <a:cubicBezTo>
                    <a:pt x="71" y="24"/>
                    <a:pt x="73" y="25"/>
                    <a:pt x="73" y="26"/>
                  </a:cubicBezTo>
                  <a:cubicBezTo>
                    <a:pt x="73" y="27"/>
                    <a:pt x="73" y="29"/>
                    <a:pt x="72" y="30"/>
                  </a:cubicBezTo>
                  <a:cubicBezTo>
                    <a:pt x="57" y="44"/>
                    <a:pt x="57" y="44"/>
                    <a:pt x="57" y="44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61" y="67"/>
                    <a:pt x="60" y="68"/>
                    <a:pt x="59" y="69"/>
                  </a:cubicBezTo>
                  <a:cubicBezTo>
                    <a:pt x="58" y="70"/>
                    <a:pt x="57" y="70"/>
                    <a:pt x="55" y="6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7" y="69"/>
                    <a:pt x="16" y="70"/>
                    <a:pt x="16" y="70"/>
                  </a:cubicBezTo>
                  <a:close/>
                  <a:moveTo>
                    <a:pt x="10" y="29"/>
                  </a:moveTo>
                  <a:cubicBezTo>
                    <a:pt x="22" y="41"/>
                    <a:pt x="22" y="41"/>
                    <a:pt x="22" y="41"/>
                  </a:cubicBezTo>
                  <a:cubicBezTo>
                    <a:pt x="23" y="42"/>
                    <a:pt x="23" y="43"/>
                    <a:pt x="23" y="44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35" y="52"/>
                    <a:pt x="35" y="52"/>
                    <a:pt x="35" y="52"/>
                  </a:cubicBezTo>
                  <a:cubicBezTo>
                    <a:pt x="36" y="52"/>
                    <a:pt x="37" y="52"/>
                    <a:pt x="38" y="52"/>
                  </a:cubicBezTo>
                  <a:cubicBezTo>
                    <a:pt x="52" y="60"/>
                    <a:pt x="52" y="60"/>
                    <a:pt x="52" y="6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49" y="43"/>
                    <a:pt x="50" y="42"/>
                    <a:pt x="51" y="41"/>
                  </a:cubicBezTo>
                  <a:cubicBezTo>
                    <a:pt x="62" y="29"/>
                    <a:pt x="62" y="29"/>
                    <a:pt x="62" y="29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5" y="27"/>
                    <a:pt x="44" y="26"/>
                    <a:pt x="44" y="25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6"/>
                    <a:pt x="28" y="27"/>
                    <a:pt x="27" y="27"/>
                  </a:cubicBezTo>
                  <a:lnTo>
                    <a:pt x="10" y="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Oval 7"/>
            <p:cNvSpPr>
              <a:spLocks noChangeArrowheads="1"/>
            </p:cNvSpPr>
            <p:nvPr/>
          </p:nvSpPr>
          <p:spPr bwMode="auto">
            <a:xfrm>
              <a:off x="10773466" y="6352001"/>
              <a:ext cx="412853" cy="393166"/>
            </a:xfrm>
            <a:prstGeom prst="ellipse">
              <a:avLst/>
            </a:prstGeom>
            <a:solidFill>
              <a:schemeClr val="tx1">
                <a:alpha val="39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8"/>
            <p:cNvSpPr>
              <a:spLocks noEditPoints="1"/>
            </p:cNvSpPr>
            <p:nvPr/>
          </p:nvSpPr>
          <p:spPr bwMode="auto">
            <a:xfrm>
              <a:off x="10871328" y="6471660"/>
              <a:ext cx="221717" cy="165244"/>
            </a:xfrm>
            <a:custGeom>
              <a:avLst/>
              <a:gdLst>
                <a:gd name="T0" fmla="*/ 83 w 83"/>
                <a:gd name="T1" fmla="*/ 21 h 65"/>
                <a:gd name="T2" fmla="*/ 81 w 83"/>
                <a:gd name="T3" fmla="*/ 19 h 65"/>
                <a:gd name="T4" fmla="*/ 74 w 83"/>
                <a:gd name="T5" fmla="*/ 14 h 65"/>
                <a:gd name="T6" fmla="*/ 62 w 83"/>
                <a:gd name="T7" fmla="*/ 7 h 65"/>
                <a:gd name="T8" fmla="*/ 50 w 83"/>
                <a:gd name="T9" fmla="*/ 17 h 65"/>
                <a:gd name="T10" fmla="*/ 48 w 83"/>
                <a:gd name="T11" fmla="*/ 21 h 65"/>
                <a:gd name="T12" fmla="*/ 47 w 83"/>
                <a:gd name="T13" fmla="*/ 20 h 65"/>
                <a:gd name="T14" fmla="*/ 47 w 83"/>
                <a:gd name="T15" fmla="*/ 19 h 65"/>
                <a:gd name="T16" fmla="*/ 27 w 83"/>
                <a:gd name="T17" fmla="*/ 4 h 65"/>
                <a:gd name="T18" fmla="*/ 13 w 83"/>
                <a:gd name="T19" fmla="*/ 2 h 65"/>
                <a:gd name="T20" fmla="*/ 7 w 83"/>
                <a:gd name="T21" fmla="*/ 0 h 65"/>
                <a:gd name="T22" fmla="*/ 5 w 83"/>
                <a:gd name="T23" fmla="*/ 1 h 65"/>
                <a:gd name="T24" fmla="*/ 2 w 83"/>
                <a:gd name="T25" fmla="*/ 4 h 65"/>
                <a:gd name="T26" fmla="*/ 8 w 83"/>
                <a:gd name="T27" fmla="*/ 32 h 65"/>
                <a:gd name="T28" fmla="*/ 20 w 83"/>
                <a:gd name="T29" fmla="*/ 44 h 65"/>
                <a:gd name="T30" fmla="*/ 10 w 83"/>
                <a:gd name="T31" fmla="*/ 47 h 65"/>
                <a:gd name="T32" fmla="*/ 8 w 83"/>
                <a:gd name="T33" fmla="*/ 49 h 65"/>
                <a:gd name="T34" fmla="*/ 9 w 83"/>
                <a:gd name="T35" fmla="*/ 52 h 65"/>
                <a:gd name="T36" fmla="*/ 43 w 83"/>
                <a:gd name="T37" fmla="*/ 65 h 65"/>
                <a:gd name="T38" fmla="*/ 72 w 83"/>
                <a:gd name="T39" fmla="*/ 52 h 65"/>
                <a:gd name="T40" fmla="*/ 78 w 83"/>
                <a:gd name="T41" fmla="*/ 28 h 65"/>
                <a:gd name="T42" fmla="*/ 78 w 83"/>
                <a:gd name="T43" fmla="*/ 27 h 65"/>
                <a:gd name="T44" fmla="*/ 82 w 83"/>
                <a:gd name="T45" fmla="*/ 24 h 65"/>
                <a:gd name="T46" fmla="*/ 83 w 83"/>
                <a:gd name="T47" fmla="*/ 21 h 65"/>
                <a:gd name="T48" fmla="*/ 71 w 83"/>
                <a:gd name="T49" fmla="*/ 29 h 65"/>
                <a:gd name="T50" fmla="*/ 67 w 83"/>
                <a:gd name="T51" fmla="*/ 48 h 65"/>
                <a:gd name="T52" fmla="*/ 43 w 83"/>
                <a:gd name="T53" fmla="*/ 58 h 65"/>
                <a:gd name="T54" fmla="*/ 18 w 83"/>
                <a:gd name="T55" fmla="*/ 52 h 65"/>
                <a:gd name="T56" fmla="*/ 29 w 83"/>
                <a:gd name="T57" fmla="*/ 49 h 65"/>
                <a:gd name="T58" fmla="*/ 32 w 83"/>
                <a:gd name="T59" fmla="*/ 46 h 65"/>
                <a:gd name="T60" fmla="*/ 30 w 83"/>
                <a:gd name="T61" fmla="*/ 42 h 65"/>
                <a:gd name="T62" fmla="*/ 13 w 83"/>
                <a:gd name="T63" fmla="*/ 28 h 65"/>
                <a:gd name="T64" fmla="*/ 8 w 83"/>
                <a:gd name="T65" fmla="*/ 7 h 65"/>
                <a:gd name="T66" fmla="*/ 11 w 83"/>
                <a:gd name="T67" fmla="*/ 8 h 65"/>
                <a:gd name="T68" fmla="*/ 11 w 83"/>
                <a:gd name="T69" fmla="*/ 8 h 65"/>
                <a:gd name="T70" fmla="*/ 27 w 83"/>
                <a:gd name="T71" fmla="*/ 11 h 65"/>
                <a:gd name="T72" fmla="*/ 41 w 83"/>
                <a:gd name="T73" fmla="*/ 22 h 65"/>
                <a:gd name="T74" fmla="*/ 41 w 83"/>
                <a:gd name="T75" fmla="*/ 22 h 65"/>
                <a:gd name="T76" fmla="*/ 42 w 83"/>
                <a:gd name="T77" fmla="*/ 23 h 65"/>
                <a:gd name="T78" fmla="*/ 48 w 83"/>
                <a:gd name="T79" fmla="*/ 28 h 65"/>
                <a:gd name="T80" fmla="*/ 56 w 83"/>
                <a:gd name="T81" fmla="*/ 19 h 65"/>
                <a:gd name="T82" fmla="*/ 62 w 83"/>
                <a:gd name="T83" fmla="*/ 14 h 65"/>
                <a:gd name="T84" fmla="*/ 69 w 83"/>
                <a:gd name="T85" fmla="*/ 17 h 65"/>
                <a:gd name="T86" fmla="*/ 74 w 83"/>
                <a:gd name="T87" fmla="*/ 22 h 65"/>
                <a:gd name="T88" fmla="*/ 71 w 83"/>
                <a:gd name="T89" fmla="*/ 2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3" h="65">
                  <a:moveTo>
                    <a:pt x="83" y="21"/>
                  </a:moveTo>
                  <a:cubicBezTo>
                    <a:pt x="83" y="20"/>
                    <a:pt x="82" y="19"/>
                    <a:pt x="81" y="19"/>
                  </a:cubicBezTo>
                  <a:cubicBezTo>
                    <a:pt x="79" y="18"/>
                    <a:pt x="75" y="16"/>
                    <a:pt x="74" y="14"/>
                  </a:cubicBezTo>
                  <a:cubicBezTo>
                    <a:pt x="72" y="10"/>
                    <a:pt x="67" y="7"/>
                    <a:pt x="62" y="7"/>
                  </a:cubicBezTo>
                  <a:cubicBezTo>
                    <a:pt x="57" y="7"/>
                    <a:pt x="52" y="11"/>
                    <a:pt x="50" y="17"/>
                  </a:cubicBezTo>
                  <a:cubicBezTo>
                    <a:pt x="49" y="19"/>
                    <a:pt x="49" y="21"/>
                    <a:pt x="48" y="21"/>
                  </a:cubicBezTo>
                  <a:cubicBezTo>
                    <a:pt x="48" y="21"/>
                    <a:pt x="48" y="20"/>
                    <a:pt x="47" y="20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6" y="15"/>
                    <a:pt x="41" y="5"/>
                    <a:pt x="27" y="4"/>
                  </a:cubicBezTo>
                  <a:cubicBezTo>
                    <a:pt x="21" y="4"/>
                    <a:pt x="17" y="3"/>
                    <a:pt x="13" y="2"/>
                  </a:cubicBezTo>
                  <a:cubicBezTo>
                    <a:pt x="11" y="1"/>
                    <a:pt x="9" y="0"/>
                    <a:pt x="7" y="0"/>
                  </a:cubicBezTo>
                  <a:cubicBezTo>
                    <a:pt x="6" y="0"/>
                    <a:pt x="6" y="0"/>
                    <a:pt x="5" y="1"/>
                  </a:cubicBezTo>
                  <a:cubicBezTo>
                    <a:pt x="4" y="1"/>
                    <a:pt x="3" y="2"/>
                    <a:pt x="2" y="4"/>
                  </a:cubicBezTo>
                  <a:cubicBezTo>
                    <a:pt x="0" y="10"/>
                    <a:pt x="2" y="23"/>
                    <a:pt x="8" y="32"/>
                  </a:cubicBezTo>
                  <a:cubicBezTo>
                    <a:pt x="11" y="37"/>
                    <a:pt x="16" y="42"/>
                    <a:pt x="20" y="44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9" y="47"/>
                    <a:pt x="8" y="48"/>
                    <a:pt x="8" y="49"/>
                  </a:cubicBezTo>
                  <a:cubicBezTo>
                    <a:pt x="8" y="50"/>
                    <a:pt x="8" y="51"/>
                    <a:pt x="9" y="52"/>
                  </a:cubicBezTo>
                  <a:cubicBezTo>
                    <a:pt x="15" y="59"/>
                    <a:pt x="29" y="65"/>
                    <a:pt x="43" y="65"/>
                  </a:cubicBezTo>
                  <a:cubicBezTo>
                    <a:pt x="56" y="65"/>
                    <a:pt x="66" y="60"/>
                    <a:pt x="72" y="52"/>
                  </a:cubicBezTo>
                  <a:cubicBezTo>
                    <a:pt x="80" y="40"/>
                    <a:pt x="79" y="32"/>
                    <a:pt x="78" y="28"/>
                  </a:cubicBezTo>
                  <a:cubicBezTo>
                    <a:pt x="78" y="27"/>
                    <a:pt x="78" y="27"/>
                    <a:pt x="78" y="27"/>
                  </a:cubicBezTo>
                  <a:cubicBezTo>
                    <a:pt x="80" y="26"/>
                    <a:pt x="82" y="24"/>
                    <a:pt x="82" y="24"/>
                  </a:cubicBezTo>
                  <a:cubicBezTo>
                    <a:pt x="83" y="23"/>
                    <a:pt x="83" y="22"/>
                    <a:pt x="83" y="21"/>
                  </a:cubicBezTo>
                  <a:close/>
                  <a:moveTo>
                    <a:pt x="71" y="29"/>
                  </a:moveTo>
                  <a:cubicBezTo>
                    <a:pt x="72" y="33"/>
                    <a:pt x="73" y="39"/>
                    <a:pt x="67" y="48"/>
                  </a:cubicBezTo>
                  <a:cubicBezTo>
                    <a:pt x="61" y="57"/>
                    <a:pt x="50" y="58"/>
                    <a:pt x="43" y="58"/>
                  </a:cubicBezTo>
                  <a:cubicBezTo>
                    <a:pt x="35" y="58"/>
                    <a:pt x="25" y="56"/>
                    <a:pt x="18" y="52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31" y="48"/>
                    <a:pt x="32" y="47"/>
                    <a:pt x="32" y="46"/>
                  </a:cubicBezTo>
                  <a:cubicBezTo>
                    <a:pt x="32" y="44"/>
                    <a:pt x="31" y="43"/>
                    <a:pt x="30" y="42"/>
                  </a:cubicBezTo>
                  <a:cubicBezTo>
                    <a:pt x="29" y="42"/>
                    <a:pt x="19" y="37"/>
                    <a:pt x="13" y="28"/>
                  </a:cubicBezTo>
                  <a:cubicBezTo>
                    <a:pt x="8" y="21"/>
                    <a:pt x="7" y="10"/>
                    <a:pt x="8" y="7"/>
                  </a:cubicBezTo>
                  <a:cubicBezTo>
                    <a:pt x="9" y="7"/>
                    <a:pt x="10" y="7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5" y="9"/>
                    <a:pt x="20" y="10"/>
                    <a:pt x="27" y="11"/>
                  </a:cubicBezTo>
                  <a:cubicBezTo>
                    <a:pt x="37" y="11"/>
                    <a:pt x="40" y="18"/>
                    <a:pt x="41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4" y="27"/>
                    <a:pt x="46" y="28"/>
                    <a:pt x="48" y="28"/>
                  </a:cubicBezTo>
                  <a:cubicBezTo>
                    <a:pt x="52" y="28"/>
                    <a:pt x="55" y="23"/>
                    <a:pt x="56" y="19"/>
                  </a:cubicBezTo>
                  <a:cubicBezTo>
                    <a:pt x="57" y="17"/>
                    <a:pt x="59" y="14"/>
                    <a:pt x="62" y="14"/>
                  </a:cubicBezTo>
                  <a:cubicBezTo>
                    <a:pt x="65" y="14"/>
                    <a:pt x="67" y="15"/>
                    <a:pt x="69" y="17"/>
                  </a:cubicBezTo>
                  <a:cubicBezTo>
                    <a:pt x="70" y="19"/>
                    <a:pt x="72" y="21"/>
                    <a:pt x="74" y="22"/>
                  </a:cubicBezTo>
                  <a:cubicBezTo>
                    <a:pt x="70" y="24"/>
                    <a:pt x="71" y="27"/>
                    <a:pt x="71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Oval 9"/>
            <p:cNvSpPr>
              <a:spLocks noChangeArrowheads="1"/>
            </p:cNvSpPr>
            <p:nvPr/>
          </p:nvSpPr>
          <p:spPr bwMode="auto">
            <a:xfrm>
              <a:off x="1005681" y="6352001"/>
              <a:ext cx="412853" cy="393166"/>
            </a:xfrm>
            <a:prstGeom prst="ellipse">
              <a:avLst/>
            </a:prstGeom>
            <a:solidFill>
              <a:schemeClr val="tx1">
                <a:alpha val="39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0"/>
            <p:cNvSpPr>
              <a:spLocks noEditPoints="1"/>
            </p:cNvSpPr>
            <p:nvPr/>
          </p:nvSpPr>
          <p:spPr bwMode="auto">
            <a:xfrm>
              <a:off x="1155531" y="6463113"/>
              <a:ext cx="126914" cy="173791"/>
            </a:xfrm>
            <a:custGeom>
              <a:avLst/>
              <a:gdLst>
                <a:gd name="T0" fmla="*/ 30 w 48"/>
                <a:gd name="T1" fmla="*/ 68 h 68"/>
                <a:gd name="T2" fmla="*/ 27 w 48"/>
                <a:gd name="T3" fmla="*/ 67 h 68"/>
                <a:gd name="T4" fmla="*/ 18 w 48"/>
                <a:gd name="T5" fmla="*/ 52 h 68"/>
                <a:gd name="T6" fmla="*/ 11 w 48"/>
                <a:gd name="T7" fmla="*/ 56 h 68"/>
                <a:gd name="T8" fmla="*/ 7 w 48"/>
                <a:gd name="T9" fmla="*/ 56 h 68"/>
                <a:gd name="T10" fmla="*/ 5 w 48"/>
                <a:gd name="T11" fmla="*/ 53 h 68"/>
                <a:gd name="T12" fmla="*/ 0 w 48"/>
                <a:gd name="T13" fmla="*/ 4 h 68"/>
                <a:gd name="T14" fmla="*/ 2 w 48"/>
                <a:gd name="T15" fmla="*/ 1 h 68"/>
                <a:gd name="T16" fmla="*/ 6 w 48"/>
                <a:gd name="T17" fmla="*/ 1 h 68"/>
                <a:gd name="T18" fmla="*/ 46 w 48"/>
                <a:gd name="T19" fmla="*/ 30 h 68"/>
                <a:gd name="T20" fmla="*/ 48 w 48"/>
                <a:gd name="T21" fmla="*/ 33 h 68"/>
                <a:gd name="T22" fmla="*/ 46 w 48"/>
                <a:gd name="T23" fmla="*/ 36 h 68"/>
                <a:gd name="T24" fmla="*/ 38 w 48"/>
                <a:gd name="T25" fmla="*/ 40 h 68"/>
                <a:gd name="T26" fmla="*/ 47 w 48"/>
                <a:gd name="T27" fmla="*/ 55 h 68"/>
                <a:gd name="T28" fmla="*/ 47 w 48"/>
                <a:gd name="T29" fmla="*/ 58 h 68"/>
                <a:gd name="T30" fmla="*/ 46 w 48"/>
                <a:gd name="T31" fmla="*/ 60 h 68"/>
                <a:gd name="T32" fmla="*/ 32 w 48"/>
                <a:gd name="T33" fmla="*/ 68 h 68"/>
                <a:gd name="T34" fmla="*/ 30 w 48"/>
                <a:gd name="T35" fmla="*/ 68 h 68"/>
                <a:gd name="T36" fmla="*/ 20 w 48"/>
                <a:gd name="T37" fmla="*/ 43 h 68"/>
                <a:gd name="T38" fmla="*/ 23 w 48"/>
                <a:gd name="T39" fmla="*/ 45 h 68"/>
                <a:gd name="T40" fmla="*/ 31 w 48"/>
                <a:gd name="T41" fmla="*/ 60 h 68"/>
                <a:gd name="T42" fmla="*/ 39 w 48"/>
                <a:gd name="T43" fmla="*/ 56 h 68"/>
                <a:gd name="T44" fmla="*/ 30 w 48"/>
                <a:gd name="T45" fmla="*/ 41 h 68"/>
                <a:gd name="T46" fmla="*/ 30 w 48"/>
                <a:gd name="T47" fmla="*/ 38 h 68"/>
                <a:gd name="T48" fmla="*/ 32 w 48"/>
                <a:gd name="T49" fmla="*/ 36 h 68"/>
                <a:gd name="T50" fmla="*/ 38 w 48"/>
                <a:gd name="T51" fmla="*/ 32 h 68"/>
                <a:gd name="T52" fmla="*/ 8 w 48"/>
                <a:gd name="T53" fmla="*/ 11 h 68"/>
                <a:gd name="T54" fmla="*/ 12 w 48"/>
                <a:gd name="T55" fmla="*/ 47 h 68"/>
                <a:gd name="T56" fmla="*/ 18 w 48"/>
                <a:gd name="T57" fmla="*/ 44 h 68"/>
                <a:gd name="T58" fmla="*/ 20 w 48"/>
                <a:gd name="T59" fmla="*/ 4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8" h="68">
                  <a:moveTo>
                    <a:pt x="30" y="68"/>
                  </a:moveTo>
                  <a:cubicBezTo>
                    <a:pt x="29" y="68"/>
                    <a:pt x="28" y="68"/>
                    <a:pt x="27" y="67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0" y="57"/>
                    <a:pt x="8" y="57"/>
                    <a:pt x="7" y="56"/>
                  </a:cubicBezTo>
                  <a:cubicBezTo>
                    <a:pt x="6" y="56"/>
                    <a:pt x="5" y="55"/>
                    <a:pt x="5" y="5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3" y="0"/>
                    <a:pt x="5" y="0"/>
                    <a:pt x="6" y="1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7" y="30"/>
                    <a:pt x="48" y="32"/>
                    <a:pt x="48" y="33"/>
                  </a:cubicBezTo>
                  <a:cubicBezTo>
                    <a:pt x="48" y="34"/>
                    <a:pt x="47" y="35"/>
                    <a:pt x="46" y="36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7" y="55"/>
                    <a:pt x="47" y="55"/>
                    <a:pt x="47" y="55"/>
                  </a:cubicBezTo>
                  <a:cubicBezTo>
                    <a:pt x="47" y="56"/>
                    <a:pt x="48" y="57"/>
                    <a:pt x="47" y="58"/>
                  </a:cubicBezTo>
                  <a:cubicBezTo>
                    <a:pt x="47" y="59"/>
                    <a:pt x="47" y="59"/>
                    <a:pt x="46" y="60"/>
                  </a:cubicBezTo>
                  <a:cubicBezTo>
                    <a:pt x="32" y="68"/>
                    <a:pt x="32" y="68"/>
                    <a:pt x="32" y="68"/>
                  </a:cubicBezTo>
                  <a:cubicBezTo>
                    <a:pt x="31" y="68"/>
                    <a:pt x="31" y="68"/>
                    <a:pt x="30" y="68"/>
                  </a:cubicBezTo>
                  <a:close/>
                  <a:moveTo>
                    <a:pt x="20" y="43"/>
                  </a:moveTo>
                  <a:cubicBezTo>
                    <a:pt x="21" y="43"/>
                    <a:pt x="22" y="44"/>
                    <a:pt x="23" y="45"/>
                  </a:cubicBezTo>
                  <a:cubicBezTo>
                    <a:pt x="31" y="60"/>
                    <a:pt x="31" y="60"/>
                    <a:pt x="31" y="60"/>
                  </a:cubicBezTo>
                  <a:cubicBezTo>
                    <a:pt x="39" y="56"/>
                    <a:pt x="39" y="56"/>
                    <a:pt x="39" y="56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0"/>
                    <a:pt x="30" y="39"/>
                    <a:pt x="30" y="38"/>
                  </a:cubicBezTo>
                  <a:cubicBezTo>
                    <a:pt x="30" y="37"/>
                    <a:pt x="31" y="36"/>
                    <a:pt x="32" y="36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3"/>
                    <a:pt x="19" y="43"/>
                    <a:pt x="20" y="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Oval 11"/>
            <p:cNvSpPr>
              <a:spLocks noChangeArrowheads="1"/>
            </p:cNvSpPr>
            <p:nvPr/>
          </p:nvSpPr>
          <p:spPr bwMode="auto">
            <a:xfrm>
              <a:off x="1757990" y="6364822"/>
              <a:ext cx="409794" cy="393166"/>
            </a:xfrm>
            <a:prstGeom prst="ellipse">
              <a:avLst/>
            </a:prstGeom>
            <a:solidFill>
              <a:schemeClr val="tx1">
                <a:alpha val="39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2"/>
            <p:cNvSpPr>
              <a:spLocks/>
            </p:cNvSpPr>
            <p:nvPr/>
          </p:nvSpPr>
          <p:spPr bwMode="auto">
            <a:xfrm>
              <a:off x="1887962" y="6578499"/>
              <a:ext cx="27524" cy="47009"/>
            </a:xfrm>
            <a:custGeom>
              <a:avLst/>
              <a:gdLst>
                <a:gd name="T0" fmla="*/ 7 w 10"/>
                <a:gd name="T1" fmla="*/ 0 h 19"/>
                <a:gd name="T2" fmla="*/ 3 w 10"/>
                <a:gd name="T3" fmla="*/ 0 h 19"/>
                <a:gd name="T4" fmla="*/ 0 w 10"/>
                <a:gd name="T5" fmla="*/ 3 h 19"/>
                <a:gd name="T6" fmla="*/ 0 w 10"/>
                <a:gd name="T7" fmla="*/ 16 h 19"/>
                <a:gd name="T8" fmla="*/ 3 w 10"/>
                <a:gd name="T9" fmla="*/ 19 h 19"/>
                <a:gd name="T10" fmla="*/ 7 w 10"/>
                <a:gd name="T11" fmla="*/ 19 h 19"/>
                <a:gd name="T12" fmla="*/ 10 w 10"/>
                <a:gd name="T13" fmla="*/ 16 h 19"/>
                <a:gd name="T14" fmla="*/ 10 w 10"/>
                <a:gd name="T15" fmla="*/ 3 h 19"/>
                <a:gd name="T16" fmla="*/ 7 w 10"/>
                <a:gd name="T1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9">
                  <a:moveTo>
                    <a:pt x="7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1" y="19"/>
                    <a:pt x="3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9" y="19"/>
                    <a:pt x="10" y="18"/>
                    <a:pt x="10" y="16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1"/>
                    <a:pt x="9" y="0"/>
                    <a:pt x="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3"/>
            <p:cNvSpPr>
              <a:spLocks/>
            </p:cNvSpPr>
            <p:nvPr/>
          </p:nvSpPr>
          <p:spPr bwMode="auto">
            <a:xfrm>
              <a:off x="1926189" y="6550009"/>
              <a:ext cx="29053" cy="75499"/>
            </a:xfrm>
            <a:custGeom>
              <a:avLst/>
              <a:gdLst>
                <a:gd name="T0" fmla="*/ 7 w 11"/>
                <a:gd name="T1" fmla="*/ 0 h 30"/>
                <a:gd name="T2" fmla="*/ 3 w 11"/>
                <a:gd name="T3" fmla="*/ 0 h 30"/>
                <a:gd name="T4" fmla="*/ 0 w 11"/>
                <a:gd name="T5" fmla="*/ 3 h 30"/>
                <a:gd name="T6" fmla="*/ 0 w 11"/>
                <a:gd name="T7" fmla="*/ 27 h 30"/>
                <a:gd name="T8" fmla="*/ 3 w 11"/>
                <a:gd name="T9" fmla="*/ 30 h 30"/>
                <a:gd name="T10" fmla="*/ 7 w 11"/>
                <a:gd name="T11" fmla="*/ 30 h 30"/>
                <a:gd name="T12" fmla="*/ 11 w 11"/>
                <a:gd name="T13" fmla="*/ 27 h 30"/>
                <a:gd name="T14" fmla="*/ 11 w 11"/>
                <a:gd name="T15" fmla="*/ 3 h 30"/>
                <a:gd name="T16" fmla="*/ 7 w 11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0">
                  <a:moveTo>
                    <a:pt x="7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9"/>
                    <a:pt x="2" y="30"/>
                    <a:pt x="3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9" y="30"/>
                    <a:pt x="11" y="29"/>
                    <a:pt x="11" y="27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1"/>
                    <a:pt x="9" y="0"/>
                    <a:pt x="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4"/>
            <p:cNvSpPr>
              <a:spLocks/>
            </p:cNvSpPr>
            <p:nvPr/>
          </p:nvSpPr>
          <p:spPr bwMode="auto">
            <a:xfrm>
              <a:off x="1962887" y="6521518"/>
              <a:ext cx="29053" cy="103990"/>
            </a:xfrm>
            <a:custGeom>
              <a:avLst/>
              <a:gdLst>
                <a:gd name="T0" fmla="*/ 8 w 11"/>
                <a:gd name="T1" fmla="*/ 0 h 41"/>
                <a:gd name="T2" fmla="*/ 4 w 11"/>
                <a:gd name="T3" fmla="*/ 0 h 41"/>
                <a:gd name="T4" fmla="*/ 0 w 11"/>
                <a:gd name="T5" fmla="*/ 3 h 41"/>
                <a:gd name="T6" fmla="*/ 0 w 11"/>
                <a:gd name="T7" fmla="*/ 38 h 41"/>
                <a:gd name="T8" fmla="*/ 4 w 11"/>
                <a:gd name="T9" fmla="*/ 41 h 41"/>
                <a:gd name="T10" fmla="*/ 8 w 11"/>
                <a:gd name="T11" fmla="*/ 41 h 41"/>
                <a:gd name="T12" fmla="*/ 11 w 11"/>
                <a:gd name="T13" fmla="*/ 38 h 41"/>
                <a:gd name="T14" fmla="*/ 11 w 11"/>
                <a:gd name="T15" fmla="*/ 3 h 41"/>
                <a:gd name="T16" fmla="*/ 8 w 11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1">
                  <a:moveTo>
                    <a:pt x="8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0"/>
                    <a:pt x="2" y="41"/>
                    <a:pt x="4" y="41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9" y="41"/>
                    <a:pt x="11" y="40"/>
                    <a:pt x="11" y="38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1"/>
                    <a:pt x="9" y="0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5"/>
            <p:cNvSpPr>
              <a:spLocks/>
            </p:cNvSpPr>
            <p:nvPr/>
          </p:nvSpPr>
          <p:spPr bwMode="auto">
            <a:xfrm>
              <a:off x="2002643" y="6494453"/>
              <a:ext cx="27524" cy="131055"/>
            </a:xfrm>
            <a:custGeom>
              <a:avLst/>
              <a:gdLst>
                <a:gd name="T0" fmla="*/ 10 w 10"/>
                <a:gd name="T1" fmla="*/ 3 h 52"/>
                <a:gd name="T2" fmla="*/ 7 w 10"/>
                <a:gd name="T3" fmla="*/ 0 h 52"/>
                <a:gd name="T4" fmla="*/ 3 w 10"/>
                <a:gd name="T5" fmla="*/ 0 h 52"/>
                <a:gd name="T6" fmla="*/ 0 w 10"/>
                <a:gd name="T7" fmla="*/ 3 h 52"/>
                <a:gd name="T8" fmla="*/ 0 w 10"/>
                <a:gd name="T9" fmla="*/ 49 h 52"/>
                <a:gd name="T10" fmla="*/ 3 w 10"/>
                <a:gd name="T11" fmla="*/ 52 h 52"/>
                <a:gd name="T12" fmla="*/ 7 w 10"/>
                <a:gd name="T13" fmla="*/ 52 h 52"/>
                <a:gd name="T14" fmla="*/ 10 w 10"/>
                <a:gd name="T15" fmla="*/ 49 h 52"/>
                <a:gd name="T16" fmla="*/ 10 w 10"/>
                <a:gd name="T17" fmla="*/ 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52">
                  <a:moveTo>
                    <a:pt x="10" y="3"/>
                  </a:moveTo>
                  <a:cubicBezTo>
                    <a:pt x="10" y="1"/>
                    <a:pt x="9" y="0"/>
                    <a:pt x="7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1"/>
                    <a:pt x="1" y="52"/>
                    <a:pt x="3" y="52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9" y="52"/>
                    <a:pt x="10" y="51"/>
                    <a:pt x="10" y="49"/>
                  </a:cubicBezTo>
                  <a:lnTo>
                    <a:pt x="1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Oval 16"/>
            <p:cNvSpPr>
              <a:spLocks noChangeArrowheads="1"/>
            </p:cNvSpPr>
            <p:nvPr/>
          </p:nvSpPr>
          <p:spPr bwMode="auto">
            <a:xfrm>
              <a:off x="2508770" y="6352001"/>
              <a:ext cx="411323" cy="393166"/>
            </a:xfrm>
            <a:prstGeom prst="ellipse">
              <a:avLst/>
            </a:prstGeom>
            <a:solidFill>
              <a:schemeClr val="tx1">
                <a:alpha val="39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2643329" y="6481632"/>
              <a:ext cx="15291" cy="101141"/>
            </a:xfrm>
            <a:custGeom>
              <a:avLst/>
              <a:gdLst>
                <a:gd name="T0" fmla="*/ 0 w 6"/>
                <a:gd name="T1" fmla="*/ 38 h 40"/>
                <a:gd name="T2" fmla="*/ 0 w 6"/>
                <a:gd name="T3" fmla="*/ 3 h 40"/>
                <a:gd name="T4" fmla="*/ 3 w 6"/>
                <a:gd name="T5" fmla="*/ 0 h 40"/>
                <a:gd name="T6" fmla="*/ 4 w 6"/>
                <a:gd name="T7" fmla="*/ 0 h 40"/>
                <a:gd name="T8" fmla="*/ 6 w 6"/>
                <a:gd name="T9" fmla="*/ 3 h 40"/>
                <a:gd name="T10" fmla="*/ 6 w 6"/>
                <a:gd name="T11" fmla="*/ 38 h 40"/>
                <a:gd name="T12" fmla="*/ 4 w 6"/>
                <a:gd name="T13" fmla="*/ 40 h 40"/>
                <a:gd name="T14" fmla="*/ 3 w 6"/>
                <a:gd name="T15" fmla="*/ 40 h 40"/>
                <a:gd name="T16" fmla="*/ 0 w 6"/>
                <a:gd name="T17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40">
                  <a:moveTo>
                    <a:pt x="0" y="38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6" y="1"/>
                    <a:pt x="6" y="3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6" y="39"/>
                    <a:pt x="5" y="40"/>
                    <a:pt x="4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1" y="40"/>
                    <a:pt x="0" y="39"/>
                    <a:pt x="0" y="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2773302" y="6481632"/>
              <a:ext cx="15291" cy="101141"/>
            </a:xfrm>
            <a:custGeom>
              <a:avLst/>
              <a:gdLst>
                <a:gd name="T0" fmla="*/ 0 w 6"/>
                <a:gd name="T1" fmla="*/ 38 h 40"/>
                <a:gd name="T2" fmla="*/ 0 w 6"/>
                <a:gd name="T3" fmla="*/ 3 h 40"/>
                <a:gd name="T4" fmla="*/ 2 w 6"/>
                <a:gd name="T5" fmla="*/ 0 h 40"/>
                <a:gd name="T6" fmla="*/ 3 w 6"/>
                <a:gd name="T7" fmla="*/ 0 h 40"/>
                <a:gd name="T8" fmla="*/ 6 w 6"/>
                <a:gd name="T9" fmla="*/ 3 h 40"/>
                <a:gd name="T10" fmla="*/ 6 w 6"/>
                <a:gd name="T11" fmla="*/ 38 h 40"/>
                <a:gd name="T12" fmla="*/ 3 w 6"/>
                <a:gd name="T13" fmla="*/ 40 h 40"/>
                <a:gd name="T14" fmla="*/ 2 w 6"/>
                <a:gd name="T15" fmla="*/ 40 h 40"/>
                <a:gd name="T16" fmla="*/ 0 w 6"/>
                <a:gd name="T17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40">
                  <a:moveTo>
                    <a:pt x="0" y="38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1"/>
                    <a:pt x="6" y="3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6" y="39"/>
                    <a:pt x="5" y="40"/>
                    <a:pt x="3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1" y="40"/>
                    <a:pt x="0" y="39"/>
                    <a:pt x="0" y="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2632626" y="6569952"/>
              <a:ext cx="166670" cy="15670"/>
            </a:xfrm>
            <a:custGeom>
              <a:avLst/>
              <a:gdLst>
                <a:gd name="T0" fmla="*/ 60 w 63"/>
                <a:gd name="T1" fmla="*/ 6 h 6"/>
                <a:gd name="T2" fmla="*/ 3 w 63"/>
                <a:gd name="T3" fmla="*/ 6 h 6"/>
                <a:gd name="T4" fmla="*/ 0 w 63"/>
                <a:gd name="T5" fmla="*/ 3 h 6"/>
                <a:gd name="T6" fmla="*/ 0 w 63"/>
                <a:gd name="T7" fmla="*/ 2 h 6"/>
                <a:gd name="T8" fmla="*/ 3 w 63"/>
                <a:gd name="T9" fmla="*/ 0 h 6"/>
                <a:gd name="T10" fmla="*/ 60 w 63"/>
                <a:gd name="T11" fmla="*/ 0 h 6"/>
                <a:gd name="T12" fmla="*/ 63 w 63"/>
                <a:gd name="T13" fmla="*/ 2 h 6"/>
                <a:gd name="T14" fmla="*/ 63 w 63"/>
                <a:gd name="T15" fmla="*/ 3 h 6"/>
                <a:gd name="T16" fmla="*/ 60 w 63"/>
                <a:gd name="T1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6">
                  <a:moveTo>
                    <a:pt x="60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1" y="0"/>
                    <a:pt x="63" y="1"/>
                    <a:pt x="63" y="2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63" y="5"/>
                    <a:pt x="61" y="6"/>
                    <a:pt x="6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2704493" y="6572801"/>
              <a:ext cx="18349" cy="64103"/>
            </a:xfrm>
            <a:custGeom>
              <a:avLst/>
              <a:gdLst>
                <a:gd name="T0" fmla="*/ 0 w 7"/>
                <a:gd name="T1" fmla="*/ 23 h 25"/>
                <a:gd name="T2" fmla="*/ 0 w 7"/>
                <a:gd name="T3" fmla="*/ 3 h 25"/>
                <a:gd name="T4" fmla="*/ 3 w 7"/>
                <a:gd name="T5" fmla="*/ 0 h 25"/>
                <a:gd name="T6" fmla="*/ 4 w 7"/>
                <a:gd name="T7" fmla="*/ 0 h 25"/>
                <a:gd name="T8" fmla="*/ 7 w 7"/>
                <a:gd name="T9" fmla="*/ 3 h 25"/>
                <a:gd name="T10" fmla="*/ 7 w 7"/>
                <a:gd name="T11" fmla="*/ 23 h 25"/>
                <a:gd name="T12" fmla="*/ 4 w 7"/>
                <a:gd name="T13" fmla="*/ 25 h 25"/>
                <a:gd name="T14" fmla="*/ 3 w 7"/>
                <a:gd name="T15" fmla="*/ 25 h 25"/>
                <a:gd name="T16" fmla="*/ 0 w 7"/>
                <a:gd name="T17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25">
                  <a:moveTo>
                    <a:pt x="0" y="2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2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7" y="2"/>
                    <a:pt x="7" y="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4"/>
                    <a:pt x="6" y="25"/>
                    <a:pt x="4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2" y="25"/>
                    <a:pt x="0" y="24"/>
                    <a:pt x="0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2661678" y="6575650"/>
              <a:ext cx="44343" cy="61254"/>
            </a:xfrm>
            <a:custGeom>
              <a:avLst/>
              <a:gdLst>
                <a:gd name="T0" fmla="*/ 1 w 17"/>
                <a:gd name="T1" fmla="*/ 19 h 24"/>
                <a:gd name="T2" fmla="*/ 11 w 17"/>
                <a:gd name="T3" fmla="*/ 2 h 24"/>
                <a:gd name="T4" fmla="*/ 14 w 17"/>
                <a:gd name="T5" fmla="*/ 1 h 24"/>
                <a:gd name="T6" fmla="*/ 15 w 17"/>
                <a:gd name="T7" fmla="*/ 1 h 24"/>
                <a:gd name="T8" fmla="*/ 16 w 17"/>
                <a:gd name="T9" fmla="*/ 5 h 24"/>
                <a:gd name="T10" fmla="*/ 7 w 17"/>
                <a:gd name="T11" fmla="*/ 22 h 24"/>
                <a:gd name="T12" fmla="*/ 3 w 17"/>
                <a:gd name="T13" fmla="*/ 23 h 24"/>
                <a:gd name="T14" fmla="*/ 2 w 17"/>
                <a:gd name="T15" fmla="*/ 22 h 24"/>
                <a:gd name="T16" fmla="*/ 1 w 17"/>
                <a:gd name="T17" fmla="*/ 1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4">
                  <a:moveTo>
                    <a:pt x="1" y="19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11" y="0"/>
                    <a:pt x="13" y="0"/>
                    <a:pt x="14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7" y="2"/>
                    <a:pt x="17" y="4"/>
                    <a:pt x="16" y="5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6" y="23"/>
                    <a:pt x="4" y="24"/>
                    <a:pt x="3" y="23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1" y="22"/>
                    <a:pt x="0" y="20"/>
                    <a:pt x="1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2719784" y="6575650"/>
              <a:ext cx="45873" cy="61254"/>
            </a:xfrm>
            <a:custGeom>
              <a:avLst/>
              <a:gdLst>
                <a:gd name="T0" fmla="*/ 11 w 17"/>
                <a:gd name="T1" fmla="*/ 22 h 24"/>
                <a:gd name="T2" fmla="*/ 1 w 17"/>
                <a:gd name="T3" fmla="*/ 5 h 24"/>
                <a:gd name="T4" fmla="*/ 2 w 17"/>
                <a:gd name="T5" fmla="*/ 1 h 24"/>
                <a:gd name="T6" fmla="*/ 3 w 17"/>
                <a:gd name="T7" fmla="*/ 1 h 24"/>
                <a:gd name="T8" fmla="*/ 7 w 17"/>
                <a:gd name="T9" fmla="*/ 2 h 24"/>
                <a:gd name="T10" fmla="*/ 17 w 17"/>
                <a:gd name="T11" fmla="*/ 19 h 24"/>
                <a:gd name="T12" fmla="*/ 15 w 17"/>
                <a:gd name="T13" fmla="*/ 22 h 24"/>
                <a:gd name="T14" fmla="*/ 15 w 17"/>
                <a:gd name="T15" fmla="*/ 23 h 24"/>
                <a:gd name="T16" fmla="*/ 11 w 17"/>
                <a:gd name="T17" fmla="*/ 2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4">
                  <a:moveTo>
                    <a:pt x="11" y="22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7" y="22"/>
                    <a:pt x="15" y="22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3" y="24"/>
                    <a:pt x="12" y="23"/>
                    <a:pt x="11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Oval 27"/>
            <p:cNvSpPr>
              <a:spLocks noChangeArrowheads="1"/>
            </p:cNvSpPr>
            <p:nvPr/>
          </p:nvSpPr>
          <p:spPr bwMode="auto">
            <a:xfrm>
              <a:off x="3261079" y="6352001"/>
              <a:ext cx="409794" cy="393166"/>
            </a:xfrm>
            <a:prstGeom prst="ellipse">
              <a:avLst/>
            </a:prstGeom>
            <a:solidFill>
              <a:schemeClr val="tx1">
                <a:alpha val="39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3369644" y="6481632"/>
              <a:ext cx="192665" cy="156697"/>
            </a:xfrm>
            <a:custGeom>
              <a:avLst/>
              <a:gdLst>
                <a:gd name="T0" fmla="*/ 36 w 72"/>
                <a:gd name="T1" fmla="*/ 62 h 62"/>
                <a:gd name="T2" fmla="*/ 34 w 72"/>
                <a:gd name="T3" fmla="*/ 62 h 62"/>
                <a:gd name="T4" fmla="*/ 4 w 72"/>
                <a:gd name="T5" fmla="*/ 33 h 62"/>
                <a:gd name="T6" fmla="*/ 1 w 72"/>
                <a:gd name="T7" fmla="*/ 15 h 62"/>
                <a:gd name="T8" fmla="*/ 11 w 72"/>
                <a:gd name="T9" fmla="*/ 3 h 62"/>
                <a:gd name="T10" fmla="*/ 12 w 72"/>
                <a:gd name="T11" fmla="*/ 2 h 62"/>
                <a:gd name="T12" fmla="*/ 19 w 72"/>
                <a:gd name="T13" fmla="*/ 1 h 62"/>
                <a:gd name="T14" fmla="*/ 36 w 72"/>
                <a:gd name="T15" fmla="*/ 9 h 62"/>
                <a:gd name="T16" fmla="*/ 45 w 72"/>
                <a:gd name="T17" fmla="*/ 3 h 62"/>
                <a:gd name="T18" fmla="*/ 61 w 72"/>
                <a:gd name="T19" fmla="*/ 3 h 62"/>
                <a:gd name="T20" fmla="*/ 71 w 72"/>
                <a:gd name="T21" fmla="*/ 15 h 62"/>
                <a:gd name="T22" fmla="*/ 68 w 72"/>
                <a:gd name="T23" fmla="*/ 33 h 62"/>
                <a:gd name="T24" fmla="*/ 38 w 72"/>
                <a:gd name="T25" fmla="*/ 62 h 62"/>
                <a:gd name="T26" fmla="*/ 36 w 72"/>
                <a:gd name="T27" fmla="*/ 62 h 62"/>
                <a:gd name="T28" fmla="*/ 19 w 72"/>
                <a:gd name="T29" fmla="*/ 8 h 62"/>
                <a:gd name="T30" fmla="*/ 15 w 72"/>
                <a:gd name="T31" fmla="*/ 9 h 62"/>
                <a:gd name="T32" fmla="*/ 14 w 72"/>
                <a:gd name="T33" fmla="*/ 9 h 62"/>
                <a:gd name="T34" fmla="*/ 8 w 72"/>
                <a:gd name="T35" fmla="*/ 17 h 62"/>
                <a:gd name="T36" fmla="*/ 10 w 72"/>
                <a:gd name="T37" fmla="*/ 30 h 62"/>
                <a:gd name="T38" fmla="*/ 36 w 72"/>
                <a:gd name="T39" fmla="*/ 55 h 62"/>
                <a:gd name="T40" fmla="*/ 62 w 72"/>
                <a:gd name="T41" fmla="*/ 30 h 62"/>
                <a:gd name="T42" fmla="*/ 64 w 72"/>
                <a:gd name="T43" fmla="*/ 17 h 62"/>
                <a:gd name="T44" fmla="*/ 58 w 72"/>
                <a:gd name="T45" fmla="*/ 9 h 62"/>
                <a:gd name="T46" fmla="*/ 47 w 72"/>
                <a:gd name="T47" fmla="*/ 9 h 62"/>
                <a:gd name="T48" fmla="*/ 39 w 72"/>
                <a:gd name="T49" fmla="*/ 16 h 62"/>
                <a:gd name="T50" fmla="*/ 36 w 72"/>
                <a:gd name="T51" fmla="*/ 18 h 62"/>
                <a:gd name="T52" fmla="*/ 33 w 72"/>
                <a:gd name="T53" fmla="*/ 16 h 62"/>
                <a:gd name="T54" fmla="*/ 19 w 72"/>
                <a:gd name="T55" fmla="*/ 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2" h="62">
                  <a:moveTo>
                    <a:pt x="36" y="62"/>
                  </a:moveTo>
                  <a:cubicBezTo>
                    <a:pt x="35" y="62"/>
                    <a:pt x="35" y="62"/>
                    <a:pt x="34" y="62"/>
                  </a:cubicBezTo>
                  <a:cubicBezTo>
                    <a:pt x="30" y="59"/>
                    <a:pt x="11" y="45"/>
                    <a:pt x="4" y="33"/>
                  </a:cubicBezTo>
                  <a:cubicBezTo>
                    <a:pt x="1" y="27"/>
                    <a:pt x="0" y="20"/>
                    <a:pt x="1" y="15"/>
                  </a:cubicBezTo>
                  <a:cubicBezTo>
                    <a:pt x="3" y="10"/>
                    <a:pt x="6" y="5"/>
                    <a:pt x="11" y="3"/>
                  </a:cubicBezTo>
                  <a:cubicBezTo>
                    <a:pt x="11" y="3"/>
                    <a:pt x="12" y="2"/>
                    <a:pt x="12" y="2"/>
                  </a:cubicBezTo>
                  <a:cubicBezTo>
                    <a:pt x="14" y="1"/>
                    <a:pt x="16" y="1"/>
                    <a:pt x="19" y="1"/>
                  </a:cubicBezTo>
                  <a:cubicBezTo>
                    <a:pt x="25" y="1"/>
                    <a:pt x="31" y="4"/>
                    <a:pt x="36" y="9"/>
                  </a:cubicBezTo>
                  <a:cubicBezTo>
                    <a:pt x="39" y="6"/>
                    <a:pt x="42" y="4"/>
                    <a:pt x="45" y="3"/>
                  </a:cubicBezTo>
                  <a:cubicBezTo>
                    <a:pt x="50" y="0"/>
                    <a:pt x="56" y="0"/>
                    <a:pt x="61" y="3"/>
                  </a:cubicBezTo>
                  <a:cubicBezTo>
                    <a:pt x="66" y="5"/>
                    <a:pt x="69" y="10"/>
                    <a:pt x="71" y="15"/>
                  </a:cubicBezTo>
                  <a:cubicBezTo>
                    <a:pt x="72" y="21"/>
                    <a:pt x="71" y="27"/>
                    <a:pt x="68" y="33"/>
                  </a:cubicBezTo>
                  <a:cubicBezTo>
                    <a:pt x="61" y="45"/>
                    <a:pt x="43" y="58"/>
                    <a:pt x="38" y="62"/>
                  </a:cubicBezTo>
                  <a:cubicBezTo>
                    <a:pt x="37" y="62"/>
                    <a:pt x="37" y="62"/>
                    <a:pt x="36" y="62"/>
                  </a:cubicBezTo>
                  <a:close/>
                  <a:moveTo>
                    <a:pt x="19" y="8"/>
                  </a:moveTo>
                  <a:cubicBezTo>
                    <a:pt x="17" y="8"/>
                    <a:pt x="16" y="8"/>
                    <a:pt x="15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1" y="10"/>
                    <a:pt x="9" y="13"/>
                    <a:pt x="8" y="17"/>
                  </a:cubicBezTo>
                  <a:cubicBezTo>
                    <a:pt x="7" y="19"/>
                    <a:pt x="7" y="24"/>
                    <a:pt x="10" y="30"/>
                  </a:cubicBezTo>
                  <a:cubicBezTo>
                    <a:pt x="15" y="39"/>
                    <a:pt x="30" y="51"/>
                    <a:pt x="36" y="55"/>
                  </a:cubicBezTo>
                  <a:cubicBezTo>
                    <a:pt x="46" y="48"/>
                    <a:pt x="58" y="38"/>
                    <a:pt x="62" y="30"/>
                  </a:cubicBezTo>
                  <a:cubicBezTo>
                    <a:pt x="65" y="24"/>
                    <a:pt x="65" y="19"/>
                    <a:pt x="64" y="17"/>
                  </a:cubicBezTo>
                  <a:cubicBezTo>
                    <a:pt x="63" y="13"/>
                    <a:pt x="61" y="10"/>
                    <a:pt x="58" y="9"/>
                  </a:cubicBezTo>
                  <a:cubicBezTo>
                    <a:pt x="55" y="7"/>
                    <a:pt x="51" y="7"/>
                    <a:pt x="47" y="9"/>
                  </a:cubicBezTo>
                  <a:cubicBezTo>
                    <a:pt x="44" y="11"/>
                    <a:pt x="41" y="13"/>
                    <a:pt x="39" y="16"/>
                  </a:cubicBezTo>
                  <a:cubicBezTo>
                    <a:pt x="38" y="17"/>
                    <a:pt x="37" y="18"/>
                    <a:pt x="36" y="18"/>
                  </a:cubicBezTo>
                  <a:cubicBezTo>
                    <a:pt x="35" y="18"/>
                    <a:pt x="34" y="17"/>
                    <a:pt x="33" y="16"/>
                  </a:cubicBezTo>
                  <a:cubicBezTo>
                    <a:pt x="29" y="11"/>
                    <a:pt x="24" y="8"/>
                    <a:pt x="19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Oval 29"/>
            <p:cNvSpPr>
              <a:spLocks noChangeArrowheads="1"/>
            </p:cNvSpPr>
            <p:nvPr/>
          </p:nvSpPr>
          <p:spPr bwMode="auto">
            <a:xfrm>
              <a:off x="4013388" y="6364822"/>
              <a:ext cx="409794" cy="393166"/>
            </a:xfrm>
            <a:prstGeom prst="ellipse">
              <a:avLst/>
            </a:prstGeom>
            <a:solidFill>
              <a:schemeClr val="tx1">
                <a:alpha val="39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0"/>
            <p:cNvSpPr>
              <a:spLocks noEditPoints="1"/>
            </p:cNvSpPr>
            <p:nvPr/>
          </p:nvSpPr>
          <p:spPr bwMode="auto">
            <a:xfrm>
              <a:off x="4138773" y="6484481"/>
              <a:ext cx="175845" cy="153848"/>
            </a:xfrm>
            <a:custGeom>
              <a:avLst/>
              <a:gdLst>
                <a:gd name="T0" fmla="*/ 54 w 66"/>
                <a:gd name="T1" fmla="*/ 7 h 61"/>
                <a:gd name="T2" fmla="*/ 55 w 66"/>
                <a:gd name="T3" fmla="*/ 8 h 61"/>
                <a:gd name="T4" fmla="*/ 58 w 66"/>
                <a:gd name="T5" fmla="*/ 10 h 61"/>
                <a:gd name="T6" fmla="*/ 58 w 66"/>
                <a:gd name="T7" fmla="*/ 13 h 61"/>
                <a:gd name="T8" fmla="*/ 33 w 66"/>
                <a:gd name="T9" fmla="*/ 49 h 61"/>
                <a:gd name="T10" fmla="*/ 31 w 66"/>
                <a:gd name="T11" fmla="*/ 52 h 61"/>
                <a:gd name="T12" fmla="*/ 30 w 66"/>
                <a:gd name="T13" fmla="*/ 53 h 61"/>
                <a:gd name="T14" fmla="*/ 28 w 66"/>
                <a:gd name="T15" fmla="*/ 54 h 61"/>
                <a:gd name="T16" fmla="*/ 26 w 66"/>
                <a:gd name="T17" fmla="*/ 53 h 61"/>
                <a:gd name="T18" fmla="*/ 23 w 66"/>
                <a:gd name="T19" fmla="*/ 49 h 61"/>
                <a:gd name="T20" fmla="*/ 7 w 66"/>
                <a:gd name="T21" fmla="*/ 30 h 61"/>
                <a:gd name="T22" fmla="*/ 8 w 66"/>
                <a:gd name="T23" fmla="*/ 27 h 61"/>
                <a:gd name="T24" fmla="*/ 10 w 66"/>
                <a:gd name="T25" fmla="*/ 24 h 61"/>
                <a:gd name="T26" fmla="*/ 12 w 66"/>
                <a:gd name="T27" fmla="*/ 24 h 61"/>
                <a:gd name="T28" fmla="*/ 14 w 66"/>
                <a:gd name="T29" fmla="*/ 25 h 61"/>
                <a:gd name="T30" fmla="*/ 28 w 66"/>
                <a:gd name="T31" fmla="*/ 42 h 61"/>
                <a:gd name="T32" fmla="*/ 51 w 66"/>
                <a:gd name="T33" fmla="*/ 8 h 61"/>
                <a:gd name="T34" fmla="*/ 54 w 66"/>
                <a:gd name="T35" fmla="*/ 7 h 61"/>
                <a:gd name="T36" fmla="*/ 54 w 66"/>
                <a:gd name="T37" fmla="*/ 0 h 61"/>
                <a:gd name="T38" fmla="*/ 46 w 66"/>
                <a:gd name="T39" fmla="*/ 4 h 61"/>
                <a:gd name="T40" fmla="*/ 27 w 66"/>
                <a:gd name="T41" fmla="*/ 30 h 61"/>
                <a:gd name="T42" fmla="*/ 19 w 66"/>
                <a:gd name="T43" fmla="*/ 20 h 61"/>
                <a:gd name="T44" fmla="*/ 13 w 66"/>
                <a:gd name="T45" fmla="*/ 17 h 61"/>
                <a:gd name="T46" fmla="*/ 6 w 66"/>
                <a:gd name="T47" fmla="*/ 19 h 61"/>
                <a:gd name="T48" fmla="*/ 3 w 66"/>
                <a:gd name="T49" fmla="*/ 21 h 61"/>
                <a:gd name="T50" fmla="*/ 0 w 66"/>
                <a:gd name="T51" fmla="*/ 28 h 61"/>
                <a:gd name="T52" fmla="*/ 2 w 66"/>
                <a:gd name="T53" fmla="*/ 35 h 61"/>
                <a:gd name="T54" fmla="*/ 18 w 66"/>
                <a:gd name="T55" fmla="*/ 54 h 61"/>
                <a:gd name="T56" fmla="*/ 21 w 66"/>
                <a:gd name="T57" fmla="*/ 57 h 61"/>
                <a:gd name="T58" fmla="*/ 27 w 66"/>
                <a:gd name="T59" fmla="*/ 61 h 61"/>
                <a:gd name="T60" fmla="*/ 34 w 66"/>
                <a:gd name="T61" fmla="*/ 59 h 61"/>
                <a:gd name="T62" fmla="*/ 35 w 66"/>
                <a:gd name="T63" fmla="*/ 58 h 61"/>
                <a:gd name="T64" fmla="*/ 36 w 66"/>
                <a:gd name="T65" fmla="*/ 57 h 61"/>
                <a:gd name="T66" fmla="*/ 36 w 66"/>
                <a:gd name="T67" fmla="*/ 56 h 61"/>
                <a:gd name="T68" fmla="*/ 39 w 66"/>
                <a:gd name="T69" fmla="*/ 53 h 61"/>
                <a:gd name="T70" fmla="*/ 64 w 66"/>
                <a:gd name="T71" fmla="*/ 17 h 61"/>
                <a:gd name="T72" fmla="*/ 66 w 66"/>
                <a:gd name="T73" fmla="*/ 10 h 61"/>
                <a:gd name="T74" fmla="*/ 62 w 66"/>
                <a:gd name="T75" fmla="*/ 4 h 61"/>
                <a:gd name="T76" fmla="*/ 59 w 66"/>
                <a:gd name="T77" fmla="*/ 2 h 61"/>
                <a:gd name="T78" fmla="*/ 54 w 66"/>
                <a:gd name="T7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6" h="61">
                  <a:moveTo>
                    <a:pt x="54" y="7"/>
                  </a:moveTo>
                  <a:cubicBezTo>
                    <a:pt x="54" y="7"/>
                    <a:pt x="55" y="7"/>
                    <a:pt x="55" y="8"/>
                  </a:cubicBezTo>
                  <a:cubicBezTo>
                    <a:pt x="58" y="10"/>
                    <a:pt x="58" y="10"/>
                    <a:pt x="58" y="10"/>
                  </a:cubicBezTo>
                  <a:cubicBezTo>
                    <a:pt x="59" y="10"/>
                    <a:pt x="59" y="12"/>
                    <a:pt x="58" y="13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29" y="54"/>
                    <a:pt x="29" y="54"/>
                    <a:pt x="28" y="54"/>
                  </a:cubicBezTo>
                  <a:cubicBezTo>
                    <a:pt x="27" y="54"/>
                    <a:pt x="26" y="54"/>
                    <a:pt x="26" y="53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6" y="29"/>
                    <a:pt x="6" y="28"/>
                    <a:pt x="8" y="27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4"/>
                    <a:pt x="11" y="24"/>
                    <a:pt x="12" y="24"/>
                  </a:cubicBezTo>
                  <a:cubicBezTo>
                    <a:pt x="13" y="24"/>
                    <a:pt x="13" y="24"/>
                    <a:pt x="14" y="25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51" y="8"/>
                    <a:pt x="51" y="8"/>
                    <a:pt x="51" y="8"/>
                  </a:cubicBezTo>
                  <a:cubicBezTo>
                    <a:pt x="52" y="7"/>
                    <a:pt x="53" y="7"/>
                    <a:pt x="54" y="7"/>
                  </a:cubicBezTo>
                  <a:close/>
                  <a:moveTo>
                    <a:pt x="54" y="0"/>
                  </a:moveTo>
                  <a:cubicBezTo>
                    <a:pt x="51" y="0"/>
                    <a:pt x="48" y="2"/>
                    <a:pt x="46" y="4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8" y="18"/>
                    <a:pt x="15" y="17"/>
                    <a:pt x="13" y="17"/>
                  </a:cubicBezTo>
                  <a:cubicBezTo>
                    <a:pt x="10" y="17"/>
                    <a:pt x="8" y="18"/>
                    <a:pt x="6" y="19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1" y="23"/>
                    <a:pt x="0" y="25"/>
                    <a:pt x="0" y="28"/>
                  </a:cubicBezTo>
                  <a:cubicBezTo>
                    <a:pt x="0" y="30"/>
                    <a:pt x="0" y="33"/>
                    <a:pt x="2" y="35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22" y="59"/>
                    <a:pt x="25" y="61"/>
                    <a:pt x="27" y="61"/>
                  </a:cubicBezTo>
                  <a:cubicBezTo>
                    <a:pt x="30" y="61"/>
                    <a:pt x="32" y="60"/>
                    <a:pt x="34" y="59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9" y="53"/>
                    <a:pt x="39" y="53"/>
                    <a:pt x="39" y="53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65" y="15"/>
                    <a:pt x="66" y="13"/>
                    <a:pt x="66" y="10"/>
                  </a:cubicBezTo>
                  <a:cubicBezTo>
                    <a:pt x="65" y="8"/>
                    <a:pt x="64" y="5"/>
                    <a:pt x="62" y="4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8" y="1"/>
                    <a:pt x="56" y="1"/>
                    <a:pt x="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4762639" y="6352001"/>
              <a:ext cx="412853" cy="393166"/>
              <a:chOff x="4762639" y="6352001"/>
              <a:chExt cx="412853" cy="393166"/>
            </a:xfrm>
          </p:grpSpPr>
          <p:sp>
            <p:nvSpPr>
              <p:cNvPr id="50" name="Oval 31"/>
              <p:cNvSpPr>
                <a:spLocks noChangeArrowheads="1"/>
              </p:cNvSpPr>
              <p:nvPr/>
            </p:nvSpPr>
            <p:spPr bwMode="auto">
              <a:xfrm>
                <a:off x="4762639" y="6352001"/>
                <a:ext cx="412853" cy="393166"/>
              </a:xfrm>
              <a:prstGeom prst="ellipse">
                <a:avLst/>
              </a:prstGeom>
              <a:solidFill>
                <a:schemeClr val="tx1">
                  <a:alpha val="39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32"/>
              <p:cNvSpPr>
                <a:spLocks noEditPoints="1"/>
              </p:cNvSpPr>
              <p:nvPr/>
            </p:nvSpPr>
            <p:spPr bwMode="auto">
              <a:xfrm>
                <a:off x="4868146" y="6471660"/>
                <a:ext cx="200310" cy="141027"/>
              </a:xfrm>
              <a:custGeom>
                <a:avLst/>
                <a:gdLst>
                  <a:gd name="T0" fmla="*/ 62 w 75"/>
                  <a:gd name="T1" fmla="*/ 6 h 56"/>
                  <a:gd name="T2" fmla="*/ 62 w 75"/>
                  <a:gd name="T3" fmla="*/ 4 h 56"/>
                  <a:gd name="T4" fmla="*/ 58 w 75"/>
                  <a:gd name="T5" fmla="*/ 0 h 56"/>
                  <a:gd name="T6" fmla="*/ 53 w 75"/>
                  <a:gd name="T7" fmla="*/ 0 h 56"/>
                  <a:gd name="T8" fmla="*/ 49 w 75"/>
                  <a:gd name="T9" fmla="*/ 4 h 56"/>
                  <a:gd name="T10" fmla="*/ 49 w 75"/>
                  <a:gd name="T11" fmla="*/ 6 h 56"/>
                  <a:gd name="T12" fmla="*/ 14 w 75"/>
                  <a:gd name="T13" fmla="*/ 6 h 56"/>
                  <a:gd name="T14" fmla="*/ 0 w 75"/>
                  <a:gd name="T15" fmla="*/ 20 h 56"/>
                  <a:gd name="T16" fmla="*/ 0 w 75"/>
                  <a:gd name="T17" fmla="*/ 42 h 56"/>
                  <a:gd name="T18" fmla="*/ 14 w 75"/>
                  <a:gd name="T19" fmla="*/ 56 h 56"/>
                  <a:gd name="T20" fmla="*/ 61 w 75"/>
                  <a:gd name="T21" fmla="*/ 56 h 56"/>
                  <a:gd name="T22" fmla="*/ 75 w 75"/>
                  <a:gd name="T23" fmla="*/ 42 h 56"/>
                  <a:gd name="T24" fmla="*/ 75 w 75"/>
                  <a:gd name="T25" fmla="*/ 20 h 56"/>
                  <a:gd name="T26" fmla="*/ 62 w 75"/>
                  <a:gd name="T27" fmla="*/ 6 h 56"/>
                  <a:gd name="T28" fmla="*/ 14 w 75"/>
                  <a:gd name="T29" fmla="*/ 12 h 56"/>
                  <a:gd name="T30" fmla="*/ 61 w 75"/>
                  <a:gd name="T31" fmla="*/ 12 h 56"/>
                  <a:gd name="T32" fmla="*/ 68 w 75"/>
                  <a:gd name="T33" fmla="*/ 20 h 56"/>
                  <a:gd name="T34" fmla="*/ 68 w 75"/>
                  <a:gd name="T35" fmla="*/ 27 h 56"/>
                  <a:gd name="T36" fmla="*/ 52 w 75"/>
                  <a:gd name="T37" fmla="*/ 27 h 56"/>
                  <a:gd name="T38" fmla="*/ 38 w 75"/>
                  <a:gd name="T39" fmla="*/ 16 h 56"/>
                  <a:gd name="T40" fmla="*/ 23 w 75"/>
                  <a:gd name="T41" fmla="*/ 27 h 56"/>
                  <a:gd name="T42" fmla="*/ 7 w 75"/>
                  <a:gd name="T43" fmla="*/ 27 h 56"/>
                  <a:gd name="T44" fmla="*/ 7 w 75"/>
                  <a:gd name="T45" fmla="*/ 20 h 56"/>
                  <a:gd name="T46" fmla="*/ 14 w 75"/>
                  <a:gd name="T47" fmla="*/ 12 h 56"/>
                  <a:gd name="T48" fmla="*/ 46 w 75"/>
                  <a:gd name="T49" fmla="*/ 31 h 56"/>
                  <a:gd name="T50" fmla="*/ 38 w 75"/>
                  <a:gd name="T51" fmla="*/ 39 h 56"/>
                  <a:gd name="T52" fmla="*/ 30 w 75"/>
                  <a:gd name="T53" fmla="*/ 31 h 56"/>
                  <a:gd name="T54" fmla="*/ 38 w 75"/>
                  <a:gd name="T55" fmla="*/ 23 h 56"/>
                  <a:gd name="T56" fmla="*/ 46 w 75"/>
                  <a:gd name="T57" fmla="*/ 31 h 56"/>
                  <a:gd name="T58" fmla="*/ 61 w 75"/>
                  <a:gd name="T59" fmla="*/ 49 h 56"/>
                  <a:gd name="T60" fmla="*/ 14 w 75"/>
                  <a:gd name="T61" fmla="*/ 49 h 56"/>
                  <a:gd name="T62" fmla="*/ 7 w 75"/>
                  <a:gd name="T63" fmla="*/ 42 h 56"/>
                  <a:gd name="T64" fmla="*/ 7 w 75"/>
                  <a:gd name="T65" fmla="*/ 34 h 56"/>
                  <a:gd name="T66" fmla="*/ 23 w 75"/>
                  <a:gd name="T67" fmla="*/ 34 h 56"/>
                  <a:gd name="T68" fmla="*/ 38 w 75"/>
                  <a:gd name="T69" fmla="*/ 46 h 56"/>
                  <a:gd name="T70" fmla="*/ 52 w 75"/>
                  <a:gd name="T71" fmla="*/ 34 h 56"/>
                  <a:gd name="T72" fmla="*/ 68 w 75"/>
                  <a:gd name="T73" fmla="*/ 34 h 56"/>
                  <a:gd name="T74" fmla="*/ 68 w 75"/>
                  <a:gd name="T75" fmla="*/ 42 h 56"/>
                  <a:gd name="T76" fmla="*/ 61 w 75"/>
                  <a:gd name="T77" fmla="*/ 49 h 56"/>
                  <a:gd name="T78" fmla="*/ 59 w 75"/>
                  <a:gd name="T79" fmla="*/ 23 h 56"/>
                  <a:gd name="T80" fmla="*/ 58 w 75"/>
                  <a:gd name="T81" fmla="*/ 23 h 56"/>
                  <a:gd name="T82" fmla="*/ 55 w 75"/>
                  <a:gd name="T83" fmla="*/ 20 h 56"/>
                  <a:gd name="T84" fmla="*/ 55 w 75"/>
                  <a:gd name="T85" fmla="*/ 19 h 56"/>
                  <a:gd name="T86" fmla="*/ 58 w 75"/>
                  <a:gd name="T87" fmla="*/ 16 h 56"/>
                  <a:gd name="T88" fmla="*/ 59 w 75"/>
                  <a:gd name="T89" fmla="*/ 16 h 56"/>
                  <a:gd name="T90" fmla="*/ 62 w 75"/>
                  <a:gd name="T91" fmla="*/ 19 h 56"/>
                  <a:gd name="T92" fmla="*/ 62 w 75"/>
                  <a:gd name="T93" fmla="*/ 20 h 56"/>
                  <a:gd name="T94" fmla="*/ 59 w 75"/>
                  <a:gd name="T95" fmla="*/ 23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5" h="56">
                    <a:moveTo>
                      <a:pt x="62" y="6"/>
                    </a:moveTo>
                    <a:cubicBezTo>
                      <a:pt x="62" y="4"/>
                      <a:pt x="62" y="4"/>
                      <a:pt x="62" y="4"/>
                    </a:cubicBezTo>
                    <a:cubicBezTo>
                      <a:pt x="62" y="2"/>
                      <a:pt x="60" y="0"/>
                      <a:pt x="58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1" y="0"/>
                      <a:pt x="49" y="2"/>
                      <a:pt x="49" y="4"/>
                    </a:cubicBezTo>
                    <a:cubicBezTo>
                      <a:pt x="49" y="6"/>
                      <a:pt x="49" y="6"/>
                      <a:pt x="49" y="6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6" y="6"/>
                      <a:pt x="0" y="12"/>
                      <a:pt x="0" y="2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50"/>
                      <a:pt x="6" y="56"/>
                      <a:pt x="14" y="56"/>
                    </a:cubicBezTo>
                    <a:cubicBezTo>
                      <a:pt x="61" y="56"/>
                      <a:pt x="61" y="56"/>
                      <a:pt x="61" y="56"/>
                    </a:cubicBezTo>
                    <a:cubicBezTo>
                      <a:pt x="69" y="56"/>
                      <a:pt x="75" y="50"/>
                      <a:pt x="75" y="42"/>
                    </a:cubicBezTo>
                    <a:cubicBezTo>
                      <a:pt x="75" y="20"/>
                      <a:pt x="75" y="20"/>
                      <a:pt x="75" y="20"/>
                    </a:cubicBezTo>
                    <a:cubicBezTo>
                      <a:pt x="75" y="12"/>
                      <a:pt x="69" y="6"/>
                      <a:pt x="62" y="6"/>
                    </a:cubicBezTo>
                    <a:close/>
                    <a:moveTo>
                      <a:pt x="14" y="12"/>
                    </a:moveTo>
                    <a:cubicBezTo>
                      <a:pt x="61" y="12"/>
                      <a:pt x="61" y="12"/>
                      <a:pt x="61" y="12"/>
                    </a:cubicBezTo>
                    <a:cubicBezTo>
                      <a:pt x="65" y="12"/>
                      <a:pt x="68" y="16"/>
                      <a:pt x="68" y="20"/>
                    </a:cubicBezTo>
                    <a:cubicBezTo>
                      <a:pt x="68" y="27"/>
                      <a:pt x="68" y="27"/>
                      <a:pt x="68" y="27"/>
                    </a:cubicBezTo>
                    <a:cubicBezTo>
                      <a:pt x="52" y="27"/>
                      <a:pt x="52" y="27"/>
                      <a:pt x="52" y="27"/>
                    </a:cubicBezTo>
                    <a:cubicBezTo>
                      <a:pt x="50" y="21"/>
                      <a:pt x="45" y="16"/>
                      <a:pt x="38" y="16"/>
                    </a:cubicBezTo>
                    <a:cubicBezTo>
                      <a:pt x="31" y="16"/>
                      <a:pt x="25" y="21"/>
                      <a:pt x="23" y="27"/>
                    </a:cubicBezTo>
                    <a:cubicBezTo>
                      <a:pt x="7" y="27"/>
                      <a:pt x="7" y="27"/>
                      <a:pt x="7" y="27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7" y="16"/>
                      <a:pt x="10" y="12"/>
                      <a:pt x="14" y="12"/>
                    </a:cubicBezTo>
                    <a:close/>
                    <a:moveTo>
                      <a:pt x="46" y="31"/>
                    </a:moveTo>
                    <a:cubicBezTo>
                      <a:pt x="46" y="35"/>
                      <a:pt x="42" y="39"/>
                      <a:pt x="38" y="39"/>
                    </a:cubicBezTo>
                    <a:cubicBezTo>
                      <a:pt x="33" y="39"/>
                      <a:pt x="30" y="35"/>
                      <a:pt x="30" y="31"/>
                    </a:cubicBezTo>
                    <a:cubicBezTo>
                      <a:pt x="30" y="26"/>
                      <a:pt x="33" y="23"/>
                      <a:pt x="38" y="23"/>
                    </a:cubicBezTo>
                    <a:cubicBezTo>
                      <a:pt x="42" y="23"/>
                      <a:pt x="46" y="26"/>
                      <a:pt x="46" y="31"/>
                    </a:cubicBezTo>
                    <a:close/>
                    <a:moveTo>
                      <a:pt x="61" y="49"/>
                    </a:moveTo>
                    <a:cubicBezTo>
                      <a:pt x="14" y="49"/>
                      <a:pt x="14" y="49"/>
                      <a:pt x="14" y="49"/>
                    </a:cubicBezTo>
                    <a:cubicBezTo>
                      <a:pt x="10" y="49"/>
                      <a:pt x="7" y="46"/>
                      <a:pt x="7" y="42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5" y="41"/>
                      <a:pt x="31" y="46"/>
                      <a:pt x="38" y="46"/>
                    </a:cubicBezTo>
                    <a:cubicBezTo>
                      <a:pt x="45" y="46"/>
                      <a:pt x="50" y="41"/>
                      <a:pt x="52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42"/>
                      <a:pt x="68" y="42"/>
                      <a:pt x="68" y="42"/>
                    </a:cubicBezTo>
                    <a:cubicBezTo>
                      <a:pt x="68" y="46"/>
                      <a:pt x="65" y="49"/>
                      <a:pt x="61" y="49"/>
                    </a:cubicBezTo>
                    <a:close/>
                    <a:moveTo>
                      <a:pt x="59" y="23"/>
                    </a:moveTo>
                    <a:cubicBezTo>
                      <a:pt x="58" y="23"/>
                      <a:pt x="58" y="23"/>
                      <a:pt x="58" y="23"/>
                    </a:cubicBezTo>
                    <a:cubicBezTo>
                      <a:pt x="56" y="23"/>
                      <a:pt x="55" y="21"/>
                      <a:pt x="55" y="20"/>
                    </a:cubicBezTo>
                    <a:cubicBezTo>
                      <a:pt x="55" y="19"/>
                      <a:pt x="55" y="19"/>
                      <a:pt x="55" y="19"/>
                    </a:cubicBezTo>
                    <a:cubicBezTo>
                      <a:pt x="55" y="17"/>
                      <a:pt x="56" y="16"/>
                      <a:pt x="58" y="16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1" y="16"/>
                      <a:pt x="62" y="17"/>
                      <a:pt x="62" y="19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2" y="21"/>
                      <a:pt x="61" y="23"/>
                      <a:pt x="59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3" name="Oval 33"/>
            <p:cNvSpPr>
              <a:spLocks noChangeArrowheads="1"/>
            </p:cNvSpPr>
            <p:nvPr/>
          </p:nvSpPr>
          <p:spPr bwMode="auto">
            <a:xfrm>
              <a:off x="5513419" y="6352001"/>
              <a:ext cx="411323" cy="393166"/>
            </a:xfrm>
            <a:prstGeom prst="ellipse">
              <a:avLst/>
            </a:prstGeom>
            <a:solidFill>
              <a:schemeClr val="tx1">
                <a:alpha val="39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4"/>
            <p:cNvSpPr>
              <a:spLocks noEditPoints="1"/>
            </p:cNvSpPr>
            <p:nvPr/>
          </p:nvSpPr>
          <p:spPr bwMode="auto">
            <a:xfrm>
              <a:off x="5620455" y="6453142"/>
              <a:ext cx="200310" cy="190885"/>
            </a:xfrm>
            <a:custGeom>
              <a:avLst/>
              <a:gdLst>
                <a:gd name="T0" fmla="*/ 11 w 75"/>
                <a:gd name="T1" fmla="*/ 16 h 75"/>
                <a:gd name="T2" fmla="*/ 11 w 75"/>
                <a:gd name="T3" fmla="*/ 11 h 75"/>
                <a:gd name="T4" fmla="*/ 16 w 75"/>
                <a:gd name="T5" fmla="*/ 11 h 75"/>
                <a:gd name="T6" fmla="*/ 21 w 75"/>
                <a:gd name="T7" fmla="*/ 16 h 75"/>
                <a:gd name="T8" fmla="*/ 16 w 75"/>
                <a:gd name="T9" fmla="*/ 21 h 75"/>
                <a:gd name="T10" fmla="*/ 11 w 75"/>
                <a:gd name="T11" fmla="*/ 16 h 75"/>
                <a:gd name="T12" fmla="*/ 10 w 75"/>
                <a:gd name="T13" fmla="*/ 38 h 75"/>
                <a:gd name="T14" fmla="*/ 10 w 75"/>
                <a:gd name="T15" fmla="*/ 34 h 75"/>
                <a:gd name="T16" fmla="*/ 3 w 75"/>
                <a:gd name="T17" fmla="*/ 34 h 75"/>
                <a:gd name="T18" fmla="*/ 0 w 75"/>
                <a:gd name="T19" fmla="*/ 38 h 75"/>
                <a:gd name="T20" fmla="*/ 3 w 75"/>
                <a:gd name="T21" fmla="*/ 41 h 75"/>
                <a:gd name="T22" fmla="*/ 10 w 75"/>
                <a:gd name="T23" fmla="*/ 41 h 75"/>
                <a:gd name="T24" fmla="*/ 10 w 75"/>
                <a:gd name="T25" fmla="*/ 38 h 75"/>
                <a:gd name="T26" fmla="*/ 59 w 75"/>
                <a:gd name="T27" fmla="*/ 21 h 75"/>
                <a:gd name="T28" fmla="*/ 64 w 75"/>
                <a:gd name="T29" fmla="*/ 16 h 75"/>
                <a:gd name="T30" fmla="*/ 64 w 75"/>
                <a:gd name="T31" fmla="*/ 11 h 75"/>
                <a:gd name="T32" fmla="*/ 59 w 75"/>
                <a:gd name="T33" fmla="*/ 11 h 75"/>
                <a:gd name="T34" fmla="*/ 54 w 75"/>
                <a:gd name="T35" fmla="*/ 16 h 75"/>
                <a:gd name="T36" fmla="*/ 59 w 75"/>
                <a:gd name="T37" fmla="*/ 21 h 75"/>
                <a:gd name="T38" fmla="*/ 37 w 75"/>
                <a:gd name="T39" fmla="*/ 10 h 75"/>
                <a:gd name="T40" fmla="*/ 41 w 75"/>
                <a:gd name="T41" fmla="*/ 10 h 75"/>
                <a:gd name="T42" fmla="*/ 41 w 75"/>
                <a:gd name="T43" fmla="*/ 3 h 75"/>
                <a:gd name="T44" fmla="*/ 37 w 75"/>
                <a:gd name="T45" fmla="*/ 0 h 75"/>
                <a:gd name="T46" fmla="*/ 34 w 75"/>
                <a:gd name="T47" fmla="*/ 3 h 75"/>
                <a:gd name="T48" fmla="*/ 34 w 75"/>
                <a:gd name="T49" fmla="*/ 10 h 75"/>
                <a:gd name="T50" fmla="*/ 37 w 75"/>
                <a:gd name="T51" fmla="*/ 10 h 75"/>
                <a:gd name="T52" fmla="*/ 37 w 75"/>
                <a:gd name="T53" fmla="*/ 65 h 75"/>
                <a:gd name="T54" fmla="*/ 34 w 75"/>
                <a:gd name="T55" fmla="*/ 65 h 75"/>
                <a:gd name="T56" fmla="*/ 34 w 75"/>
                <a:gd name="T57" fmla="*/ 72 h 75"/>
                <a:gd name="T58" fmla="*/ 37 w 75"/>
                <a:gd name="T59" fmla="*/ 75 h 75"/>
                <a:gd name="T60" fmla="*/ 41 w 75"/>
                <a:gd name="T61" fmla="*/ 72 h 75"/>
                <a:gd name="T62" fmla="*/ 41 w 75"/>
                <a:gd name="T63" fmla="*/ 65 h 75"/>
                <a:gd name="T64" fmla="*/ 37 w 75"/>
                <a:gd name="T65" fmla="*/ 65 h 75"/>
                <a:gd name="T66" fmla="*/ 16 w 75"/>
                <a:gd name="T67" fmla="*/ 54 h 75"/>
                <a:gd name="T68" fmla="*/ 11 w 75"/>
                <a:gd name="T69" fmla="*/ 59 h 75"/>
                <a:gd name="T70" fmla="*/ 11 w 75"/>
                <a:gd name="T71" fmla="*/ 64 h 75"/>
                <a:gd name="T72" fmla="*/ 16 w 75"/>
                <a:gd name="T73" fmla="*/ 64 h 75"/>
                <a:gd name="T74" fmla="*/ 21 w 75"/>
                <a:gd name="T75" fmla="*/ 59 h 75"/>
                <a:gd name="T76" fmla="*/ 16 w 75"/>
                <a:gd name="T77" fmla="*/ 54 h 75"/>
                <a:gd name="T78" fmla="*/ 72 w 75"/>
                <a:gd name="T79" fmla="*/ 34 h 75"/>
                <a:gd name="T80" fmla="*/ 65 w 75"/>
                <a:gd name="T81" fmla="*/ 34 h 75"/>
                <a:gd name="T82" fmla="*/ 65 w 75"/>
                <a:gd name="T83" fmla="*/ 38 h 75"/>
                <a:gd name="T84" fmla="*/ 65 w 75"/>
                <a:gd name="T85" fmla="*/ 41 h 75"/>
                <a:gd name="T86" fmla="*/ 72 w 75"/>
                <a:gd name="T87" fmla="*/ 41 h 75"/>
                <a:gd name="T88" fmla="*/ 75 w 75"/>
                <a:gd name="T89" fmla="*/ 38 h 75"/>
                <a:gd name="T90" fmla="*/ 72 w 75"/>
                <a:gd name="T91" fmla="*/ 34 h 75"/>
                <a:gd name="T92" fmla="*/ 59 w 75"/>
                <a:gd name="T93" fmla="*/ 54 h 75"/>
                <a:gd name="T94" fmla="*/ 54 w 75"/>
                <a:gd name="T95" fmla="*/ 59 h 75"/>
                <a:gd name="T96" fmla="*/ 59 w 75"/>
                <a:gd name="T97" fmla="*/ 64 h 75"/>
                <a:gd name="T98" fmla="*/ 64 w 75"/>
                <a:gd name="T99" fmla="*/ 64 h 75"/>
                <a:gd name="T100" fmla="*/ 64 w 75"/>
                <a:gd name="T101" fmla="*/ 59 h 75"/>
                <a:gd name="T102" fmla="*/ 59 w 75"/>
                <a:gd name="T103" fmla="*/ 54 h 75"/>
                <a:gd name="T104" fmla="*/ 37 w 75"/>
                <a:gd name="T105" fmla="*/ 17 h 75"/>
                <a:gd name="T106" fmla="*/ 17 w 75"/>
                <a:gd name="T107" fmla="*/ 38 h 75"/>
                <a:gd name="T108" fmla="*/ 37 w 75"/>
                <a:gd name="T109" fmla="*/ 58 h 75"/>
                <a:gd name="T110" fmla="*/ 58 w 75"/>
                <a:gd name="T111" fmla="*/ 38 h 75"/>
                <a:gd name="T112" fmla="*/ 37 w 75"/>
                <a:gd name="T113" fmla="*/ 17 h 75"/>
                <a:gd name="T114" fmla="*/ 37 w 75"/>
                <a:gd name="T115" fmla="*/ 10 h 75"/>
                <a:gd name="T116" fmla="*/ 65 w 75"/>
                <a:gd name="T117" fmla="*/ 38 h 75"/>
                <a:gd name="T118" fmla="*/ 37 w 75"/>
                <a:gd name="T119" fmla="*/ 65 h 75"/>
                <a:gd name="T120" fmla="*/ 10 w 75"/>
                <a:gd name="T121" fmla="*/ 38 h 75"/>
                <a:gd name="T122" fmla="*/ 37 w 75"/>
                <a:gd name="T123" fmla="*/ 1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5" h="75">
                  <a:moveTo>
                    <a:pt x="11" y="16"/>
                  </a:moveTo>
                  <a:cubicBezTo>
                    <a:pt x="9" y="14"/>
                    <a:pt x="9" y="12"/>
                    <a:pt x="11" y="11"/>
                  </a:cubicBezTo>
                  <a:cubicBezTo>
                    <a:pt x="12" y="9"/>
                    <a:pt x="14" y="9"/>
                    <a:pt x="16" y="11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19" y="17"/>
                    <a:pt x="17" y="19"/>
                    <a:pt x="16" y="21"/>
                  </a:cubicBezTo>
                  <a:lnTo>
                    <a:pt x="11" y="16"/>
                  </a:lnTo>
                  <a:close/>
                  <a:moveTo>
                    <a:pt x="10" y="38"/>
                  </a:moveTo>
                  <a:cubicBezTo>
                    <a:pt x="10" y="36"/>
                    <a:pt x="10" y="35"/>
                    <a:pt x="10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1" y="34"/>
                    <a:pt x="0" y="36"/>
                    <a:pt x="0" y="38"/>
                  </a:cubicBezTo>
                  <a:cubicBezTo>
                    <a:pt x="0" y="40"/>
                    <a:pt x="1" y="41"/>
                    <a:pt x="3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0" y="40"/>
                    <a:pt x="10" y="39"/>
                    <a:pt x="10" y="38"/>
                  </a:cubicBezTo>
                  <a:close/>
                  <a:moveTo>
                    <a:pt x="59" y="21"/>
                  </a:moveTo>
                  <a:cubicBezTo>
                    <a:pt x="64" y="16"/>
                    <a:pt x="64" y="16"/>
                    <a:pt x="64" y="16"/>
                  </a:cubicBezTo>
                  <a:cubicBezTo>
                    <a:pt x="66" y="14"/>
                    <a:pt x="66" y="12"/>
                    <a:pt x="64" y="11"/>
                  </a:cubicBezTo>
                  <a:cubicBezTo>
                    <a:pt x="63" y="9"/>
                    <a:pt x="61" y="9"/>
                    <a:pt x="59" y="11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6" y="17"/>
                    <a:pt x="58" y="19"/>
                    <a:pt x="59" y="21"/>
                  </a:cubicBezTo>
                  <a:close/>
                  <a:moveTo>
                    <a:pt x="37" y="10"/>
                  </a:moveTo>
                  <a:cubicBezTo>
                    <a:pt x="39" y="10"/>
                    <a:pt x="40" y="10"/>
                    <a:pt x="41" y="10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1"/>
                    <a:pt x="39" y="0"/>
                    <a:pt x="37" y="0"/>
                  </a:cubicBezTo>
                  <a:cubicBezTo>
                    <a:pt x="35" y="0"/>
                    <a:pt x="34" y="1"/>
                    <a:pt x="34" y="3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5" y="10"/>
                    <a:pt x="36" y="10"/>
                    <a:pt x="37" y="10"/>
                  </a:cubicBezTo>
                  <a:close/>
                  <a:moveTo>
                    <a:pt x="37" y="65"/>
                  </a:moveTo>
                  <a:cubicBezTo>
                    <a:pt x="36" y="65"/>
                    <a:pt x="35" y="65"/>
                    <a:pt x="34" y="65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5" y="75"/>
                    <a:pt x="37" y="75"/>
                  </a:cubicBezTo>
                  <a:cubicBezTo>
                    <a:pt x="39" y="75"/>
                    <a:pt x="41" y="74"/>
                    <a:pt x="41" y="72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39" y="65"/>
                    <a:pt x="37" y="65"/>
                  </a:cubicBezTo>
                  <a:close/>
                  <a:moveTo>
                    <a:pt x="16" y="54"/>
                  </a:moveTo>
                  <a:cubicBezTo>
                    <a:pt x="11" y="59"/>
                    <a:pt x="11" y="59"/>
                    <a:pt x="11" y="59"/>
                  </a:cubicBezTo>
                  <a:cubicBezTo>
                    <a:pt x="9" y="61"/>
                    <a:pt x="9" y="63"/>
                    <a:pt x="11" y="64"/>
                  </a:cubicBezTo>
                  <a:cubicBezTo>
                    <a:pt x="12" y="66"/>
                    <a:pt x="14" y="66"/>
                    <a:pt x="16" y="64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19" y="58"/>
                    <a:pt x="17" y="56"/>
                    <a:pt x="16" y="54"/>
                  </a:cubicBezTo>
                  <a:close/>
                  <a:moveTo>
                    <a:pt x="72" y="34"/>
                  </a:moveTo>
                  <a:cubicBezTo>
                    <a:pt x="65" y="34"/>
                    <a:pt x="65" y="34"/>
                    <a:pt x="65" y="34"/>
                  </a:cubicBezTo>
                  <a:cubicBezTo>
                    <a:pt x="65" y="35"/>
                    <a:pt x="65" y="36"/>
                    <a:pt x="65" y="38"/>
                  </a:cubicBezTo>
                  <a:cubicBezTo>
                    <a:pt x="65" y="39"/>
                    <a:pt x="65" y="40"/>
                    <a:pt x="65" y="41"/>
                  </a:cubicBezTo>
                  <a:cubicBezTo>
                    <a:pt x="72" y="41"/>
                    <a:pt x="72" y="41"/>
                    <a:pt x="72" y="41"/>
                  </a:cubicBezTo>
                  <a:cubicBezTo>
                    <a:pt x="74" y="41"/>
                    <a:pt x="75" y="40"/>
                    <a:pt x="75" y="38"/>
                  </a:cubicBezTo>
                  <a:cubicBezTo>
                    <a:pt x="75" y="36"/>
                    <a:pt x="74" y="34"/>
                    <a:pt x="72" y="34"/>
                  </a:cubicBezTo>
                  <a:close/>
                  <a:moveTo>
                    <a:pt x="59" y="54"/>
                  </a:moveTo>
                  <a:cubicBezTo>
                    <a:pt x="58" y="56"/>
                    <a:pt x="56" y="58"/>
                    <a:pt x="54" y="59"/>
                  </a:cubicBezTo>
                  <a:cubicBezTo>
                    <a:pt x="59" y="64"/>
                    <a:pt x="59" y="64"/>
                    <a:pt x="59" y="64"/>
                  </a:cubicBezTo>
                  <a:cubicBezTo>
                    <a:pt x="61" y="66"/>
                    <a:pt x="63" y="66"/>
                    <a:pt x="64" y="64"/>
                  </a:cubicBezTo>
                  <a:cubicBezTo>
                    <a:pt x="66" y="63"/>
                    <a:pt x="66" y="61"/>
                    <a:pt x="64" y="59"/>
                  </a:cubicBezTo>
                  <a:lnTo>
                    <a:pt x="59" y="54"/>
                  </a:lnTo>
                  <a:close/>
                  <a:moveTo>
                    <a:pt x="37" y="17"/>
                  </a:moveTo>
                  <a:cubicBezTo>
                    <a:pt x="26" y="17"/>
                    <a:pt x="17" y="26"/>
                    <a:pt x="17" y="38"/>
                  </a:cubicBezTo>
                  <a:cubicBezTo>
                    <a:pt x="17" y="49"/>
                    <a:pt x="26" y="58"/>
                    <a:pt x="37" y="58"/>
                  </a:cubicBezTo>
                  <a:cubicBezTo>
                    <a:pt x="49" y="58"/>
                    <a:pt x="58" y="49"/>
                    <a:pt x="58" y="38"/>
                  </a:cubicBezTo>
                  <a:cubicBezTo>
                    <a:pt x="58" y="26"/>
                    <a:pt x="49" y="17"/>
                    <a:pt x="37" y="17"/>
                  </a:cubicBezTo>
                  <a:close/>
                  <a:moveTo>
                    <a:pt x="37" y="10"/>
                  </a:moveTo>
                  <a:cubicBezTo>
                    <a:pt x="53" y="10"/>
                    <a:pt x="65" y="22"/>
                    <a:pt x="65" y="38"/>
                  </a:cubicBezTo>
                  <a:cubicBezTo>
                    <a:pt x="65" y="53"/>
                    <a:pt x="53" y="65"/>
                    <a:pt x="37" y="65"/>
                  </a:cubicBezTo>
                  <a:cubicBezTo>
                    <a:pt x="22" y="65"/>
                    <a:pt x="10" y="53"/>
                    <a:pt x="10" y="38"/>
                  </a:cubicBezTo>
                  <a:cubicBezTo>
                    <a:pt x="10" y="22"/>
                    <a:pt x="22" y="10"/>
                    <a:pt x="37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6265728" y="6364822"/>
              <a:ext cx="409794" cy="393166"/>
              <a:chOff x="6265728" y="6364822"/>
              <a:chExt cx="409794" cy="393166"/>
            </a:xfrm>
          </p:grpSpPr>
          <p:sp>
            <p:nvSpPr>
              <p:cNvPr id="48" name="Oval 35"/>
              <p:cNvSpPr>
                <a:spLocks noChangeArrowheads="1"/>
              </p:cNvSpPr>
              <p:nvPr/>
            </p:nvSpPr>
            <p:spPr bwMode="auto">
              <a:xfrm>
                <a:off x="6265728" y="6364822"/>
                <a:ext cx="409794" cy="393166"/>
              </a:xfrm>
              <a:prstGeom prst="ellipse">
                <a:avLst/>
              </a:prstGeom>
              <a:solidFill>
                <a:schemeClr val="tx1">
                  <a:alpha val="39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36"/>
              <p:cNvSpPr>
                <a:spLocks noEditPoints="1"/>
              </p:cNvSpPr>
              <p:nvPr/>
            </p:nvSpPr>
            <p:spPr bwMode="auto">
              <a:xfrm>
                <a:off x="6369706" y="6494453"/>
                <a:ext cx="201839" cy="126782"/>
              </a:xfrm>
              <a:custGeom>
                <a:avLst/>
                <a:gdLst>
                  <a:gd name="T0" fmla="*/ 73 w 76"/>
                  <a:gd name="T1" fmla="*/ 43 h 50"/>
                  <a:gd name="T2" fmla="*/ 62 w 76"/>
                  <a:gd name="T3" fmla="*/ 43 h 50"/>
                  <a:gd name="T4" fmla="*/ 72 w 76"/>
                  <a:gd name="T5" fmla="*/ 33 h 50"/>
                  <a:gd name="T6" fmla="*/ 72 w 76"/>
                  <a:gd name="T7" fmla="*/ 11 h 50"/>
                  <a:gd name="T8" fmla="*/ 61 w 76"/>
                  <a:gd name="T9" fmla="*/ 0 h 50"/>
                  <a:gd name="T10" fmla="*/ 15 w 76"/>
                  <a:gd name="T11" fmla="*/ 0 h 50"/>
                  <a:gd name="T12" fmla="*/ 4 w 76"/>
                  <a:gd name="T13" fmla="*/ 11 h 50"/>
                  <a:gd name="T14" fmla="*/ 4 w 76"/>
                  <a:gd name="T15" fmla="*/ 33 h 50"/>
                  <a:gd name="T16" fmla="*/ 13 w 76"/>
                  <a:gd name="T17" fmla="*/ 43 h 50"/>
                  <a:gd name="T18" fmla="*/ 3 w 76"/>
                  <a:gd name="T19" fmla="*/ 43 h 50"/>
                  <a:gd name="T20" fmla="*/ 0 w 76"/>
                  <a:gd name="T21" fmla="*/ 46 h 50"/>
                  <a:gd name="T22" fmla="*/ 0 w 76"/>
                  <a:gd name="T23" fmla="*/ 47 h 50"/>
                  <a:gd name="T24" fmla="*/ 3 w 76"/>
                  <a:gd name="T25" fmla="*/ 50 h 50"/>
                  <a:gd name="T26" fmla="*/ 73 w 76"/>
                  <a:gd name="T27" fmla="*/ 50 h 50"/>
                  <a:gd name="T28" fmla="*/ 76 w 76"/>
                  <a:gd name="T29" fmla="*/ 47 h 50"/>
                  <a:gd name="T30" fmla="*/ 76 w 76"/>
                  <a:gd name="T31" fmla="*/ 46 h 50"/>
                  <a:gd name="T32" fmla="*/ 73 w 76"/>
                  <a:gd name="T33" fmla="*/ 43 h 50"/>
                  <a:gd name="T34" fmla="*/ 11 w 76"/>
                  <a:gd name="T35" fmla="*/ 33 h 50"/>
                  <a:gd name="T36" fmla="*/ 11 w 76"/>
                  <a:gd name="T37" fmla="*/ 11 h 50"/>
                  <a:gd name="T38" fmla="*/ 15 w 76"/>
                  <a:gd name="T39" fmla="*/ 7 h 50"/>
                  <a:gd name="T40" fmla="*/ 61 w 76"/>
                  <a:gd name="T41" fmla="*/ 7 h 50"/>
                  <a:gd name="T42" fmla="*/ 65 w 76"/>
                  <a:gd name="T43" fmla="*/ 11 h 50"/>
                  <a:gd name="T44" fmla="*/ 65 w 76"/>
                  <a:gd name="T45" fmla="*/ 33 h 50"/>
                  <a:gd name="T46" fmla="*/ 61 w 76"/>
                  <a:gd name="T47" fmla="*/ 37 h 50"/>
                  <a:gd name="T48" fmla="*/ 15 w 76"/>
                  <a:gd name="T49" fmla="*/ 37 h 50"/>
                  <a:gd name="T50" fmla="*/ 11 w 76"/>
                  <a:gd name="T51" fmla="*/ 33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6" h="50">
                    <a:moveTo>
                      <a:pt x="73" y="43"/>
                    </a:moveTo>
                    <a:cubicBezTo>
                      <a:pt x="62" y="43"/>
                      <a:pt x="62" y="43"/>
                      <a:pt x="62" y="43"/>
                    </a:cubicBezTo>
                    <a:cubicBezTo>
                      <a:pt x="67" y="43"/>
                      <a:pt x="72" y="38"/>
                      <a:pt x="72" y="33"/>
                    </a:cubicBezTo>
                    <a:cubicBezTo>
                      <a:pt x="72" y="11"/>
                      <a:pt x="72" y="11"/>
                      <a:pt x="72" y="11"/>
                    </a:cubicBezTo>
                    <a:cubicBezTo>
                      <a:pt x="72" y="5"/>
                      <a:pt x="67" y="0"/>
                      <a:pt x="61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9" y="0"/>
                      <a:pt x="4" y="5"/>
                      <a:pt x="4" y="11"/>
                    </a:cubicBezTo>
                    <a:cubicBezTo>
                      <a:pt x="4" y="33"/>
                      <a:pt x="4" y="33"/>
                      <a:pt x="4" y="33"/>
                    </a:cubicBezTo>
                    <a:cubicBezTo>
                      <a:pt x="4" y="38"/>
                      <a:pt x="8" y="43"/>
                      <a:pt x="13" y="43"/>
                    </a:cubicBezTo>
                    <a:cubicBezTo>
                      <a:pt x="3" y="43"/>
                      <a:pt x="3" y="43"/>
                      <a:pt x="3" y="43"/>
                    </a:cubicBezTo>
                    <a:cubicBezTo>
                      <a:pt x="1" y="43"/>
                      <a:pt x="0" y="44"/>
                      <a:pt x="0" y="46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9"/>
                      <a:pt x="1" y="50"/>
                      <a:pt x="3" y="50"/>
                    </a:cubicBezTo>
                    <a:cubicBezTo>
                      <a:pt x="73" y="50"/>
                      <a:pt x="73" y="50"/>
                      <a:pt x="73" y="50"/>
                    </a:cubicBezTo>
                    <a:cubicBezTo>
                      <a:pt x="74" y="50"/>
                      <a:pt x="76" y="49"/>
                      <a:pt x="76" y="47"/>
                    </a:cubicBezTo>
                    <a:cubicBezTo>
                      <a:pt x="76" y="46"/>
                      <a:pt x="76" y="46"/>
                      <a:pt x="76" y="46"/>
                    </a:cubicBezTo>
                    <a:cubicBezTo>
                      <a:pt x="76" y="44"/>
                      <a:pt x="74" y="43"/>
                      <a:pt x="73" y="43"/>
                    </a:cubicBezTo>
                    <a:close/>
                    <a:moveTo>
                      <a:pt x="11" y="33"/>
                    </a:move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9"/>
                      <a:pt x="12" y="7"/>
                      <a:pt x="15" y="7"/>
                    </a:cubicBezTo>
                    <a:cubicBezTo>
                      <a:pt x="61" y="7"/>
                      <a:pt x="61" y="7"/>
                      <a:pt x="61" y="7"/>
                    </a:cubicBezTo>
                    <a:cubicBezTo>
                      <a:pt x="63" y="7"/>
                      <a:pt x="65" y="9"/>
                      <a:pt x="65" y="11"/>
                    </a:cubicBezTo>
                    <a:cubicBezTo>
                      <a:pt x="65" y="33"/>
                      <a:pt x="65" y="33"/>
                      <a:pt x="65" y="33"/>
                    </a:cubicBezTo>
                    <a:cubicBezTo>
                      <a:pt x="65" y="35"/>
                      <a:pt x="63" y="37"/>
                      <a:pt x="61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2" y="37"/>
                      <a:pt x="11" y="35"/>
                      <a:pt x="11" y="3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6" name="Oval 37"/>
            <p:cNvSpPr>
              <a:spLocks noChangeArrowheads="1"/>
            </p:cNvSpPr>
            <p:nvPr/>
          </p:nvSpPr>
          <p:spPr bwMode="auto">
            <a:xfrm>
              <a:off x="7016508" y="6352001"/>
              <a:ext cx="411323" cy="393166"/>
            </a:xfrm>
            <a:prstGeom prst="ellipse">
              <a:avLst/>
            </a:prstGeom>
            <a:solidFill>
              <a:schemeClr val="tx1">
                <a:alpha val="39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8"/>
            <p:cNvSpPr>
              <a:spLocks noEditPoints="1"/>
            </p:cNvSpPr>
            <p:nvPr/>
          </p:nvSpPr>
          <p:spPr bwMode="auto">
            <a:xfrm>
              <a:off x="7140364" y="6537188"/>
              <a:ext cx="165141" cy="81197"/>
            </a:xfrm>
            <a:custGeom>
              <a:avLst/>
              <a:gdLst>
                <a:gd name="T0" fmla="*/ 11 w 62"/>
                <a:gd name="T1" fmla="*/ 7 h 32"/>
                <a:gd name="T2" fmla="*/ 51 w 62"/>
                <a:gd name="T3" fmla="*/ 7 h 32"/>
                <a:gd name="T4" fmla="*/ 56 w 62"/>
                <a:gd name="T5" fmla="*/ 11 h 32"/>
                <a:gd name="T6" fmla="*/ 56 w 62"/>
                <a:gd name="T7" fmla="*/ 26 h 32"/>
                <a:gd name="T8" fmla="*/ 7 w 62"/>
                <a:gd name="T9" fmla="*/ 26 h 32"/>
                <a:gd name="T10" fmla="*/ 7 w 62"/>
                <a:gd name="T11" fmla="*/ 11 h 32"/>
                <a:gd name="T12" fmla="*/ 11 w 62"/>
                <a:gd name="T13" fmla="*/ 7 h 32"/>
                <a:gd name="T14" fmla="*/ 11 w 62"/>
                <a:gd name="T15" fmla="*/ 0 h 32"/>
                <a:gd name="T16" fmla="*/ 0 w 62"/>
                <a:gd name="T17" fmla="*/ 11 h 32"/>
                <a:gd name="T18" fmla="*/ 0 w 62"/>
                <a:gd name="T19" fmla="*/ 29 h 32"/>
                <a:gd name="T20" fmla="*/ 3 w 62"/>
                <a:gd name="T21" fmla="*/ 32 h 32"/>
                <a:gd name="T22" fmla="*/ 59 w 62"/>
                <a:gd name="T23" fmla="*/ 32 h 32"/>
                <a:gd name="T24" fmla="*/ 62 w 62"/>
                <a:gd name="T25" fmla="*/ 29 h 32"/>
                <a:gd name="T26" fmla="*/ 62 w 62"/>
                <a:gd name="T27" fmla="*/ 11 h 32"/>
                <a:gd name="T28" fmla="*/ 51 w 62"/>
                <a:gd name="T29" fmla="*/ 0 h 32"/>
                <a:gd name="T30" fmla="*/ 11 w 62"/>
                <a:gd name="T3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" h="32">
                  <a:moveTo>
                    <a:pt x="11" y="7"/>
                  </a:moveTo>
                  <a:cubicBezTo>
                    <a:pt x="51" y="7"/>
                    <a:pt x="51" y="7"/>
                    <a:pt x="51" y="7"/>
                  </a:cubicBezTo>
                  <a:cubicBezTo>
                    <a:pt x="53" y="7"/>
                    <a:pt x="56" y="9"/>
                    <a:pt x="56" y="11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9"/>
                    <a:pt x="9" y="7"/>
                    <a:pt x="11" y="7"/>
                  </a:cubicBezTo>
                  <a:close/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1"/>
                    <a:pt x="2" y="32"/>
                    <a:pt x="3" y="32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60" y="32"/>
                    <a:pt x="62" y="31"/>
                    <a:pt x="62" y="29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62" y="5"/>
                    <a:pt x="57" y="0"/>
                    <a:pt x="51" y="0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7768817" y="6352001"/>
              <a:ext cx="409794" cy="393166"/>
              <a:chOff x="7768817" y="6352001"/>
              <a:chExt cx="409794" cy="393166"/>
            </a:xfrm>
          </p:grpSpPr>
          <p:sp>
            <p:nvSpPr>
              <p:cNvPr id="44" name="Oval 40"/>
              <p:cNvSpPr>
                <a:spLocks noChangeArrowheads="1"/>
              </p:cNvSpPr>
              <p:nvPr/>
            </p:nvSpPr>
            <p:spPr bwMode="auto">
              <a:xfrm>
                <a:off x="7768817" y="6352001"/>
                <a:ext cx="409794" cy="393166"/>
              </a:xfrm>
              <a:prstGeom prst="ellipse">
                <a:avLst/>
              </a:prstGeom>
              <a:solidFill>
                <a:schemeClr val="tx1">
                  <a:alpha val="39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41"/>
              <p:cNvSpPr>
                <a:spLocks/>
              </p:cNvSpPr>
              <p:nvPr/>
            </p:nvSpPr>
            <p:spPr bwMode="auto">
              <a:xfrm>
                <a:off x="7912551" y="6567103"/>
                <a:ext cx="53518" cy="51283"/>
              </a:xfrm>
              <a:custGeom>
                <a:avLst/>
                <a:gdLst>
                  <a:gd name="T0" fmla="*/ 4 w 20"/>
                  <a:gd name="T1" fmla="*/ 3 h 20"/>
                  <a:gd name="T2" fmla="*/ 4 w 20"/>
                  <a:gd name="T3" fmla="*/ 16 h 20"/>
                  <a:gd name="T4" fmla="*/ 17 w 20"/>
                  <a:gd name="T5" fmla="*/ 16 h 20"/>
                  <a:gd name="T6" fmla="*/ 17 w 20"/>
                  <a:gd name="T7" fmla="*/ 3 h 20"/>
                  <a:gd name="T8" fmla="*/ 4 w 20"/>
                  <a:gd name="T9" fmla="*/ 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4" y="3"/>
                    </a:moveTo>
                    <a:cubicBezTo>
                      <a:pt x="0" y="7"/>
                      <a:pt x="0" y="12"/>
                      <a:pt x="4" y="16"/>
                    </a:cubicBezTo>
                    <a:cubicBezTo>
                      <a:pt x="7" y="20"/>
                      <a:pt x="13" y="20"/>
                      <a:pt x="17" y="16"/>
                    </a:cubicBezTo>
                    <a:cubicBezTo>
                      <a:pt x="20" y="12"/>
                      <a:pt x="20" y="7"/>
                      <a:pt x="17" y="3"/>
                    </a:cubicBezTo>
                    <a:cubicBezTo>
                      <a:pt x="13" y="0"/>
                      <a:pt x="7" y="0"/>
                      <a:pt x="4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42"/>
              <p:cNvSpPr>
                <a:spLocks/>
              </p:cNvSpPr>
              <p:nvPr/>
            </p:nvSpPr>
            <p:spPr bwMode="auto">
              <a:xfrm>
                <a:off x="7923255" y="6524367"/>
                <a:ext cx="85629" cy="84046"/>
              </a:xfrm>
              <a:custGeom>
                <a:avLst/>
                <a:gdLst>
                  <a:gd name="T0" fmla="*/ 7 w 32"/>
                  <a:gd name="T1" fmla="*/ 1 h 33"/>
                  <a:gd name="T2" fmla="*/ 1 w 32"/>
                  <a:gd name="T3" fmla="*/ 6 h 33"/>
                  <a:gd name="T4" fmla="*/ 1 w 32"/>
                  <a:gd name="T5" fmla="*/ 7 h 33"/>
                  <a:gd name="T6" fmla="*/ 7 w 32"/>
                  <a:gd name="T7" fmla="*/ 10 h 33"/>
                  <a:gd name="T8" fmla="*/ 23 w 32"/>
                  <a:gd name="T9" fmla="*/ 25 h 33"/>
                  <a:gd name="T10" fmla="*/ 26 w 32"/>
                  <a:gd name="T11" fmla="*/ 32 h 33"/>
                  <a:gd name="T12" fmla="*/ 27 w 32"/>
                  <a:gd name="T13" fmla="*/ 32 h 33"/>
                  <a:gd name="T14" fmla="*/ 32 w 32"/>
                  <a:gd name="T15" fmla="*/ 26 h 33"/>
                  <a:gd name="T16" fmla="*/ 7 w 32"/>
                  <a:gd name="T17" fmla="*/ 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3">
                    <a:moveTo>
                      <a:pt x="7" y="1"/>
                    </a:moveTo>
                    <a:cubicBezTo>
                      <a:pt x="3" y="1"/>
                      <a:pt x="0" y="4"/>
                      <a:pt x="1" y="6"/>
                    </a:cubicBezTo>
                    <a:cubicBezTo>
                      <a:pt x="1" y="6"/>
                      <a:pt x="1" y="6"/>
                      <a:pt x="1" y="7"/>
                    </a:cubicBezTo>
                    <a:cubicBezTo>
                      <a:pt x="2" y="9"/>
                      <a:pt x="5" y="10"/>
                      <a:pt x="7" y="10"/>
                    </a:cubicBezTo>
                    <a:cubicBezTo>
                      <a:pt x="16" y="9"/>
                      <a:pt x="23" y="17"/>
                      <a:pt x="23" y="25"/>
                    </a:cubicBezTo>
                    <a:cubicBezTo>
                      <a:pt x="23" y="28"/>
                      <a:pt x="24" y="31"/>
                      <a:pt x="26" y="32"/>
                    </a:cubicBezTo>
                    <a:cubicBezTo>
                      <a:pt x="26" y="32"/>
                      <a:pt x="27" y="32"/>
                      <a:pt x="27" y="32"/>
                    </a:cubicBezTo>
                    <a:cubicBezTo>
                      <a:pt x="29" y="33"/>
                      <a:pt x="32" y="30"/>
                      <a:pt x="32" y="26"/>
                    </a:cubicBezTo>
                    <a:cubicBezTo>
                      <a:pt x="32" y="12"/>
                      <a:pt x="21" y="0"/>
                      <a:pt x="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43"/>
              <p:cNvSpPr>
                <a:spLocks/>
              </p:cNvSpPr>
              <p:nvPr/>
            </p:nvSpPr>
            <p:spPr bwMode="auto">
              <a:xfrm>
                <a:off x="7912551" y="6465962"/>
                <a:ext cx="157496" cy="149574"/>
              </a:xfrm>
              <a:custGeom>
                <a:avLst/>
                <a:gdLst>
                  <a:gd name="T0" fmla="*/ 6 w 59"/>
                  <a:gd name="T1" fmla="*/ 6 h 59"/>
                  <a:gd name="T2" fmla="*/ 1 w 59"/>
                  <a:gd name="T3" fmla="*/ 11 h 59"/>
                  <a:gd name="T4" fmla="*/ 1 w 59"/>
                  <a:gd name="T5" fmla="*/ 12 h 59"/>
                  <a:gd name="T6" fmla="*/ 8 w 59"/>
                  <a:gd name="T7" fmla="*/ 15 h 59"/>
                  <a:gd name="T8" fmla="*/ 45 w 59"/>
                  <a:gd name="T9" fmla="*/ 52 h 59"/>
                  <a:gd name="T10" fmla="*/ 47 w 59"/>
                  <a:gd name="T11" fmla="*/ 58 h 59"/>
                  <a:gd name="T12" fmla="*/ 49 w 59"/>
                  <a:gd name="T13" fmla="*/ 59 h 59"/>
                  <a:gd name="T14" fmla="*/ 54 w 59"/>
                  <a:gd name="T15" fmla="*/ 54 h 59"/>
                  <a:gd name="T16" fmla="*/ 6 w 59"/>
                  <a:gd name="T17" fmla="*/ 6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59">
                    <a:moveTo>
                      <a:pt x="6" y="6"/>
                    </a:moveTo>
                    <a:cubicBezTo>
                      <a:pt x="2" y="6"/>
                      <a:pt x="0" y="9"/>
                      <a:pt x="1" y="11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2" y="14"/>
                      <a:pt x="5" y="15"/>
                      <a:pt x="8" y="15"/>
                    </a:cubicBezTo>
                    <a:cubicBezTo>
                      <a:pt x="30" y="10"/>
                      <a:pt x="49" y="30"/>
                      <a:pt x="45" y="52"/>
                    </a:cubicBezTo>
                    <a:cubicBezTo>
                      <a:pt x="45" y="55"/>
                      <a:pt x="45" y="58"/>
                      <a:pt x="47" y="58"/>
                    </a:cubicBezTo>
                    <a:cubicBezTo>
                      <a:pt x="48" y="58"/>
                      <a:pt x="48" y="59"/>
                      <a:pt x="49" y="59"/>
                    </a:cubicBezTo>
                    <a:cubicBezTo>
                      <a:pt x="51" y="59"/>
                      <a:pt x="53" y="57"/>
                      <a:pt x="54" y="54"/>
                    </a:cubicBezTo>
                    <a:cubicBezTo>
                      <a:pt x="59" y="26"/>
                      <a:pt x="34" y="0"/>
                      <a:pt x="6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9" name="组合 38"/>
            <p:cNvGrpSpPr/>
            <p:nvPr/>
          </p:nvGrpSpPr>
          <p:grpSpPr>
            <a:xfrm>
              <a:off x="8521126" y="6364822"/>
              <a:ext cx="409794" cy="393166"/>
              <a:chOff x="8521126" y="6364822"/>
              <a:chExt cx="409794" cy="393166"/>
            </a:xfrm>
          </p:grpSpPr>
          <p:sp>
            <p:nvSpPr>
              <p:cNvPr id="42" name="Oval 44"/>
              <p:cNvSpPr>
                <a:spLocks noChangeArrowheads="1"/>
              </p:cNvSpPr>
              <p:nvPr/>
            </p:nvSpPr>
            <p:spPr bwMode="auto">
              <a:xfrm>
                <a:off x="8521126" y="6364822"/>
                <a:ext cx="409794" cy="393166"/>
              </a:xfrm>
              <a:prstGeom prst="ellipse">
                <a:avLst/>
              </a:prstGeom>
              <a:solidFill>
                <a:schemeClr val="tx1">
                  <a:alpha val="39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45"/>
              <p:cNvSpPr>
                <a:spLocks noEditPoints="1"/>
              </p:cNvSpPr>
              <p:nvPr/>
            </p:nvSpPr>
            <p:spPr bwMode="auto">
              <a:xfrm>
                <a:off x="8632750" y="6474509"/>
                <a:ext cx="183490" cy="172366"/>
              </a:xfrm>
              <a:custGeom>
                <a:avLst/>
                <a:gdLst>
                  <a:gd name="T0" fmla="*/ 35 w 69"/>
                  <a:gd name="T1" fmla="*/ 0 h 68"/>
                  <a:gd name="T2" fmla="*/ 0 w 69"/>
                  <a:gd name="T3" fmla="*/ 34 h 68"/>
                  <a:gd name="T4" fmla="*/ 35 w 69"/>
                  <a:gd name="T5" fmla="*/ 68 h 68"/>
                  <a:gd name="T6" fmla="*/ 69 w 69"/>
                  <a:gd name="T7" fmla="*/ 34 h 68"/>
                  <a:gd name="T8" fmla="*/ 35 w 69"/>
                  <a:gd name="T9" fmla="*/ 0 h 68"/>
                  <a:gd name="T10" fmla="*/ 7 w 69"/>
                  <a:gd name="T11" fmla="*/ 34 h 68"/>
                  <a:gd name="T12" fmla="*/ 8 w 69"/>
                  <a:gd name="T13" fmla="*/ 30 h 68"/>
                  <a:gd name="T14" fmla="*/ 15 w 69"/>
                  <a:gd name="T15" fmla="*/ 30 h 68"/>
                  <a:gd name="T16" fmla="*/ 15 w 69"/>
                  <a:gd name="T17" fmla="*/ 39 h 68"/>
                  <a:gd name="T18" fmla="*/ 8 w 69"/>
                  <a:gd name="T19" fmla="*/ 39 h 68"/>
                  <a:gd name="T20" fmla="*/ 7 w 69"/>
                  <a:gd name="T21" fmla="*/ 34 h 68"/>
                  <a:gd name="T22" fmla="*/ 22 w 69"/>
                  <a:gd name="T23" fmla="*/ 30 h 68"/>
                  <a:gd name="T24" fmla="*/ 31 w 69"/>
                  <a:gd name="T25" fmla="*/ 30 h 68"/>
                  <a:gd name="T26" fmla="*/ 31 w 69"/>
                  <a:gd name="T27" fmla="*/ 39 h 68"/>
                  <a:gd name="T28" fmla="*/ 22 w 69"/>
                  <a:gd name="T29" fmla="*/ 39 h 68"/>
                  <a:gd name="T30" fmla="*/ 22 w 69"/>
                  <a:gd name="T31" fmla="*/ 30 h 68"/>
                  <a:gd name="T32" fmla="*/ 38 w 69"/>
                  <a:gd name="T33" fmla="*/ 8 h 68"/>
                  <a:gd name="T34" fmla="*/ 46 w 69"/>
                  <a:gd name="T35" fmla="*/ 23 h 68"/>
                  <a:gd name="T36" fmla="*/ 38 w 69"/>
                  <a:gd name="T37" fmla="*/ 23 h 68"/>
                  <a:gd name="T38" fmla="*/ 38 w 69"/>
                  <a:gd name="T39" fmla="*/ 8 h 68"/>
                  <a:gd name="T40" fmla="*/ 31 w 69"/>
                  <a:gd name="T41" fmla="*/ 23 h 68"/>
                  <a:gd name="T42" fmla="*/ 23 w 69"/>
                  <a:gd name="T43" fmla="*/ 23 h 68"/>
                  <a:gd name="T44" fmla="*/ 31 w 69"/>
                  <a:gd name="T45" fmla="*/ 9 h 68"/>
                  <a:gd name="T46" fmla="*/ 31 w 69"/>
                  <a:gd name="T47" fmla="*/ 23 h 68"/>
                  <a:gd name="T48" fmla="*/ 31 w 69"/>
                  <a:gd name="T49" fmla="*/ 45 h 68"/>
                  <a:gd name="T50" fmla="*/ 31 w 69"/>
                  <a:gd name="T51" fmla="*/ 60 h 68"/>
                  <a:gd name="T52" fmla="*/ 23 w 69"/>
                  <a:gd name="T53" fmla="*/ 45 h 68"/>
                  <a:gd name="T54" fmla="*/ 31 w 69"/>
                  <a:gd name="T55" fmla="*/ 45 h 68"/>
                  <a:gd name="T56" fmla="*/ 38 w 69"/>
                  <a:gd name="T57" fmla="*/ 45 h 68"/>
                  <a:gd name="T58" fmla="*/ 46 w 69"/>
                  <a:gd name="T59" fmla="*/ 45 h 68"/>
                  <a:gd name="T60" fmla="*/ 38 w 69"/>
                  <a:gd name="T61" fmla="*/ 60 h 68"/>
                  <a:gd name="T62" fmla="*/ 38 w 69"/>
                  <a:gd name="T63" fmla="*/ 45 h 68"/>
                  <a:gd name="T64" fmla="*/ 38 w 69"/>
                  <a:gd name="T65" fmla="*/ 39 h 68"/>
                  <a:gd name="T66" fmla="*/ 38 w 69"/>
                  <a:gd name="T67" fmla="*/ 30 h 68"/>
                  <a:gd name="T68" fmla="*/ 48 w 69"/>
                  <a:gd name="T69" fmla="*/ 30 h 68"/>
                  <a:gd name="T70" fmla="*/ 48 w 69"/>
                  <a:gd name="T71" fmla="*/ 39 h 68"/>
                  <a:gd name="T72" fmla="*/ 38 w 69"/>
                  <a:gd name="T73" fmla="*/ 39 h 68"/>
                  <a:gd name="T74" fmla="*/ 54 w 69"/>
                  <a:gd name="T75" fmla="*/ 30 h 68"/>
                  <a:gd name="T76" fmla="*/ 62 w 69"/>
                  <a:gd name="T77" fmla="*/ 30 h 68"/>
                  <a:gd name="T78" fmla="*/ 62 w 69"/>
                  <a:gd name="T79" fmla="*/ 34 h 68"/>
                  <a:gd name="T80" fmla="*/ 62 w 69"/>
                  <a:gd name="T81" fmla="*/ 39 h 68"/>
                  <a:gd name="T82" fmla="*/ 54 w 69"/>
                  <a:gd name="T83" fmla="*/ 39 h 68"/>
                  <a:gd name="T84" fmla="*/ 54 w 69"/>
                  <a:gd name="T85" fmla="*/ 30 h 68"/>
                  <a:gd name="T86" fmla="*/ 60 w 69"/>
                  <a:gd name="T87" fmla="*/ 23 h 68"/>
                  <a:gd name="T88" fmla="*/ 53 w 69"/>
                  <a:gd name="T89" fmla="*/ 23 h 68"/>
                  <a:gd name="T90" fmla="*/ 47 w 69"/>
                  <a:gd name="T91" fmla="*/ 10 h 68"/>
                  <a:gd name="T92" fmla="*/ 60 w 69"/>
                  <a:gd name="T93" fmla="*/ 23 h 68"/>
                  <a:gd name="T94" fmla="*/ 23 w 69"/>
                  <a:gd name="T95" fmla="*/ 9 h 68"/>
                  <a:gd name="T96" fmla="*/ 16 w 69"/>
                  <a:gd name="T97" fmla="*/ 23 h 68"/>
                  <a:gd name="T98" fmla="*/ 10 w 69"/>
                  <a:gd name="T99" fmla="*/ 23 h 68"/>
                  <a:gd name="T100" fmla="*/ 23 w 69"/>
                  <a:gd name="T101" fmla="*/ 9 h 68"/>
                  <a:gd name="T102" fmla="*/ 10 w 69"/>
                  <a:gd name="T103" fmla="*/ 45 h 68"/>
                  <a:gd name="T104" fmla="*/ 16 w 69"/>
                  <a:gd name="T105" fmla="*/ 45 h 68"/>
                  <a:gd name="T106" fmla="*/ 22 w 69"/>
                  <a:gd name="T107" fmla="*/ 59 h 68"/>
                  <a:gd name="T108" fmla="*/ 10 w 69"/>
                  <a:gd name="T109" fmla="*/ 45 h 68"/>
                  <a:gd name="T110" fmla="*/ 47 w 69"/>
                  <a:gd name="T111" fmla="*/ 59 h 68"/>
                  <a:gd name="T112" fmla="*/ 53 w 69"/>
                  <a:gd name="T113" fmla="*/ 45 h 68"/>
                  <a:gd name="T114" fmla="*/ 60 w 69"/>
                  <a:gd name="T115" fmla="*/ 45 h 68"/>
                  <a:gd name="T116" fmla="*/ 47 w 69"/>
                  <a:gd name="T117" fmla="*/ 59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9" h="68">
                    <a:moveTo>
                      <a:pt x="35" y="0"/>
                    </a:moveTo>
                    <a:cubicBezTo>
                      <a:pt x="16" y="0"/>
                      <a:pt x="0" y="15"/>
                      <a:pt x="0" y="34"/>
                    </a:cubicBezTo>
                    <a:cubicBezTo>
                      <a:pt x="0" y="53"/>
                      <a:pt x="16" y="68"/>
                      <a:pt x="35" y="68"/>
                    </a:cubicBezTo>
                    <a:cubicBezTo>
                      <a:pt x="54" y="68"/>
                      <a:pt x="69" y="53"/>
                      <a:pt x="69" y="34"/>
                    </a:cubicBezTo>
                    <a:cubicBezTo>
                      <a:pt x="69" y="15"/>
                      <a:pt x="54" y="0"/>
                      <a:pt x="35" y="0"/>
                    </a:cubicBezTo>
                    <a:close/>
                    <a:moveTo>
                      <a:pt x="7" y="34"/>
                    </a:moveTo>
                    <a:cubicBezTo>
                      <a:pt x="7" y="33"/>
                      <a:pt x="7" y="31"/>
                      <a:pt x="8" y="30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5" y="33"/>
                      <a:pt x="15" y="36"/>
                      <a:pt x="15" y="39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7" y="37"/>
                      <a:pt x="7" y="36"/>
                      <a:pt x="7" y="34"/>
                    </a:cubicBezTo>
                    <a:close/>
                    <a:moveTo>
                      <a:pt x="22" y="30"/>
                    </a:moveTo>
                    <a:cubicBezTo>
                      <a:pt x="31" y="30"/>
                      <a:pt x="31" y="30"/>
                      <a:pt x="31" y="30"/>
                    </a:cubicBezTo>
                    <a:cubicBezTo>
                      <a:pt x="31" y="39"/>
                      <a:pt x="31" y="39"/>
                      <a:pt x="31" y="39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36"/>
                      <a:pt x="22" y="33"/>
                      <a:pt x="22" y="30"/>
                    </a:cubicBezTo>
                    <a:close/>
                    <a:moveTo>
                      <a:pt x="38" y="8"/>
                    </a:moveTo>
                    <a:cubicBezTo>
                      <a:pt x="42" y="13"/>
                      <a:pt x="45" y="18"/>
                      <a:pt x="46" y="23"/>
                    </a:cubicBezTo>
                    <a:cubicBezTo>
                      <a:pt x="38" y="23"/>
                      <a:pt x="38" y="23"/>
                      <a:pt x="38" y="23"/>
                    </a:cubicBezTo>
                    <a:lnTo>
                      <a:pt x="38" y="8"/>
                    </a:lnTo>
                    <a:close/>
                    <a:moveTo>
                      <a:pt x="31" y="23"/>
                    </a:moveTo>
                    <a:cubicBezTo>
                      <a:pt x="23" y="23"/>
                      <a:pt x="23" y="23"/>
                      <a:pt x="23" y="23"/>
                    </a:cubicBezTo>
                    <a:cubicBezTo>
                      <a:pt x="25" y="18"/>
                      <a:pt x="28" y="13"/>
                      <a:pt x="31" y="9"/>
                    </a:cubicBezTo>
                    <a:lnTo>
                      <a:pt x="31" y="23"/>
                    </a:lnTo>
                    <a:close/>
                    <a:moveTo>
                      <a:pt x="31" y="45"/>
                    </a:moveTo>
                    <a:cubicBezTo>
                      <a:pt x="31" y="60"/>
                      <a:pt x="31" y="60"/>
                      <a:pt x="31" y="60"/>
                    </a:cubicBezTo>
                    <a:cubicBezTo>
                      <a:pt x="28" y="56"/>
                      <a:pt x="25" y="50"/>
                      <a:pt x="23" y="45"/>
                    </a:cubicBezTo>
                    <a:lnTo>
                      <a:pt x="31" y="45"/>
                    </a:lnTo>
                    <a:close/>
                    <a:moveTo>
                      <a:pt x="38" y="45"/>
                    </a:moveTo>
                    <a:cubicBezTo>
                      <a:pt x="46" y="45"/>
                      <a:pt x="46" y="45"/>
                      <a:pt x="46" y="45"/>
                    </a:cubicBezTo>
                    <a:cubicBezTo>
                      <a:pt x="45" y="50"/>
                      <a:pt x="42" y="55"/>
                      <a:pt x="38" y="60"/>
                    </a:cubicBezTo>
                    <a:lnTo>
                      <a:pt x="38" y="45"/>
                    </a:lnTo>
                    <a:close/>
                    <a:moveTo>
                      <a:pt x="38" y="39"/>
                    </a:moveTo>
                    <a:cubicBezTo>
                      <a:pt x="38" y="30"/>
                      <a:pt x="38" y="30"/>
                      <a:pt x="38" y="30"/>
                    </a:cubicBezTo>
                    <a:cubicBezTo>
                      <a:pt x="48" y="30"/>
                      <a:pt x="48" y="30"/>
                      <a:pt x="48" y="30"/>
                    </a:cubicBezTo>
                    <a:cubicBezTo>
                      <a:pt x="48" y="33"/>
                      <a:pt x="48" y="36"/>
                      <a:pt x="48" y="39"/>
                    </a:cubicBezTo>
                    <a:lnTo>
                      <a:pt x="38" y="39"/>
                    </a:lnTo>
                    <a:close/>
                    <a:moveTo>
                      <a:pt x="54" y="30"/>
                    </a:moveTo>
                    <a:cubicBezTo>
                      <a:pt x="62" y="30"/>
                      <a:pt x="62" y="30"/>
                      <a:pt x="62" y="30"/>
                    </a:cubicBezTo>
                    <a:cubicBezTo>
                      <a:pt x="62" y="31"/>
                      <a:pt x="62" y="33"/>
                      <a:pt x="62" y="34"/>
                    </a:cubicBezTo>
                    <a:cubicBezTo>
                      <a:pt x="62" y="36"/>
                      <a:pt x="62" y="37"/>
                      <a:pt x="62" y="39"/>
                    </a:cubicBezTo>
                    <a:cubicBezTo>
                      <a:pt x="54" y="39"/>
                      <a:pt x="54" y="39"/>
                      <a:pt x="54" y="39"/>
                    </a:cubicBezTo>
                    <a:cubicBezTo>
                      <a:pt x="55" y="36"/>
                      <a:pt x="55" y="33"/>
                      <a:pt x="54" y="30"/>
                    </a:cubicBezTo>
                    <a:close/>
                    <a:moveTo>
                      <a:pt x="60" y="23"/>
                    </a:moveTo>
                    <a:cubicBezTo>
                      <a:pt x="53" y="23"/>
                      <a:pt x="53" y="23"/>
                      <a:pt x="53" y="23"/>
                    </a:cubicBezTo>
                    <a:cubicBezTo>
                      <a:pt x="52" y="18"/>
                      <a:pt x="50" y="14"/>
                      <a:pt x="47" y="10"/>
                    </a:cubicBezTo>
                    <a:cubicBezTo>
                      <a:pt x="53" y="12"/>
                      <a:pt x="57" y="17"/>
                      <a:pt x="60" y="23"/>
                    </a:cubicBezTo>
                    <a:close/>
                    <a:moveTo>
                      <a:pt x="23" y="9"/>
                    </a:moveTo>
                    <a:cubicBezTo>
                      <a:pt x="20" y="14"/>
                      <a:pt x="18" y="18"/>
                      <a:pt x="16" y="23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2" y="17"/>
                      <a:pt x="17" y="12"/>
                      <a:pt x="23" y="9"/>
                    </a:cubicBezTo>
                    <a:close/>
                    <a:moveTo>
                      <a:pt x="10" y="45"/>
                    </a:moveTo>
                    <a:cubicBezTo>
                      <a:pt x="16" y="45"/>
                      <a:pt x="16" y="45"/>
                      <a:pt x="16" y="45"/>
                    </a:cubicBezTo>
                    <a:cubicBezTo>
                      <a:pt x="18" y="50"/>
                      <a:pt x="20" y="55"/>
                      <a:pt x="22" y="59"/>
                    </a:cubicBezTo>
                    <a:cubicBezTo>
                      <a:pt x="17" y="56"/>
                      <a:pt x="12" y="51"/>
                      <a:pt x="10" y="45"/>
                    </a:cubicBezTo>
                    <a:close/>
                    <a:moveTo>
                      <a:pt x="47" y="59"/>
                    </a:moveTo>
                    <a:cubicBezTo>
                      <a:pt x="50" y="55"/>
                      <a:pt x="52" y="50"/>
                      <a:pt x="53" y="45"/>
                    </a:cubicBezTo>
                    <a:cubicBezTo>
                      <a:pt x="60" y="45"/>
                      <a:pt x="60" y="45"/>
                      <a:pt x="60" y="45"/>
                    </a:cubicBezTo>
                    <a:cubicBezTo>
                      <a:pt x="57" y="51"/>
                      <a:pt x="53" y="56"/>
                      <a:pt x="47" y="5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0" name="Oval 46"/>
            <p:cNvSpPr>
              <a:spLocks noChangeArrowheads="1"/>
            </p:cNvSpPr>
            <p:nvPr/>
          </p:nvSpPr>
          <p:spPr bwMode="auto">
            <a:xfrm>
              <a:off x="9270377" y="6352001"/>
              <a:ext cx="412853" cy="393166"/>
            </a:xfrm>
            <a:prstGeom prst="ellipse">
              <a:avLst/>
            </a:prstGeom>
            <a:solidFill>
              <a:schemeClr val="tx1">
                <a:alpha val="39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47"/>
            <p:cNvSpPr>
              <a:spLocks noEditPoints="1"/>
            </p:cNvSpPr>
            <p:nvPr/>
          </p:nvSpPr>
          <p:spPr bwMode="auto">
            <a:xfrm>
              <a:off x="9415640" y="6488754"/>
              <a:ext cx="142205" cy="148150"/>
            </a:xfrm>
            <a:custGeom>
              <a:avLst/>
              <a:gdLst>
                <a:gd name="T0" fmla="*/ 52 w 53"/>
                <a:gd name="T1" fmla="*/ 28 h 58"/>
                <a:gd name="T2" fmla="*/ 44 w 53"/>
                <a:gd name="T3" fmla="*/ 17 h 58"/>
                <a:gd name="T4" fmla="*/ 53 w 53"/>
                <a:gd name="T5" fmla="*/ 5 h 58"/>
                <a:gd name="T6" fmla="*/ 53 w 53"/>
                <a:gd name="T7" fmla="*/ 1 h 58"/>
                <a:gd name="T8" fmla="*/ 50 w 53"/>
                <a:gd name="T9" fmla="*/ 0 h 58"/>
                <a:gd name="T10" fmla="*/ 3 w 53"/>
                <a:gd name="T11" fmla="*/ 0 h 58"/>
                <a:gd name="T12" fmla="*/ 0 w 53"/>
                <a:gd name="T13" fmla="*/ 3 h 58"/>
                <a:gd name="T14" fmla="*/ 0 w 53"/>
                <a:gd name="T15" fmla="*/ 6 h 58"/>
                <a:gd name="T16" fmla="*/ 0 w 53"/>
                <a:gd name="T17" fmla="*/ 30 h 58"/>
                <a:gd name="T18" fmla="*/ 0 w 53"/>
                <a:gd name="T19" fmla="*/ 55 h 58"/>
                <a:gd name="T20" fmla="*/ 3 w 53"/>
                <a:gd name="T21" fmla="*/ 58 h 58"/>
                <a:gd name="T22" fmla="*/ 4 w 53"/>
                <a:gd name="T23" fmla="*/ 58 h 58"/>
                <a:gd name="T24" fmla="*/ 6 w 53"/>
                <a:gd name="T25" fmla="*/ 55 h 58"/>
                <a:gd name="T26" fmla="*/ 6 w 53"/>
                <a:gd name="T27" fmla="*/ 34 h 58"/>
                <a:gd name="T28" fmla="*/ 50 w 53"/>
                <a:gd name="T29" fmla="*/ 34 h 58"/>
                <a:gd name="T30" fmla="*/ 50 w 53"/>
                <a:gd name="T31" fmla="*/ 34 h 58"/>
                <a:gd name="T32" fmla="*/ 53 w 53"/>
                <a:gd name="T33" fmla="*/ 30 h 58"/>
                <a:gd name="T34" fmla="*/ 52 w 53"/>
                <a:gd name="T35" fmla="*/ 28 h 58"/>
                <a:gd name="T36" fmla="*/ 38 w 53"/>
                <a:gd name="T37" fmla="*/ 19 h 58"/>
                <a:gd name="T38" fmla="*/ 43 w 53"/>
                <a:gd name="T39" fmla="*/ 27 h 58"/>
                <a:gd name="T40" fmla="*/ 7 w 53"/>
                <a:gd name="T41" fmla="*/ 27 h 58"/>
                <a:gd name="T42" fmla="*/ 7 w 53"/>
                <a:gd name="T43" fmla="*/ 6 h 58"/>
                <a:gd name="T44" fmla="*/ 43 w 53"/>
                <a:gd name="T45" fmla="*/ 6 h 58"/>
                <a:gd name="T46" fmla="*/ 38 w 53"/>
                <a:gd name="T47" fmla="*/ 15 h 58"/>
                <a:gd name="T48" fmla="*/ 38 w 53"/>
                <a:gd name="T49" fmla="*/ 1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" h="58">
                  <a:moveTo>
                    <a:pt x="52" y="28"/>
                  </a:moveTo>
                  <a:cubicBezTo>
                    <a:pt x="44" y="17"/>
                    <a:pt x="44" y="17"/>
                    <a:pt x="44" y="17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3" y="4"/>
                    <a:pt x="53" y="3"/>
                    <a:pt x="53" y="1"/>
                  </a:cubicBezTo>
                  <a:cubicBezTo>
                    <a:pt x="52" y="0"/>
                    <a:pt x="51" y="0"/>
                    <a:pt x="5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7"/>
                    <a:pt x="1" y="58"/>
                    <a:pt x="3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5" y="58"/>
                    <a:pt x="6" y="57"/>
                    <a:pt x="6" y="55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2" y="34"/>
                    <a:pt x="53" y="32"/>
                    <a:pt x="53" y="30"/>
                  </a:cubicBezTo>
                  <a:cubicBezTo>
                    <a:pt x="53" y="29"/>
                    <a:pt x="53" y="29"/>
                    <a:pt x="52" y="28"/>
                  </a:cubicBezTo>
                  <a:close/>
                  <a:moveTo>
                    <a:pt x="38" y="19"/>
                  </a:moveTo>
                  <a:cubicBezTo>
                    <a:pt x="43" y="27"/>
                    <a:pt x="43" y="27"/>
                    <a:pt x="43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7" y="16"/>
                    <a:pt x="37" y="17"/>
                    <a:pt x="38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28558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59ACB-0228-42C6-ABE7-08BF1820115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13B5B-5932-4BC1-9A63-CC97E404E2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0990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59ACB-0228-42C6-ABE7-08BF1820115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13B5B-5932-4BC1-9A63-CC97E404E2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4665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/>
          <a:srcRect t="15896" b="41564"/>
          <a:stretch/>
        </p:blipFill>
        <p:spPr>
          <a:xfrm>
            <a:off x="-38474" y="-11112"/>
            <a:ext cx="12346588" cy="7021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9934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/>
          <a:srcRect t="15896" b="41564"/>
          <a:stretch/>
        </p:blipFill>
        <p:spPr>
          <a:xfrm>
            <a:off x="-38474" y="-11112"/>
            <a:ext cx="12346588" cy="7021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0079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/>
          <a:srcRect t="15896" b="41564"/>
          <a:stretch/>
        </p:blipFill>
        <p:spPr>
          <a:xfrm>
            <a:off x="-38474" y="-11112"/>
            <a:ext cx="12346588" cy="7021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0944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/>
          <a:srcRect t="15896" b="41564"/>
          <a:stretch/>
        </p:blipFill>
        <p:spPr>
          <a:xfrm>
            <a:off x="-38474" y="-11112"/>
            <a:ext cx="12346588" cy="7021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8544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/>
          <a:srcRect t="15896" b="41564"/>
          <a:stretch/>
        </p:blipFill>
        <p:spPr>
          <a:xfrm>
            <a:off x="-38474" y="-11112"/>
            <a:ext cx="12346588" cy="7021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6287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/>
          <a:srcRect t="15896" b="41564"/>
          <a:stretch/>
        </p:blipFill>
        <p:spPr>
          <a:xfrm>
            <a:off x="-38474" y="-11112"/>
            <a:ext cx="12346588" cy="7021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6317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/>
          <a:srcRect t="15896" b="41564"/>
          <a:stretch/>
        </p:blipFill>
        <p:spPr>
          <a:xfrm>
            <a:off x="-38474" y="-11112"/>
            <a:ext cx="12346588" cy="7021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6020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/>
          <a:srcRect t="15896" b="41564"/>
          <a:stretch/>
        </p:blipFill>
        <p:spPr>
          <a:xfrm>
            <a:off x="-38474" y="-11112"/>
            <a:ext cx="12346588" cy="7021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2999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59ACB-0228-42C6-ABE7-08BF1820115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13B5B-5932-4BC1-9A63-CC97E404E2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9049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/>
          <a:srcRect t="15896" b="41564"/>
          <a:stretch/>
        </p:blipFill>
        <p:spPr>
          <a:xfrm>
            <a:off x="-38474" y="-11112"/>
            <a:ext cx="12346588" cy="7021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8458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/>
          <a:srcRect t="15896" b="41564"/>
          <a:stretch/>
        </p:blipFill>
        <p:spPr>
          <a:xfrm>
            <a:off x="-38474" y="-11112"/>
            <a:ext cx="12346588" cy="7021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6511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/>
          <a:srcRect t="15896" b="41564"/>
          <a:stretch/>
        </p:blipFill>
        <p:spPr>
          <a:xfrm>
            <a:off x="-38474" y="-11112"/>
            <a:ext cx="12346588" cy="7021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6430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/>
          <a:srcRect t="15896" b="41564"/>
          <a:stretch/>
        </p:blipFill>
        <p:spPr>
          <a:xfrm>
            <a:off x="-38474" y="-11112"/>
            <a:ext cx="12346588" cy="7021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6630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/>
          <a:srcRect t="15896" b="41564"/>
          <a:stretch/>
        </p:blipFill>
        <p:spPr>
          <a:xfrm>
            <a:off x="-38474" y="-11112"/>
            <a:ext cx="12346588" cy="7021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1511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/>
          <a:srcRect t="15896" b="41564"/>
          <a:stretch/>
        </p:blipFill>
        <p:spPr>
          <a:xfrm>
            <a:off x="-38474" y="-11112"/>
            <a:ext cx="12346588" cy="7021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031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59ACB-0228-42C6-ABE7-08BF1820115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13B5B-5932-4BC1-9A63-CC97E404E2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54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59ACB-0228-42C6-ABE7-08BF1820115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13B5B-5932-4BC1-9A63-CC97E404E2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2537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59ACB-0228-42C6-ABE7-08BF1820115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13B5B-5932-4BC1-9A63-CC97E404E2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4062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59ACB-0228-42C6-ABE7-08BF1820115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13B5B-5932-4BC1-9A63-CC97E404E2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3651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59ACB-0228-42C6-ABE7-08BF1820115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13B5B-5932-4BC1-9A63-CC97E404E2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6575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59ACB-0228-42C6-ABE7-08BF1820115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13B5B-5932-4BC1-9A63-CC97E404E2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3091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59ACB-0228-42C6-ABE7-08BF1820115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13B5B-5932-4BC1-9A63-CC97E404E2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3908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F59ACB-0228-42C6-ABE7-08BF1820115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813B5B-5932-4BC1-9A63-CC97E404E2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8749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image" Target="../media/image10.jp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6.em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6.em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03" b="1744"/>
          <a:stretch/>
        </p:blipFill>
        <p:spPr bwMode="auto">
          <a:xfrm>
            <a:off x="0" y="-19050"/>
            <a:ext cx="12192000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4"/>
          <p:cNvGrpSpPr>
            <a:grpSpLocks noChangeAspect="1"/>
          </p:cNvGrpSpPr>
          <p:nvPr/>
        </p:nvGrpSpPr>
        <p:grpSpPr bwMode="auto">
          <a:xfrm>
            <a:off x="2993012" y="1512443"/>
            <a:ext cx="6118892" cy="3731963"/>
            <a:chOff x="1122" y="475"/>
            <a:chExt cx="5450" cy="3324"/>
          </a:xfrm>
        </p:grpSpPr>
        <p:sp>
          <p:nvSpPr>
            <p:cNvPr id="9" name="AutoShape 3"/>
            <p:cNvSpPr>
              <a:spLocks noChangeAspect="1" noChangeArrowheads="1" noTextEdit="1"/>
            </p:cNvSpPr>
            <p:nvPr/>
          </p:nvSpPr>
          <p:spPr bwMode="auto">
            <a:xfrm>
              <a:off x="1122" y="475"/>
              <a:ext cx="5450" cy="3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Oval 5"/>
            <p:cNvSpPr>
              <a:spLocks noChangeArrowheads="1"/>
            </p:cNvSpPr>
            <p:nvPr/>
          </p:nvSpPr>
          <p:spPr bwMode="auto">
            <a:xfrm>
              <a:off x="1120" y="477"/>
              <a:ext cx="5454" cy="3322"/>
            </a:xfrm>
            <a:prstGeom prst="ellipse">
              <a:avLst/>
            </a:prstGeom>
            <a:solidFill>
              <a:schemeClr val="bg1">
                <a:lumMod val="95000"/>
                <a:alpha val="22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7808" y="1969089"/>
            <a:ext cx="5738008" cy="2942387"/>
          </a:xfrm>
          <a:prstGeom prst="rect">
            <a:avLst/>
          </a:prstGeom>
        </p:spPr>
      </p:pic>
      <p:grpSp>
        <p:nvGrpSpPr>
          <p:cNvPr id="22" name="组合 21"/>
          <p:cNvGrpSpPr/>
          <p:nvPr/>
        </p:nvGrpSpPr>
        <p:grpSpPr>
          <a:xfrm>
            <a:off x="3345064" y="1512443"/>
            <a:ext cx="5452888" cy="3731963"/>
            <a:chOff x="8486775" y="-1489868"/>
            <a:chExt cx="7410450" cy="5289550"/>
          </a:xfrm>
        </p:grpSpPr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8486775" y="-1489868"/>
              <a:ext cx="7410450" cy="5289550"/>
            </a:xfrm>
            <a:custGeom>
              <a:avLst/>
              <a:gdLst>
                <a:gd name="T0" fmla="*/ 987 w 1973"/>
                <a:gd name="T1" fmla="*/ 0 h 1408"/>
                <a:gd name="T2" fmla="*/ 987 w 1973"/>
                <a:gd name="T3" fmla="*/ 0 h 1408"/>
                <a:gd name="T4" fmla="*/ 1122 w 1973"/>
                <a:gd name="T5" fmla="*/ 11 h 1408"/>
                <a:gd name="T6" fmla="*/ 1969 w 1973"/>
                <a:gd name="T7" fmla="*/ 704 h 1408"/>
                <a:gd name="T8" fmla="*/ 1122 w 1973"/>
                <a:gd name="T9" fmla="*/ 1397 h 1408"/>
                <a:gd name="T10" fmla="*/ 987 w 1973"/>
                <a:gd name="T11" fmla="*/ 1408 h 1408"/>
                <a:gd name="T12" fmla="*/ 851 w 1973"/>
                <a:gd name="T13" fmla="*/ 1397 h 1408"/>
                <a:gd name="T14" fmla="*/ 4 w 1973"/>
                <a:gd name="T15" fmla="*/ 704 h 1408"/>
                <a:gd name="T16" fmla="*/ 851 w 1973"/>
                <a:gd name="T17" fmla="*/ 11 h 1408"/>
                <a:gd name="T18" fmla="*/ 987 w 1973"/>
                <a:gd name="T19" fmla="*/ 0 h 1408"/>
                <a:gd name="T20" fmla="*/ 987 w 1973"/>
                <a:gd name="T21" fmla="*/ 0 h 1408"/>
                <a:gd name="T22" fmla="*/ 289 w 1973"/>
                <a:gd name="T23" fmla="*/ 206 h 1408"/>
                <a:gd name="T24" fmla="*/ 0 w 1973"/>
                <a:gd name="T25" fmla="*/ 704 h 1408"/>
                <a:gd name="T26" fmla="*/ 289 w 1973"/>
                <a:gd name="T27" fmla="*/ 1202 h 1408"/>
                <a:gd name="T28" fmla="*/ 987 w 1973"/>
                <a:gd name="T29" fmla="*/ 1408 h 1408"/>
                <a:gd name="T30" fmla="*/ 1684 w 1973"/>
                <a:gd name="T31" fmla="*/ 1202 h 1408"/>
                <a:gd name="T32" fmla="*/ 1973 w 1973"/>
                <a:gd name="T33" fmla="*/ 704 h 1408"/>
                <a:gd name="T34" fmla="*/ 1684 w 1973"/>
                <a:gd name="T35" fmla="*/ 206 h 1408"/>
                <a:gd name="T36" fmla="*/ 987 w 1973"/>
                <a:gd name="T37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73" h="1408">
                  <a:moveTo>
                    <a:pt x="987" y="0"/>
                  </a:moveTo>
                  <a:cubicBezTo>
                    <a:pt x="987" y="0"/>
                    <a:pt x="987" y="0"/>
                    <a:pt x="987" y="0"/>
                  </a:cubicBezTo>
                  <a:cubicBezTo>
                    <a:pt x="1033" y="0"/>
                    <a:pt x="1078" y="4"/>
                    <a:pt x="1122" y="11"/>
                  </a:cubicBezTo>
                  <a:cubicBezTo>
                    <a:pt x="1600" y="58"/>
                    <a:pt x="1969" y="351"/>
                    <a:pt x="1969" y="704"/>
                  </a:cubicBezTo>
                  <a:cubicBezTo>
                    <a:pt x="1969" y="1057"/>
                    <a:pt x="1600" y="1350"/>
                    <a:pt x="1122" y="1397"/>
                  </a:cubicBezTo>
                  <a:cubicBezTo>
                    <a:pt x="1078" y="1405"/>
                    <a:pt x="1033" y="1408"/>
                    <a:pt x="987" y="1408"/>
                  </a:cubicBezTo>
                  <a:cubicBezTo>
                    <a:pt x="940" y="1408"/>
                    <a:pt x="895" y="1405"/>
                    <a:pt x="851" y="1397"/>
                  </a:cubicBezTo>
                  <a:cubicBezTo>
                    <a:pt x="373" y="1350"/>
                    <a:pt x="4" y="1057"/>
                    <a:pt x="4" y="704"/>
                  </a:cubicBezTo>
                  <a:cubicBezTo>
                    <a:pt x="4" y="351"/>
                    <a:pt x="373" y="58"/>
                    <a:pt x="851" y="11"/>
                  </a:cubicBezTo>
                  <a:cubicBezTo>
                    <a:pt x="895" y="4"/>
                    <a:pt x="940" y="0"/>
                    <a:pt x="987" y="0"/>
                  </a:cubicBezTo>
                  <a:cubicBezTo>
                    <a:pt x="987" y="0"/>
                    <a:pt x="987" y="0"/>
                    <a:pt x="987" y="0"/>
                  </a:cubicBezTo>
                  <a:cubicBezTo>
                    <a:pt x="723" y="0"/>
                    <a:pt x="475" y="73"/>
                    <a:pt x="289" y="206"/>
                  </a:cubicBezTo>
                  <a:cubicBezTo>
                    <a:pt x="103" y="339"/>
                    <a:pt x="0" y="516"/>
                    <a:pt x="0" y="704"/>
                  </a:cubicBezTo>
                  <a:cubicBezTo>
                    <a:pt x="0" y="893"/>
                    <a:pt x="103" y="1069"/>
                    <a:pt x="289" y="1202"/>
                  </a:cubicBezTo>
                  <a:cubicBezTo>
                    <a:pt x="475" y="1335"/>
                    <a:pt x="723" y="1408"/>
                    <a:pt x="987" y="1408"/>
                  </a:cubicBezTo>
                  <a:cubicBezTo>
                    <a:pt x="1250" y="1408"/>
                    <a:pt x="1498" y="1335"/>
                    <a:pt x="1684" y="1202"/>
                  </a:cubicBezTo>
                  <a:cubicBezTo>
                    <a:pt x="1871" y="1069"/>
                    <a:pt x="1973" y="893"/>
                    <a:pt x="1973" y="704"/>
                  </a:cubicBezTo>
                  <a:cubicBezTo>
                    <a:pt x="1973" y="516"/>
                    <a:pt x="1871" y="339"/>
                    <a:pt x="1684" y="206"/>
                  </a:cubicBezTo>
                  <a:cubicBezTo>
                    <a:pt x="1498" y="73"/>
                    <a:pt x="1250" y="0"/>
                    <a:pt x="987" y="0"/>
                  </a:cubicBezTo>
                </a:path>
              </a:pathLst>
            </a:custGeom>
            <a:solidFill>
              <a:srgbClr val="A7BC99"/>
            </a:solidFill>
            <a:ln w="3175">
              <a:solidFill>
                <a:srgbClr val="FFFF00">
                  <a:alpha val="16000"/>
                </a:srgb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9309100" y="-1489868"/>
              <a:ext cx="5765800" cy="5289550"/>
            </a:xfrm>
            <a:custGeom>
              <a:avLst/>
              <a:gdLst>
                <a:gd name="T0" fmla="*/ 768 w 1535"/>
                <a:gd name="T1" fmla="*/ 0 h 1408"/>
                <a:gd name="T2" fmla="*/ 768 w 1535"/>
                <a:gd name="T3" fmla="*/ 0 h 1408"/>
                <a:gd name="T4" fmla="*/ 855 w 1535"/>
                <a:gd name="T5" fmla="*/ 9 h 1408"/>
                <a:gd name="T6" fmla="*/ 1531 w 1535"/>
                <a:gd name="T7" fmla="*/ 704 h 1408"/>
                <a:gd name="T8" fmla="*/ 855 w 1535"/>
                <a:gd name="T9" fmla="*/ 1399 h 1408"/>
                <a:gd name="T10" fmla="*/ 768 w 1535"/>
                <a:gd name="T11" fmla="*/ 1408 h 1408"/>
                <a:gd name="T12" fmla="*/ 680 w 1535"/>
                <a:gd name="T13" fmla="*/ 1399 h 1408"/>
                <a:gd name="T14" fmla="*/ 4 w 1535"/>
                <a:gd name="T15" fmla="*/ 704 h 1408"/>
                <a:gd name="T16" fmla="*/ 680 w 1535"/>
                <a:gd name="T17" fmla="*/ 9 h 1408"/>
                <a:gd name="T18" fmla="*/ 768 w 1535"/>
                <a:gd name="T19" fmla="*/ 0 h 1408"/>
                <a:gd name="T20" fmla="*/ 768 w 1535"/>
                <a:gd name="T21" fmla="*/ 0 h 1408"/>
                <a:gd name="T22" fmla="*/ 632 w 1535"/>
                <a:gd name="T23" fmla="*/ 11 h 1408"/>
                <a:gd name="T24" fmla="*/ 0 w 1535"/>
                <a:gd name="T25" fmla="*/ 704 h 1408"/>
                <a:gd name="T26" fmla="*/ 632 w 1535"/>
                <a:gd name="T27" fmla="*/ 1397 h 1408"/>
                <a:gd name="T28" fmla="*/ 768 w 1535"/>
                <a:gd name="T29" fmla="*/ 1408 h 1408"/>
                <a:gd name="T30" fmla="*/ 903 w 1535"/>
                <a:gd name="T31" fmla="*/ 1397 h 1408"/>
                <a:gd name="T32" fmla="*/ 1535 w 1535"/>
                <a:gd name="T33" fmla="*/ 704 h 1408"/>
                <a:gd name="T34" fmla="*/ 903 w 1535"/>
                <a:gd name="T35" fmla="*/ 11 h 1408"/>
                <a:gd name="T36" fmla="*/ 768 w 1535"/>
                <a:gd name="T37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35" h="1408">
                  <a:moveTo>
                    <a:pt x="768" y="0"/>
                  </a:moveTo>
                  <a:cubicBezTo>
                    <a:pt x="768" y="0"/>
                    <a:pt x="768" y="0"/>
                    <a:pt x="768" y="0"/>
                  </a:cubicBezTo>
                  <a:cubicBezTo>
                    <a:pt x="797" y="0"/>
                    <a:pt x="826" y="3"/>
                    <a:pt x="855" y="9"/>
                  </a:cubicBezTo>
                  <a:cubicBezTo>
                    <a:pt x="1235" y="49"/>
                    <a:pt x="1531" y="346"/>
                    <a:pt x="1531" y="704"/>
                  </a:cubicBezTo>
                  <a:cubicBezTo>
                    <a:pt x="1531" y="1063"/>
                    <a:pt x="1235" y="1360"/>
                    <a:pt x="855" y="1399"/>
                  </a:cubicBezTo>
                  <a:cubicBezTo>
                    <a:pt x="826" y="1405"/>
                    <a:pt x="797" y="1408"/>
                    <a:pt x="768" y="1408"/>
                  </a:cubicBezTo>
                  <a:cubicBezTo>
                    <a:pt x="738" y="1408"/>
                    <a:pt x="709" y="1405"/>
                    <a:pt x="680" y="1399"/>
                  </a:cubicBezTo>
                  <a:cubicBezTo>
                    <a:pt x="300" y="1360"/>
                    <a:pt x="4" y="1063"/>
                    <a:pt x="4" y="704"/>
                  </a:cubicBezTo>
                  <a:cubicBezTo>
                    <a:pt x="4" y="346"/>
                    <a:pt x="300" y="49"/>
                    <a:pt x="680" y="9"/>
                  </a:cubicBezTo>
                  <a:cubicBezTo>
                    <a:pt x="709" y="3"/>
                    <a:pt x="738" y="0"/>
                    <a:pt x="768" y="0"/>
                  </a:cubicBezTo>
                  <a:cubicBezTo>
                    <a:pt x="768" y="0"/>
                    <a:pt x="768" y="0"/>
                    <a:pt x="768" y="0"/>
                  </a:cubicBezTo>
                  <a:cubicBezTo>
                    <a:pt x="721" y="0"/>
                    <a:pt x="676" y="4"/>
                    <a:pt x="632" y="11"/>
                  </a:cubicBezTo>
                  <a:cubicBezTo>
                    <a:pt x="273" y="70"/>
                    <a:pt x="0" y="358"/>
                    <a:pt x="0" y="704"/>
                  </a:cubicBezTo>
                  <a:cubicBezTo>
                    <a:pt x="0" y="1050"/>
                    <a:pt x="273" y="1339"/>
                    <a:pt x="632" y="1397"/>
                  </a:cubicBezTo>
                  <a:cubicBezTo>
                    <a:pt x="676" y="1405"/>
                    <a:pt x="721" y="1408"/>
                    <a:pt x="768" y="1408"/>
                  </a:cubicBezTo>
                  <a:cubicBezTo>
                    <a:pt x="814" y="1408"/>
                    <a:pt x="859" y="1405"/>
                    <a:pt x="903" y="1397"/>
                  </a:cubicBezTo>
                  <a:cubicBezTo>
                    <a:pt x="1262" y="1339"/>
                    <a:pt x="1535" y="1050"/>
                    <a:pt x="1535" y="704"/>
                  </a:cubicBezTo>
                  <a:cubicBezTo>
                    <a:pt x="1535" y="358"/>
                    <a:pt x="1262" y="70"/>
                    <a:pt x="903" y="11"/>
                  </a:cubicBezTo>
                  <a:cubicBezTo>
                    <a:pt x="859" y="4"/>
                    <a:pt x="814" y="0"/>
                    <a:pt x="768" y="0"/>
                  </a:cubicBezTo>
                </a:path>
              </a:pathLst>
            </a:custGeom>
            <a:solidFill>
              <a:srgbClr val="A7BC99"/>
            </a:solidFill>
            <a:ln w="3175">
              <a:solidFill>
                <a:srgbClr val="FFFF00">
                  <a:alpha val="16000"/>
                </a:srgb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10128250" y="-1489868"/>
              <a:ext cx="4127500" cy="5289550"/>
            </a:xfrm>
            <a:custGeom>
              <a:avLst/>
              <a:gdLst>
                <a:gd name="T0" fmla="*/ 550 w 1099"/>
                <a:gd name="T1" fmla="*/ 0 h 1408"/>
                <a:gd name="T2" fmla="*/ 550 w 1099"/>
                <a:gd name="T3" fmla="*/ 0 h 1408"/>
                <a:gd name="T4" fmla="*/ 596 w 1099"/>
                <a:gd name="T5" fmla="*/ 7 h 1408"/>
                <a:gd name="T6" fmla="*/ 1094 w 1099"/>
                <a:gd name="T7" fmla="*/ 704 h 1408"/>
                <a:gd name="T8" fmla="*/ 596 w 1099"/>
                <a:gd name="T9" fmla="*/ 1401 h 1408"/>
                <a:gd name="T10" fmla="*/ 550 w 1099"/>
                <a:gd name="T11" fmla="*/ 1408 h 1408"/>
                <a:gd name="T12" fmla="*/ 503 w 1099"/>
                <a:gd name="T13" fmla="*/ 1401 h 1408"/>
                <a:gd name="T14" fmla="*/ 5 w 1099"/>
                <a:gd name="T15" fmla="*/ 704 h 1408"/>
                <a:gd name="T16" fmla="*/ 503 w 1099"/>
                <a:gd name="T17" fmla="*/ 7 h 1408"/>
                <a:gd name="T18" fmla="*/ 550 w 1099"/>
                <a:gd name="T19" fmla="*/ 0 h 1408"/>
                <a:gd name="T20" fmla="*/ 550 w 1099"/>
                <a:gd name="T21" fmla="*/ 0 h 1408"/>
                <a:gd name="T22" fmla="*/ 462 w 1099"/>
                <a:gd name="T23" fmla="*/ 9 h 1408"/>
                <a:gd name="T24" fmla="*/ 0 w 1099"/>
                <a:gd name="T25" fmla="*/ 704 h 1408"/>
                <a:gd name="T26" fmla="*/ 462 w 1099"/>
                <a:gd name="T27" fmla="*/ 1399 h 1408"/>
                <a:gd name="T28" fmla="*/ 550 w 1099"/>
                <a:gd name="T29" fmla="*/ 1408 h 1408"/>
                <a:gd name="T30" fmla="*/ 637 w 1099"/>
                <a:gd name="T31" fmla="*/ 1399 h 1408"/>
                <a:gd name="T32" fmla="*/ 1099 w 1099"/>
                <a:gd name="T33" fmla="*/ 704 h 1408"/>
                <a:gd name="T34" fmla="*/ 637 w 1099"/>
                <a:gd name="T35" fmla="*/ 9 h 1408"/>
                <a:gd name="T36" fmla="*/ 550 w 1099"/>
                <a:gd name="T37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99" h="1408">
                  <a:moveTo>
                    <a:pt x="550" y="0"/>
                  </a:moveTo>
                  <a:cubicBezTo>
                    <a:pt x="550" y="0"/>
                    <a:pt x="550" y="0"/>
                    <a:pt x="550" y="0"/>
                  </a:cubicBezTo>
                  <a:cubicBezTo>
                    <a:pt x="565" y="0"/>
                    <a:pt x="581" y="3"/>
                    <a:pt x="596" y="7"/>
                  </a:cubicBezTo>
                  <a:cubicBezTo>
                    <a:pt x="875" y="38"/>
                    <a:pt x="1094" y="339"/>
                    <a:pt x="1094" y="704"/>
                  </a:cubicBezTo>
                  <a:cubicBezTo>
                    <a:pt x="1094" y="1070"/>
                    <a:pt x="875" y="1371"/>
                    <a:pt x="596" y="1401"/>
                  </a:cubicBezTo>
                  <a:cubicBezTo>
                    <a:pt x="581" y="1406"/>
                    <a:pt x="565" y="1408"/>
                    <a:pt x="550" y="1408"/>
                  </a:cubicBezTo>
                  <a:cubicBezTo>
                    <a:pt x="534" y="1408"/>
                    <a:pt x="518" y="1406"/>
                    <a:pt x="503" y="1401"/>
                  </a:cubicBezTo>
                  <a:cubicBezTo>
                    <a:pt x="224" y="1371"/>
                    <a:pt x="5" y="1070"/>
                    <a:pt x="5" y="704"/>
                  </a:cubicBezTo>
                  <a:cubicBezTo>
                    <a:pt x="5" y="339"/>
                    <a:pt x="224" y="38"/>
                    <a:pt x="503" y="7"/>
                  </a:cubicBezTo>
                  <a:cubicBezTo>
                    <a:pt x="518" y="3"/>
                    <a:pt x="534" y="0"/>
                    <a:pt x="550" y="0"/>
                  </a:cubicBezTo>
                  <a:cubicBezTo>
                    <a:pt x="550" y="0"/>
                    <a:pt x="550" y="0"/>
                    <a:pt x="550" y="0"/>
                  </a:cubicBezTo>
                  <a:cubicBezTo>
                    <a:pt x="520" y="0"/>
                    <a:pt x="491" y="3"/>
                    <a:pt x="462" y="9"/>
                  </a:cubicBezTo>
                  <a:cubicBezTo>
                    <a:pt x="201" y="63"/>
                    <a:pt x="0" y="354"/>
                    <a:pt x="0" y="704"/>
                  </a:cubicBezTo>
                  <a:cubicBezTo>
                    <a:pt x="0" y="1054"/>
                    <a:pt x="201" y="1346"/>
                    <a:pt x="462" y="1399"/>
                  </a:cubicBezTo>
                  <a:cubicBezTo>
                    <a:pt x="491" y="1405"/>
                    <a:pt x="520" y="1408"/>
                    <a:pt x="550" y="1408"/>
                  </a:cubicBezTo>
                  <a:cubicBezTo>
                    <a:pt x="579" y="1408"/>
                    <a:pt x="608" y="1405"/>
                    <a:pt x="637" y="1399"/>
                  </a:cubicBezTo>
                  <a:cubicBezTo>
                    <a:pt x="898" y="1346"/>
                    <a:pt x="1099" y="1054"/>
                    <a:pt x="1099" y="704"/>
                  </a:cubicBezTo>
                  <a:cubicBezTo>
                    <a:pt x="1099" y="354"/>
                    <a:pt x="898" y="63"/>
                    <a:pt x="637" y="9"/>
                  </a:cubicBezTo>
                  <a:cubicBezTo>
                    <a:pt x="608" y="3"/>
                    <a:pt x="579" y="0"/>
                    <a:pt x="550" y="0"/>
                  </a:cubicBezTo>
                </a:path>
              </a:pathLst>
            </a:custGeom>
            <a:solidFill>
              <a:srgbClr val="A7BC99"/>
            </a:solidFill>
            <a:ln w="3175">
              <a:solidFill>
                <a:srgbClr val="FFFF00">
                  <a:alpha val="16000"/>
                </a:srgb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2"/>
            <p:cNvSpPr>
              <a:spLocks/>
            </p:cNvSpPr>
            <p:nvPr/>
          </p:nvSpPr>
          <p:spPr bwMode="auto">
            <a:xfrm>
              <a:off x="10950575" y="-1489868"/>
              <a:ext cx="2482850" cy="5289550"/>
            </a:xfrm>
            <a:custGeom>
              <a:avLst/>
              <a:gdLst>
                <a:gd name="T0" fmla="*/ 331 w 661"/>
                <a:gd name="T1" fmla="*/ 0 h 1408"/>
                <a:gd name="T2" fmla="*/ 344 w 661"/>
                <a:gd name="T3" fmla="*/ 5 h 1408"/>
                <a:gd name="T4" fmla="*/ 657 w 661"/>
                <a:gd name="T5" fmla="*/ 704 h 1408"/>
                <a:gd name="T6" fmla="*/ 344 w 661"/>
                <a:gd name="T7" fmla="*/ 1403 h 1408"/>
                <a:gd name="T8" fmla="*/ 331 w 661"/>
                <a:gd name="T9" fmla="*/ 1408 h 1408"/>
                <a:gd name="T10" fmla="*/ 317 w 661"/>
                <a:gd name="T11" fmla="*/ 1403 h 1408"/>
                <a:gd name="T12" fmla="*/ 5 w 661"/>
                <a:gd name="T13" fmla="*/ 704 h 1408"/>
                <a:gd name="T14" fmla="*/ 317 w 661"/>
                <a:gd name="T15" fmla="*/ 5 h 1408"/>
                <a:gd name="T16" fmla="*/ 331 w 661"/>
                <a:gd name="T17" fmla="*/ 0 h 1408"/>
                <a:gd name="T18" fmla="*/ 284 w 661"/>
                <a:gd name="T19" fmla="*/ 7 h 1408"/>
                <a:gd name="T20" fmla="*/ 97 w 661"/>
                <a:gd name="T21" fmla="*/ 207 h 1408"/>
                <a:gd name="T22" fmla="*/ 0 w 661"/>
                <a:gd name="T23" fmla="*/ 704 h 1408"/>
                <a:gd name="T24" fmla="*/ 97 w 661"/>
                <a:gd name="T25" fmla="*/ 1202 h 1408"/>
                <a:gd name="T26" fmla="*/ 284 w 661"/>
                <a:gd name="T27" fmla="*/ 1401 h 1408"/>
                <a:gd name="T28" fmla="*/ 331 w 661"/>
                <a:gd name="T29" fmla="*/ 1408 h 1408"/>
                <a:gd name="T30" fmla="*/ 377 w 661"/>
                <a:gd name="T31" fmla="*/ 1401 h 1408"/>
                <a:gd name="T32" fmla="*/ 565 w 661"/>
                <a:gd name="T33" fmla="*/ 1202 h 1408"/>
                <a:gd name="T34" fmla="*/ 661 w 661"/>
                <a:gd name="T35" fmla="*/ 704 h 1408"/>
                <a:gd name="T36" fmla="*/ 565 w 661"/>
                <a:gd name="T37" fmla="*/ 207 h 1408"/>
                <a:gd name="T38" fmla="*/ 377 w 661"/>
                <a:gd name="T39" fmla="*/ 7 h 1408"/>
                <a:gd name="T40" fmla="*/ 331 w 661"/>
                <a:gd name="T41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1" h="1408">
                  <a:moveTo>
                    <a:pt x="331" y="0"/>
                  </a:moveTo>
                  <a:cubicBezTo>
                    <a:pt x="335" y="0"/>
                    <a:pt x="340" y="2"/>
                    <a:pt x="344" y="5"/>
                  </a:cubicBezTo>
                  <a:cubicBezTo>
                    <a:pt x="518" y="21"/>
                    <a:pt x="657" y="328"/>
                    <a:pt x="657" y="704"/>
                  </a:cubicBezTo>
                  <a:cubicBezTo>
                    <a:pt x="657" y="1080"/>
                    <a:pt x="518" y="1388"/>
                    <a:pt x="344" y="1403"/>
                  </a:cubicBezTo>
                  <a:cubicBezTo>
                    <a:pt x="340" y="1407"/>
                    <a:pt x="335" y="1408"/>
                    <a:pt x="331" y="1408"/>
                  </a:cubicBezTo>
                  <a:cubicBezTo>
                    <a:pt x="326" y="1408"/>
                    <a:pt x="321" y="1407"/>
                    <a:pt x="317" y="1403"/>
                  </a:cubicBezTo>
                  <a:cubicBezTo>
                    <a:pt x="143" y="1388"/>
                    <a:pt x="5" y="1080"/>
                    <a:pt x="5" y="704"/>
                  </a:cubicBezTo>
                  <a:cubicBezTo>
                    <a:pt x="5" y="328"/>
                    <a:pt x="143" y="21"/>
                    <a:pt x="317" y="5"/>
                  </a:cubicBezTo>
                  <a:cubicBezTo>
                    <a:pt x="321" y="2"/>
                    <a:pt x="326" y="0"/>
                    <a:pt x="331" y="0"/>
                  </a:cubicBezTo>
                  <a:cubicBezTo>
                    <a:pt x="315" y="0"/>
                    <a:pt x="299" y="3"/>
                    <a:pt x="284" y="7"/>
                  </a:cubicBezTo>
                  <a:cubicBezTo>
                    <a:pt x="213" y="28"/>
                    <a:pt x="148" y="97"/>
                    <a:pt x="97" y="207"/>
                  </a:cubicBezTo>
                  <a:cubicBezTo>
                    <a:pt x="34" y="340"/>
                    <a:pt x="0" y="517"/>
                    <a:pt x="0" y="704"/>
                  </a:cubicBezTo>
                  <a:cubicBezTo>
                    <a:pt x="0" y="892"/>
                    <a:pt x="34" y="1069"/>
                    <a:pt x="97" y="1202"/>
                  </a:cubicBezTo>
                  <a:cubicBezTo>
                    <a:pt x="148" y="1311"/>
                    <a:pt x="213" y="1380"/>
                    <a:pt x="284" y="1401"/>
                  </a:cubicBezTo>
                  <a:cubicBezTo>
                    <a:pt x="299" y="1406"/>
                    <a:pt x="315" y="1408"/>
                    <a:pt x="331" y="1408"/>
                  </a:cubicBezTo>
                  <a:cubicBezTo>
                    <a:pt x="346" y="1408"/>
                    <a:pt x="362" y="1406"/>
                    <a:pt x="377" y="1401"/>
                  </a:cubicBezTo>
                  <a:cubicBezTo>
                    <a:pt x="448" y="1380"/>
                    <a:pt x="513" y="1311"/>
                    <a:pt x="565" y="1202"/>
                  </a:cubicBezTo>
                  <a:cubicBezTo>
                    <a:pt x="627" y="1069"/>
                    <a:pt x="661" y="892"/>
                    <a:pt x="661" y="704"/>
                  </a:cubicBezTo>
                  <a:cubicBezTo>
                    <a:pt x="661" y="517"/>
                    <a:pt x="627" y="340"/>
                    <a:pt x="565" y="207"/>
                  </a:cubicBezTo>
                  <a:cubicBezTo>
                    <a:pt x="513" y="97"/>
                    <a:pt x="448" y="28"/>
                    <a:pt x="377" y="7"/>
                  </a:cubicBezTo>
                  <a:cubicBezTo>
                    <a:pt x="362" y="3"/>
                    <a:pt x="346" y="0"/>
                    <a:pt x="331" y="0"/>
                  </a:cubicBezTo>
                </a:path>
              </a:pathLst>
            </a:custGeom>
            <a:solidFill>
              <a:srgbClr val="A7BC99"/>
            </a:solidFill>
            <a:ln w="3175">
              <a:solidFill>
                <a:srgbClr val="FFFF00">
                  <a:alpha val="16000"/>
                </a:srgb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3"/>
            <p:cNvSpPr>
              <a:spLocks noEditPoints="1"/>
            </p:cNvSpPr>
            <p:nvPr/>
          </p:nvSpPr>
          <p:spPr bwMode="auto">
            <a:xfrm>
              <a:off x="11772900" y="-1489868"/>
              <a:ext cx="838200" cy="5289550"/>
            </a:xfrm>
            <a:custGeom>
              <a:avLst/>
              <a:gdLst>
                <a:gd name="T0" fmla="*/ 112 w 223"/>
                <a:gd name="T1" fmla="*/ 1404 h 1408"/>
                <a:gd name="T2" fmla="*/ 4 w 223"/>
                <a:gd name="T3" fmla="*/ 704 h 1408"/>
                <a:gd name="T4" fmla="*/ 112 w 223"/>
                <a:gd name="T5" fmla="*/ 5 h 1408"/>
                <a:gd name="T6" fmla="*/ 219 w 223"/>
                <a:gd name="T7" fmla="*/ 704 h 1408"/>
                <a:gd name="T8" fmla="*/ 112 w 223"/>
                <a:gd name="T9" fmla="*/ 1404 h 1408"/>
                <a:gd name="T10" fmla="*/ 112 w 223"/>
                <a:gd name="T11" fmla="*/ 0 h 1408"/>
                <a:gd name="T12" fmla="*/ 112 w 223"/>
                <a:gd name="T13" fmla="*/ 0 h 1408"/>
                <a:gd name="T14" fmla="*/ 98 w 223"/>
                <a:gd name="T15" fmla="*/ 5 h 1408"/>
                <a:gd name="T16" fmla="*/ 0 w 223"/>
                <a:gd name="T17" fmla="*/ 704 h 1408"/>
                <a:gd name="T18" fmla="*/ 98 w 223"/>
                <a:gd name="T19" fmla="*/ 1403 h 1408"/>
                <a:gd name="T20" fmla="*/ 112 w 223"/>
                <a:gd name="T21" fmla="*/ 1408 h 1408"/>
                <a:gd name="T22" fmla="*/ 125 w 223"/>
                <a:gd name="T23" fmla="*/ 1403 h 1408"/>
                <a:gd name="T24" fmla="*/ 223 w 223"/>
                <a:gd name="T25" fmla="*/ 704 h 1408"/>
                <a:gd name="T26" fmla="*/ 125 w 223"/>
                <a:gd name="T27" fmla="*/ 5 h 1408"/>
                <a:gd name="T28" fmla="*/ 112 w 223"/>
                <a:gd name="T29" fmla="*/ 0 h 1408"/>
                <a:gd name="T30" fmla="*/ 112 w 223"/>
                <a:gd name="T31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3" h="1408">
                  <a:moveTo>
                    <a:pt x="112" y="1404"/>
                  </a:moveTo>
                  <a:cubicBezTo>
                    <a:pt x="60" y="1404"/>
                    <a:pt x="4" y="1136"/>
                    <a:pt x="4" y="704"/>
                  </a:cubicBezTo>
                  <a:cubicBezTo>
                    <a:pt x="4" y="272"/>
                    <a:pt x="60" y="5"/>
                    <a:pt x="112" y="5"/>
                  </a:cubicBezTo>
                  <a:cubicBezTo>
                    <a:pt x="163" y="5"/>
                    <a:pt x="219" y="272"/>
                    <a:pt x="219" y="704"/>
                  </a:cubicBezTo>
                  <a:cubicBezTo>
                    <a:pt x="219" y="1136"/>
                    <a:pt x="163" y="1404"/>
                    <a:pt x="112" y="1404"/>
                  </a:cubicBezTo>
                  <a:moveTo>
                    <a:pt x="112" y="0"/>
                  </a:moveTo>
                  <a:cubicBezTo>
                    <a:pt x="112" y="0"/>
                    <a:pt x="112" y="0"/>
                    <a:pt x="112" y="0"/>
                  </a:cubicBezTo>
                  <a:cubicBezTo>
                    <a:pt x="107" y="0"/>
                    <a:pt x="102" y="2"/>
                    <a:pt x="98" y="5"/>
                  </a:cubicBezTo>
                  <a:cubicBezTo>
                    <a:pt x="37" y="50"/>
                    <a:pt x="0" y="389"/>
                    <a:pt x="0" y="704"/>
                  </a:cubicBezTo>
                  <a:cubicBezTo>
                    <a:pt x="0" y="1020"/>
                    <a:pt x="37" y="1359"/>
                    <a:pt x="98" y="1403"/>
                  </a:cubicBezTo>
                  <a:cubicBezTo>
                    <a:pt x="102" y="1407"/>
                    <a:pt x="107" y="1408"/>
                    <a:pt x="112" y="1408"/>
                  </a:cubicBezTo>
                  <a:cubicBezTo>
                    <a:pt x="116" y="1408"/>
                    <a:pt x="121" y="1407"/>
                    <a:pt x="125" y="1403"/>
                  </a:cubicBezTo>
                  <a:cubicBezTo>
                    <a:pt x="186" y="1359"/>
                    <a:pt x="223" y="1020"/>
                    <a:pt x="223" y="704"/>
                  </a:cubicBezTo>
                  <a:cubicBezTo>
                    <a:pt x="223" y="389"/>
                    <a:pt x="186" y="50"/>
                    <a:pt x="125" y="5"/>
                  </a:cubicBezTo>
                  <a:cubicBezTo>
                    <a:pt x="121" y="2"/>
                    <a:pt x="116" y="0"/>
                    <a:pt x="112" y="0"/>
                  </a:cubicBezTo>
                  <a:cubicBezTo>
                    <a:pt x="112" y="0"/>
                    <a:pt x="112" y="0"/>
                    <a:pt x="112" y="0"/>
                  </a:cubicBezTo>
                </a:path>
              </a:pathLst>
            </a:custGeom>
            <a:solidFill>
              <a:srgbClr val="A6BA97"/>
            </a:solidFill>
            <a:ln w="3175">
              <a:solidFill>
                <a:srgbClr val="FFFF00">
                  <a:alpha val="16000"/>
                </a:srgb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988520" y="1729382"/>
            <a:ext cx="6123383" cy="3325215"/>
            <a:chOff x="13589000" y="-581025"/>
            <a:chExt cx="8674100" cy="4459288"/>
          </a:xfrm>
        </p:grpSpPr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13589000" y="-581025"/>
              <a:ext cx="8674100" cy="4459288"/>
            </a:xfrm>
            <a:custGeom>
              <a:avLst/>
              <a:gdLst>
                <a:gd name="T0" fmla="*/ 2310 w 2310"/>
                <a:gd name="T1" fmla="*/ 593 h 1186"/>
                <a:gd name="T2" fmla="*/ 2303 w 2310"/>
                <a:gd name="T3" fmla="*/ 636 h 1186"/>
                <a:gd name="T4" fmla="*/ 1155 w 2310"/>
                <a:gd name="T5" fmla="*/ 1182 h 1186"/>
                <a:gd name="T6" fmla="*/ 7 w 2310"/>
                <a:gd name="T7" fmla="*/ 636 h 1186"/>
                <a:gd name="T8" fmla="*/ 0 w 2310"/>
                <a:gd name="T9" fmla="*/ 593 h 1186"/>
                <a:gd name="T10" fmla="*/ 0 w 2310"/>
                <a:gd name="T11" fmla="*/ 593 h 1186"/>
                <a:gd name="T12" fmla="*/ 339 w 2310"/>
                <a:gd name="T13" fmla="*/ 1013 h 1186"/>
                <a:gd name="T14" fmla="*/ 1155 w 2310"/>
                <a:gd name="T15" fmla="*/ 1186 h 1186"/>
                <a:gd name="T16" fmla="*/ 1971 w 2310"/>
                <a:gd name="T17" fmla="*/ 1013 h 1186"/>
                <a:gd name="T18" fmla="*/ 2310 w 2310"/>
                <a:gd name="T19" fmla="*/ 593 h 1186"/>
                <a:gd name="T20" fmla="*/ 2310 w 2310"/>
                <a:gd name="T21" fmla="*/ 593 h 1186"/>
                <a:gd name="T22" fmla="*/ 1155 w 2310"/>
                <a:gd name="T23" fmla="*/ 0 h 1186"/>
                <a:gd name="T24" fmla="*/ 339 w 2310"/>
                <a:gd name="T25" fmla="*/ 174 h 1186"/>
                <a:gd name="T26" fmla="*/ 0 w 2310"/>
                <a:gd name="T27" fmla="*/ 593 h 1186"/>
                <a:gd name="T28" fmla="*/ 0 w 2310"/>
                <a:gd name="T29" fmla="*/ 593 h 1186"/>
                <a:gd name="T30" fmla="*/ 7 w 2310"/>
                <a:gd name="T31" fmla="*/ 551 h 1186"/>
                <a:gd name="T32" fmla="*/ 1155 w 2310"/>
                <a:gd name="T33" fmla="*/ 5 h 1186"/>
                <a:gd name="T34" fmla="*/ 2303 w 2310"/>
                <a:gd name="T35" fmla="*/ 551 h 1186"/>
                <a:gd name="T36" fmla="*/ 2310 w 2310"/>
                <a:gd name="T37" fmla="*/ 593 h 1186"/>
                <a:gd name="T38" fmla="*/ 2310 w 2310"/>
                <a:gd name="T39" fmla="*/ 593 h 1186"/>
                <a:gd name="T40" fmla="*/ 1971 w 2310"/>
                <a:gd name="T41" fmla="*/ 174 h 1186"/>
                <a:gd name="T42" fmla="*/ 1155 w 2310"/>
                <a:gd name="T43" fmla="*/ 0 h 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10" h="1186">
                  <a:moveTo>
                    <a:pt x="2310" y="593"/>
                  </a:moveTo>
                  <a:cubicBezTo>
                    <a:pt x="2310" y="608"/>
                    <a:pt x="2308" y="622"/>
                    <a:pt x="2303" y="636"/>
                  </a:cubicBezTo>
                  <a:cubicBezTo>
                    <a:pt x="2260" y="941"/>
                    <a:pt x="1761" y="1182"/>
                    <a:pt x="1155" y="1182"/>
                  </a:cubicBezTo>
                  <a:cubicBezTo>
                    <a:pt x="549" y="1182"/>
                    <a:pt x="50" y="941"/>
                    <a:pt x="7" y="636"/>
                  </a:cubicBezTo>
                  <a:cubicBezTo>
                    <a:pt x="2" y="622"/>
                    <a:pt x="0" y="608"/>
                    <a:pt x="0" y="593"/>
                  </a:cubicBezTo>
                  <a:cubicBezTo>
                    <a:pt x="0" y="593"/>
                    <a:pt x="0" y="593"/>
                    <a:pt x="0" y="593"/>
                  </a:cubicBezTo>
                  <a:cubicBezTo>
                    <a:pt x="0" y="752"/>
                    <a:pt x="120" y="901"/>
                    <a:pt x="339" y="1013"/>
                  </a:cubicBezTo>
                  <a:cubicBezTo>
                    <a:pt x="557" y="1125"/>
                    <a:pt x="847" y="1186"/>
                    <a:pt x="1155" y="1186"/>
                  </a:cubicBezTo>
                  <a:cubicBezTo>
                    <a:pt x="1463" y="1186"/>
                    <a:pt x="1753" y="1125"/>
                    <a:pt x="1971" y="1013"/>
                  </a:cubicBezTo>
                  <a:cubicBezTo>
                    <a:pt x="2190" y="901"/>
                    <a:pt x="2310" y="752"/>
                    <a:pt x="2310" y="593"/>
                  </a:cubicBezTo>
                  <a:cubicBezTo>
                    <a:pt x="2310" y="593"/>
                    <a:pt x="2310" y="593"/>
                    <a:pt x="2310" y="593"/>
                  </a:cubicBezTo>
                  <a:moveTo>
                    <a:pt x="1155" y="0"/>
                  </a:moveTo>
                  <a:cubicBezTo>
                    <a:pt x="847" y="0"/>
                    <a:pt x="557" y="62"/>
                    <a:pt x="339" y="174"/>
                  </a:cubicBezTo>
                  <a:cubicBezTo>
                    <a:pt x="120" y="286"/>
                    <a:pt x="0" y="435"/>
                    <a:pt x="0" y="593"/>
                  </a:cubicBezTo>
                  <a:cubicBezTo>
                    <a:pt x="0" y="593"/>
                    <a:pt x="0" y="593"/>
                    <a:pt x="0" y="593"/>
                  </a:cubicBezTo>
                  <a:cubicBezTo>
                    <a:pt x="0" y="579"/>
                    <a:pt x="2" y="565"/>
                    <a:pt x="7" y="551"/>
                  </a:cubicBezTo>
                  <a:cubicBezTo>
                    <a:pt x="50" y="246"/>
                    <a:pt x="549" y="5"/>
                    <a:pt x="1155" y="5"/>
                  </a:cubicBezTo>
                  <a:cubicBezTo>
                    <a:pt x="1761" y="5"/>
                    <a:pt x="2260" y="246"/>
                    <a:pt x="2303" y="551"/>
                  </a:cubicBezTo>
                  <a:cubicBezTo>
                    <a:pt x="2308" y="565"/>
                    <a:pt x="2310" y="579"/>
                    <a:pt x="2310" y="593"/>
                  </a:cubicBezTo>
                  <a:cubicBezTo>
                    <a:pt x="2310" y="593"/>
                    <a:pt x="2310" y="593"/>
                    <a:pt x="2310" y="593"/>
                  </a:cubicBezTo>
                  <a:cubicBezTo>
                    <a:pt x="2310" y="435"/>
                    <a:pt x="2190" y="286"/>
                    <a:pt x="1971" y="174"/>
                  </a:cubicBezTo>
                  <a:cubicBezTo>
                    <a:pt x="1753" y="62"/>
                    <a:pt x="1463" y="0"/>
                    <a:pt x="1155" y="0"/>
                  </a:cubicBezTo>
                </a:path>
              </a:pathLst>
            </a:custGeom>
            <a:solidFill>
              <a:srgbClr val="A7BC99"/>
            </a:solidFill>
            <a:ln w="0">
              <a:solidFill>
                <a:srgbClr val="FFFF00">
                  <a:alpha val="16000"/>
                </a:srgb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13589000" y="241300"/>
              <a:ext cx="8674100" cy="2817813"/>
            </a:xfrm>
            <a:custGeom>
              <a:avLst/>
              <a:gdLst>
                <a:gd name="T0" fmla="*/ 2310 w 2310"/>
                <a:gd name="T1" fmla="*/ 374 h 749"/>
                <a:gd name="T2" fmla="*/ 2305 w 2310"/>
                <a:gd name="T3" fmla="*/ 390 h 749"/>
                <a:gd name="T4" fmla="*/ 1155 w 2310"/>
                <a:gd name="T5" fmla="*/ 744 h 749"/>
                <a:gd name="T6" fmla="*/ 5 w 2310"/>
                <a:gd name="T7" fmla="*/ 390 h 749"/>
                <a:gd name="T8" fmla="*/ 0 w 2310"/>
                <a:gd name="T9" fmla="*/ 374 h 749"/>
                <a:gd name="T10" fmla="*/ 0 w 2310"/>
                <a:gd name="T11" fmla="*/ 374 h 749"/>
                <a:gd name="T12" fmla="*/ 0 w 2310"/>
                <a:gd name="T13" fmla="*/ 374 h 749"/>
                <a:gd name="T14" fmla="*/ 7 w 2310"/>
                <a:gd name="T15" fmla="*/ 417 h 749"/>
                <a:gd name="T16" fmla="*/ 339 w 2310"/>
                <a:gd name="T17" fmla="*/ 640 h 749"/>
                <a:gd name="T18" fmla="*/ 1155 w 2310"/>
                <a:gd name="T19" fmla="*/ 749 h 749"/>
                <a:gd name="T20" fmla="*/ 1971 w 2310"/>
                <a:gd name="T21" fmla="*/ 640 h 749"/>
                <a:gd name="T22" fmla="*/ 2303 w 2310"/>
                <a:gd name="T23" fmla="*/ 417 h 749"/>
                <a:gd name="T24" fmla="*/ 2310 w 2310"/>
                <a:gd name="T25" fmla="*/ 374 h 749"/>
                <a:gd name="T26" fmla="*/ 2310 w 2310"/>
                <a:gd name="T27" fmla="*/ 374 h 749"/>
                <a:gd name="T28" fmla="*/ 2310 w 2310"/>
                <a:gd name="T29" fmla="*/ 374 h 749"/>
                <a:gd name="T30" fmla="*/ 1155 w 2310"/>
                <a:gd name="T31" fmla="*/ 0 h 749"/>
                <a:gd name="T32" fmla="*/ 339 w 2310"/>
                <a:gd name="T33" fmla="*/ 109 h 749"/>
                <a:gd name="T34" fmla="*/ 7 w 2310"/>
                <a:gd name="T35" fmla="*/ 332 h 749"/>
                <a:gd name="T36" fmla="*/ 0 w 2310"/>
                <a:gd name="T37" fmla="*/ 374 h 749"/>
                <a:gd name="T38" fmla="*/ 5 w 2310"/>
                <a:gd name="T39" fmla="*/ 359 h 749"/>
                <a:gd name="T40" fmla="*/ 1155 w 2310"/>
                <a:gd name="T41" fmla="*/ 5 h 749"/>
                <a:gd name="T42" fmla="*/ 2305 w 2310"/>
                <a:gd name="T43" fmla="*/ 359 h 749"/>
                <a:gd name="T44" fmla="*/ 2310 w 2310"/>
                <a:gd name="T45" fmla="*/ 374 h 749"/>
                <a:gd name="T46" fmla="*/ 2303 w 2310"/>
                <a:gd name="T47" fmla="*/ 332 h 749"/>
                <a:gd name="T48" fmla="*/ 1971 w 2310"/>
                <a:gd name="T49" fmla="*/ 109 h 749"/>
                <a:gd name="T50" fmla="*/ 1155 w 2310"/>
                <a:gd name="T51" fmla="*/ 0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10" h="749">
                  <a:moveTo>
                    <a:pt x="2310" y="374"/>
                  </a:moveTo>
                  <a:cubicBezTo>
                    <a:pt x="2310" y="380"/>
                    <a:pt x="2308" y="385"/>
                    <a:pt x="2305" y="390"/>
                  </a:cubicBezTo>
                  <a:cubicBezTo>
                    <a:pt x="2279" y="587"/>
                    <a:pt x="1773" y="744"/>
                    <a:pt x="1155" y="744"/>
                  </a:cubicBezTo>
                  <a:cubicBezTo>
                    <a:pt x="537" y="744"/>
                    <a:pt x="31" y="587"/>
                    <a:pt x="5" y="390"/>
                  </a:cubicBezTo>
                  <a:cubicBezTo>
                    <a:pt x="2" y="385"/>
                    <a:pt x="0" y="380"/>
                    <a:pt x="0" y="374"/>
                  </a:cubicBezTo>
                  <a:cubicBezTo>
                    <a:pt x="0" y="374"/>
                    <a:pt x="0" y="374"/>
                    <a:pt x="0" y="374"/>
                  </a:cubicBezTo>
                  <a:cubicBezTo>
                    <a:pt x="0" y="374"/>
                    <a:pt x="0" y="374"/>
                    <a:pt x="0" y="374"/>
                  </a:cubicBezTo>
                  <a:cubicBezTo>
                    <a:pt x="0" y="389"/>
                    <a:pt x="2" y="403"/>
                    <a:pt x="7" y="417"/>
                  </a:cubicBezTo>
                  <a:cubicBezTo>
                    <a:pt x="36" y="501"/>
                    <a:pt x="152" y="579"/>
                    <a:pt x="339" y="640"/>
                  </a:cubicBezTo>
                  <a:cubicBezTo>
                    <a:pt x="557" y="710"/>
                    <a:pt x="847" y="749"/>
                    <a:pt x="1155" y="749"/>
                  </a:cubicBezTo>
                  <a:cubicBezTo>
                    <a:pt x="1463" y="749"/>
                    <a:pt x="1753" y="710"/>
                    <a:pt x="1971" y="640"/>
                  </a:cubicBezTo>
                  <a:cubicBezTo>
                    <a:pt x="2158" y="579"/>
                    <a:pt x="2274" y="501"/>
                    <a:pt x="2303" y="417"/>
                  </a:cubicBezTo>
                  <a:cubicBezTo>
                    <a:pt x="2308" y="403"/>
                    <a:pt x="2310" y="389"/>
                    <a:pt x="2310" y="374"/>
                  </a:cubicBezTo>
                  <a:cubicBezTo>
                    <a:pt x="2310" y="374"/>
                    <a:pt x="2310" y="374"/>
                    <a:pt x="2310" y="374"/>
                  </a:cubicBezTo>
                  <a:cubicBezTo>
                    <a:pt x="2310" y="374"/>
                    <a:pt x="2310" y="374"/>
                    <a:pt x="2310" y="374"/>
                  </a:cubicBezTo>
                  <a:moveTo>
                    <a:pt x="1155" y="0"/>
                  </a:moveTo>
                  <a:cubicBezTo>
                    <a:pt x="847" y="0"/>
                    <a:pt x="557" y="39"/>
                    <a:pt x="339" y="109"/>
                  </a:cubicBezTo>
                  <a:cubicBezTo>
                    <a:pt x="152" y="170"/>
                    <a:pt x="36" y="248"/>
                    <a:pt x="7" y="332"/>
                  </a:cubicBezTo>
                  <a:cubicBezTo>
                    <a:pt x="2" y="346"/>
                    <a:pt x="0" y="360"/>
                    <a:pt x="0" y="374"/>
                  </a:cubicBezTo>
                  <a:cubicBezTo>
                    <a:pt x="0" y="369"/>
                    <a:pt x="2" y="364"/>
                    <a:pt x="5" y="359"/>
                  </a:cubicBezTo>
                  <a:cubicBezTo>
                    <a:pt x="31" y="162"/>
                    <a:pt x="537" y="5"/>
                    <a:pt x="1155" y="5"/>
                  </a:cubicBezTo>
                  <a:cubicBezTo>
                    <a:pt x="1773" y="5"/>
                    <a:pt x="2279" y="162"/>
                    <a:pt x="2305" y="359"/>
                  </a:cubicBezTo>
                  <a:cubicBezTo>
                    <a:pt x="2308" y="364"/>
                    <a:pt x="2310" y="369"/>
                    <a:pt x="2310" y="374"/>
                  </a:cubicBezTo>
                  <a:cubicBezTo>
                    <a:pt x="2310" y="360"/>
                    <a:pt x="2308" y="346"/>
                    <a:pt x="2303" y="332"/>
                  </a:cubicBezTo>
                  <a:cubicBezTo>
                    <a:pt x="2274" y="248"/>
                    <a:pt x="2158" y="170"/>
                    <a:pt x="1971" y="109"/>
                  </a:cubicBezTo>
                  <a:cubicBezTo>
                    <a:pt x="1753" y="39"/>
                    <a:pt x="1463" y="0"/>
                    <a:pt x="1155" y="0"/>
                  </a:cubicBezTo>
                </a:path>
              </a:pathLst>
            </a:custGeom>
            <a:solidFill>
              <a:srgbClr val="A7BC99"/>
            </a:solidFill>
            <a:ln w="0">
              <a:solidFill>
                <a:srgbClr val="FFFF00">
                  <a:alpha val="16000"/>
                </a:srgb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5"/>
            <p:cNvSpPr>
              <a:spLocks noEditPoints="1"/>
            </p:cNvSpPr>
            <p:nvPr/>
          </p:nvSpPr>
          <p:spPr bwMode="auto">
            <a:xfrm>
              <a:off x="13589000" y="1065213"/>
              <a:ext cx="8674100" cy="1169988"/>
            </a:xfrm>
            <a:custGeom>
              <a:avLst/>
              <a:gdLst>
                <a:gd name="T0" fmla="*/ 4 w 2310"/>
                <a:gd name="T1" fmla="*/ 155 h 311"/>
                <a:gd name="T2" fmla="*/ 4 w 2310"/>
                <a:gd name="T3" fmla="*/ 155 h 311"/>
                <a:gd name="T4" fmla="*/ 4 w 2310"/>
                <a:gd name="T5" fmla="*/ 155 h 311"/>
                <a:gd name="T6" fmla="*/ 4 w 2310"/>
                <a:gd name="T7" fmla="*/ 155 h 311"/>
                <a:gd name="T8" fmla="*/ 2306 w 2310"/>
                <a:gd name="T9" fmla="*/ 155 h 311"/>
                <a:gd name="T10" fmla="*/ 2306 w 2310"/>
                <a:gd name="T11" fmla="*/ 155 h 311"/>
                <a:gd name="T12" fmla="*/ 2306 w 2310"/>
                <a:gd name="T13" fmla="*/ 155 h 311"/>
                <a:gd name="T14" fmla="*/ 2306 w 2310"/>
                <a:gd name="T15" fmla="*/ 155 h 311"/>
                <a:gd name="T16" fmla="*/ 1155 w 2310"/>
                <a:gd name="T17" fmla="*/ 306 h 311"/>
                <a:gd name="T18" fmla="*/ 340 w 2310"/>
                <a:gd name="T19" fmla="*/ 262 h 311"/>
                <a:gd name="T20" fmla="*/ 4 w 2310"/>
                <a:gd name="T21" fmla="*/ 155 h 311"/>
                <a:gd name="T22" fmla="*/ 340 w 2310"/>
                <a:gd name="T23" fmla="*/ 49 h 311"/>
                <a:gd name="T24" fmla="*/ 1155 w 2310"/>
                <a:gd name="T25" fmla="*/ 4 h 311"/>
                <a:gd name="T26" fmla="*/ 1970 w 2310"/>
                <a:gd name="T27" fmla="*/ 49 h 311"/>
                <a:gd name="T28" fmla="*/ 2306 w 2310"/>
                <a:gd name="T29" fmla="*/ 155 h 311"/>
                <a:gd name="T30" fmla="*/ 1970 w 2310"/>
                <a:gd name="T31" fmla="*/ 262 h 311"/>
                <a:gd name="T32" fmla="*/ 1155 w 2310"/>
                <a:gd name="T33" fmla="*/ 306 h 311"/>
                <a:gd name="T34" fmla="*/ 1155 w 2310"/>
                <a:gd name="T35" fmla="*/ 0 h 311"/>
                <a:gd name="T36" fmla="*/ 339 w 2310"/>
                <a:gd name="T37" fmla="*/ 45 h 311"/>
                <a:gd name="T38" fmla="*/ 5 w 2310"/>
                <a:gd name="T39" fmla="*/ 140 h 311"/>
                <a:gd name="T40" fmla="*/ 0 w 2310"/>
                <a:gd name="T41" fmla="*/ 155 h 311"/>
                <a:gd name="T42" fmla="*/ 0 w 2310"/>
                <a:gd name="T43" fmla="*/ 155 h 311"/>
                <a:gd name="T44" fmla="*/ 5 w 2310"/>
                <a:gd name="T45" fmla="*/ 171 h 311"/>
                <a:gd name="T46" fmla="*/ 339 w 2310"/>
                <a:gd name="T47" fmla="*/ 266 h 311"/>
                <a:gd name="T48" fmla="*/ 1155 w 2310"/>
                <a:gd name="T49" fmla="*/ 311 h 311"/>
                <a:gd name="T50" fmla="*/ 1971 w 2310"/>
                <a:gd name="T51" fmla="*/ 266 h 311"/>
                <a:gd name="T52" fmla="*/ 2305 w 2310"/>
                <a:gd name="T53" fmla="*/ 171 h 311"/>
                <a:gd name="T54" fmla="*/ 2310 w 2310"/>
                <a:gd name="T55" fmla="*/ 155 h 311"/>
                <a:gd name="T56" fmla="*/ 2310 w 2310"/>
                <a:gd name="T57" fmla="*/ 155 h 311"/>
                <a:gd name="T58" fmla="*/ 2305 w 2310"/>
                <a:gd name="T59" fmla="*/ 140 h 311"/>
                <a:gd name="T60" fmla="*/ 1971 w 2310"/>
                <a:gd name="T61" fmla="*/ 45 h 311"/>
                <a:gd name="T62" fmla="*/ 1155 w 2310"/>
                <a:gd name="T63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310" h="311">
                  <a:moveTo>
                    <a:pt x="4" y="155"/>
                  </a:moveTo>
                  <a:cubicBezTo>
                    <a:pt x="4" y="155"/>
                    <a:pt x="4" y="155"/>
                    <a:pt x="4" y="155"/>
                  </a:cubicBezTo>
                  <a:cubicBezTo>
                    <a:pt x="4" y="155"/>
                    <a:pt x="4" y="155"/>
                    <a:pt x="4" y="155"/>
                  </a:cubicBezTo>
                  <a:cubicBezTo>
                    <a:pt x="4" y="155"/>
                    <a:pt x="4" y="155"/>
                    <a:pt x="4" y="155"/>
                  </a:cubicBezTo>
                  <a:moveTo>
                    <a:pt x="2306" y="155"/>
                  </a:moveTo>
                  <a:cubicBezTo>
                    <a:pt x="2306" y="155"/>
                    <a:pt x="2306" y="155"/>
                    <a:pt x="2306" y="155"/>
                  </a:cubicBezTo>
                  <a:cubicBezTo>
                    <a:pt x="2306" y="155"/>
                    <a:pt x="2306" y="155"/>
                    <a:pt x="2306" y="155"/>
                  </a:cubicBezTo>
                  <a:cubicBezTo>
                    <a:pt x="2306" y="155"/>
                    <a:pt x="2306" y="155"/>
                    <a:pt x="2306" y="155"/>
                  </a:cubicBezTo>
                  <a:moveTo>
                    <a:pt x="1155" y="306"/>
                  </a:moveTo>
                  <a:cubicBezTo>
                    <a:pt x="847" y="306"/>
                    <a:pt x="558" y="290"/>
                    <a:pt x="340" y="262"/>
                  </a:cubicBezTo>
                  <a:cubicBezTo>
                    <a:pt x="127" y="233"/>
                    <a:pt x="4" y="195"/>
                    <a:pt x="4" y="155"/>
                  </a:cubicBezTo>
                  <a:cubicBezTo>
                    <a:pt x="4" y="116"/>
                    <a:pt x="127" y="78"/>
                    <a:pt x="340" y="49"/>
                  </a:cubicBezTo>
                  <a:cubicBezTo>
                    <a:pt x="558" y="20"/>
                    <a:pt x="847" y="4"/>
                    <a:pt x="1155" y="4"/>
                  </a:cubicBezTo>
                  <a:cubicBezTo>
                    <a:pt x="1463" y="4"/>
                    <a:pt x="1752" y="20"/>
                    <a:pt x="1970" y="49"/>
                  </a:cubicBezTo>
                  <a:cubicBezTo>
                    <a:pt x="2183" y="78"/>
                    <a:pt x="2306" y="116"/>
                    <a:pt x="2306" y="155"/>
                  </a:cubicBezTo>
                  <a:cubicBezTo>
                    <a:pt x="2306" y="195"/>
                    <a:pt x="2183" y="233"/>
                    <a:pt x="1970" y="262"/>
                  </a:cubicBezTo>
                  <a:cubicBezTo>
                    <a:pt x="1752" y="290"/>
                    <a:pt x="1463" y="306"/>
                    <a:pt x="1155" y="306"/>
                  </a:cubicBezTo>
                  <a:moveTo>
                    <a:pt x="1155" y="0"/>
                  </a:moveTo>
                  <a:cubicBezTo>
                    <a:pt x="847" y="0"/>
                    <a:pt x="557" y="16"/>
                    <a:pt x="339" y="45"/>
                  </a:cubicBezTo>
                  <a:cubicBezTo>
                    <a:pt x="225" y="60"/>
                    <a:pt x="39" y="92"/>
                    <a:pt x="5" y="140"/>
                  </a:cubicBezTo>
                  <a:cubicBezTo>
                    <a:pt x="2" y="145"/>
                    <a:pt x="0" y="150"/>
                    <a:pt x="0" y="155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61"/>
                    <a:pt x="2" y="166"/>
                    <a:pt x="5" y="171"/>
                  </a:cubicBezTo>
                  <a:cubicBezTo>
                    <a:pt x="39" y="219"/>
                    <a:pt x="225" y="251"/>
                    <a:pt x="339" y="266"/>
                  </a:cubicBezTo>
                  <a:cubicBezTo>
                    <a:pt x="557" y="295"/>
                    <a:pt x="847" y="311"/>
                    <a:pt x="1155" y="311"/>
                  </a:cubicBezTo>
                  <a:cubicBezTo>
                    <a:pt x="1463" y="311"/>
                    <a:pt x="1753" y="295"/>
                    <a:pt x="1971" y="266"/>
                  </a:cubicBezTo>
                  <a:cubicBezTo>
                    <a:pt x="2086" y="251"/>
                    <a:pt x="2271" y="219"/>
                    <a:pt x="2305" y="171"/>
                  </a:cubicBezTo>
                  <a:cubicBezTo>
                    <a:pt x="2308" y="166"/>
                    <a:pt x="2310" y="161"/>
                    <a:pt x="2310" y="155"/>
                  </a:cubicBezTo>
                  <a:cubicBezTo>
                    <a:pt x="2310" y="155"/>
                    <a:pt x="2310" y="155"/>
                    <a:pt x="2310" y="155"/>
                  </a:cubicBezTo>
                  <a:cubicBezTo>
                    <a:pt x="2310" y="150"/>
                    <a:pt x="2308" y="145"/>
                    <a:pt x="2305" y="140"/>
                  </a:cubicBezTo>
                  <a:cubicBezTo>
                    <a:pt x="2271" y="92"/>
                    <a:pt x="2086" y="60"/>
                    <a:pt x="1971" y="45"/>
                  </a:cubicBezTo>
                  <a:cubicBezTo>
                    <a:pt x="1753" y="16"/>
                    <a:pt x="1463" y="0"/>
                    <a:pt x="1155" y="0"/>
                  </a:cubicBezTo>
                </a:path>
              </a:pathLst>
            </a:custGeom>
            <a:solidFill>
              <a:srgbClr val="A7BC99"/>
            </a:solidFill>
            <a:ln w="0">
              <a:solidFill>
                <a:srgbClr val="FFFF00">
                  <a:alpha val="16000"/>
                </a:srgb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34" name="图片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3079" y="2149564"/>
            <a:ext cx="4943426" cy="1846340"/>
          </a:xfrm>
          <a:prstGeom prst="rect">
            <a:avLst/>
          </a:prstGeom>
        </p:spPr>
      </p:pic>
      <p:grpSp>
        <p:nvGrpSpPr>
          <p:cNvPr id="36" name="Group 28"/>
          <p:cNvGrpSpPr>
            <a:grpSpLocks noChangeAspect="1"/>
          </p:cNvGrpSpPr>
          <p:nvPr/>
        </p:nvGrpSpPr>
        <p:grpSpPr bwMode="auto">
          <a:xfrm rot="10800000">
            <a:off x="11436640" y="3087289"/>
            <a:ext cx="582269" cy="582269"/>
            <a:chOff x="5848" y="1508"/>
            <a:chExt cx="1271" cy="1271"/>
          </a:xfrm>
        </p:grpSpPr>
        <p:sp>
          <p:nvSpPr>
            <p:cNvPr id="37" name="AutoShape 27"/>
            <p:cNvSpPr>
              <a:spLocks noChangeAspect="1" noChangeArrowheads="1" noTextEdit="1"/>
            </p:cNvSpPr>
            <p:nvPr/>
          </p:nvSpPr>
          <p:spPr bwMode="auto">
            <a:xfrm>
              <a:off x="5848" y="1508"/>
              <a:ext cx="1271" cy="1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Oval 29"/>
            <p:cNvSpPr>
              <a:spLocks noChangeArrowheads="1"/>
            </p:cNvSpPr>
            <p:nvPr/>
          </p:nvSpPr>
          <p:spPr bwMode="auto">
            <a:xfrm>
              <a:off x="5860" y="1496"/>
              <a:ext cx="1259" cy="1271"/>
            </a:xfrm>
            <a:prstGeom prst="ellipse">
              <a:avLst/>
            </a:prstGeom>
            <a:solidFill>
              <a:schemeClr val="tx1">
                <a:alpha val="39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0"/>
            <p:cNvSpPr>
              <a:spLocks/>
            </p:cNvSpPr>
            <p:nvPr/>
          </p:nvSpPr>
          <p:spPr bwMode="auto">
            <a:xfrm>
              <a:off x="6330" y="1885"/>
              <a:ext cx="247" cy="494"/>
            </a:xfrm>
            <a:custGeom>
              <a:avLst/>
              <a:gdLst>
                <a:gd name="T0" fmla="*/ 247 w 247"/>
                <a:gd name="T1" fmla="*/ 494 h 494"/>
                <a:gd name="T2" fmla="*/ 71 w 247"/>
                <a:gd name="T3" fmla="*/ 247 h 494"/>
                <a:gd name="T4" fmla="*/ 247 w 247"/>
                <a:gd name="T5" fmla="*/ 0 h 494"/>
                <a:gd name="T6" fmla="*/ 247 w 247"/>
                <a:gd name="T7" fmla="*/ 0 h 494"/>
                <a:gd name="T8" fmla="*/ 177 w 247"/>
                <a:gd name="T9" fmla="*/ 0 h 494"/>
                <a:gd name="T10" fmla="*/ 0 w 247"/>
                <a:gd name="T11" fmla="*/ 247 h 494"/>
                <a:gd name="T12" fmla="*/ 177 w 247"/>
                <a:gd name="T13" fmla="*/ 494 h 494"/>
                <a:gd name="T14" fmla="*/ 247 w 247"/>
                <a:gd name="T15" fmla="*/ 494 h 494"/>
                <a:gd name="T16" fmla="*/ 247 w 247"/>
                <a:gd name="T17" fmla="*/ 494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7" h="494">
                  <a:moveTo>
                    <a:pt x="247" y="494"/>
                  </a:moveTo>
                  <a:lnTo>
                    <a:pt x="71" y="247"/>
                  </a:lnTo>
                  <a:lnTo>
                    <a:pt x="247" y="0"/>
                  </a:lnTo>
                  <a:lnTo>
                    <a:pt x="247" y="0"/>
                  </a:lnTo>
                  <a:lnTo>
                    <a:pt x="177" y="0"/>
                  </a:lnTo>
                  <a:lnTo>
                    <a:pt x="0" y="247"/>
                  </a:lnTo>
                  <a:lnTo>
                    <a:pt x="177" y="494"/>
                  </a:lnTo>
                  <a:lnTo>
                    <a:pt x="247" y="494"/>
                  </a:lnTo>
                  <a:lnTo>
                    <a:pt x="247" y="4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48" name="图片 4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94502" y="391029"/>
            <a:ext cx="402997" cy="382330"/>
          </a:xfrm>
          <a:prstGeom prst="rect">
            <a:avLst/>
          </a:prstGeom>
        </p:spPr>
      </p:pic>
      <p:grpSp>
        <p:nvGrpSpPr>
          <p:cNvPr id="35" name="Group 28"/>
          <p:cNvGrpSpPr>
            <a:grpSpLocks noChangeAspect="1"/>
          </p:cNvGrpSpPr>
          <p:nvPr/>
        </p:nvGrpSpPr>
        <p:grpSpPr bwMode="auto">
          <a:xfrm rot="10800000" flipH="1">
            <a:off x="177429" y="3101353"/>
            <a:ext cx="582269" cy="582269"/>
            <a:chOff x="5848" y="1508"/>
            <a:chExt cx="1271" cy="1271"/>
          </a:xfrm>
        </p:grpSpPr>
        <p:sp>
          <p:nvSpPr>
            <p:cNvPr id="50" name="AutoShape 27"/>
            <p:cNvSpPr>
              <a:spLocks noChangeAspect="1" noChangeArrowheads="1" noTextEdit="1"/>
            </p:cNvSpPr>
            <p:nvPr/>
          </p:nvSpPr>
          <p:spPr bwMode="auto">
            <a:xfrm>
              <a:off x="5848" y="1508"/>
              <a:ext cx="1271" cy="1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Oval 29"/>
            <p:cNvSpPr>
              <a:spLocks noChangeArrowheads="1"/>
            </p:cNvSpPr>
            <p:nvPr/>
          </p:nvSpPr>
          <p:spPr bwMode="auto">
            <a:xfrm>
              <a:off x="5860" y="1496"/>
              <a:ext cx="1259" cy="1271"/>
            </a:xfrm>
            <a:prstGeom prst="ellipse">
              <a:avLst/>
            </a:prstGeom>
            <a:solidFill>
              <a:schemeClr val="tx1">
                <a:alpha val="39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30"/>
            <p:cNvSpPr>
              <a:spLocks/>
            </p:cNvSpPr>
            <p:nvPr/>
          </p:nvSpPr>
          <p:spPr bwMode="auto">
            <a:xfrm>
              <a:off x="6330" y="1885"/>
              <a:ext cx="247" cy="494"/>
            </a:xfrm>
            <a:custGeom>
              <a:avLst/>
              <a:gdLst>
                <a:gd name="T0" fmla="*/ 247 w 247"/>
                <a:gd name="T1" fmla="*/ 494 h 494"/>
                <a:gd name="T2" fmla="*/ 71 w 247"/>
                <a:gd name="T3" fmla="*/ 247 h 494"/>
                <a:gd name="T4" fmla="*/ 247 w 247"/>
                <a:gd name="T5" fmla="*/ 0 h 494"/>
                <a:gd name="T6" fmla="*/ 247 w 247"/>
                <a:gd name="T7" fmla="*/ 0 h 494"/>
                <a:gd name="T8" fmla="*/ 177 w 247"/>
                <a:gd name="T9" fmla="*/ 0 h 494"/>
                <a:gd name="T10" fmla="*/ 0 w 247"/>
                <a:gd name="T11" fmla="*/ 247 h 494"/>
                <a:gd name="T12" fmla="*/ 177 w 247"/>
                <a:gd name="T13" fmla="*/ 494 h 494"/>
                <a:gd name="T14" fmla="*/ 247 w 247"/>
                <a:gd name="T15" fmla="*/ 494 h 494"/>
                <a:gd name="T16" fmla="*/ 247 w 247"/>
                <a:gd name="T17" fmla="*/ 494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7" h="494">
                  <a:moveTo>
                    <a:pt x="247" y="494"/>
                  </a:moveTo>
                  <a:lnTo>
                    <a:pt x="71" y="247"/>
                  </a:lnTo>
                  <a:lnTo>
                    <a:pt x="247" y="0"/>
                  </a:lnTo>
                  <a:lnTo>
                    <a:pt x="247" y="0"/>
                  </a:lnTo>
                  <a:lnTo>
                    <a:pt x="177" y="0"/>
                  </a:lnTo>
                  <a:lnTo>
                    <a:pt x="0" y="247"/>
                  </a:lnTo>
                  <a:lnTo>
                    <a:pt x="177" y="494"/>
                  </a:lnTo>
                  <a:lnTo>
                    <a:pt x="247" y="494"/>
                  </a:lnTo>
                  <a:lnTo>
                    <a:pt x="247" y="4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" name="AutoShape 3"/>
          <p:cNvSpPr>
            <a:spLocks noChangeAspect="1" noChangeArrowheads="1" noTextEdit="1"/>
          </p:cNvSpPr>
          <p:nvPr/>
        </p:nvSpPr>
        <p:spPr bwMode="auto">
          <a:xfrm>
            <a:off x="1005681" y="6354850"/>
            <a:ext cx="10180638" cy="40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Oval 5"/>
          <p:cNvSpPr>
            <a:spLocks noChangeArrowheads="1"/>
          </p:cNvSpPr>
          <p:nvPr/>
        </p:nvSpPr>
        <p:spPr bwMode="auto">
          <a:xfrm>
            <a:off x="10021157" y="6364822"/>
            <a:ext cx="411323" cy="393166"/>
          </a:xfrm>
          <a:prstGeom prst="ellipse">
            <a:avLst/>
          </a:prstGeom>
          <a:solidFill>
            <a:schemeClr val="tx1">
              <a:alpha val="39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6"/>
          <p:cNvSpPr>
            <a:spLocks noEditPoints="1"/>
          </p:cNvSpPr>
          <p:nvPr/>
        </p:nvSpPr>
        <p:spPr bwMode="auto">
          <a:xfrm>
            <a:off x="10131251" y="6465962"/>
            <a:ext cx="194194" cy="178064"/>
          </a:xfrm>
          <a:custGeom>
            <a:avLst/>
            <a:gdLst>
              <a:gd name="T0" fmla="*/ 16 w 73"/>
              <a:gd name="T1" fmla="*/ 70 h 70"/>
              <a:gd name="T2" fmla="*/ 14 w 73"/>
              <a:gd name="T3" fmla="*/ 69 h 70"/>
              <a:gd name="T4" fmla="*/ 13 w 73"/>
              <a:gd name="T5" fmla="*/ 66 h 70"/>
              <a:gd name="T6" fmla="*/ 16 w 73"/>
              <a:gd name="T7" fmla="*/ 44 h 70"/>
              <a:gd name="T8" fmla="*/ 15 w 73"/>
              <a:gd name="T9" fmla="*/ 43 h 70"/>
              <a:gd name="T10" fmla="*/ 1 w 73"/>
              <a:gd name="T11" fmla="*/ 30 h 70"/>
              <a:gd name="T12" fmla="*/ 0 w 73"/>
              <a:gd name="T13" fmla="*/ 26 h 70"/>
              <a:gd name="T14" fmla="*/ 3 w 73"/>
              <a:gd name="T15" fmla="*/ 24 h 70"/>
              <a:gd name="T16" fmla="*/ 24 w 73"/>
              <a:gd name="T17" fmla="*/ 21 h 70"/>
              <a:gd name="T18" fmla="*/ 33 w 73"/>
              <a:gd name="T19" fmla="*/ 1 h 70"/>
              <a:gd name="T20" fmla="*/ 36 w 73"/>
              <a:gd name="T21" fmla="*/ 0 h 70"/>
              <a:gd name="T22" fmla="*/ 39 w 73"/>
              <a:gd name="T23" fmla="*/ 1 h 70"/>
              <a:gd name="T24" fmla="*/ 49 w 73"/>
              <a:gd name="T25" fmla="*/ 21 h 70"/>
              <a:gd name="T26" fmla="*/ 70 w 73"/>
              <a:gd name="T27" fmla="*/ 24 h 70"/>
              <a:gd name="T28" fmla="*/ 73 w 73"/>
              <a:gd name="T29" fmla="*/ 26 h 70"/>
              <a:gd name="T30" fmla="*/ 72 w 73"/>
              <a:gd name="T31" fmla="*/ 30 h 70"/>
              <a:gd name="T32" fmla="*/ 57 w 73"/>
              <a:gd name="T33" fmla="*/ 44 h 70"/>
              <a:gd name="T34" fmla="*/ 60 w 73"/>
              <a:gd name="T35" fmla="*/ 66 h 70"/>
              <a:gd name="T36" fmla="*/ 59 w 73"/>
              <a:gd name="T37" fmla="*/ 69 h 70"/>
              <a:gd name="T38" fmla="*/ 55 w 73"/>
              <a:gd name="T39" fmla="*/ 69 h 70"/>
              <a:gd name="T40" fmla="*/ 36 w 73"/>
              <a:gd name="T41" fmla="*/ 59 h 70"/>
              <a:gd name="T42" fmla="*/ 17 w 73"/>
              <a:gd name="T43" fmla="*/ 69 h 70"/>
              <a:gd name="T44" fmla="*/ 16 w 73"/>
              <a:gd name="T45" fmla="*/ 70 h 70"/>
              <a:gd name="T46" fmla="*/ 10 w 73"/>
              <a:gd name="T47" fmla="*/ 29 h 70"/>
              <a:gd name="T48" fmla="*/ 22 w 73"/>
              <a:gd name="T49" fmla="*/ 41 h 70"/>
              <a:gd name="T50" fmla="*/ 23 w 73"/>
              <a:gd name="T51" fmla="*/ 44 h 70"/>
              <a:gd name="T52" fmla="*/ 20 w 73"/>
              <a:gd name="T53" fmla="*/ 60 h 70"/>
              <a:gd name="T54" fmla="*/ 35 w 73"/>
              <a:gd name="T55" fmla="*/ 52 h 70"/>
              <a:gd name="T56" fmla="*/ 38 w 73"/>
              <a:gd name="T57" fmla="*/ 52 h 70"/>
              <a:gd name="T58" fmla="*/ 52 w 73"/>
              <a:gd name="T59" fmla="*/ 60 h 70"/>
              <a:gd name="T60" fmla="*/ 50 w 73"/>
              <a:gd name="T61" fmla="*/ 44 h 70"/>
              <a:gd name="T62" fmla="*/ 51 w 73"/>
              <a:gd name="T63" fmla="*/ 41 h 70"/>
              <a:gd name="T64" fmla="*/ 62 w 73"/>
              <a:gd name="T65" fmla="*/ 29 h 70"/>
              <a:gd name="T66" fmla="*/ 46 w 73"/>
              <a:gd name="T67" fmla="*/ 27 h 70"/>
              <a:gd name="T68" fmla="*/ 44 w 73"/>
              <a:gd name="T69" fmla="*/ 25 h 70"/>
              <a:gd name="T70" fmla="*/ 36 w 73"/>
              <a:gd name="T71" fmla="*/ 11 h 70"/>
              <a:gd name="T72" fmla="*/ 29 w 73"/>
              <a:gd name="T73" fmla="*/ 25 h 70"/>
              <a:gd name="T74" fmla="*/ 27 w 73"/>
              <a:gd name="T75" fmla="*/ 27 h 70"/>
              <a:gd name="T76" fmla="*/ 10 w 73"/>
              <a:gd name="T77" fmla="*/ 29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3" h="70">
                <a:moveTo>
                  <a:pt x="16" y="70"/>
                </a:moveTo>
                <a:cubicBezTo>
                  <a:pt x="15" y="70"/>
                  <a:pt x="14" y="69"/>
                  <a:pt x="14" y="69"/>
                </a:cubicBezTo>
                <a:cubicBezTo>
                  <a:pt x="13" y="68"/>
                  <a:pt x="12" y="67"/>
                  <a:pt x="13" y="66"/>
                </a:cubicBezTo>
                <a:cubicBezTo>
                  <a:pt x="16" y="44"/>
                  <a:pt x="16" y="44"/>
                  <a:pt x="16" y="44"/>
                </a:cubicBezTo>
                <a:cubicBezTo>
                  <a:pt x="15" y="43"/>
                  <a:pt x="15" y="43"/>
                  <a:pt x="15" y="43"/>
                </a:cubicBezTo>
                <a:cubicBezTo>
                  <a:pt x="1" y="30"/>
                  <a:pt x="1" y="30"/>
                  <a:pt x="1" y="30"/>
                </a:cubicBezTo>
                <a:cubicBezTo>
                  <a:pt x="0" y="29"/>
                  <a:pt x="0" y="27"/>
                  <a:pt x="0" y="26"/>
                </a:cubicBezTo>
                <a:cubicBezTo>
                  <a:pt x="0" y="25"/>
                  <a:pt x="1" y="24"/>
                  <a:pt x="3" y="24"/>
                </a:cubicBezTo>
                <a:cubicBezTo>
                  <a:pt x="24" y="21"/>
                  <a:pt x="24" y="21"/>
                  <a:pt x="24" y="21"/>
                </a:cubicBezTo>
                <a:cubicBezTo>
                  <a:pt x="33" y="1"/>
                  <a:pt x="33" y="1"/>
                  <a:pt x="33" y="1"/>
                </a:cubicBezTo>
                <a:cubicBezTo>
                  <a:pt x="34" y="0"/>
                  <a:pt x="35" y="0"/>
                  <a:pt x="36" y="0"/>
                </a:cubicBezTo>
                <a:cubicBezTo>
                  <a:pt x="38" y="0"/>
                  <a:pt x="39" y="0"/>
                  <a:pt x="39" y="1"/>
                </a:cubicBezTo>
                <a:cubicBezTo>
                  <a:pt x="49" y="21"/>
                  <a:pt x="49" y="21"/>
                  <a:pt x="49" y="21"/>
                </a:cubicBezTo>
                <a:cubicBezTo>
                  <a:pt x="70" y="24"/>
                  <a:pt x="70" y="24"/>
                  <a:pt x="70" y="24"/>
                </a:cubicBezTo>
                <a:cubicBezTo>
                  <a:pt x="71" y="24"/>
                  <a:pt x="73" y="25"/>
                  <a:pt x="73" y="26"/>
                </a:cubicBezTo>
                <a:cubicBezTo>
                  <a:pt x="73" y="27"/>
                  <a:pt x="73" y="29"/>
                  <a:pt x="72" y="30"/>
                </a:cubicBezTo>
                <a:cubicBezTo>
                  <a:pt x="57" y="44"/>
                  <a:pt x="57" y="44"/>
                  <a:pt x="57" y="44"/>
                </a:cubicBezTo>
                <a:cubicBezTo>
                  <a:pt x="60" y="66"/>
                  <a:pt x="60" y="66"/>
                  <a:pt x="60" y="66"/>
                </a:cubicBezTo>
                <a:cubicBezTo>
                  <a:pt x="61" y="67"/>
                  <a:pt x="60" y="68"/>
                  <a:pt x="59" y="69"/>
                </a:cubicBezTo>
                <a:cubicBezTo>
                  <a:pt x="58" y="70"/>
                  <a:pt x="57" y="70"/>
                  <a:pt x="55" y="69"/>
                </a:cubicBezTo>
                <a:cubicBezTo>
                  <a:pt x="36" y="59"/>
                  <a:pt x="36" y="59"/>
                  <a:pt x="36" y="59"/>
                </a:cubicBezTo>
                <a:cubicBezTo>
                  <a:pt x="17" y="69"/>
                  <a:pt x="17" y="69"/>
                  <a:pt x="17" y="69"/>
                </a:cubicBezTo>
                <a:cubicBezTo>
                  <a:pt x="17" y="69"/>
                  <a:pt x="16" y="70"/>
                  <a:pt x="16" y="70"/>
                </a:cubicBezTo>
                <a:close/>
                <a:moveTo>
                  <a:pt x="10" y="29"/>
                </a:moveTo>
                <a:cubicBezTo>
                  <a:pt x="22" y="41"/>
                  <a:pt x="22" y="41"/>
                  <a:pt x="22" y="41"/>
                </a:cubicBezTo>
                <a:cubicBezTo>
                  <a:pt x="23" y="42"/>
                  <a:pt x="23" y="43"/>
                  <a:pt x="23" y="44"/>
                </a:cubicBezTo>
                <a:cubicBezTo>
                  <a:pt x="20" y="60"/>
                  <a:pt x="20" y="60"/>
                  <a:pt x="20" y="60"/>
                </a:cubicBezTo>
                <a:cubicBezTo>
                  <a:pt x="35" y="52"/>
                  <a:pt x="35" y="52"/>
                  <a:pt x="35" y="52"/>
                </a:cubicBezTo>
                <a:cubicBezTo>
                  <a:pt x="36" y="52"/>
                  <a:pt x="37" y="52"/>
                  <a:pt x="38" y="52"/>
                </a:cubicBezTo>
                <a:cubicBezTo>
                  <a:pt x="52" y="60"/>
                  <a:pt x="52" y="60"/>
                  <a:pt x="52" y="60"/>
                </a:cubicBezTo>
                <a:cubicBezTo>
                  <a:pt x="50" y="44"/>
                  <a:pt x="50" y="44"/>
                  <a:pt x="50" y="44"/>
                </a:cubicBezTo>
                <a:cubicBezTo>
                  <a:pt x="49" y="43"/>
                  <a:pt x="50" y="42"/>
                  <a:pt x="51" y="41"/>
                </a:cubicBezTo>
                <a:cubicBezTo>
                  <a:pt x="62" y="29"/>
                  <a:pt x="62" y="29"/>
                  <a:pt x="62" y="29"/>
                </a:cubicBezTo>
                <a:cubicBezTo>
                  <a:pt x="46" y="27"/>
                  <a:pt x="46" y="27"/>
                  <a:pt x="46" y="27"/>
                </a:cubicBezTo>
                <a:cubicBezTo>
                  <a:pt x="45" y="27"/>
                  <a:pt x="44" y="26"/>
                  <a:pt x="44" y="25"/>
                </a:cubicBezTo>
                <a:cubicBezTo>
                  <a:pt x="36" y="11"/>
                  <a:pt x="36" y="11"/>
                  <a:pt x="36" y="11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26"/>
                  <a:pt x="28" y="27"/>
                  <a:pt x="27" y="27"/>
                </a:cubicBezTo>
                <a:lnTo>
                  <a:pt x="10" y="2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Oval 7"/>
          <p:cNvSpPr>
            <a:spLocks noChangeArrowheads="1"/>
          </p:cNvSpPr>
          <p:nvPr/>
        </p:nvSpPr>
        <p:spPr bwMode="auto">
          <a:xfrm>
            <a:off x="10773466" y="6352001"/>
            <a:ext cx="412853" cy="393166"/>
          </a:xfrm>
          <a:prstGeom prst="ellipse">
            <a:avLst/>
          </a:prstGeom>
          <a:solidFill>
            <a:schemeClr val="tx1">
              <a:alpha val="39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8"/>
          <p:cNvSpPr>
            <a:spLocks noEditPoints="1"/>
          </p:cNvSpPr>
          <p:nvPr/>
        </p:nvSpPr>
        <p:spPr bwMode="auto">
          <a:xfrm>
            <a:off x="10871328" y="6471660"/>
            <a:ext cx="221717" cy="165244"/>
          </a:xfrm>
          <a:custGeom>
            <a:avLst/>
            <a:gdLst>
              <a:gd name="T0" fmla="*/ 83 w 83"/>
              <a:gd name="T1" fmla="*/ 21 h 65"/>
              <a:gd name="T2" fmla="*/ 81 w 83"/>
              <a:gd name="T3" fmla="*/ 19 h 65"/>
              <a:gd name="T4" fmla="*/ 74 w 83"/>
              <a:gd name="T5" fmla="*/ 14 h 65"/>
              <a:gd name="T6" fmla="*/ 62 w 83"/>
              <a:gd name="T7" fmla="*/ 7 h 65"/>
              <a:gd name="T8" fmla="*/ 50 w 83"/>
              <a:gd name="T9" fmla="*/ 17 h 65"/>
              <a:gd name="T10" fmla="*/ 48 w 83"/>
              <a:gd name="T11" fmla="*/ 21 h 65"/>
              <a:gd name="T12" fmla="*/ 47 w 83"/>
              <a:gd name="T13" fmla="*/ 20 h 65"/>
              <a:gd name="T14" fmla="*/ 47 w 83"/>
              <a:gd name="T15" fmla="*/ 19 h 65"/>
              <a:gd name="T16" fmla="*/ 27 w 83"/>
              <a:gd name="T17" fmla="*/ 4 h 65"/>
              <a:gd name="T18" fmla="*/ 13 w 83"/>
              <a:gd name="T19" fmla="*/ 2 h 65"/>
              <a:gd name="T20" fmla="*/ 7 w 83"/>
              <a:gd name="T21" fmla="*/ 0 h 65"/>
              <a:gd name="T22" fmla="*/ 5 w 83"/>
              <a:gd name="T23" fmla="*/ 1 h 65"/>
              <a:gd name="T24" fmla="*/ 2 w 83"/>
              <a:gd name="T25" fmla="*/ 4 h 65"/>
              <a:gd name="T26" fmla="*/ 8 w 83"/>
              <a:gd name="T27" fmla="*/ 32 h 65"/>
              <a:gd name="T28" fmla="*/ 20 w 83"/>
              <a:gd name="T29" fmla="*/ 44 h 65"/>
              <a:gd name="T30" fmla="*/ 10 w 83"/>
              <a:gd name="T31" fmla="*/ 47 h 65"/>
              <a:gd name="T32" fmla="*/ 8 w 83"/>
              <a:gd name="T33" fmla="*/ 49 h 65"/>
              <a:gd name="T34" fmla="*/ 9 w 83"/>
              <a:gd name="T35" fmla="*/ 52 h 65"/>
              <a:gd name="T36" fmla="*/ 43 w 83"/>
              <a:gd name="T37" fmla="*/ 65 h 65"/>
              <a:gd name="T38" fmla="*/ 72 w 83"/>
              <a:gd name="T39" fmla="*/ 52 h 65"/>
              <a:gd name="T40" fmla="*/ 78 w 83"/>
              <a:gd name="T41" fmla="*/ 28 h 65"/>
              <a:gd name="T42" fmla="*/ 78 w 83"/>
              <a:gd name="T43" fmla="*/ 27 h 65"/>
              <a:gd name="T44" fmla="*/ 82 w 83"/>
              <a:gd name="T45" fmla="*/ 24 h 65"/>
              <a:gd name="T46" fmla="*/ 83 w 83"/>
              <a:gd name="T47" fmla="*/ 21 h 65"/>
              <a:gd name="T48" fmla="*/ 71 w 83"/>
              <a:gd name="T49" fmla="*/ 29 h 65"/>
              <a:gd name="T50" fmla="*/ 67 w 83"/>
              <a:gd name="T51" fmla="*/ 48 h 65"/>
              <a:gd name="T52" fmla="*/ 43 w 83"/>
              <a:gd name="T53" fmla="*/ 58 h 65"/>
              <a:gd name="T54" fmla="*/ 18 w 83"/>
              <a:gd name="T55" fmla="*/ 52 h 65"/>
              <a:gd name="T56" fmla="*/ 29 w 83"/>
              <a:gd name="T57" fmla="*/ 49 h 65"/>
              <a:gd name="T58" fmla="*/ 32 w 83"/>
              <a:gd name="T59" fmla="*/ 46 h 65"/>
              <a:gd name="T60" fmla="*/ 30 w 83"/>
              <a:gd name="T61" fmla="*/ 42 h 65"/>
              <a:gd name="T62" fmla="*/ 13 w 83"/>
              <a:gd name="T63" fmla="*/ 28 h 65"/>
              <a:gd name="T64" fmla="*/ 8 w 83"/>
              <a:gd name="T65" fmla="*/ 7 h 65"/>
              <a:gd name="T66" fmla="*/ 11 w 83"/>
              <a:gd name="T67" fmla="*/ 8 h 65"/>
              <a:gd name="T68" fmla="*/ 11 w 83"/>
              <a:gd name="T69" fmla="*/ 8 h 65"/>
              <a:gd name="T70" fmla="*/ 27 w 83"/>
              <a:gd name="T71" fmla="*/ 11 h 65"/>
              <a:gd name="T72" fmla="*/ 41 w 83"/>
              <a:gd name="T73" fmla="*/ 22 h 65"/>
              <a:gd name="T74" fmla="*/ 41 w 83"/>
              <a:gd name="T75" fmla="*/ 22 h 65"/>
              <a:gd name="T76" fmla="*/ 42 w 83"/>
              <a:gd name="T77" fmla="*/ 23 h 65"/>
              <a:gd name="T78" fmla="*/ 48 w 83"/>
              <a:gd name="T79" fmla="*/ 28 h 65"/>
              <a:gd name="T80" fmla="*/ 56 w 83"/>
              <a:gd name="T81" fmla="*/ 19 h 65"/>
              <a:gd name="T82" fmla="*/ 62 w 83"/>
              <a:gd name="T83" fmla="*/ 14 h 65"/>
              <a:gd name="T84" fmla="*/ 69 w 83"/>
              <a:gd name="T85" fmla="*/ 17 h 65"/>
              <a:gd name="T86" fmla="*/ 74 w 83"/>
              <a:gd name="T87" fmla="*/ 22 h 65"/>
              <a:gd name="T88" fmla="*/ 71 w 83"/>
              <a:gd name="T89" fmla="*/ 29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83" h="65">
                <a:moveTo>
                  <a:pt x="83" y="21"/>
                </a:moveTo>
                <a:cubicBezTo>
                  <a:pt x="83" y="20"/>
                  <a:pt x="82" y="19"/>
                  <a:pt x="81" y="19"/>
                </a:cubicBezTo>
                <a:cubicBezTo>
                  <a:pt x="79" y="18"/>
                  <a:pt x="75" y="16"/>
                  <a:pt x="74" y="14"/>
                </a:cubicBezTo>
                <a:cubicBezTo>
                  <a:pt x="72" y="10"/>
                  <a:pt x="67" y="7"/>
                  <a:pt x="62" y="7"/>
                </a:cubicBezTo>
                <a:cubicBezTo>
                  <a:pt x="57" y="7"/>
                  <a:pt x="52" y="11"/>
                  <a:pt x="50" y="17"/>
                </a:cubicBezTo>
                <a:cubicBezTo>
                  <a:pt x="49" y="19"/>
                  <a:pt x="49" y="21"/>
                  <a:pt x="48" y="21"/>
                </a:cubicBezTo>
                <a:cubicBezTo>
                  <a:pt x="48" y="21"/>
                  <a:pt x="48" y="20"/>
                  <a:pt x="47" y="20"/>
                </a:cubicBezTo>
                <a:cubicBezTo>
                  <a:pt x="47" y="19"/>
                  <a:pt x="47" y="19"/>
                  <a:pt x="47" y="19"/>
                </a:cubicBezTo>
                <a:cubicBezTo>
                  <a:pt x="46" y="15"/>
                  <a:pt x="41" y="5"/>
                  <a:pt x="27" y="4"/>
                </a:cubicBezTo>
                <a:cubicBezTo>
                  <a:pt x="21" y="4"/>
                  <a:pt x="17" y="3"/>
                  <a:pt x="13" y="2"/>
                </a:cubicBezTo>
                <a:cubicBezTo>
                  <a:pt x="11" y="1"/>
                  <a:pt x="9" y="0"/>
                  <a:pt x="7" y="0"/>
                </a:cubicBezTo>
                <a:cubicBezTo>
                  <a:pt x="6" y="0"/>
                  <a:pt x="6" y="0"/>
                  <a:pt x="5" y="1"/>
                </a:cubicBezTo>
                <a:cubicBezTo>
                  <a:pt x="4" y="1"/>
                  <a:pt x="3" y="2"/>
                  <a:pt x="2" y="4"/>
                </a:cubicBezTo>
                <a:cubicBezTo>
                  <a:pt x="0" y="10"/>
                  <a:pt x="2" y="23"/>
                  <a:pt x="8" y="32"/>
                </a:cubicBezTo>
                <a:cubicBezTo>
                  <a:pt x="11" y="37"/>
                  <a:pt x="16" y="42"/>
                  <a:pt x="20" y="44"/>
                </a:cubicBezTo>
                <a:cubicBezTo>
                  <a:pt x="10" y="47"/>
                  <a:pt x="10" y="47"/>
                  <a:pt x="10" y="47"/>
                </a:cubicBezTo>
                <a:cubicBezTo>
                  <a:pt x="9" y="47"/>
                  <a:pt x="8" y="48"/>
                  <a:pt x="8" y="49"/>
                </a:cubicBezTo>
                <a:cubicBezTo>
                  <a:pt x="8" y="50"/>
                  <a:pt x="8" y="51"/>
                  <a:pt x="9" y="52"/>
                </a:cubicBezTo>
                <a:cubicBezTo>
                  <a:pt x="15" y="59"/>
                  <a:pt x="29" y="65"/>
                  <a:pt x="43" y="65"/>
                </a:cubicBezTo>
                <a:cubicBezTo>
                  <a:pt x="56" y="65"/>
                  <a:pt x="66" y="60"/>
                  <a:pt x="72" y="52"/>
                </a:cubicBezTo>
                <a:cubicBezTo>
                  <a:pt x="80" y="40"/>
                  <a:pt x="79" y="32"/>
                  <a:pt x="78" y="28"/>
                </a:cubicBezTo>
                <a:cubicBezTo>
                  <a:pt x="78" y="27"/>
                  <a:pt x="78" y="27"/>
                  <a:pt x="78" y="27"/>
                </a:cubicBezTo>
                <a:cubicBezTo>
                  <a:pt x="80" y="26"/>
                  <a:pt x="82" y="24"/>
                  <a:pt x="82" y="24"/>
                </a:cubicBezTo>
                <a:cubicBezTo>
                  <a:pt x="83" y="23"/>
                  <a:pt x="83" y="22"/>
                  <a:pt x="83" y="21"/>
                </a:cubicBezTo>
                <a:close/>
                <a:moveTo>
                  <a:pt x="71" y="29"/>
                </a:moveTo>
                <a:cubicBezTo>
                  <a:pt x="72" y="33"/>
                  <a:pt x="73" y="39"/>
                  <a:pt x="67" y="48"/>
                </a:cubicBezTo>
                <a:cubicBezTo>
                  <a:pt x="61" y="57"/>
                  <a:pt x="50" y="58"/>
                  <a:pt x="43" y="58"/>
                </a:cubicBezTo>
                <a:cubicBezTo>
                  <a:pt x="35" y="58"/>
                  <a:pt x="25" y="56"/>
                  <a:pt x="18" y="52"/>
                </a:cubicBezTo>
                <a:cubicBezTo>
                  <a:pt x="29" y="49"/>
                  <a:pt x="29" y="49"/>
                  <a:pt x="29" y="49"/>
                </a:cubicBezTo>
                <a:cubicBezTo>
                  <a:pt x="31" y="48"/>
                  <a:pt x="32" y="47"/>
                  <a:pt x="32" y="46"/>
                </a:cubicBezTo>
                <a:cubicBezTo>
                  <a:pt x="32" y="44"/>
                  <a:pt x="31" y="43"/>
                  <a:pt x="30" y="42"/>
                </a:cubicBezTo>
                <a:cubicBezTo>
                  <a:pt x="29" y="42"/>
                  <a:pt x="19" y="37"/>
                  <a:pt x="13" y="28"/>
                </a:cubicBezTo>
                <a:cubicBezTo>
                  <a:pt x="8" y="21"/>
                  <a:pt x="7" y="10"/>
                  <a:pt x="8" y="7"/>
                </a:cubicBezTo>
                <a:cubicBezTo>
                  <a:pt x="9" y="7"/>
                  <a:pt x="10" y="7"/>
                  <a:pt x="11" y="8"/>
                </a:cubicBezTo>
                <a:cubicBezTo>
                  <a:pt x="11" y="8"/>
                  <a:pt x="11" y="8"/>
                  <a:pt x="11" y="8"/>
                </a:cubicBezTo>
                <a:cubicBezTo>
                  <a:pt x="15" y="9"/>
                  <a:pt x="20" y="10"/>
                  <a:pt x="27" y="11"/>
                </a:cubicBezTo>
                <a:cubicBezTo>
                  <a:pt x="37" y="11"/>
                  <a:pt x="40" y="18"/>
                  <a:pt x="41" y="22"/>
                </a:cubicBezTo>
                <a:cubicBezTo>
                  <a:pt x="41" y="22"/>
                  <a:pt x="41" y="22"/>
                  <a:pt x="41" y="22"/>
                </a:cubicBezTo>
                <a:cubicBezTo>
                  <a:pt x="42" y="23"/>
                  <a:pt x="42" y="23"/>
                  <a:pt x="42" y="23"/>
                </a:cubicBezTo>
                <a:cubicBezTo>
                  <a:pt x="44" y="27"/>
                  <a:pt x="46" y="28"/>
                  <a:pt x="48" y="28"/>
                </a:cubicBezTo>
                <a:cubicBezTo>
                  <a:pt x="52" y="28"/>
                  <a:pt x="55" y="23"/>
                  <a:pt x="56" y="19"/>
                </a:cubicBezTo>
                <a:cubicBezTo>
                  <a:pt x="57" y="17"/>
                  <a:pt x="59" y="14"/>
                  <a:pt x="62" y="14"/>
                </a:cubicBezTo>
                <a:cubicBezTo>
                  <a:pt x="65" y="14"/>
                  <a:pt x="67" y="15"/>
                  <a:pt x="69" y="17"/>
                </a:cubicBezTo>
                <a:cubicBezTo>
                  <a:pt x="70" y="19"/>
                  <a:pt x="72" y="21"/>
                  <a:pt x="74" y="22"/>
                </a:cubicBezTo>
                <a:cubicBezTo>
                  <a:pt x="70" y="24"/>
                  <a:pt x="71" y="27"/>
                  <a:pt x="71" y="2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Oval 9"/>
          <p:cNvSpPr>
            <a:spLocks noChangeArrowheads="1"/>
          </p:cNvSpPr>
          <p:nvPr/>
        </p:nvSpPr>
        <p:spPr bwMode="auto">
          <a:xfrm>
            <a:off x="1005681" y="6352001"/>
            <a:ext cx="412853" cy="393166"/>
          </a:xfrm>
          <a:prstGeom prst="ellipse">
            <a:avLst/>
          </a:prstGeom>
          <a:solidFill>
            <a:schemeClr val="tx1">
              <a:alpha val="39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10"/>
          <p:cNvSpPr>
            <a:spLocks noEditPoints="1"/>
          </p:cNvSpPr>
          <p:nvPr/>
        </p:nvSpPr>
        <p:spPr bwMode="auto">
          <a:xfrm>
            <a:off x="1155531" y="6463113"/>
            <a:ext cx="126914" cy="173791"/>
          </a:xfrm>
          <a:custGeom>
            <a:avLst/>
            <a:gdLst>
              <a:gd name="T0" fmla="*/ 30 w 48"/>
              <a:gd name="T1" fmla="*/ 68 h 68"/>
              <a:gd name="T2" fmla="*/ 27 w 48"/>
              <a:gd name="T3" fmla="*/ 67 h 68"/>
              <a:gd name="T4" fmla="*/ 18 w 48"/>
              <a:gd name="T5" fmla="*/ 52 h 68"/>
              <a:gd name="T6" fmla="*/ 11 w 48"/>
              <a:gd name="T7" fmla="*/ 56 h 68"/>
              <a:gd name="T8" fmla="*/ 7 w 48"/>
              <a:gd name="T9" fmla="*/ 56 h 68"/>
              <a:gd name="T10" fmla="*/ 5 w 48"/>
              <a:gd name="T11" fmla="*/ 53 h 68"/>
              <a:gd name="T12" fmla="*/ 0 w 48"/>
              <a:gd name="T13" fmla="*/ 4 h 68"/>
              <a:gd name="T14" fmla="*/ 2 w 48"/>
              <a:gd name="T15" fmla="*/ 1 h 68"/>
              <a:gd name="T16" fmla="*/ 6 w 48"/>
              <a:gd name="T17" fmla="*/ 1 h 68"/>
              <a:gd name="T18" fmla="*/ 46 w 48"/>
              <a:gd name="T19" fmla="*/ 30 h 68"/>
              <a:gd name="T20" fmla="*/ 48 w 48"/>
              <a:gd name="T21" fmla="*/ 33 h 68"/>
              <a:gd name="T22" fmla="*/ 46 w 48"/>
              <a:gd name="T23" fmla="*/ 36 h 68"/>
              <a:gd name="T24" fmla="*/ 38 w 48"/>
              <a:gd name="T25" fmla="*/ 40 h 68"/>
              <a:gd name="T26" fmla="*/ 47 w 48"/>
              <a:gd name="T27" fmla="*/ 55 h 68"/>
              <a:gd name="T28" fmla="*/ 47 w 48"/>
              <a:gd name="T29" fmla="*/ 58 h 68"/>
              <a:gd name="T30" fmla="*/ 46 w 48"/>
              <a:gd name="T31" fmla="*/ 60 h 68"/>
              <a:gd name="T32" fmla="*/ 32 w 48"/>
              <a:gd name="T33" fmla="*/ 68 h 68"/>
              <a:gd name="T34" fmla="*/ 30 w 48"/>
              <a:gd name="T35" fmla="*/ 68 h 68"/>
              <a:gd name="T36" fmla="*/ 20 w 48"/>
              <a:gd name="T37" fmla="*/ 43 h 68"/>
              <a:gd name="T38" fmla="*/ 23 w 48"/>
              <a:gd name="T39" fmla="*/ 45 h 68"/>
              <a:gd name="T40" fmla="*/ 31 w 48"/>
              <a:gd name="T41" fmla="*/ 60 h 68"/>
              <a:gd name="T42" fmla="*/ 39 w 48"/>
              <a:gd name="T43" fmla="*/ 56 h 68"/>
              <a:gd name="T44" fmla="*/ 30 w 48"/>
              <a:gd name="T45" fmla="*/ 41 h 68"/>
              <a:gd name="T46" fmla="*/ 30 w 48"/>
              <a:gd name="T47" fmla="*/ 38 h 68"/>
              <a:gd name="T48" fmla="*/ 32 w 48"/>
              <a:gd name="T49" fmla="*/ 36 h 68"/>
              <a:gd name="T50" fmla="*/ 38 w 48"/>
              <a:gd name="T51" fmla="*/ 32 h 68"/>
              <a:gd name="T52" fmla="*/ 8 w 48"/>
              <a:gd name="T53" fmla="*/ 11 h 68"/>
              <a:gd name="T54" fmla="*/ 12 w 48"/>
              <a:gd name="T55" fmla="*/ 47 h 68"/>
              <a:gd name="T56" fmla="*/ 18 w 48"/>
              <a:gd name="T57" fmla="*/ 44 h 68"/>
              <a:gd name="T58" fmla="*/ 20 w 48"/>
              <a:gd name="T59" fmla="*/ 43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8" h="68">
                <a:moveTo>
                  <a:pt x="30" y="68"/>
                </a:moveTo>
                <a:cubicBezTo>
                  <a:pt x="29" y="68"/>
                  <a:pt x="28" y="68"/>
                  <a:pt x="27" y="67"/>
                </a:cubicBezTo>
                <a:cubicBezTo>
                  <a:pt x="18" y="52"/>
                  <a:pt x="18" y="52"/>
                  <a:pt x="18" y="52"/>
                </a:cubicBezTo>
                <a:cubicBezTo>
                  <a:pt x="11" y="56"/>
                  <a:pt x="11" y="56"/>
                  <a:pt x="11" y="56"/>
                </a:cubicBezTo>
                <a:cubicBezTo>
                  <a:pt x="10" y="57"/>
                  <a:pt x="8" y="57"/>
                  <a:pt x="7" y="56"/>
                </a:cubicBezTo>
                <a:cubicBezTo>
                  <a:pt x="6" y="56"/>
                  <a:pt x="5" y="55"/>
                  <a:pt x="5" y="53"/>
                </a:cubicBezTo>
                <a:cubicBezTo>
                  <a:pt x="0" y="4"/>
                  <a:pt x="0" y="4"/>
                  <a:pt x="0" y="4"/>
                </a:cubicBezTo>
                <a:cubicBezTo>
                  <a:pt x="0" y="3"/>
                  <a:pt x="1" y="1"/>
                  <a:pt x="2" y="1"/>
                </a:cubicBezTo>
                <a:cubicBezTo>
                  <a:pt x="3" y="0"/>
                  <a:pt x="5" y="0"/>
                  <a:pt x="6" y="1"/>
                </a:cubicBezTo>
                <a:cubicBezTo>
                  <a:pt x="46" y="30"/>
                  <a:pt x="46" y="30"/>
                  <a:pt x="46" y="30"/>
                </a:cubicBezTo>
                <a:cubicBezTo>
                  <a:pt x="47" y="30"/>
                  <a:pt x="48" y="32"/>
                  <a:pt x="48" y="33"/>
                </a:cubicBezTo>
                <a:cubicBezTo>
                  <a:pt x="48" y="34"/>
                  <a:pt x="47" y="35"/>
                  <a:pt x="46" y="36"/>
                </a:cubicBezTo>
                <a:cubicBezTo>
                  <a:pt x="38" y="40"/>
                  <a:pt x="38" y="40"/>
                  <a:pt x="38" y="40"/>
                </a:cubicBezTo>
                <a:cubicBezTo>
                  <a:pt x="47" y="55"/>
                  <a:pt x="47" y="55"/>
                  <a:pt x="47" y="55"/>
                </a:cubicBezTo>
                <a:cubicBezTo>
                  <a:pt x="47" y="56"/>
                  <a:pt x="48" y="57"/>
                  <a:pt x="47" y="58"/>
                </a:cubicBezTo>
                <a:cubicBezTo>
                  <a:pt x="47" y="59"/>
                  <a:pt x="47" y="59"/>
                  <a:pt x="46" y="60"/>
                </a:cubicBezTo>
                <a:cubicBezTo>
                  <a:pt x="32" y="68"/>
                  <a:pt x="32" y="68"/>
                  <a:pt x="32" y="68"/>
                </a:cubicBezTo>
                <a:cubicBezTo>
                  <a:pt x="31" y="68"/>
                  <a:pt x="31" y="68"/>
                  <a:pt x="30" y="68"/>
                </a:cubicBezTo>
                <a:close/>
                <a:moveTo>
                  <a:pt x="20" y="43"/>
                </a:moveTo>
                <a:cubicBezTo>
                  <a:pt x="21" y="43"/>
                  <a:pt x="22" y="44"/>
                  <a:pt x="23" y="45"/>
                </a:cubicBezTo>
                <a:cubicBezTo>
                  <a:pt x="31" y="60"/>
                  <a:pt x="31" y="60"/>
                  <a:pt x="31" y="60"/>
                </a:cubicBezTo>
                <a:cubicBezTo>
                  <a:pt x="39" y="56"/>
                  <a:pt x="39" y="56"/>
                  <a:pt x="39" y="56"/>
                </a:cubicBezTo>
                <a:cubicBezTo>
                  <a:pt x="30" y="41"/>
                  <a:pt x="30" y="41"/>
                  <a:pt x="30" y="41"/>
                </a:cubicBezTo>
                <a:cubicBezTo>
                  <a:pt x="30" y="40"/>
                  <a:pt x="30" y="39"/>
                  <a:pt x="30" y="38"/>
                </a:cubicBezTo>
                <a:cubicBezTo>
                  <a:pt x="30" y="37"/>
                  <a:pt x="31" y="36"/>
                  <a:pt x="32" y="36"/>
                </a:cubicBezTo>
                <a:cubicBezTo>
                  <a:pt x="38" y="32"/>
                  <a:pt x="38" y="32"/>
                  <a:pt x="38" y="32"/>
                </a:cubicBezTo>
                <a:cubicBezTo>
                  <a:pt x="8" y="11"/>
                  <a:pt x="8" y="11"/>
                  <a:pt x="8" y="11"/>
                </a:cubicBezTo>
                <a:cubicBezTo>
                  <a:pt x="12" y="47"/>
                  <a:pt x="12" y="47"/>
                  <a:pt x="12" y="47"/>
                </a:cubicBezTo>
                <a:cubicBezTo>
                  <a:pt x="18" y="44"/>
                  <a:pt x="18" y="44"/>
                  <a:pt x="18" y="44"/>
                </a:cubicBezTo>
                <a:cubicBezTo>
                  <a:pt x="18" y="43"/>
                  <a:pt x="19" y="43"/>
                  <a:pt x="20" y="4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Oval 11"/>
          <p:cNvSpPr>
            <a:spLocks noChangeArrowheads="1"/>
          </p:cNvSpPr>
          <p:nvPr/>
        </p:nvSpPr>
        <p:spPr bwMode="auto">
          <a:xfrm>
            <a:off x="1757990" y="6364822"/>
            <a:ext cx="409794" cy="393166"/>
          </a:xfrm>
          <a:prstGeom prst="ellipse">
            <a:avLst/>
          </a:prstGeom>
          <a:solidFill>
            <a:schemeClr val="tx1">
              <a:alpha val="39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12"/>
          <p:cNvSpPr>
            <a:spLocks/>
          </p:cNvSpPr>
          <p:nvPr/>
        </p:nvSpPr>
        <p:spPr bwMode="auto">
          <a:xfrm>
            <a:off x="1887962" y="6578499"/>
            <a:ext cx="27524" cy="47009"/>
          </a:xfrm>
          <a:custGeom>
            <a:avLst/>
            <a:gdLst>
              <a:gd name="T0" fmla="*/ 7 w 10"/>
              <a:gd name="T1" fmla="*/ 0 h 19"/>
              <a:gd name="T2" fmla="*/ 3 w 10"/>
              <a:gd name="T3" fmla="*/ 0 h 19"/>
              <a:gd name="T4" fmla="*/ 0 w 10"/>
              <a:gd name="T5" fmla="*/ 3 h 19"/>
              <a:gd name="T6" fmla="*/ 0 w 10"/>
              <a:gd name="T7" fmla="*/ 16 h 19"/>
              <a:gd name="T8" fmla="*/ 3 w 10"/>
              <a:gd name="T9" fmla="*/ 19 h 19"/>
              <a:gd name="T10" fmla="*/ 7 w 10"/>
              <a:gd name="T11" fmla="*/ 19 h 19"/>
              <a:gd name="T12" fmla="*/ 10 w 10"/>
              <a:gd name="T13" fmla="*/ 16 h 19"/>
              <a:gd name="T14" fmla="*/ 10 w 10"/>
              <a:gd name="T15" fmla="*/ 3 h 19"/>
              <a:gd name="T16" fmla="*/ 7 w 10"/>
              <a:gd name="T17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" h="19">
                <a:moveTo>
                  <a:pt x="7" y="0"/>
                </a:moveTo>
                <a:cubicBezTo>
                  <a:pt x="3" y="0"/>
                  <a:pt x="3" y="0"/>
                  <a:pt x="3" y="0"/>
                </a:cubicBezTo>
                <a:cubicBezTo>
                  <a:pt x="1" y="0"/>
                  <a:pt x="0" y="1"/>
                  <a:pt x="0" y="3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8"/>
                  <a:pt x="1" y="19"/>
                  <a:pt x="3" y="19"/>
                </a:cubicBezTo>
                <a:cubicBezTo>
                  <a:pt x="7" y="19"/>
                  <a:pt x="7" y="19"/>
                  <a:pt x="7" y="19"/>
                </a:cubicBezTo>
                <a:cubicBezTo>
                  <a:pt x="9" y="19"/>
                  <a:pt x="10" y="18"/>
                  <a:pt x="10" y="16"/>
                </a:cubicBezTo>
                <a:cubicBezTo>
                  <a:pt x="10" y="3"/>
                  <a:pt x="10" y="3"/>
                  <a:pt x="10" y="3"/>
                </a:cubicBezTo>
                <a:cubicBezTo>
                  <a:pt x="10" y="1"/>
                  <a:pt x="9" y="0"/>
                  <a:pt x="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13"/>
          <p:cNvSpPr>
            <a:spLocks/>
          </p:cNvSpPr>
          <p:nvPr/>
        </p:nvSpPr>
        <p:spPr bwMode="auto">
          <a:xfrm>
            <a:off x="1926189" y="6550009"/>
            <a:ext cx="29053" cy="75499"/>
          </a:xfrm>
          <a:custGeom>
            <a:avLst/>
            <a:gdLst>
              <a:gd name="T0" fmla="*/ 7 w 11"/>
              <a:gd name="T1" fmla="*/ 0 h 30"/>
              <a:gd name="T2" fmla="*/ 3 w 11"/>
              <a:gd name="T3" fmla="*/ 0 h 30"/>
              <a:gd name="T4" fmla="*/ 0 w 11"/>
              <a:gd name="T5" fmla="*/ 3 h 30"/>
              <a:gd name="T6" fmla="*/ 0 w 11"/>
              <a:gd name="T7" fmla="*/ 27 h 30"/>
              <a:gd name="T8" fmla="*/ 3 w 11"/>
              <a:gd name="T9" fmla="*/ 30 h 30"/>
              <a:gd name="T10" fmla="*/ 7 w 11"/>
              <a:gd name="T11" fmla="*/ 30 h 30"/>
              <a:gd name="T12" fmla="*/ 11 w 11"/>
              <a:gd name="T13" fmla="*/ 27 h 30"/>
              <a:gd name="T14" fmla="*/ 11 w 11"/>
              <a:gd name="T15" fmla="*/ 3 h 30"/>
              <a:gd name="T16" fmla="*/ 7 w 11"/>
              <a:gd name="T17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30">
                <a:moveTo>
                  <a:pt x="7" y="0"/>
                </a:moveTo>
                <a:cubicBezTo>
                  <a:pt x="3" y="0"/>
                  <a:pt x="3" y="0"/>
                  <a:pt x="3" y="0"/>
                </a:cubicBezTo>
                <a:cubicBezTo>
                  <a:pt x="2" y="0"/>
                  <a:pt x="0" y="1"/>
                  <a:pt x="0" y="3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9"/>
                  <a:pt x="2" y="30"/>
                  <a:pt x="3" y="30"/>
                </a:cubicBezTo>
                <a:cubicBezTo>
                  <a:pt x="7" y="30"/>
                  <a:pt x="7" y="30"/>
                  <a:pt x="7" y="30"/>
                </a:cubicBezTo>
                <a:cubicBezTo>
                  <a:pt x="9" y="30"/>
                  <a:pt x="11" y="29"/>
                  <a:pt x="11" y="27"/>
                </a:cubicBezTo>
                <a:cubicBezTo>
                  <a:pt x="11" y="3"/>
                  <a:pt x="11" y="3"/>
                  <a:pt x="11" y="3"/>
                </a:cubicBezTo>
                <a:cubicBezTo>
                  <a:pt x="11" y="1"/>
                  <a:pt x="9" y="0"/>
                  <a:pt x="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14"/>
          <p:cNvSpPr>
            <a:spLocks/>
          </p:cNvSpPr>
          <p:nvPr/>
        </p:nvSpPr>
        <p:spPr bwMode="auto">
          <a:xfrm>
            <a:off x="1962887" y="6521518"/>
            <a:ext cx="29053" cy="103990"/>
          </a:xfrm>
          <a:custGeom>
            <a:avLst/>
            <a:gdLst>
              <a:gd name="T0" fmla="*/ 8 w 11"/>
              <a:gd name="T1" fmla="*/ 0 h 41"/>
              <a:gd name="T2" fmla="*/ 4 w 11"/>
              <a:gd name="T3" fmla="*/ 0 h 41"/>
              <a:gd name="T4" fmla="*/ 0 w 11"/>
              <a:gd name="T5" fmla="*/ 3 h 41"/>
              <a:gd name="T6" fmla="*/ 0 w 11"/>
              <a:gd name="T7" fmla="*/ 38 h 41"/>
              <a:gd name="T8" fmla="*/ 4 w 11"/>
              <a:gd name="T9" fmla="*/ 41 h 41"/>
              <a:gd name="T10" fmla="*/ 8 w 11"/>
              <a:gd name="T11" fmla="*/ 41 h 41"/>
              <a:gd name="T12" fmla="*/ 11 w 11"/>
              <a:gd name="T13" fmla="*/ 38 h 41"/>
              <a:gd name="T14" fmla="*/ 11 w 11"/>
              <a:gd name="T15" fmla="*/ 3 h 41"/>
              <a:gd name="T16" fmla="*/ 8 w 11"/>
              <a:gd name="T17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41">
                <a:moveTo>
                  <a:pt x="8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1"/>
                  <a:pt x="0" y="3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40"/>
                  <a:pt x="2" y="41"/>
                  <a:pt x="4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9" y="41"/>
                  <a:pt x="11" y="40"/>
                  <a:pt x="11" y="38"/>
                </a:cubicBezTo>
                <a:cubicBezTo>
                  <a:pt x="11" y="3"/>
                  <a:pt x="11" y="3"/>
                  <a:pt x="11" y="3"/>
                </a:cubicBezTo>
                <a:cubicBezTo>
                  <a:pt x="11" y="1"/>
                  <a:pt x="9" y="0"/>
                  <a:pt x="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15"/>
          <p:cNvSpPr>
            <a:spLocks/>
          </p:cNvSpPr>
          <p:nvPr/>
        </p:nvSpPr>
        <p:spPr bwMode="auto">
          <a:xfrm>
            <a:off x="2002643" y="6494453"/>
            <a:ext cx="27524" cy="131055"/>
          </a:xfrm>
          <a:custGeom>
            <a:avLst/>
            <a:gdLst>
              <a:gd name="T0" fmla="*/ 10 w 10"/>
              <a:gd name="T1" fmla="*/ 3 h 52"/>
              <a:gd name="T2" fmla="*/ 7 w 10"/>
              <a:gd name="T3" fmla="*/ 0 h 52"/>
              <a:gd name="T4" fmla="*/ 3 w 10"/>
              <a:gd name="T5" fmla="*/ 0 h 52"/>
              <a:gd name="T6" fmla="*/ 0 w 10"/>
              <a:gd name="T7" fmla="*/ 3 h 52"/>
              <a:gd name="T8" fmla="*/ 0 w 10"/>
              <a:gd name="T9" fmla="*/ 49 h 52"/>
              <a:gd name="T10" fmla="*/ 3 w 10"/>
              <a:gd name="T11" fmla="*/ 52 h 52"/>
              <a:gd name="T12" fmla="*/ 7 w 10"/>
              <a:gd name="T13" fmla="*/ 52 h 52"/>
              <a:gd name="T14" fmla="*/ 10 w 10"/>
              <a:gd name="T15" fmla="*/ 49 h 52"/>
              <a:gd name="T16" fmla="*/ 10 w 10"/>
              <a:gd name="T17" fmla="*/ 3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" h="52">
                <a:moveTo>
                  <a:pt x="10" y="3"/>
                </a:moveTo>
                <a:cubicBezTo>
                  <a:pt x="10" y="1"/>
                  <a:pt x="9" y="0"/>
                  <a:pt x="7" y="0"/>
                </a:cubicBezTo>
                <a:cubicBezTo>
                  <a:pt x="3" y="0"/>
                  <a:pt x="3" y="0"/>
                  <a:pt x="3" y="0"/>
                </a:cubicBezTo>
                <a:cubicBezTo>
                  <a:pt x="1" y="0"/>
                  <a:pt x="0" y="1"/>
                  <a:pt x="0" y="3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51"/>
                  <a:pt x="1" y="52"/>
                  <a:pt x="3" y="52"/>
                </a:cubicBezTo>
                <a:cubicBezTo>
                  <a:pt x="7" y="52"/>
                  <a:pt x="7" y="52"/>
                  <a:pt x="7" y="52"/>
                </a:cubicBezTo>
                <a:cubicBezTo>
                  <a:pt x="9" y="52"/>
                  <a:pt x="10" y="51"/>
                  <a:pt x="10" y="49"/>
                </a:cubicBezTo>
                <a:lnTo>
                  <a:pt x="10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Oval 16"/>
          <p:cNvSpPr>
            <a:spLocks noChangeArrowheads="1"/>
          </p:cNvSpPr>
          <p:nvPr/>
        </p:nvSpPr>
        <p:spPr bwMode="auto">
          <a:xfrm>
            <a:off x="2508770" y="6352001"/>
            <a:ext cx="411323" cy="393166"/>
          </a:xfrm>
          <a:prstGeom prst="ellipse">
            <a:avLst/>
          </a:prstGeom>
          <a:solidFill>
            <a:schemeClr val="tx1">
              <a:alpha val="39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Freeform 17"/>
          <p:cNvSpPr>
            <a:spLocks/>
          </p:cNvSpPr>
          <p:nvPr/>
        </p:nvSpPr>
        <p:spPr bwMode="auto">
          <a:xfrm>
            <a:off x="2736604" y="6504424"/>
            <a:ext cx="15291" cy="58405"/>
          </a:xfrm>
          <a:custGeom>
            <a:avLst/>
            <a:gdLst>
              <a:gd name="T0" fmla="*/ 0 w 6"/>
              <a:gd name="T1" fmla="*/ 20 h 23"/>
              <a:gd name="T2" fmla="*/ 0 w 6"/>
              <a:gd name="T3" fmla="*/ 3 h 23"/>
              <a:gd name="T4" fmla="*/ 3 w 6"/>
              <a:gd name="T5" fmla="*/ 0 h 23"/>
              <a:gd name="T6" fmla="*/ 4 w 6"/>
              <a:gd name="T7" fmla="*/ 0 h 23"/>
              <a:gd name="T8" fmla="*/ 6 w 6"/>
              <a:gd name="T9" fmla="*/ 3 h 23"/>
              <a:gd name="T10" fmla="*/ 6 w 6"/>
              <a:gd name="T11" fmla="*/ 20 h 23"/>
              <a:gd name="T12" fmla="*/ 4 w 6"/>
              <a:gd name="T13" fmla="*/ 23 h 23"/>
              <a:gd name="T14" fmla="*/ 3 w 6"/>
              <a:gd name="T15" fmla="*/ 23 h 23"/>
              <a:gd name="T16" fmla="*/ 0 w 6"/>
              <a:gd name="T17" fmla="*/ 2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" h="23">
                <a:moveTo>
                  <a:pt x="0" y="20"/>
                </a:moveTo>
                <a:cubicBezTo>
                  <a:pt x="0" y="3"/>
                  <a:pt x="0" y="3"/>
                  <a:pt x="0" y="3"/>
                </a:cubicBezTo>
                <a:cubicBezTo>
                  <a:pt x="0" y="2"/>
                  <a:pt x="1" y="0"/>
                  <a:pt x="3" y="0"/>
                </a:cubicBezTo>
                <a:cubicBezTo>
                  <a:pt x="4" y="0"/>
                  <a:pt x="4" y="0"/>
                  <a:pt x="4" y="0"/>
                </a:cubicBezTo>
                <a:cubicBezTo>
                  <a:pt x="5" y="0"/>
                  <a:pt x="6" y="2"/>
                  <a:pt x="6" y="3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1"/>
                  <a:pt x="5" y="23"/>
                  <a:pt x="4" y="23"/>
                </a:cubicBezTo>
                <a:cubicBezTo>
                  <a:pt x="3" y="23"/>
                  <a:pt x="3" y="23"/>
                  <a:pt x="3" y="23"/>
                </a:cubicBezTo>
                <a:cubicBezTo>
                  <a:pt x="1" y="23"/>
                  <a:pt x="0" y="21"/>
                  <a:pt x="0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Freeform 18"/>
          <p:cNvSpPr>
            <a:spLocks/>
          </p:cNvSpPr>
          <p:nvPr/>
        </p:nvSpPr>
        <p:spPr bwMode="auto">
          <a:xfrm>
            <a:off x="2706022" y="6521518"/>
            <a:ext cx="19878" cy="41311"/>
          </a:xfrm>
          <a:custGeom>
            <a:avLst/>
            <a:gdLst>
              <a:gd name="T0" fmla="*/ 0 w 7"/>
              <a:gd name="T1" fmla="*/ 13 h 16"/>
              <a:gd name="T2" fmla="*/ 0 w 7"/>
              <a:gd name="T3" fmla="*/ 3 h 16"/>
              <a:gd name="T4" fmla="*/ 3 w 7"/>
              <a:gd name="T5" fmla="*/ 0 h 16"/>
              <a:gd name="T6" fmla="*/ 4 w 7"/>
              <a:gd name="T7" fmla="*/ 0 h 16"/>
              <a:gd name="T8" fmla="*/ 7 w 7"/>
              <a:gd name="T9" fmla="*/ 3 h 16"/>
              <a:gd name="T10" fmla="*/ 7 w 7"/>
              <a:gd name="T11" fmla="*/ 13 h 16"/>
              <a:gd name="T12" fmla="*/ 4 w 7"/>
              <a:gd name="T13" fmla="*/ 16 h 16"/>
              <a:gd name="T14" fmla="*/ 3 w 7"/>
              <a:gd name="T15" fmla="*/ 16 h 16"/>
              <a:gd name="T16" fmla="*/ 0 w 7"/>
              <a:gd name="T17" fmla="*/ 13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" h="16">
                <a:moveTo>
                  <a:pt x="0" y="13"/>
                </a:moveTo>
                <a:cubicBezTo>
                  <a:pt x="0" y="3"/>
                  <a:pt x="0" y="3"/>
                  <a:pt x="0" y="3"/>
                </a:cubicBezTo>
                <a:cubicBezTo>
                  <a:pt x="0" y="2"/>
                  <a:pt x="1" y="0"/>
                  <a:pt x="3" y="0"/>
                </a:cubicBezTo>
                <a:cubicBezTo>
                  <a:pt x="4" y="0"/>
                  <a:pt x="4" y="0"/>
                  <a:pt x="4" y="0"/>
                </a:cubicBezTo>
                <a:cubicBezTo>
                  <a:pt x="6" y="0"/>
                  <a:pt x="7" y="2"/>
                  <a:pt x="7" y="3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4"/>
                  <a:pt x="6" y="16"/>
                  <a:pt x="4" y="16"/>
                </a:cubicBezTo>
                <a:cubicBezTo>
                  <a:pt x="3" y="16"/>
                  <a:pt x="3" y="16"/>
                  <a:pt x="3" y="16"/>
                </a:cubicBezTo>
                <a:cubicBezTo>
                  <a:pt x="1" y="16"/>
                  <a:pt x="0" y="14"/>
                  <a:pt x="0" y="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" name="Freeform 19"/>
          <p:cNvSpPr>
            <a:spLocks/>
          </p:cNvSpPr>
          <p:nvPr/>
        </p:nvSpPr>
        <p:spPr bwMode="auto">
          <a:xfrm>
            <a:off x="2680027" y="6534339"/>
            <a:ext cx="15291" cy="28490"/>
          </a:xfrm>
          <a:custGeom>
            <a:avLst/>
            <a:gdLst>
              <a:gd name="T0" fmla="*/ 0 w 6"/>
              <a:gd name="T1" fmla="*/ 8 h 11"/>
              <a:gd name="T2" fmla="*/ 0 w 6"/>
              <a:gd name="T3" fmla="*/ 2 h 11"/>
              <a:gd name="T4" fmla="*/ 2 w 6"/>
              <a:gd name="T5" fmla="*/ 0 h 11"/>
              <a:gd name="T6" fmla="*/ 3 w 6"/>
              <a:gd name="T7" fmla="*/ 0 h 11"/>
              <a:gd name="T8" fmla="*/ 6 w 6"/>
              <a:gd name="T9" fmla="*/ 2 h 11"/>
              <a:gd name="T10" fmla="*/ 6 w 6"/>
              <a:gd name="T11" fmla="*/ 8 h 11"/>
              <a:gd name="T12" fmla="*/ 3 w 6"/>
              <a:gd name="T13" fmla="*/ 11 h 11"/>
              <a:gd name="T14" fmla="*/ 2 w 6"/>
              <a:gd name="T15" fmla="*/ 11 h 11"/>
              <a:gd name="T16" fmla="*/ 0 w 6"/>
              <a:gd name="T17" fmla="*/ 8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" h="11">
                <a:moveTo>
                  <a:pt x="0" y="8"/>
                </a:move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3" y="0"/>
                  <a:pt x="3" y="0"/>
                  <a:pt x="3" y="0"/>
                </a:cubicBezTo>
                <a:cubicBezTo>
                  <a:pt x="5" y="0"/>
                  <a:pt x="6" y="1"/>
                  <a:pt x="6" y="2"/>
                </a:cubicBezTo>
                <a:cubicBezTo>
                  <a:pt x="6" y="8"/>
                  <a:pt x="6" y="8"/>
                  <a:pt x="6" y="8"/>
                </a:cubicBezTo>
                <a:cubicBezTo>
                  <a:pt x="6" y="9"/>
                  <a:pt x="5" y="11"/>
                  <a:pt x="3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1" y="11"/>
                  <a:pt x="0" y="9"/>
                  <a:pt x="0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" name="Freeform 20"/>
          <p:cNvSpPr>
            <a:spLocks/>
          </p:cNvSpPr>
          <p:nvPr/>
        </p:nvSpPr>
        <p:spPr bwMode="auto">
          <a:xfrm>
            <a:off x="2643329" y="6481632"/>
            <a:ext cx="15291" cy="101141"/>
          </a:xfrm>
          <a:custGeom>
            <a:avLst/>
            <a:gdLst>
              <a:gd name="T0" fmla="*/ 0 w 6"/>
              <a:gd name="T1" fmla="*/ 38 h 40"/>
              <a:gd name="T2" fmla="*/ 0 w 6"/>
              <a:gd name="T3" fmla="*/ 3 h 40"/>
              <a:gd name="T4" fmla="*/ 3 w 6"/>
              <a:gd name="T5" fmla="*/ 0 h 40"/>
              <a:gd name="T6" fmla="*/ 4 w 6"/>
              <a:gd name="T7" fmla="*/ 0 h 40"/>
              <a:gd name="T8" fmla="*/ 6 w 6"/>
              <a:gd name="T9" fmla="*/ 3 h 40"/>
              <a:gd name="T10" fmla="*/ 6 w 6"/>
              <a:gd name="T11" fmla="*/ 38 h 40"/>
              <a:gd name="T12" fmla="*/ 4 w 6"/>
              <a:gd name="T13" fmla="*/ 40 h 40"/>
              <a:gd name="T14" fmla="*/ 3 w 6"/>
              <a:gd name="T15" fmla="*/ 40 h 40"/>
              <a:gd name="T16" fmla="*/ 0 w 6"/>
              <a:gd name="T17" fmla="*/ 38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" h="40">
                <a:moveTo>
                  <a:pt x="0" y="38"/>
                </a:move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3" y="0"/>
                </a:cubicBezTo>
                <a:cubicBezTo>
                  <a:pt x="4" y="0"/>
                  <a:pt x="4" y="0"/>
                  <a:pt x="4" y="0"/>
                </a:cubicBezTo>
                <a:cubicBezTo>
                  <a:pt x="5" y="0"/>
                  <a:pt x="6" y="1"/>
                  <a:pt x="6" y="3"/>
                </a:cubicBezTo>
                <a:cubicBezTo>
                  <a:pt x="6" y="38"/>
                  <a:pt x="6" y="38"/>
                  <a:pt x="6" y="38"/>
                </a:cubicBezTo>
                <a:cubicBezTo>
                  <a:pt x="6" y="39"/>
                  <a:pt x="5" y="40"/>
                  <a:pt x="4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1" y="40"/>
                  <a:pt x="0" y="39"/>
                  <a:pt x="0" y="3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" name="Freeform 21"/>
          <p:cNvSpPr>
            <a:spLocks/>
          </p:cNvSpPr>
          <p:nvPr/>
        </p:nvSpPr>
        <p:spPr bwMode="auto">
          <a:xfrm>
            <a:off x="2773302" y="6481632"/>
            <a:ext cx="15291" cy="101141"/>
          </a:xfrm>
          <a:custGeom>
            <a:avLst/>
            <a:gdLst>
              <a:gd name="T0" fmla="*/ 0 w 6"/>
              <a:gd name="T1" fmla="*/ 38 h 40"/>
              <a:gd name="T2" fmla="*/ 0 w 6"/>
              <a:gd name="T3" fmla="*/ 3 h 40"/>
              <a:gd name="T4" fmla="*/ 2 w 6"/>
              <a:gd name="T5" fmla="*/ 0 h 40"/>
              <a:gd name="T6" fmla="*/ 3 w 6"/>
              <a:gd name="T7" fmla="*/ 0 h 40"/>
              <a:gd name="T8" fmla="*/ 6 w 6"/>
              <a:gd name="T9" fmla="*/ 3 h 40"/>
              <a:gd name="T10" fmla="*/ 6 w 6"/>
              <a:gd name="T11" fmla="*/ 38 h 40"/>
              <a:gd name="T12" fmla="*/ 3 w 6"/>
              <a:gd name="T13" fmla="*/ 40 h 40"/>
              <a:gd name="T14" fmla="*/ 2 w 6"/>
              <a:gd name="T15" fmla="*/ 40 h 40"/>
              <a:gd name="T16" fmla="*/ 0 w 6"/>
              <a:gd name="T17" fmla="*/ 38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" h="40">
                <a:moveTo>
                  <a:pt x="0" y="38"/>
                </a:move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2" y="0"/>
                </a:cubicBezTo>
                <a:cubicBezTo>
                  <a:pt x="3" y="0"/>
                  <a:pt x="3" y="0"/>
                  <a:pt x="3" y="0"/>
                </a:cubicBezTo>
                <a:cubicBezTo>
                  <a:pt x="5" y="0"/>
                  <a:pt x="6" y="1"/>
                  <a:pt x="6" y="3"/>
                </a:cubicBezTo>
                <a:cubicBezTo>
                  <a:pt x="6" y="38"/>
                  <a:pt x="6" y="38"/>
                  <a:pt x="6" y="38"/>
                </a:cubicBezTo>
                <a:cubicBezTo>
                  <a:pt x="6" y="39"/>
                  <a:pt x="5" y="40"/>
                  <a:pt x="3" y="40"/>
                </a:cubicBezTo>
                <a:cubicBezTo>
                  <a:pt x="2" y="40"/>
                  <a:pt x="2" y="40"/>
                  <a:pt x="2" y="40"/>
                </a:cubicBezTo>
                <a:cubicBezTo>
                  <a:pt x="1" y="40"/>
                  <a:pt x="0" y="39"/>
                  <a:pt x="0" y="3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" name="Freeform 22"/>
          <p:cNvSpPr>
            <a:spLocks/>
          </p:cNvSpPr>
          <p:nvPr/>
        </p:nvSpPr>
        <p:spPr bwMode="auto">
          <a:xfrm>
            <a:off x="2632626" y="6481632"/>
            <a:ext cx="166670" cy="15670"/>
          </a:xfrm>
          <a:custGeom>
            <a:avLst/>
            <a:gdLst>
              <a:gd name="T0" fmla="*/ 60 w 63"/>
              <a:gd name="T1" fmla="*/ 6 h 6"/>
              <a:gd name="T2" fmla="*/ 3 w 63"/>
              <a:gd name="T3" fmla="*/ 6 h 6"/>
              <a:gd name="T4" fmla="*/ 0 w 63"/>
              <a:gd name="T5" fmla="*/ 3 h 6"/>
              <a:gd name="T6" fmla="*/ 0 w 63"/>
              <a:gd name="T7" fmla="*/ 2 h 6"/>
              <a:gd name="T8" fmla="*/ 3 w 63"/>
              <a:gd name="T9" fmla="*/ 0 h 6"/>
              <a:gd name="T10" fmla="*/ 60 w 63"/>
              <a:gd name="T11" fmla="*/ 0 h 6"/>
              <a:gd name="T12" fmla="*/ 63 w 63"/>
              <a:gd name="T13" fmla="*/ 2 h 6"/>
              <a:gd name="T14" fmla="*/ 63 w 63"/>
              <a:gd name="T15" fmla="*/ 3 h 6"/>
              <a:gd name="T16" fmla="*/ 60 w 63"/>
              <a:gd name="T1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3" h="6">
                <a:moveTo>
                  <a:pt x="60" y="6"/>
                </a:moveTo>
                <a:cubicBezTo>
                  <a:pt x="3" y="6"/>
                  <a:pt x="3" y="6"/>
                  <a:pt x="3" y="6"/>
                </a:cubicBezTo>
                <a:cubicBezTo>
                  <a:pt x="1" y="6"/>
                  <a:pt x="0" y="5"/>
                  <a:pt x="0" y="3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3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1" y="0"/>
                  <a:pt x="63" y="1"/>
                  <a:pt x="63" y="2"/>
                </a:cubicBezTo>
                <a:cubicBezTo>
                  <a:pt x="63" y="3"/>
                  <a:pt x="63" y="3"/>
                  <a:pt x="63" y="3"/>
                </a:cubicBezTo>
                <a:cubicBezTo>
                  <a:pt x="63" y="5"/>
                  <a:pt x="61" y="6"/>
                  <a:pt x="60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" name="Freeform 23"/>
          <p:cNvSpPr>
            <a:spLocks/>
          </p:cNvSpPr>
          <p:nvPr/>
        </p:nvSpPr>
        <p:spPr bwMode="auto">
          <a:xfrm>
            <a:off x="2632626" y="6569952"/>
            <a:ext cx="166670" cy="15670"/>
          </a:xfrm>
          <a:custGeom>
            <a:avLst/>
            <a:gdLst>
              <a:gd name="T0" fmla="*/ 60 w 63"/>
              <a:gd name="T1" fmla="*/ 6 h 6"/>
              <a:gd name="T2" fmla="*/ 3 w 63"/>
              <a:gd name="T3" fmla="*/ 6 h 6"/>
              <a:gd name="T4" fmla="*/ 0 w 63"/>
              <a:gd name="T5" fmla="*/ 3 h 6"/>
              <a:gd name="T6" fmla="*/ 0 w 63"/>
              <a:gd name="T7" fmla="*/ 2 h 6"/>
              <a:gd name="T8" fmla="*/ 3 w 63"/>
              <a:gd name="T9" fmla="*/ 0 h 6"/>
              <a:gd name="T10" fmla="*/ 60 w 63"/>
              <a:gd name="T11" fmla="*/ 0 h 6"/>
              <a:gd name="T12" fmla="*/ 63 w 63"/>
              <a:gd name="T13" fmla="*/ 2 h 6"/>
              <a:gd name="T14" fmla="*/ 63 w 63"/>
              <a:gd name="T15" fmla="*/ 3 h 6"/>
              <a:gd name="T16" fmla="*/ 60 w 63"/>
              <a:gd name="T1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3" h="6">
                <a:moveTo>
                  <a:pt x="60" y="6"/>
                </a:moveTo>
                <a:cubicBezTo>
                  <a:pt x="3" y="6"/>
                  <a:pt x="3" y="6"/>
                  <a:pt x="3" y="6"/>
                </a:cubicBezTo>
                <a:cubicBezTo>
                  <a:pt x="1" y="6"/>
                  <a:pt x="0" y="5"/>
                  <a:pt x="0" y="3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3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1" y="0"/>
                  <a:pt x="63" y="1"/>
                  <a:pt x="63" y="2"/>
                </a:cubicBezTo>
                <a:cubicBezTo>
                  <a:pt x="63" y="3"/>
                  <a:pt x="63" y="3"/>
                  <a:pt x="63" y="3"/>
                </a:cubicBezTo>
                <a:cubicBezTo>
                  <a:pt x="63" y="5"/>
                  <a:pt x="61" y="6"/>
                  <a:pt x="60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" name="Freeform 24"/>
          <p:cNvSpPr>
            <a:spLocks/>
          </p:cNvSpPr>
          <p:nvPr/>
        </p:nvSpPr>
        <p:spPr bwMode="auto">
          <a:xfrm>
            <a:off x="2704493" y="6572801"/>
            <a:ext cx="18349" cy="64103"/>
          </a:xfrm>
          <a:custGeom>
            <a:avLst/>
            <a:gdLst>
              <a:gd name="T0" fmla="*/ 0 w 7"/>
              <a:gd name="T1" fmla="*/ 23 h 25"/>
              <a:gd name="T2" fmla="*/ 0 w 7"/>
              <a:gd name="T3" fmla="*/ 3 h 25"/>
              <a:gd name="T4" fmla="*/ 3 w 7"/>
              <a:gd name="T5" fmla="*/ 0 h 25"/>
              <a:gd name="T6" fmla="*/ 4 w 7"/>
              <a:gd name="T7" fmla="*/ 0 h 25"/>
              <a:gd name="T8" fmla="*/ 7 w 7"/>
              <a:gd name="T9" fmla="*/ 3 h 25"/>
              <a:gd name="T10" fmla="*/ 7 w 7"/>
              <a:gd name="T11" fmla="*/ 23 h 25"/>
              <a:gd name="T12" fmla="*/ 4 w 7"/>
              <a:gd name="T13" fmla="*/ 25 h 25"/>
              <a:gd name="T14" fmla="*/ 3 w 7"/>
              <a:gd name="T15" fmla="*/ 25 h 25"/>
              <a:gd name="T16" fmla="*/ 0 w 7"/>
              <a:gd name="T17" fmla="*/ 23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" h="25">
                <a:moveTo>
                  <a:pt x="0" y="23"/>
                </a:moveTo>
                <a:cubicBezTo>
                  <a:pt x="0" y="3"/>
                  <a:pt x="0" y="3"/>
                  <a:pt x="0" y="3"/>
                </a:cubicBezTo>
                <a:cubicBezTo>
                  <a:pt x="0" y="2"/>
                  <a:pt x="2" y="0"/>
                  <a:pt x="3" y="0"/>
                </a:cubicBezTo>
                <a:cubicBezTo>
                  <a:pt x="4" y="0"/>
                  <a:pt x="4" y="0"/>
                  <a:pt x="4" y="0"/>
                </a:cubicBezTo>
                <a:cubicBezTo>
                  <a:pt x="6" y="0"/>
                  <a:pt x="7" y="2"/>
                  <a:pt x="7" y="3"/>
                </a:cubicBezTo>
                <a:cubicBezTo>
                  <a:pt x="7" y="23"/>
                  <a:pt x="7" y="23"/>
                  <a:pt x="7" y="23"/>
                </a:cubicBezTo>
                <a:cubicBezTo>
                  <a:pt x="7" y="24"/>
                  <a:pt x="6" y="25"/>
                  <a:pt x="4" y="25"/>
                </a:cubicBezTo>
                <a:cubicBezTo>
                  <a:pt x="3" y="25"/>
                  <a:pt x="3" y="25"/>
                  <a:pt x="3" y="25"/>
                </a:cubicBezTo>
                <a:cubicBezTo>
                  <a:pt x="2" y="25"/>
                  <a:pt x="0" y="24"/>
                  <a:pt x="0" y="2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" name="Freeform 25"/>
          <p:cNvSpPr>
            <a:spLocks/>
          </p:cNvSpPr>
          <p:nvPr/>
        </p:nvSpPr>
        <p:spPr bwMode="auto">
          <a:xfrm>
            <a:off x="2661678" y="6575650"/>
            <a:ext cx="44343" cy="61254"/>
          </a:xfrm>
          <a:custGeom>
            <a:avLst/>
            <a:gdLst>
              <a:gd name="T0" fmla="*/ 1 w 17"/>
              <a:gd name="T1" fmla="*/ 19 h 24"/>
              <a:gd name="T2" fmla="*/ 11 w 17"/>
              <a:gd name="T3" fmla="*/ 2 h 24"/>
              <a:gd name="T4" fmla="*/ 14 w 17"/>
              <a:gd name="T5" fmla="*/ 1 h 24"/>
              <a:gd name="T6" fmla="*/ 15 w 17"/>
              <a:gd name="T7" fmla="*/ 1 h 24"/>
              <a:gd name="T8" fmla="*/ 16 w 17"/>
              <a:gd name="T9" fmla="*/ 5 h 24"/>
              <a:gd name="T10" fmla="*/ 7 w 17"/>
              <a:gd name="T11" fmla="*/ 22 h 24"/>
              <a:gd name="T12" fmla="*/ 3 w 17"/>
              <a:gd name="T13" fmla="*/ 23 h 24"/>
              <a:gd name="T14" fmla="*/ 2 w 17"/>
              <a:gd name="T15" fmla="*/ 22 h 24"/>
              <a:gd name="T16" fmla="*/ 1 w 17"/>
              <a:gd name="T17" fmla="*/ 19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24">
                <a:moveTo>
                  <a:pt x="1" y="19"/>
                </a:moveTo>
                <a:cubicBezTo>
                  <a:pt x="11" y="2"/>
                  <a:pt x="11" y="2"/>
                  <a:pt x="11" y="2"/>
                </a:cubicBezTo>
                <a:cubicBezTo>
                  <a:pt x="11" y="0"/>
                  <a:pt x="13" y="0"/>
                  <a:pt x="14" y="1"/>
                </a:cubicBezTo>
                <a:cubicBezTo>
                  <a:pt x="15" y="1"/>
                  <a:pt x="15" y="1"/>
                  <a:pt x="15" y="1"/>
                </a:cubicBezTo>
                <a:cubicBezTo>
                  <a:pt x="17" y="2"/>
                  <a:pt x="17" y="4"/>
                  <a:pt x="16" y="5"/>
                </a:cubicBezTo>
                <a:cubicBezTo>
                  <a:pt x="7" y="22"/>
                  <a:pt x="7" y="22"/>
                  <a:pt x="7" y="22"/>
                </a:cubicBezTo>
                <a:cubicBezTo>
                  <a:pt x="6" y="23"/>
                  <a:pt x="4" y="24"/>
                  <a:pt x="3" y="23"/>
                </a:cubicBezTo>
                <a:cubicBezTo>
                  <a:pt x="2" y="22"/>
                  <a:pt x="2" y="22"/>
                  <a:pt x="2" y="22"/>
                </a:cubicBezTo>
                <a:cubicBezTo>
                  <a:pt x="1" y="22"/>
                  <a:pt x="0" y="20"/>
                  <a:pt x="1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" name="Freeform 26"/>
          <p:cNvSpPr>
            <a:spLocks/>
          </p:cNvSpPr>
          <p:nvPr/>
        </p:nvSpPr>
        <p:spPr bwMode="auto">
          <a:xfrm>
            <a:off x="2719784" y="6575650"/>
            <a:ext cx="45873" cy="61254"/>
          </a:xfrm>
          <a:custGeom>
            <a:avLst/>
            <a:gdLst>
              <a:gd name="T0" fmla="*/ 11 w 17"/>
              <a:gd name="T1" fmla="*/ 22 h 24"/>
              <a:gd name="T2" fmla="*/ 1 w 17"/>
              <a:gd name="T3" fmla="*/ 5 h 24"/>
              <a:gd name="T4" fmla="*/ 2 w 17"/>
              <a:gd name="T5" fmla="*/ 1 h 24"/>
              <a:gd name="T6" fmla="*/ 3 w 17"/>
              <a:gd name="T7" fmla="*/ 1 h 24"/>
              <a:gd name="T8" fmla="*/ 7 w 17"/>
              <a:gd name="T9" fmla="*/ 2 h 24"/>
              <a:gd name="T10" fmla="*/ 17 w 17"/>
              <a:gd name="T11" fmla="*/ 19 h 24"/>
              <a:gd name="T12" fmla="*/ 15 w 17"/>
              <a:gd name="T13" fmla="*/ 22 h 24"/>
              <a:gd name="T14" fmla="*/ 15 w 17"/>
              <a:gd name="T15" fmla="*/ 23 h 24"/>
              <a:gd name="T16" fmla="*/ 11 w 17"/>
              <a:gd name="T17" fmla="*/ 22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24">
                <a:moveTo>
                  <a:pt x="11" y="22"/>
                </a:moveTo>
                <a:cubicBezTo>
                  <a:pt x="1" y="5"/>
                  <a:pt x="1" y="5"/>
                  <a:pt x="1" y="5"/>
                </a:cubicBezTo>
                <a:cubicBezTo>
                  <a:pt x="0" y="4"/>
                  <a:pt x="1" y="2"/>
                  <a:pt x="2" y="1"/>
                </a:cubicBezTo>
                <a:cubicBezTo>
                  <a:pt x="3" y="1"/>
                  <a:pt x="3" y="1"/>
                  <a:pt x="3" y="1"/>
                </a:cubicBezTo>
                <a:cubicBezTo>
                  <a:pt x="4" y="0"/>
                  <a:pt x="6" y="0"/>
                  <a:pt x="7" y="2"/>
                </a:cubicBezTo>
                <a:cubicBezTo>
                  <a:pt x="17" y="19"/>
                  <a:pt x="17" y="19"/>
                  <a:pt x="17" y="19"/>
                </a:cubicBezTo>
                <a:cubicBezTo>
                  <a:pt x="17" y="20"/>
                  <a:pt x="17" y="22"/>
                  <a:pt x="15" y="22"/>
                </a:cubicBezTo>
                <a:cubicBezTo>
                  <a:pt x="15" y="23"/>
                  <a:pt x="15" y="23"/>
                  <a:pt x="15" y="23"/>
                </a:cubicBezTo>
                <a:cubicBezTo>
                  <a:pt x="13" y="24"/>
                  <a:pt x="12" y="23"/>
                  <a:pt x="11" y="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" name="Oval 27"/>
          <p:cNvSpPr>
            <a:spLocks noChangeArrowheads="1"/>
          </p:cNvSpPr>
          <p:nvPr/>
        </p:nvSpPr>
        <p:spPr bwMode="auto">
          <a:xfrm>
            <a:off x="3261079" y="6352001"/>
            <a:ext cx="409794" cy="393166"/>
          </a:xfrm>
          <a:prstGeom prst="ellipse">
            <a:avLst/>
          </a:prstGeom>
          <a:solidFill>
            <a:schemeClr val="tx1">
              <a:alpha val="39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Freeform 28"/>
          <p:cNvSpPr>
            <a:spLocks noEditPoints="1"/>
          </p:cNvSpPr>
          <p:nvPr/>
        </p:nvSpPr>
        <p:spPr bwMode="auto">
          <a:xfrm>
            <a:off x="3369644" y="6481632"/>
            <a:ext cx="192665" cy="156697"/>
          </a:xfrm>
          <a:custGeom>
            <a:avLst/>
            <a:gdLst>
              <a:gd name="T0" fmla="*/ 36 w 72"/>
              <a:gd name="T1" fmla="*/ 62 h 62"/>
              <a:gd name="T2" fmla="*/ 34 w 72"/>
              <a:gd name="T3" fmla="*/ 62 h 62"/>
              <a:gd name="T4" fmla="*/ 4 w 72"/>
              <a:gd name="T5" fmla="*/ 33 h 62"/>
              <a:gd name="T6" fmla="*/ 1 w 72"/>
              <a:gd name="T7" fmla="*/ 15 h 62"/>
              <a:gd name="T8" fmla="*/ 11 w 72"/>
              <a:gd name="T9" fmla="*/ 3 h 62"/>
              <a:gd name="T10" fmla="*/ 12 w 72"/>
              <a:gd name="T11" fmla="*/ 2 h 62"/>
              <a:gd name="T12" fmla="*/ 19 w 72"/>
              <a:gd name="T13" fmla="*/ 1 h 62"/>
              <a:gd name="T14" fmla="*/ 36 w 72"/>
              <a:gd name="T15" fmla="*/ 9 h 62"/>
              <a:gd name="T16" fmla="*/ 45 w 72"/>
              <a:gd name="T17" fmla="*/ 3 h 62"/>
              <a:gd name="T18" fmla="*/ 61 w 72"/>
              <a:gd name="T19" fmla="*/ 3 h 62"/>
              <a:gd name="T20" fmla="*/ 71 w 72"/>
              <a:gd name="T21" fmla="*/ 15 h 62"/>
              <a:gd name="T22" fmla="*/ 68 w 72"/>
              <a:gd name="T23" fmla="*/ 33 h 62"/>
              <a:gd name="T24" fmla="*/ 38 w 72"/>
              <a:gd name="T25" fmla="*/ 62 h 62"/>
              <a:gd name="T26" fmla="*/ 36 w 72"/>
              <a:gd name="T27" fmla="*/ 62 h 62"/>
              <a:gd name="T28" fmla="*/ 19 w 72"/>
              <a:gd name="T29" fmla="*/ 8 h 62"/>
              <a:gd name="T30" fmla="*/ 15 w 72"/>
              <a:gd name="T31" fmla="*/ 9 h 62"/>
              <a:gd name="T32" fmla="*/ 14 w 72"/>
              <a:gd name="T33" fmla="*/ 9 h 62"/>
              <a:gd name="T34" fmla="*/ 8 w 72"/>
              <a:gd name="T35" fmla="*/ 17 h 62"/>
              <a:gd name="T36" fmla="*/ 10 w 72"/>
              <a:gd name="T37" fmla="*/ 30 h 62"/>
              <a:gd name="T38" fmla="*/ 36 w 72"/>
              <a:gd name="T39" fmla="*/ 55 h 62"/>
              <a:gd name="T40" fmla="*/ 62 w 72"/>
              <a:gd name="T41" fmla="*/ 30 h 62"/>
              <a:gd name="T42" fmla="*/ 64 w 72"/>
              <a:gd name="T43" fmla="*/ 17 h 62"/>
              <a:gd name="T44" fmla="*/ 58 w 72"/>
              <a:gd name="T45" fmla="*/ 9 h 62"/>
              <a:gd name="T46" fmla="*/ 47 w 72"/>
              <a:gd name="T47" fmla="*/ 9 h 62"/>
              <a:gd name="T48" fmla="*/ 39 w 72"/>
              <a:gd name="T49" fmla="*/ 16 h 62"/>
              <a:gd name="T50" fmla="*/ 36 w 72"/>
              <a:gd name="T51" fmla="*/ 18 h 62"/>
              <a:gd name="T52" fmla="*/ 33 w 72"/>
              <a:gd name="T53" fmla="*/ 16 h 62"/>
              <a:gd name="T54" fmla="*/ 19 w 72"/>
              <a:gd name="T55" fmla="*/ 8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72" h="62">
                <a:moveTo>
                  <a:pt x="36" y="62"/>
                </a:moveTo>
                <a:cubicBezTo>
                  <a:pt x="35" y="62"/>
                  <a:pt x="35" y="62"/>
                  <a:pt x="34" y="62"/>
                </a:cubicBezTo>
                <a:cubicBezTo>
                  <a:pt x="30" y="59"/>
                  <a:pt x="11" y="45"/>
                  <a:pt x="4" y="33"/>
                </a:cubicBezTo>
                <a:cubicBezTo>
                  <a:pt x="1" y="27"/>
                  <a:pt x="0" y="20"/>
                  <a:pt x="1" y="15"/>
                </a:cubicBezTo>
                <a:cubicBezTo>
                  <a:pt x="3" y="10"/>
                  <a:pt x="6" y="5"/>
                  <a:pt x="11" y="3"/>
                </a:cubicBezTo>
                <a:cubicBezTo>
                  <a:pt x="11" y="3"/>
                  <a:pt x="12" y="2"/>
                  <a:pt x="12" y="2"/>
                </a:cubicBezTo>
                <a:cubicBezTo>
                  <a:pt x="14" y="1"/>
                  <a:pt x="16" y="1"/>
                  <a:pt x="19" y="1"/>
                </a:cubicBezTo>
                <a:cubicBezTo>
                  <a:pt x="25" y="1"/>
                  <a:pt x="31" y="4"/>
                  <a:pt x="36" y="9"/>
                </a:cubicBezTo>
                <a:cubicBezTo>
                  <a:pt x="39" y="6"/>
                  <a:pt x="42" y="4"/>
                  <a:pt x="45" y="3"/>
                </a:cubicBezTo>
                <a:cubicBezTo>
                  <a:pt x="50" y="0"/>
                  <a:pt x="56" y="0"/>
                  <a:pt x="61" y="3"/>
                </a:cubicBezTo>
                <a:cubicBezTo>
                  <a:pt x="66" y="5"/>
                  <a:pt x="69" y="10"/>
                  <a:pt x="71" y="15"/>
                </a:cubicBezTo>
                <a:cubicBezTo>
                  <a:pt x="72" y="21"/>
                  <a:pt x="71" y="27"/>
                  <a:pt x="68" y="33"/>
                </a:cubicBezTo>
                <a:cubicBezTo>
                  <a:pt x="61" y="45"/>
                  <a:pt x="43" y="58"/>
                  <a:pt x="38" y="62"/>
                </a:cubicBezTo>
                <a:cubicBezTo>
                  <a:pt x="37" y="62"/>
                  <a:pt x="37" y="62"/>
                  <a:pt x="36" y="62"/>
                </a:cubicBezTo>
                <a:close/>
                <a:moveTo>
                  <a:pt x="19" y="8"/>
                </a:moveTo>
                <a:cubicBezTo>
                  <a:pt x="17" y="8"/>
                  <a:pt x="16" y="8"/>
                  <a:pt x="15" y="9"/>
                </a:cubicBezTo>
                <a:cubicBezTo>
                  <a:pt x="14" y="9"/>
                  <a:pt x="14" y="9"/>
                  <a:pt x="14" y="9"/>
                </a:cubicBezTo>
                <a:cubicBezTo>
                  <a:pt x="11" y="10"/>
                  <a:pt x="9" y="13"/>
                  <a:pt x="8" y="17"/>
                </a:cubicBezTo>
                <a:cubicBezTo>
                  <a:pt x="7" y="19"/>
                  <a:pt x="7" y="24"/>
                  <a:pt x="10" y="30"/>
                </a:cubicBezTo>
                <a:cubicBezTo>
                  <a:pt x="15" y="39"/>
                  <a:pt x="30" y="51"/>
                  <a:pt x="36" y="55"/>
                </a:cubicBezTo>
                <a:cubicBezTo>
                  <a:pt x="46" y="48"/>
                  <a:pt x="58" y="38"/>
                  <a:pt x="62" y="30"/>
                </a:cubicBezTo>
                <a:cubicBezTo>
                  <a:pt x="65" y="24"/>
                  <a:pt x="65" y="19"/>
                  <a:pt x="64" y="17"/>
                </a:cubicBezTo>
                <a:cubicBezTo>
                  <a:pt x="63" y="13"/>
                  <a:pt x="61" y="10"/>
                  <a:pt x="58" y="9"/>
                </a:cubicBezTo>
                <a:cubicBezTo>
                  <a:pt x="55" y="7"/>
                  <a:pt x="51" y="7"/>
                  <a:pt x="47" y="9"/>
                </a:cubicBezTo>
                <a:cubicBezTo>
                  <a:pt x="44" y="11"/>
                  <a:pt x="41" y="13"/>
                  <a:pt x="39" y="16"/>
                </a:cubicBezTo>
                <a:cubicBezTo>
                  <a:pt x="38" y="17"/>
                  <a:pt x="37" y="18"/>
                  <a:pt x="36" y="18"/>
                </a:cubicBezTo>
                <a:cubicBezTo>
                  <a:pt x="35" y="18"/>
                  <a:pt x="34" y="17"/>
                  <a:pt x="33" y="16"/>
                </a:cubicBezTo>
                <a:cubicBezTo>
                  <a:pt x="29" y="11"/>
                  <a:pt x="24" y="8"/>
                  <a:pt x="19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" name="Oval 29"/>
          <p:cNvSpPr>
            <a:spLocks noChangeArrowheads="1"/>
          </p:cNvSpPr>
          <p:nvPr/>
        </p:nvSpPr>
        <p:spPr bwMode="auto">
          <a:xfrm>
            <a:off x="4013388" y="6364822"/>
            <a:ext cx="409794" cy="393166"/>
          </a:xfrm>
          <a:prstGeom prst="ellipse">
            <a:avLst/>
          </a:prstGeom>
          <a:solidFill>
            <a:schemeClr val="tx1">
              <a:alpha val="39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" name="Freeform 30"/>
          <p:cNvSpPr>
            <a:spLocks noEditPoints="1"/>
          </p:cNvSpPr>
          <p:nvPr/>
        </p:nvSpPr>
        <p:spPr bwMode="auto">
          <a:xfrm>
            <a:off x="4138773" y="6484481"/>
            <a:ext cx="175845" cy="153848"/>
          </a:xfrm>
          <a:custGeom>
            <a:avLst/>
            <a:gdLst>
              <a:gd name="T0" fmla="*/ 54 w 66"/>
              <a:gd name="T1" fmla="*/ 7 h 61"/>
              <a:gd name="T2" fmla="*/ 55 w 66"/>
              <a:gd name="T3" fmla="*/ 8 h 61"/>
              <a:gd name="T4" fmla="*/ 58 w 66"/>
              <a:gd name="T5" fmla="*/ 10 h 61"/>
              <a:gd name="T6" fmla="*/ 58 w 66"/>
              <a:gd name="T7" fmla="*/ 13 h 61"/>
              <a:gd name="T8" fmla="*/ 33 w 66"/>
              <a:gd name="T9" fmla="*/ 49 h 61"/>
              <a:gd name="T10" fmla="*/ 31 w 66"/>
              <a:gd name="T11" fmla="*/ 52 h 61"/>
              <a:gd name="T12" fmla="*/ 30 w 66"/>
              <a:gd name="T13" fmla="*/ 53 h 61"/>
              <a:gd name="T14" fmla="*/ 28 w 66"/>
              <a:gd name="T15" fmla="*/ 54 h 61"/>
              <a:gd name="T16" fmla="*/ 26 w 66"/>
              <a:gd name="T17" fmla="*/ 53 h 61"/>
              <a:gd name="T18" fmla="*/ 23 w 66"/>
              <a:gd name="T19" fmla="*/ 49 h 61"/>
              <a:gd name="T20" fmla="*/ 7 w 66"/>
              <a:gd name="T21" fmla="*/ 30 h 61"/>
              <a:gd name="T22" fmla="*/ 8 w 66"/>
              <a:gd name="T23" fmla="*/ 27 h 61"/>
              <a:gd name="T24" fmla="*/ 10 w 66"/>
              <a:gd name="T25" fmla="*/ 24 h 61"/>
              <a:gd name="T26" fmla="*/ 12 w 66"/>
              <a:gd name="T27" fmla="*/ 24 h 61"/>
              <a:gd name="T28" fmla="*/ 14 w 66"/>
              <a:gd name="T29" fmla="*/ 25 h 61"/>
              <a:gd name="T30" fmla="*/ 28 w 66"/>
              <a:gd name="T31" fmla="*/ 42 h 61"/>
              <a:gd name="T32" fmla="*/ 51 w 66"/>
              <a:gd name="T33" fmla="*/ 8 h 61"/>
              <a:gd name="T34" fmla="*/ 54 w 66"/>
              <a:gd name="T35" fmla="*/ 7 h 61"/>
              <a:gd name="T36" fmla="*/ 54 w 66"/>
              <a:gd name="T37" fmla="*/ 0 h 61"/>
              <a:gd name="T38" fmla="*/ 46 w 66"/>
              <a:gd name="T39" fmla="*/ 4 h 61"/>
              <a:gd name="T40" fmla="*/ 27 w 66"/>
              <a:gd name="T41" fmla="*/ 30 h 61"/>
              <a:gd name="T42" fmla="*/ 19 w 66"/>
              <a:gd name="T43" fmla="*/ 20 h 61"/>
              <a:gd name="T44" fmla="*/ 13 w 66"/>
              <a:gd name="T45" fmla="*/ 17 h 61"/>
              <a:gd name="T46" fmla="*/ 6 w 66"/>
              <a:gd name="T47" fmla="*/ 19 h 61"/>
              <a:gd name="T48" fmla="*/ 3 w 66"/>
              <a:gd name="T49" fmla="*/ 21 h 61"/>
              <a:gd name="T50" fmla="*/ 0 w 66"/>
              <a:gd name="T51" fmla="*/ 28 h 61"/>
              <a:gd name="T52" fmla="*/ 2 w 66"/>
              <a:gd name="T53" fmla="*/ 35 h 61"/>
              <a:gd name="T54" fmla="*/ 18 w 66"/>
              <a:gd name="T55" fmla="*/ 54 h 61"/>
              <a:gd name="T56" fmla="*/ 21 w 66"/>
              <a:gd name="T57" fmla="*/ 57 h 61"/>
              <a:gd name="T58" fmla="*/ 27 w 66"/>
              <a:gd name="T59" fmla="*/ 61 h 61"/>
              <a:gd name="T60" fmla="*/ 34 w 66"/>
              <a:gd name="T61" fmla="*/ 59 h 61"/>
              <a:gd name="T62" fmla="*/ 35 w 66"/>
              <a:gd name="T63" fmla="*/ 58 h 61"/>
              <a:gd name="T64" fmla="*/ 36 w 66"/>
              <a:gd name="T65" fmla="*/ 57 h 61"/>
              <a:gd name="T66" fmla="*/ 36 w 66"/>
              <a:gd name="T67" fmla="*/ 56 h 61"/>
              <a:gd name="T68" fmla="*/ 39 w 66"/>
              <a:gd name="T69" fmla="*/ 53 h 61"/>
              <a:gd name="T70" fmla="*/ 64 w 66"/>
              <a:gd name="T71" fmla="*/ 17 h 61"/>
              <a:gd name="T72" fmla="*/ 66 w 66"/>
              <a:gd name="T73" fmla="*/ 10 h 61"/>
              <a:gd name="T74" fmla="*/ 62 w 66"/>
              <a:gd name="T75" fmla="*/ 4 h 61"/>
              <a:gd name="T76" fmla="*/ 59 w 66"/>
              <a:gd name="T77" fmla="*/ 2 h 61"/>
              <a:gd name="T78" fmla="*/ 54 w 66"/>
              <a:gd name="T79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66" h="61">
                <a:moveTo>
                  <a:pt x="54" y="7"/>
                </a:moveTo>
                <a:cubicBezTo>
                  <a:pt x="54" y="7"/>
                  <a:pt x="55" y="7"/>
                  <a:pt x="55" y="8"/>
                </a:cubicBezTo>
                <a:cubicBezTo>
                  <a:pt x="58" y="10"/>
                  <a:pt x="58" y="10"/>
                  <a:pt x="58" y="10"/>
                </a:cubicBezTo>
                <a:cubicBezTo>
                  <a:pt x="59" y="10"/>
                  <a:pt x="59" y="12"/>
                  <a:pt x="58" y="13"/>
                </a:cubicBezTo>
                <a:cubicBezTo>
                  <a:pt x="33" y="49"/>
                  <a:pt x="33" y="49"/>
                  <a:pt x="33" y="49"/>
                </a:cubicBezTo>
                <a:cubicBezTo>
                  <a:pt x="31" y="52"/>
                  <a:pt x="31" y="52"/>
                  <a:pt x="31" y="52"/>
                </a:cubicBezTo>
                <a:cubicBezTo>
                  <a:pt x="30" y="53"/>
                  <a:pt x="30" y="53"/>
                  <a:pt x="30" y="53"/>
                </a:cubicBezTo>
                <a:cubicBezTo>
                  <a:pt x="29" y="54"/>
                  <a:pt x="29" y="54"/>
                  <a:pt x="28" y="54"/>
                </a:cubicBezTo>
                <a:cubicBezTo>
                  <a:pt x="27" y="54"/>
                  <a:pt x="26" y="54"/>
                  <a:pt x="26" y="53"/>
                </a:cubicBezTo>
                <a:cubicBezTo>
                  <a:pt x="23" y="49"/>
                  <a:pt x="23" y="49"/>
                  <a:pt x="23" y="49"/>
                </a:cubicBezTo>
                <a:cubicBezTo>
                  <a:pt x="7" y="30"/>
                  <a:pt x="7" y="30"/>
                  <a:pt x="7" y="30"/>
                </a:cubicBezTo>
                <a:cubicBezTo>
                  <a:pt x="6" y="29"/>
                  <a:pt x="6" y="28"/>
                  <a:pt x="8" y="27"/>
                </a:cubicBezTo>
                <a:cubicBezTo>
                  <a:pt x="10" y="24"/>
                  <a:pt x="10" y="24"/>
                  <a:pt x="10" y="24"/>
                </a:cubicBezTo>
                <a:cubicBezTo>
                  <a:pt x="11" y="24"/>
                  <a:pt x="11" y="24"/>
                  <a:pt x="12" y="24"/>
                </a:cubicBezTo>
                <a:cubicBezTo>
                  <a:pt x="13" y="24"/>
                  <a:pt x="13" y="24"/>
                  <a:pt x="14" y="25"/>
                </a:cubicBezTo>
                <a:cubicBezTo>
                  <a:pt x="28" y="42"/>
                  <a:pt x="28" y="42"/>
                  <a:pt x="28" y="42"/>
                </a:cubicBezTo>
                <a:cubicBezTo>
                  <a:pt x="51" y="8"/>
                  <a:pt x="51" y="8"/>
                  <a:pt x="51" y="8"/>
                </a:cubicBezTo>
                <a:cubicBezTo>
                  <a:pt x="52" y="7"/>
                  <a:pt x="53" y="7"/>
                  <a:pt x="54" y="7"/>
                </a:cubicBezTo>
                <a:close/>
                <a:moveTo>
                  <a:pt x="54" y="0"/>
                </a:moveTo>
                <a:cubicBezTo>
                  <a:pt x="51" y="0"/>
                  <a:pt x="48" y="2"/>
                  <a:pt x="46" y="4"/>
                </a:cubicBezTo>
                <a:cubicBezTo>
                  <a:pt x="27" y="30"/>
                  <a:pt x="27" y="30"/>
                  <a:pt x="27" y="30"/>
                </a:cubicBezTo>
                <a:cubicBezTo>
                  <a:pt x="19" y="20"/>
                  <a:pt x="19" y="20"/>
                  <a:pt x="19" y="20"/>
                </a:cubicBezTo>
                <a:cubicBezTo>
                  <a:pt x="18" y="18"/>
                  <a:pt x="15" y="17"/>
                  <a:pt x="13" y="17"/>
                </a:cubicBezTo>
                <a:cubicBezTo>
                  <a:pt x="10" y="17"/>
                  <a:pt x="8" y="18"/>
                  <a:pt x="6" y="19"/>
                </a:cubicBezTo>
                <a:cubicBezTo>
                  <a:pt x="3" y="21"/>
                  <a:pt x="3" y="21"/>
                  <a:pt x="3" y="21"/>
                </a:cubicBezTo>
                <a:cubicBezTo>
                  <a:pt x="1" y="23"/>
                  <a:pt x="0" y="25"/>
                  <a:pt x="0" y="28"/>
                </a:cubicBezTo>
                <a:cubicBezTo>
                  <a:pt x="0" y="30"/>
                  <a:pt x="0" y="33"/>
                  <a:pt x="2" y="35"/>
                </a:cubicBezTo>
                <a:cubicBezTo>
                  <a:pt x="18" y="54"/>
                  <a:pt x="18" y="54"/>
                  <a:pt x="18" y="54"/>
                </a:cubicBezTo>
                <a:cubicBezTo>
                  <a:pt x="21" y="57"/>
                  <a:pt x="21" y="57"/>
                  <a:pt x="21" y="57"/>
                </a:cubicBezTo>
                <a:cubicBezTo>
                  <a:pt x="22" y="59"/>
                  <a:pt x="25" y="61"/>
                  <a:pt x="27" y="61"/>
                </a:cubicBezTo>
                <a:cubicBezTo>
                  <a:pt x="30" y="61"/>
                  <a:pt x="32" y="60"/>
                  <a:pt x="34" y="59"/>
                </a:cubicBezTo>
                <a:cubicBezTo>
                  <a:pt x="35" y="58"/>
                  <a:pt x="35" y="58"/>
                  <a:pt x="35" y="58"/>
                </a:cubicBezTo>
                <a:cubicBezTo>
                  <a:pt x="36" y="57"/>
                  <a:pt x="36" y="57"/>
                  <a:pt x="36" y="57"/>
                </a:cubicBezTo>
                <a:cubicBezTo>
                  <a:pt x="36" y="56"/>
                  <a:pt x="36" y="56"/>
                  <a:pt x="36" y="56"/>
                </a:cubicBezTo>
                <a:cubicBezTo>
                  <a:pt x="39" y="53"/>
                  <a:pt x="39" y="53"/>
                  <a:pt x="39" y="53"/>
                </a:cubicBezTo>
                <a:cubicBezTo>
                  <a:pt x="64" y="17"/>
                  <a:pt x="64" y="17"/>
                  <a:pt x="64" y="17"/>
                </a:cubicBezTo>
                <a:cubicBezTo>
                  <a:pt x="65" y="15"/>
                  <a:pt x="66" y="13"/>
                  <a:pt x="66" y="10"/>
                </a:cubicBezTo>
                <a:cubicBezTo>
                  <a:pt x="65" y="8"/>
                  <a:pt x="64" y="5"/>
                  <a:pt x="62" y="4"/>
                </a:cubicBezTo>
                <a:cubicBezTo>
                  <a:pt x="59" y="2"/>
                  <a:pt x="59" y="2"/>
                  <a:pt x="59" y="2"/>
                </a:cubicBezTo>
                <a:cubicBezTo>
                  <a:pt x="58" y="1"/>
                  <a:pt x="56" y="1"/>
                  <a:pt x="5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8" name="组合 97"/>
          <p:cNvGrpSpPr/>
          <p:nvPr/>
        </p:nvGrpSpPr>
        <p:grpSpPr>
          <a:xfrm>
            <a:off x="4762639" y="6352001"/>
            <a:ext cx="412853" cy="393166"/>
            <a:chOff x="4762639" y="6352001"/>
            <a:chExt cx="412853" cy="393166"/>
          </a:xfrm>
        </p:grpSpPr>
        <p:sp>
          <p:nvSpPr>
            <p:cNvPr id="67" name="Oval 31"/>
            <p:cNvSpPr>
              <a:spLocks noChangeArrowheads="1"/>
            </p:cNvSpPr>
            <p:nvPr/>
          </p:nvSpPr>
          <p:spPr bwMode="auto">
            <a:xfrm>
              <a:off x="4762639" y="6352001"/>
              <a:ext cx="412853" cy="393166"/>
            </a:xfrm>
            <a:prstGeom prst="ellipse">
              <a:avLst/>
            </a:prstGeom>
            <a:solidFill>
              <a:schemeClr val="tx1">
                <a:alpha val="39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32"/>
            <p:cNvSpPr>
              <a:spLocks noEditPoints="1"/>
            </p:cNvSpPr>
            <p:nvPr/>
          </p:nvSpPr>
          <p:spPr bwMode="auto">
            <a:xfrm>
              <a:off x="4868146" y="6471660"/>
              <a:ext cx="200310" cy="141027"/>
            </a:xfrm>
            <a:custGeom>
              <a:avLst/>
              <a:gdLst>
                <a:gd name="T0" fmla="*/ 62 w 75"/>
                <a:gd name="T1" fmla="*/ 6 h 56"/>
                <a:gd name="T2" fmla="*/ 62 w 75"/>
                <a:gd name="T3" fmla="*/ 4 h 56"/>
                <a:gd name="T4" fmla="*/ 58 w 75"/>
                <a:gd name="T5" fmla="*/ 0 h 56"/>
                <a:gd name="T6" fmla="*/ 53 w 75"/>
                <a:gd name="T7" fmla="*/ 0 h 56"/>
                <a:gd name="T8" fmla="*/ 49 w 75"/>
                <a:gd name="T9" fmla="*/ 4 h 56"/>
                <a:gd name="T10" fmla="*/ 49 w 75"/>
                <a:gd name="T11" fmla="*/ 6 h 56"/>
                <a:gd name="T12" fmla="*/ 14 w 75"/>
                <a:gd name="T13" fmla="*/ 6 h 56"/>
                <a:gd name="T14" fmla="*/ 0 w 75"/>
                <a:gd name="T15" fmla="*/ 20 h 56"/>
                <a:gd name="T16" fmla="*/ 0 w 75"/>
                <a:gd name="T17" fmla="*/ 42 h 56"/>
                <a:gd name="T18" fmla="*/ 14 w 75"/>
                <a:gd name="T19" fmla="*/ 56 h 56"/>
                <a:gd name="T20" fmla="*/ 61 w 75"/>
                <a:gd name="T21" fmla="*/ 56 h 56"/>
                <a:gd name="T22" fmla="*/ 75 w 75"/>
                <a:gd name="T23" fmla="*/ 42 h 56"/>
                <a:gd name="T24" fmla="*/ 75 w 75"/>
                <a:gd name="T25" fmla="*/ 20 h 56"/>
                <a:gd name="T26" fmla="*/ 62 w 75"/>
                <a:gd name="T27" fmla="*/ 6 h 56"/>
                <a:gd name="T28" fmla="*/ 14 w 75"/>
                <a:gd name="T29" fmla="*/ 12 h 56"/>
                <a:gd name="T30" fmla="*/ 61 w 75"/>
                <a:gd name="T31" fmla="*/ 12 h 56"/>
                <a:gd name="T32" fmla="*/ 68 w 75"/>
                <a:gd name="T33" fmla="*/ 20 h 56"/>
                <a:gd name="T34" fmla="*/ 68 w 75"/>
                <a:gd name="T35" fmla="*/ 27 h 56"/>
                <a:gd name="T36" fmla="*/ 52 w 75"/>
                <a:gd name="T37" fmla="*/ 27 h 56"/>
                <a:gd name="T38" fmla="*/ 38 w 75"/>
                <a:gd name="T39" fmla="*/ 16 h 56"/>
                <a:gd name="T40" fmla="*/ 23 w 75"/>
                <a:gd name="T41" fmla="*/ 27 h 56"/>
                <a:gd name="T42" fmla="*/ 7 w 75"/>
                <a:gd name="T43" fmla="*/ 27 h 56"/>
                <a:gd name="T44" fmla="*/ 7 w 75"/>
                <a:gd name="T45" fmla="*/ 20 h 56"/>
                <a:gd name="T46" fmla="*/ 14 w 75"/>
                <a:gd name="T47" fmla="*/ 12 h 56"/>
                <a:gd name="T48" fmla="*/ 46 w 75"/>
                <a:gd name="T49" fmla="*/ 31 h 56"/>
                <a:gd name="T50" fmla="*/ 38 w 75"/>
                <a:gd name="T51" fmla="*/ 39 h 56"/>
                <a:gd name="T52" fmla="*/ 30 w 75"/>
                <a:gd name="T53" fmla="*/ 31 h 56"/>
                <a:gd name="T54" fmla="*/ 38 w 75"/>
                <a:gd name="T55" fmla="*/ 23 h 56"/>
                <a:gd name="T56" fmla="*/ 46 w 75"/>
                <a:gd name="T57" fmla="*/ 31 h 56"/>
                <a:gd name="T58" fmla="*/ 61 w 75"/>
                <a:gd name="T59" fmla="*/ 49 h 56"/>
                <a:gd name="T60" fmla="*/ 14 w 75"/>
                <a:gd name="T61" fmla="*/ 49 h 56"/>
                <a:gd name="T62" fmla="*/ 7 w 75"/>
                <a:gd name="T63" fmla="*/ 42 h 56"/>
                <a:gd name="T64" fmla="*/ 7 w 75"/>
                <a:gd name="T65" fmla="*/ 34 h 56"/>
                <a:gd name="T66" fmla="*/ 23 w 75"/>
                <a:gd name="T67" fmla="*/ 34 h 56"/>
                <a:gd name="T68" fmla="*/ 38 w 75"/>
                <a:gd name="T69" fmla="*/ 46 h 56"/>
                <a:gd name="T70" fmla="*/ 52 w 75"/>
                <a:gd name="T71" fmla="*/ 34 h 56"/>
                <a:gd name="T72" fmla="*/ 68 w 75"/>
                <a:gd name="T73" fmla="*/ 34 h 56"/>
                <a:gd name="T74" fmla="*/ 68 w 75"/>
                <a:gd name="T75" fmla="*/ 42 h 56"/>
                <a:gd name="T76" fmla="*/ 61 w 75"/>
                <a:gd name="T77" fmla="*/ 49 h 56"/>
                <a:gd name="T78" fmla="*/ 59 w 75"/>
                <a:gd name="T79" fmla="*/ 23 h 56"/>
                <a:gd name="T80" fmla="*/ 58 w 75"/>
                <a:gd name="T81" fmla="*/ 23 h 56"/>
                <a:gd name="T82" fmla="*/ 55 w 75"/>
                <a:gd name="T83" fmla="*/ 20 h 56"/>
                <a:gd name="T84" fmla="*/ 55 w 75"/>
                <a:gd name="T85" fmla="*/ 19 h 56"/>
                <a:gd name="T86" fmla="*/ 58 w 75"/>
                <a:gd name="T87" fmla="*/ 16 h 56"/>
                <a:gd name="T88" fmla="*/ 59 w 75"/>
                <a:gd name="T89" fmla="*/ 16 h 56"/>
                <a:gd name="T90" fmla="*/ 62 w 75"/>
                <a:gd name="T91" fmla="*/ 19 h 56"/>
                <a:gd name="T92" fmla="*/ 62 w 75"/>
                <a:gd name="T93" fmla="*/ 20 h 56"/>
                <a:gd name="T94" fmla="*/ 59 w 75"/>
                <a:gd name="T95" fmla="*/ 2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5" h="56">
                  <a:moveTo>
                    <a:pt x="62" y="6"/>
                  </a:moveTo>
                  <a:cubicBezTo>
                    <a:pt x="62" y="4"/>
                    <a:pt x="62" y="4"/>
                    <a:pt x="62" y="4"/>
                  </a:cubicBezTo>
                  <a:cubicBezTo>
                    <a:pt x="62" y="2"/>
                    <a:pt x="60" y="0"/>
                    <a:pt x="58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1" y="0"/>
                    <a:pt x="49" y="2"/>
                    <a:pt x="49" y="4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6" y="6"/>
                    <a:pt x="0" y="12"/>
                    <a:pt x="0" y="2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50"/>
                    <a:pt x="6" y="56"/>
                    <a:pt x="14" y="56"/>
                  </a:cubicBezTo>
                  <a:cubicBezTo>
                    <a:pt x="61" y="56"/>
                    <a:pt x="61" y="56"/>
                    <a:pt x="61" y="56"/>
                  </a:cubicBezTo>
                  <a:cubicBezTo>
                    <a:pt x="69" y="56"/>
                    <a:pt x="75" y="50"/>
                    <a:pt x="75" y="42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5" y="12"/>
                    <a:pt x="69" y="6"/>
                    <a:pt x="62" y="6"/>
                  </a:cubicBezTo>
                  <a:close/>
                  <a:moveTo>
                    <a:pt x="14" y="12"/>
                  </a:moveTo>
                  <a:cubicBezTo>
                    <a:pt x="61" y="12"/>
                    <a:pt x="61" y="12"/>
                    <a:pt x="61" y="12"/>
                  </a:cubicBezTo>
                  <a:cubicBezTo>
                    <a:pt x="65" y="12"/>
                    <a:pt x="68" y="16"/>
                    <a:pt x="68" y="20"/>
                  </a:cubicBezTo>
                  <a:cubicBezTo>
                    <a:pt x="68" y="27"/>
                    <a:pt x="68" y="27"/>
                    <a:pt x="68" y="27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0" y="21"/>
                    <a:pt x="45" y="16"/>
                    <a:pt x="38" y="16"/>
                  </a:cubicBezTo>
                  <a:cubicBezTo>
                    <a:pt x="31" y="16"/>
                    <a:pt x="25" y="21"/>
                    <a:pt x="23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16"/>
                    <a:pt x="10" y="12"/>
                    <a:pt x="14" y="12"/>
                  </a:cubicBezTo>
                  <a:close/>
                  <a:moveTo>
                    <a:pt x="46" y="31"/>
                  </a:moveTo>
                  <a:cubicBezTo>
                    <a:pt x="46" y="35"/>
                    <a:pt x="42" y="39"/>
                    <a:pt x="38" y="39"/>
                  </a:cubicBezTo>
                  <a:cubicBezTo>
                    <a:pt x="33" y="39"/>
                    <a:pt x="30" y="35"/>
                    <a:pt x="30" y="31"/>
                  </a:cubicBezTo>
                  <a:cubicBezTo>
                    <a:pt x="30" y="26"/>
                    <a:pt x="33" y="23"/>
                    <a:pt x="38" y="23"/>
                  </a:cubicBezTo>
                  <a:cubicBezTo>
                    <a:pt x="42" y="23"/>
                    <a:pt x="46" y="26"/>
                    <a:pt x="46" y="31"/>
                  </a:cubicBezTo>
                  <a:close/>
                  <a:moveTo>
                    <a:pt x="61" y="49"/>
                  </a:moveTo>
                  <a:cubicBezTo>
                    <a:pt x="14" y="49"/>
                    <a:pt x="14" y="49"/>
                    <a:pt x="14" y="49"/>
                  </a:cubicBezTo>
                  <a:cubicBezTo>
                    <a:pt x="10" y="49"/>
                    <a:pt x="7" y="46"/>
                    <a:pt x="7" y="42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5" y="41"/>
                    <a:pt x="31" y="46"/>
                    <a:pt x="38" y="46"/>
                  </a:cubicBezTo>
                  <a:cubicBezTo>
                    <a:pt x="45" y="46"/>
                    <a:pt x="50" y="41"/>
                    <a:pt x="52" y="34"/>
                  </a:cubicBezTo>
                  <a:cubicBezTo>
                    <a:pt x="68" y="34"/>
                    <a:pt x="68" y="34"/>
                    <a:pt x="68" y="34"/>
                  </a:cubicBezTo>
                  <a:cubicBezTo>
                    <a:pt x="68" y="42"/>
                    <a:pt x="68" y="42"/>
                    <a:pt x="68" y="42"/>
                  </a:cubicBezTo>
                  <a:cubicBezTo>
                    <a:pt x="68" y="46"/>
                    <a:pt x="65" y="49"/>
                    <a:pt x="61" y="49"/>
                  </a:cubicBezTo>
                  <a:close/>
                  <a:moveTo>
                    <a:pt x="59" y="23"/>
                  </a:moveTo>
                  <a:cubicBezTo>
                    <a:pt x="58" y="23"/>
                    <a:pt x="58" y="23"/>
                    <a:pt x="58" y="23"/>
                  </a:cubicBezTo>
                  <a:cubicBezTo>
                    <a:pt x="56" y="23"/>
                    <a:pt x="55" y="21"/>
                    <a:pt x="55" y="20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5" y="17"/>
                    <a:pt x="56" y="16"/>
                    <a:pt x="58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61" y="16"/>
                    <a:pt x="62" y="17"/>
                    <a:pt x="62" y="19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2" y="21"/>
                    <a:pt x="61" y="23"/>
                    <a:pt x="59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9" name="Oval 33"/>
          <p:cNvSpPr>
            <a:spLocks noChangeArrowheads="1"/>
          </p:cNvSpPr>
          <p:nvPr/>
        </p:nvSpPr>
        <p:spPr bwMode="auto">
          <a:xfrm>
            <a:off x="5513419" y="6352001"/>
            <a:ext cx="411323" cy="393166"/>
          </a:xfrm>
          <a:prstGeom prst="ellipse">
            <a:avLst/>
          </a:prstGeom>
          <a:solidFill>
            <a:schemeClr val="tx1">
              <a:alpha val="39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" name="Freeform 34"/>
          <p:cNvSpPr>
            <a:spLocks noEditPoints="1"/>
          </p:cNvSpPr>
          <p:nvPr/>
        </p:nvSpPr>
        <p:spPr bwMode="auto">
          <a:xfrm>
            <a:off x="5620455" y="6453142"/>
            <a:ext cx="200310" cy="190885"/>
          </a:xfrm>
          <a:custGeom>
            <a:avLst/>
            <a:gdLst>
              <a:gd name="T0" fmla="*/ 11 w 75"/>
              <a:gd name="T1" fmla="*/ 16 h 75"/>
              <a:gd name="T2" fmla="*/ 11 w 75"/>
              <a:gd name="T3" fmla="*/ 11 h 75"/>
              <a:gd name="T4" fmla="*/ 16 w 75"/>
              <a:gd name="T5" fmla="*/ 11 h 75"/>
              <a:gd name="T6" fmla="*/ 21 w 75"/>
              <a:gd name="T7" fmla="*/ 16 h 75"/>
              <a:gd name="T8" fmla="*/ 16 w 75"/>
              <a:gd name="T9" fmla="*/ 21 h 75"/>
              <a:gd name="T10" fmla="*/ 11 w 75"/>
              <a:gd name="T11" fmla="*/ 16 h 75"/>
              <a:gd name="T12" fmla="*/ 10 w 75"/>
              <a:gd name="T13" fmla="*/ 38 h 75"/>
              <a:gd name="T14" fmla="*/ 10 w 75"/>
              <a:gd name="T15" fmla="*/ 34 h 75"/>
              <a:gd name="T16" fmla="*/ 3 w 75"/>
              <a:gd name="T17" fmla="*/ 34 h 75"/>
              <a:gd name="T18" fmla="*/ 0 w 75"/>
              <a:gd name="T19" fmla="*/ 38 h 75"/>
              <a:gd name="T20" fmla="*/ 3 w 75"/>
              <a:gd name="T21" fmla="*/ 41 h 75"/>
              <a:gd name="T22" fmla="*/ 10 w 75"/>
              <a:gd name="T23" fmla="*/ 41 h 75"/>
              <a:gd name="T24" fmla="*/ 10 w 75"/>
              <a:gd name="T25" fmla="*/ 38 h 75"/>
              <a:gd name="T26" fmla="*/ 59 w 75"/>
              <a:gd name="T27" fmla="*/ 21 h 75"/>
              <a:gd name="T28" fmla="*/ 64 w 75"/>
              <a:gd name="T29" fmla="*/ 16 h 75"/>
              <a:gd name="T30" fmla="*/ 64 w 75"/>
              <a:gd name="T31" fmla="*/ 11 h 75"/>
              <a:gd name="T32" fmla="*/ 59 w 75"/>
              <a:gd name="T33" fmla="*/ 11 h 75"/>
              <a:gd name="T34" fmla="*/ 54 w 75"/>
              <a:gd name="T35" fmla="*/ 16 h 75"/>
              <a:gd name="T36" fmla="*/ 59 w 75"/>
              <a:gd name="T37" fmla="*/ 21 h 75"/>
              <a:gd name="T38" fmla="*/ 37 w 75"/>
              <a:gd name="T39" fmla="*/ 10 h 75"/>
              <a:gd name="T40" fmla="*/ 41 w 75"/>
              <a:gd name="T41" fmla="*/ 10 h 75"/>
              <a:gd name="T42" fmla="*/ 41 w 75"/>
              <a:gd name="T43" fmla="*/ 3 h 75"/>
              <a:gd name="T44" fmla="*/ 37 w 75"/>
              <a:gd name="T45" fmla="*/ 0 h 75"/>
              <a:gd name="T46" fmla="*/ 34 w 75"/>
              <a:gd name="T47" fmla="*/ 3 h 75"/>
              <a:gd name="T48" fmla="*/ 34 w 75"/>
              <a:gd name="T49" fmla="*/ 10 h 75"/>
              <a:gd name="T50" fmla="*/ 37 w 75"/>
              <a:gd name="T51" fmla="*/ 10 h 75"/>
              <a:gd name="T52" fmla="*/ 37 w 75"/>
              <a:gd name="T53" fmla="*/ 65 h 75"/>
              <a:gd name="T54" fmla="*/ 34 w 75"/>
              <a:gd name="T55" fmla="*/ 65 h 75"/>
              <a:gd name="T56" fmla="*/ 34 w 75"/>
              <a:gd name="T57" fmla="*/ 72 h 75"/>
              <a:gd name="T58" fmla="*/ 37 w 75"/>
              <a:gd name="T59" fmla="*/ 75 h 75"/>
              <a:gd name="T60" fmla="*/ 41 w 75"/>
              <a:gd name="T61" fmla="*/ 72 h 75"/>
              <a:gd name="T62" fmla="*/ 41 w 75"/>
              <a:gd name="T63" fmla="*/ 65 h 75"/>
              <a:gd name="T64" fmla="*/ 37 w 75"/>
              <a:gd name="T65" fmla="*/ 65 h 75"/>
              <a:gd name="T66" fmla="*/ 16 w 75"/>
              <a:gd name="T67" fmla="*/ 54 h 75"/>
              <a:gd name="T68" fmla="*/ 11 w 75"/>
              <a:gd name="T69" fmla="*/ 59 h 75"/>
              <a:gd name="T70" fmla="*/ 11 w 75"/>
              <a:gd name="T71" fmla="*/ 64 h 75"/>
              <a:gd name="T72" fmla="*/ 16 w 75"/>
              <a:gd name="T73" fmla="*/ 64 h 75"/>
              <a:gd name="T74" fmla="*/ 21 w 75"/>
              <a:gd name="T75" fmla="*/ 59 h 75"/>
              <a:gd name="T76" fmla="*/ 16 w 75"/>
              <a:gd name="T77" fmla="*/ 54 h 75"/>
              <a:gd name="T78" fmla="*/ 72 w 75"/>
              <a:gd name="T79" fmla="*/ 34 h 75"/>
              <a:gd name="T80" fmla="*/ 65 w 75"/>
              <a:gd name="T81" fmla="*/ 34 h 75"/>
              <a:gd name="T82" fmla="*/ 65 w 75"/>
              <a:gd name="T83" fmla="*/ 38 h 75"/>
              <a:gd name="T84" fmla="*/ 65 w 75"/>
              <a:gd name="T85" fmla="*/ 41 h 75"/>
              <a:gd name="T86" fmla="*/ 72 w 75"/>
              <a:gd name="T87" fmla="*/ 41 h 75"/>
              <a:gd name="T88" fmla="*/ 75 w 75"/>
              <a:gd name="T89" fmla="*/ 38 h 75"/>
              <a:gd name="T90" fmla="*/ 72 w 75"/>
              <a:gd name="T91" fmla="*/ 34 h 75"/>
              <a:gd name="T92" fmla="*/ 59 w 75"/>
              <a:gd name="T93" fmla="*/ 54 h 75"/>
              <a:gd name="T94" fmla="*/ 54 w 75"/>
              <a:gd name="T95" fmla="*/ 59 h 75"/>
              <a:gd name="T96" fmla="*/ 59 w 75"/>
              <a:gd name="T97" fmla="*/ 64 h 75"/>
              <a:gd name="T98" fmla="*/ 64 w 75"/>
              <a:gd name="T99" fmla="*/ 64 h 75"/>
              <a:gd name="T100" fmla="*/ 64 w 75"/>
              <a:gd name="T101" fmla="*/ 59 h 75"/>
              <a:gd name="T102" fmla="*/ 59 w 75"/>
              <a:gd name="T103" fmla="*/ 54 h 75"/>
              <a:gd name="T104" fmla="*/ 37 w 75"/>
              <a:gd name="T105" fmla="*/ 17 h 75"/>
              <a:gd name="T106" fmla="*/ 17 w 75"/>
              <a:gd name="T107" fmla="*/ 38 h 75"/>
              <a:gd name="T108" fmla="*/ 37 w 75"/>
              <a:gd name="T109" fmla="*/ 58 h 75"/>
              <a:gd name="T110" fmla="*/ 58 w 75"/>
              <a:gd name="T111" fmla="*/ 38 h 75"/>
              <a:gd name="T112" fmla="*/ 37 w 75"/>
              <a:gd name="T113" fmla="*/ 17 h 75"/>
              <a:gd name="T114" fmla="*/ 37 w 75"/>
              <a:gd name="T115" fmla="*/ 10 h 75"/>
              <a:gd name="T116" fmla="*/ 65 w 75"/>
              <a:gd name="T117" fmla="*/ 38 h 75"/>
              <a:gd name="T118" fmla="*/ 37 w 75"/>
              <a:gd name="T119" fmla="*/ 65 h 75"/>
              <a:gd name="T120" fmla="*/ 10 w 75"/>
              <a:gd name="T121" fmla="*/ 38 h 75"/>
              <a:gd name="T122" fmla="*/ 37 w 75"/>
              <a:gd name="T123" fmla="*/ 1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5" h="75">
                <a:moveTo>
                  <a:pt x="11" y="16"/>
                </a:moveTo>
                <a:cubicBezTo>
                  <a:pt x="9" y="14"/>
                  <a:pt x="9" y="12"/>
                  <a:pt x="11" y="11"/>
                </a:cubicBezTo>
                <a:cubicBezTo>
                  <a:pt x="12" y="9"/>
                  <a:pt x="14" y="9"/>
                  <a:pt x="16" y="11"/>
                </a:cubicBezTo>
                <a:cubicBezTo>
                  <a:pt x="21" y="16"/>
                  <a:pt x="21" y="16"/>
                  <a:pt x="21" y="16"/>
                </a:cubicBezTo>
                <a:cubicBezTo>
                  <a:pt x="19" y="17"/>
                  <a:pt x="17" y="19"/>
                  <a:pt x="16" y="21"/>
                </a:cubicBezTo>
                <a:lnTo>
                  <a:pt x="11" y="16"/>
                </a:lnTo>
                <a:close/>
                <a:moveTo>
                  <a:pt x="10" y="38"/>
                </a:moveTo>
                <a:cubicBezTo>
                  <a:pt x="10" y="36"/>
                  <a:pt x="10" y="35"/>
                  <a:pt x="10" y="34"/>
                </a:cubicBezTo>
                <a:cubicBezTo>
                  <a:pt x="3" y="34"/>
                  <a:pt x="3" y="34"/>
                  <a:pt x="3" y="34"/>
                </a:cubicBezTo>
                <a:cubicBezTo>
                  <a:pt x="1" y="34"/>
                  <a:pt x="0" y="36"/>
                  <a:pt x="0" y="38"/>
                </a:cubicBezTo>
                <a:cubicBezTo>
                  <a:pt x="0" y="40"/>
                  <a:pt x="1" y="41"/>
                  <a:pt x="3" y="41"/>
                </a:cubicBezTo>
                <a:cubicBezTo>
                  <a:pt x="10" y="41"/>
                  <a:pt x="10" y="41"/>
                  <a:pt x="10" y="41"/>
                </a:cubicBezTo>
                <a:cubicBezTo>
                  <a:pt x="10" y="40"/>
                  <a:pt x="10" y="39"/>
                  <a:pt x="10" y="38"/>
                </a:cubicBezTo>
                <a:close/>
                <a:moveTo>
                  <a:pt x="59" y="21"/>
                </a:moveTo>
                <a:cubicBezTo>
                  <a:pt x="64" y="16"/>
                  <a:pt x="64" y="16"/>
                  <a:pt x="64" y="16"/>
                </a:cubicBezTo>
                <a:cubicBezTo>
                  <a:pt x="66" y="14"/>
                  <a:pt x="66" y="12"/>
                  <a:pt x="64" y="11"/>
                </a:cubicBezTo>
                <a:cubicBezTo>
                  <a:pt x="63" y="9"/>
                  <a:pt x="61" y="9"/>
                  <a:pt x="59" y="11"/>
                </a:cubicBezTo>
                <a:cubicBezTo>
                  <a:pt x="54" y="16"/>
                  <a:pt x="54" y="16"/>
                  <a:pt x="54" y="16"/>
                </a:cubicBezTo>
                <a:cubicBezTo>
                  <a:pt x="56" y="17"/>
                  <a:pt x="58" y="19"/>
                  <a:pt x="59" y="21"/>
                </a:cubicBezTo>
                <a:close/>
                <a:moveTo>
                  <a:pt x="37" y="10"/>
                </a:moveTo>
                <a:cubicBezTo>
                  <a:pt x="39" y="10"/>
                  <a:pt x="40" y="10"/>
                  <a:pt x="41" y="10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1"/>
                  <a:pt x="39" y="0"/>
                  <a:pt x="37" y="0"/>
                </a:cubicBezTo>
                <a:cubicBezTo>
                  <a:pt x="35" y="0"/>
                  <a:pt x="34" y="1"/>
                  <a:pt x="34" y="3"/>
                </a:cubicBezTo>
                <a:cubicBezTo>
                  <a:pt x="34" y="10"/>
                  <a:pt x="34" y="10"/>
                  <a:pt x="34" y="10"/>
                </a:cubicBezTo>
                <a:cubicBezTo>
                  <a:pt x="35" y="10"/>
                  <a:pt x="36" y="10"/>
                  <a:pt x="37" y="10"/>
                </a:cubicBezTo>
                <a:close/>
                <a:moveTo>
                  <a:pt x="37" y="65"/>
                </a:moveTo>
                <a:cubicBezTo>
                  <a:pt x="36" y="65"/>
                  <a:pt x="35" y="65"/>
                  <a:pt x="34" y="65"/>
                </a:cubicBezTo>
                <a:cubicBezTo>
                  <a:pt x="34" y="72"/>
                  <a:pt x="34" y="72"/>
                  <a:pt x="34" y="72"/>
                </a:cubicBezTo>
                <a:cubicBezTo>
                  <a:pt x="34" y="74"/>
                  <a:pt x="35" y="75"/>
                  <a:pt x="37" y="75"/>
                </a:cubicBezTo>
                <a:cubicBezTo>
                  <a:pt x="39" y="75"/>
                  <a:pt x="41" y="74"/>
                  <a:pt x="41" y="72"/>
                </a:cubicBezTo>
                <a:cubicBezTo>
                  <a:pt x="41" y="65"/>
                  <a:pt x="41" y="65"/>
                  <a:pt x="41" y="65"/>
                </a:cubicBezTo>
                <a:cubicBezTo>
                  <a:pt x="40" y="65"/>
                  <a:pt x="39" y="65"/>
                  <a:pt x="37" y="65"/>
                </a:cubicBezTo>
                <a:close/>
                <a:moveTo>
                  <a:pt x="16" y="54"/>
                </a:moveTo>
                <a:cubicBezTo>
                  <a:pt x="11" y="59"/>
                  <a:pt x="11" y="59"/>
                  <a:pt x="11" y="59"/>
                </a:cubicBezTo>
                <a:cubicBezTo>
                  <a:pt x="9" y="61"/>
                  <a:pt x="9" y="63"/>
                  <a:pt x="11" y="64"/>
                </a:cubicBezTo>
                <a:cubicBezTo>
                  <a:pt x="12" y="66"/>
                  <a:pt x="14" y="66"/>
                  <a:pt x="16" y="64"/>
                </a:cubicBezTo>
                <a:cubicBezTo>
                  <a:pt x="21" y="59"/>
                  <a:pt x="21" y="59"/>
                  <a:pt x="21" y="59"/>
                </a:cubicBezTo>
                <a:cubicBezTo>
                  <a:pt x="19" y="58"/>
                  <a:pt x="17" y="56"/>
                  <a:pt x="16" y="54"/>
                </a:cubicBezTo>
                <a:close/>
                <a:moveTo>
                  <a:pt x="72" y="34"/>
                </a:moveTo>
                <a:cubicBezTo>
                  <a:pt x="65" y="34"/>
                  <a:pt x="65" y="34"/>
                  <a:pt x="65" y="34"/>
                </a:cubicBezTo>
                <a:cubicBezTo>
                  <a:pt x="65" y="35"/>
                  <a:pt x="65" y="36"/>
                  <a:pt x="65" y="38"/>
                </a:cubicBezTo>
                <a:cubicBezTo>
                  <a:pt x="65" y="39"/>
                  <a:pt x="65" y="40"/>
                  <a:pt x="65" y="41"/>
                </a:cubicBezTo>
                <a:cubicBezTo>
                  <a:pt x="72" y="41"/>
                  <a:pt x="72" y="41"/>
                  <a:pt x="72" y="41"/>
                </a:cubicBezTo>
                <a:cubicBezTo>
                  <a:pt x="74" y="41"/>
                  <a:pt x="75" y="40"/>
                  <a:pt x="75" y="38"/>
                </a:cubicBezTo>
                <a:cubicBezTo>
                  <a:pt x="75" y="36"/>
                  <a:pt x="74" y="34"/>
                  <a:pt x="72" y="34"/>
                </a:cubicBezTo>
                <a:close/>
                <a:moveTo>
                  <a:pt x="59" y="54"/>
                </a:moveTo>
                <a:cubicBezTo>
                  <a:pt x="58" y="56"/>
                  <a:pt x="56" y="58"/>
                  <a:pt x="54" y="59"/>
                </a:cubicBezTo>
                <a:cubicBezTo>
                  <a:pt x="59" y="64"/>
                  <a:pt x="59" y="64"/>
                  <a:pt x="59" y="64"/>
                </a:cubicBezTo>
                <a:cubicBezTo>
                  <a:pt x="61" y="66"/>
                  <a:pt x="63" y="66"/>
                  <a:pt x="64" y="64"/>
                </a:cubicBezTo>
                <a:cubicBezTo>
                  <a:pt x="66" y="63"/>
                  <a:pt x="66" y="61"/>
                  <a:pt x="64" y="59"/>
                </a:cubicBezTo>
                <a:lnTo>
                  <a:pt x="59" y="54"/>
                </a:lnTo>
                <a:close/>
                <a:moveTo>
                  <a:pt x="37" y="17"/>
                </a:moveTo>
                <a:cubicBezTo>
                  <a:pt x="26" y="17"/>
                  <a:pt x="17" y="26"/>
                  <a:pt x="17" y="38"/>
                </a:cubicBezTo>
                <a:cubicBezTo>
                  <a:pt x="17" y="49"/>
                  <a:pt x="26" y="58"/>
                  <a:pt x="37" y="58"/>
                </a:cubicBezTo>
                <a:cubicBezTo>
                  <a:pt x="49" y="58"/>
                  <a:pt x="58" y="49"/>
                  <a:pt x="58" y="38"/>
                </a:cubicBezTo>
                <a:cubicBezTo>
                  <a:pt x="58" y="26"/>
                  <a:pt x="49" y="17"/>
                  <a:pt x="37" y="17"/>
                </a:cubicBezTo>
                <a:close/>
                <a:moveTo>
                  <a:pt x="37" y="10"/>
                </a:moveTo>
                <a:cubicBezTo>
                  <a:pt x="53" y="10"/>
                  <a:pt x="65" y="22"/>
                  <a:pt x="65" y="38"/>
                </a:cubicBezTo>
                <a:cubicBezTo>
                  <a:pt x="65" y="53"/>
                  <a:pt x="53" y="65"/>
                  <a:pt x="37" y="65"/>
                </a:cubicBezTo>
                <a:cubicBezTo>
                  <a:pt x="22" y="65"/>
                  <a:pt x="10" y="53"/>
                  <a:pt x="10" y="38"/>
                </a:cubicBezTo>
                <a:cubicBezTo>
                  <a:pt x="10" y="22"/>
                  <a:pt x="22" y="10"/>
                  <a:pt x="37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6265728" y="6364822"/>
            <a:ext cx="409794" cy="393166"/>
            <a:chOff x="6265728" y="6364822"/>
            <a:chExt cx="409794" cy="393166"/>
          </a:xfrm>
        </p:grpSpPr>
        <p:sp>
          <p:nvSpPr>
            <p:cNvPr id="71" name="Oval 35"/>
            <p:cNvSpPr>
              <a:spLocks noChangeArrowheads="1"/>
            </p:cNvSpPr>
            <p:nvPr/>
          </p:nvSpPr>
          <p:spPr bwMode="auto">
            <a:xfrm>
              <a:off x="6265728" y="6364822"/>
              <a:ext cx="409794" cy="393166"/>
            </a:xfrm>
            <a:prstGeom prst="ellipse">
              <a:avLst/>
            </a:prstGeom>
            <a:solidFill>
              <a:schemeClr val="tx1">
                <a:alpha val="39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36"/>
            <p:cNvSpPr>
              <a:spLocks noEditPoints="1"/>
            </p:cNvSpPr>
            <p:nvPr/>
          </p:nvSpPr>
          <p:spPr bwMode="auto">
            <a:xfrm>
              <a:off x="6369706" y="6494453"/>
              <a:ext cx="201839" cy="126782"/>
            </a:xfrm>
            <a:custGeom>
              <a:avLst/>
              <a:gdLst>
                <a:gd name="T0" fmla="*/ 73 w 76"/>
                <a:gd name="T1" fmla="*/ 43 h 50"/>
                <a:gd name="T2" fmla="*/ 62 w 76"/>
                <a:gd name="T3" fmla="*/ 43 h 50"/>
                <a:gd name="T4" fmla="*/ 72 w 76"/>
                <a:gd name="T5" fmla="*/ 33 h 50"/>
                <a:gd name="T6" fmla="*/ 72 w 76"/>
                <a:gd name="T7" fmla="*/ 11 h 50"/>
                <a:gd name="T8" fmla="*/ 61 w 76"/>
                <a:gd name="T9" fmla="*/ 0 h 50"/>
                <a:gd name="T10" fmla="*/ 15 w 76"/>
                <a:gd name="T11" fmla="*/ 0 h 50"/>
                <a:gd name="T12" fmla="*/ 4 w 76"/>
                <a:gd name="T13" fmla="*/ 11 h 50"/>
                <a:gd name="T14" fmla="*/ 4 w 76"/>
                <a:gd name="T15" fmla="*/ 33 h 50"/>
                <a:gd name="T16" fmla="*/ 13 w 76"/>
                <a:gd name="T17" fmla="*/ 43 h 50"/>
                <a:gd name="T18" fmla="*/ 3 w 76"/>
                <a:gd name="T19" fmla="*/ 43 h 50"/>
                <a:gd name="T20" fmla="*/ 0 w 76"/>
                <a:gd name="T21" fmla="*/ 46 h 50"/>
                <a:gd name="T22" fmla="*/ 0 w 76"/>
                <a:gd name="T23" fmla="*/ 47 h 50"/>
                <a:gd name="T24" fmla="*/ 3 w 76"/>
                <a:gd name="T25" fmla="*/ 50 h 50"/>
                <a:gd name="T26" fmla="*/ 73 w 76"/>
                <a:gd name="T27" fmla="*/ 50 h 50"/>
                <a:gd name="T28" fmla="*/ 76 w 76"/>
                <a:gd name="T29" fmla="*/ 47 h 50"/>
                <a:gd name="T30" fmla="*/ 76 w 76"/>
                <a:gd name="T31" fmla="*/ 46 h 50"/>
                <a:gd name="T32" fmla="*/ 73 w 76"/>
                <a:gd name="T33" fmla="*/ 43 h 50"/>
                <a:gd name="T34" fmla="*/ 11 w 76"/>
                <a:gd name="T35" fmla="*/ 33 h 50"/>
                <a:gd name="T36" fmla="*/ 11 w 76"/>
                <a:gd name="T37" fmla="*/ 11 h 50"/>
                <a:gd name="T38" fmla="*/ 15 w 76"/>
                <a:gd name="T39" fmla="*/ 7 h 50"/>
                <a:gd name="T40" fmla="*/ 61 w 76"/>
                <a:gd name="T41" fmla="*/ 7 h 50"/>
                <a:gd name="T42" fmla="*/ 65 w 76"/>
                <a:gd name="T43" fmla="*/ 11 h 50"/>
                <a:gd name="T44" fmla="*/ 65 w 76"/>
                <a:gd name="T45" fmla="*/ 33 h 50"/>
                <a:gd name="T46" fmla="*/ 61 w 76"/>
                <a:gd name="T47" fmla="*/ 37 h 50"/>
                <a:gd name="T48" fmla="*/ 15 w 76"/>
                <a:gd name="T49" fmla="*/ 37 h 50"/>
                <a:gd name="T50" fmla="*/ 11 w 76"/>
                <a:gd name="T51" fmla="*/ 3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" h="50">
                  <a:moveTo>
                    <a:pt x="73" y="43"/>
                  </a:moveTo>
                  <a:cubicBezTo>
                    <a:pt x="62" y="43"/>
                    <a:pt x="62" y="43"/>
                    <a:pt x="62" y="43"/>
                  </a:cubicBezTo>
                  <a:cubicBezTo>
                    <a:pt x="67" y="43"/>
                    <a:pt x="72" y="38"/>
                    <a:pt x="72" y="33"/>
                  </a:cubicBezTo>
                  <a:cubicBezTo>
                    <a:pt x="72" y="11"/>
                    <a:pt x="72" y="11"/>
                    <a:pt x="72" y="11"/>
                  </a:cubicBezTo>
                  <a:cubicBezTo>
                    <a:pt x="72" y="5"/>
                    <a:pt x="67" y="0"/>
                    <a:pt x="6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9" y="0"/>
                    <a:pt x="4" y="5"/>
                    <a:pt x="4" y="11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4" y="38"/>
                    <a:pt x="8" y="43"/>
                    <a:pt x="13" y="43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1" y="43"/>
                    <a:pt x="0" y="44"/>
                    <a:pt x="0" y="46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9"/>
                    <a:pt x="1" y="50"/>
                    <a:pt x="3" y="50"/>
                  </a:cubicBezTo>
                  <a:cubicBezTo>
                    <a:pt x="73" y="50"/>
                    <a:pt x="73" y="50"/>
                    <a:pt x="73" y="50"/>
                  </a:cubicBezTo>
                  <a:cubicBezTo>
                    <a:pt x="74" y="50"/>
                    <a:pt x="76" y="49"/>
                    <a:pt x="76" y="47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6" y="44"/>
                    <a:pt x="74" y="43"/>
                    <a:pt x="73" y="43"/>
                  </a:cubicBezTo>
                  <a:close/>
                  <a:moveTo>
                    <a:pt x="11" y="33"/>
                  </a:moveTo>
                  <a:cubicBezTo>
                    <a:pt x="11" y="11"/>
                    <a:pt x="11" y="11"/>
                    <a:pt x="11" y="11"/>
                  </a:cubicBezTo>
                  <a:cubicBezTo>
                    <a:pt x="11" y="9"/>
                    <a:pt x="12" y="7"/>
                    <a:pt x="15" y="7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3" y="7"/>
                    <a:pt x="65" y="9"/>
                    <a:pt x="65" y="11"/>
                  </a:cubicBezTo>
                  <a:cubicBezTo>
                    <a:pt x="65" y="33"/>
                    <a:pt x="65" y="33"/>
                    <a:pt x="65" y="33"/>
                  </a:cubicBezTo>
                  <a:cubicBezTo>
                    <a:pt x="65" y="35"/>
                    <a:pt x="63" y="37"/>
                    <a:pt x="61" y="37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2" y="37"/>
                    <a:pt x="11" y="35"/>
                    <a:pt x="11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3" name="Oval 37"/>
          <p:cNvSpPr>
            <a:spLocks noChangeArrowheads="1"/>
          </p:cNvSpPr>
          <p:nvPr/>
        </p:nvSpPr>
        <p:spPr bwMode="auto">
          <a:xfrm>
            <a:off x="7016508" y="6352001"/>
            <a:ext cx="411323" cy="393166"/>
          </a:xfrm>
          <a:prstGeom prst="ellipse">
            <a:avLst/>
          </a:prstGeom>
          <a:solidFill>
            <a:schemeClr val="tx1">
              <a:alpha val="39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Freeform 38"/>
          <p:cNvSpPr>
            <a:spLocks noEditPoints="1"/>
          </p:cNvSpPr>
          <p:nvPr/>
        </p:nvSpPr>
        <p:spPr bwMode="auto">
          <a:xfrm>
            <a:off x="7140364" y="6537188"/>
            <a:ext cx="165141" cy="81197"/>
          </a:xfrm>
          <a:custGeom>
            <a:avLst/>
            <a:gdLst>
              <a:gd name="T0" fmla="*/ 11 w 62"/>
              <a:gd name="T1" fmla="*/ 7 h 32"/>
              <a:gd name="T2" fmla="*/ 51 w 62"/>
              <a:gd name="T3" fmla="*/ 7 h 32"/>
              <a:gd name="T4" fmla="*/ 56 w 62"/>
              <a:gd name="T5" fmla="*/ 11 h 32"/>
              <a:gd name="T6" fmla="*/ 56 w 62"/>
              <a:gd name="T7" fmla="*/ 26 h 32"/>
              <a:gd name="T8" fmla="*/ 7 w 62"/>
              <a:gd name="T9" fmla="*/ 26 h 32"/>
              <a:gd name="T10" fmla="*/ 7 w 62"/>
              <a:gd name="T11" fmla="*/ 11 h 32"/>
              <a:gd name="T12" fmla="*/ 11 w 62"/>
              <a:gd name="T13" fmla="*/ 7 h 32"/>
              <a:gd name="T14" fmla="*/ 11 w 62"/>
              <a:gd name="T15" fmla="*/ 0 h 32"/>
              <a:gd name="T16" fmla="*/ 0 w 62"/>
              <a:gd name="T17" fmla="*/ 11 h 32"/>
              <a:gd name="T18" fmla="*/ 0 w 62"/>
              <a:gd name="T19" fmla="*/ 29 h 32"/>
              <a:gd name="T20" fmla="*/ 3 w 62"/>
              <a:gd name="T21" fmla="*/ 32 h 32"/>
              <a:gd name="T22" fmla="*/ 59 w 62"/>
              <a:gd name="T23" fmla="*/ 32 h 32"/>
              <a:gd name="T24" fmla="*/ 62 w 62"/>
              <a:gd name="T25" fmla="*/ 29 h 32"/>
              <a:gd name="T26" fmla="*/ 62 w 62"/>
              <a:gd name="T27" fmla="*/ 11 h 32"/>
              <a:gd name="T28" fmla="*/ 51 w 62"/>
              <a:gd name="T29" fmla="*/ 0 h 32"/>
              <a:gd name="T30" fmla="*/ 11 w 62"/>
              <a:gd name="T31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2" h="32">
                <a:moveTo>
                  <a:pt x="11" y="7"/>
                </a:moveTo>
                <a:cubicBezTo>
                  <a:pt x="51" y="7"/>
                  <a:pt x="51" y="7"/>
                  <a:pt x="51" y="7"/>
                </a:cubicBezTo>
                <a:cubicBezTo>
                  <a:pt x="53" y="7"/>
                  <a:pt x="56" y="9"/>
                  <a:pt x="56" y="11"/>
                </a:cubicBezTo>
                <a:cubicBezTo>
                  <a:pt x="56" y="26"/>
                  <a:pt x="56" y="26"/>
                  <a:pt x="56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11"/>
                  <a:pt x="7" y="11"/>
                  <a:pt x="7" y="11"/>
                </a:cubicBezTo>
                <a:cubicBezTo>
                  <a:pt x="7" y="9"/>
                  <a:pt x="9" y="7"/>
                  <a:pt x="11" y="7"/>
                </a:cubicBezTo>
                <a:close/>
                <a:moveTo>
                  <a:pt x="11" y="0"/>
                </a:moveTo>
                <a:cubicBezTo>
                  <a:pt x="5" y="0"/>
                  <a:pt x="0" y="5"/>
                  <a:pt x="0" y="11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31"/>
                  <a:pt x="2" y="32"/>
                  <a:pt x="3" y="32"/>
                </a:cubicBezTo>
                <a:cubicBezTo>
                  <a:pt x="59" y="32"/>
                  <a:pt x="59" y="32"/>
                  <a:pt x="59" y="32"/>
                </a:cubicBezTo>
                <a:cubicBezTo>
                  <a:pt x="60" y="32"/>
                  <a:pt x="62" y="31"/>
                  <a:pt x="62" y="29"/>
                </a:cubicBezTo>
                <a:cubicBezTo>
                  <a:pt x="62" y="11"/>
                  <a:pt x="62" y="11"/>
                  <a:pt x="62" y="11"/>
                </a:cubicBezTo>
                <a:cubicBezTo>
                  <a:pt x="62" y="5"/>
                  <a:pt x="57" y="0"/>
                  <a:pt x="51" y="0"/>
                </a:cubicBezTo>
                <a:lnTo>
                  <a:pt x="1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Freeform 39"/>
          <p:cNvSpPr>
            <a:spLocks noEditPoints="1"/>
          </p:cNvSpPr>
          <p:nvPr/>
        </p:nvSpPr>
        <p:spPr bwMode="auto">
          <a:xfrm>
            <a:off x="7180120" y="6458840"/>
            <a:ext cx="85629" cy="78348"/>
          </a:xfrm>
          <a:custGeom>
            <a:avLst/>
            <a:gdLst>
              <a:gd name="T0" fmla="*/ 16 w 32"/>
              <a:gd name="T1" fmla="*/ 6 h 31"/>
              <a:gd name="T2" fmla="*/ 25 w 32"/>
              <a:gd name="T3" fmla="*/ 16 h 31"/>
              <a:gd name="T4" fmla="*/ 16 w 32"/>
              <a:gd name="T5" fmla="*/ 25 h 31"/>
              <a:gd name="T6" fmla="*/ 7 w 32"/>
              <a:gd name="T7" fmla="*/ 16 h 31"/>
              <a:gd name="T8" fmla="*/ 16 w 32"/>
              <a:gd name="T9" fmla="*/ 6 h 31"/>
              <a:gd name="T10" fmla="*/ 16 w 32"/>
              <a:gd name="T11" fmla="*/ 0 h 31"/>
              <a:gd name="T12" fmla="*/ 0 w 32"/>
              <a:gd name="T13" fmla="*/ 16 h 31"/>
              <a:gd name="T14" fmla="*/ 16 w 32"/>
              <a:gd name="T15" fmla="*/ 31 h 31"/>
              <a:gd name="T16" fmla="*/ 32 w 32"/>
              <a:gd name="T17" fmla="*/ 16 h 31"/>
              <a:gd name="T18" fmla="*/ 16 w 32"/>
              <a:gd name="T1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2" h="31">
                <a:moveTo>
                  <a:pt x="16" y="6"/>
                </a:moveTo>
                <a:cubicBezTo>
                  <a:pt x="21" y="6"/>
                  <a:pt x="25" y="10"/>
                  <a:pt x="25" y="16"/>
                </a:cubicBezTo>
                <a:cubicBezTo>
                  <a:pt x="25" y="21"/>
                  <a:pt x="21" y="25"/>
                  <a:pt x="16" y="25"/>
                </a:cubicBezTo>
                <a:cubicBezTo>
                  <a:pt x="11" y="25"/>
                  <a:pt x="7" y="21"/>
                  <a:pt x="7" y="16"/>
                </a:cubicBezTo>
                <a:cubicBezTo>
                  <a:pt x="7" y="10"/>
                  <a:pt x="11" y="6"/>
                  <a:pt x="16" y="6"/>
                </a:cubicBezTo>
                <a:close/>
                <a:moveTo>
                  <a:pt x="16" y="0"/>
                </a:moveTo>
                <a:cubicBezTo>
                  <a:pt x="7" y="0"/>
                  <a:pt x="0" y="7"/>
                  <a:pt x="0" y="16"/>
                </a:cubicBezTo>
                <a:cubicBezTo>
                  <a:pt x="0" y="24"/>
                  <a:pt x="7" y="31"/>
                  <a:pt x="16" y="31"/>
                </a:cubicBezTo>
                <a:cubicBezTo>
                  <a:pt x="25" y="31"/>
                  <a:pt x="32" y="24"/>
                  <a:pt x="32" y="16"/>
                </a:cubicBezTo>
                <a:cubicBezTo>
                  <a:pt x="32" y="7"/>
                  <a:pt x="25" y="0"/>
                  <a:pt x="1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7768817" y="6352001"/>
            <a:ext cx="409794" cy="393166"/>
            <a:chOff x="7768817" y="6352001"/>
            <a:chExt cx="409794" cy="393166"/>
          </a:xfrm>
        </p:grpSpPr>
        <p:sp>
          <p:nvSpPr>
            <p:cNvPr id="76" name="Oval 40"/>
            <p:cNvSpPr>
              <a:spLocks noChangeArrowheads="1"/>
            </p:cNvSpPr>
            <p:nvPr/>
          </p:nvSpPr>
          <p:spPr bwMode="auto">
            <a:xfrm>
              <a:off x="7768817" y="6352001"/>
              <a:ext cx="409794" cy="393166"/>
            </a:xfrm>
            <a:prstGeom prst="ellipse">
              <a:avLst/>
            </a:prstGeom>
            <a:solidFill>
              <a:schemeClr val="tx1">
                <a:alpha val="39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41"/>
            <p:cNvSpPr>
              <a:spLocks/>
            </p:cNvSpPr>
            <p:nvPr/>
          </p:nvSpPr>
          <p:spPr bwMode="auto">
            <a:xfrm>
              <a:off x="7912551" y="6567103"/>
              <a:ext cx="53518" cy="51283"/>
            </a:xfrm>
            <a:custGeom>
              <a:avLst/>
              <a:gdLst>
                <a:gd name="T0" fmla="*/ 4 w 20"/>
                <a:gd name="T1" fmla="*/ 3 h 20"/>
                <a:gd name="T2" fmla="*/ 4 w 20"/>
                <a:gd name="T3" fmla="*/ 16 h 20"/>
                <a:gd name="T4" fmla="*/ 17 w 20"/>
                <a:gd name="T5" fmla="*/ 16 h 20"/>
                <a:gd name="T6" fmla="*/ 17 w 20"/>
                <a:gd name="T7" fmla="*/ 3 h 20"/>
                <a:gd name="T8" fmla="*/ 4 w 20"/>
                <a:gd name="T9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0">
                  <a:moveTo>
                    <a:pt x="4" y="3"/>
                  </a:moveTo>
                  <a:cubicBezTo>
                    <a:pt x="0" y="7"/>
                    <a:pt x="0" y="12"/>
                    <a:pt x="4" y="16"/>
                  </a:cubicBezTo>
                  <a:cubicBezTo>
                    <a:pt x="7" y="20"/>
                    <a:pt x="13" y="20"/>
                    <a:pt x="17" y="16"/>
                  </a:cubicBezTo>
                  <a:cubicBezTo>
                    <a:pt x="20" y="12"/>
                    <a:pt x="20" y="7"/>
                    <a:pt x="17" y="3"/>
                  </a:cubicBezTo>
                  <a:cubicBezTo>
                    <a:pt x="13" y="0"/>
                    <a:pt x="7" y="0"/>
                    <a:pt x="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42"/>
            <p:cNvSpPr>
              <a:spLocks/>
            </p:cNvSpPr>
            <p:nvPr/>
          </p:nvSpPr>
          <p:spPr bwMode="auto">
            <a:xfrm>
              <a:off x="7923255" y="6524367"/>
              <a:ext cx="85629" cy="84046"/>
            </a:xfrm>
            <a:custGeom>
              <a:avLst/>
              <a:gdLst>
                <a:gd name="T0" fmla="*/ 7 w 32"/>
                <a:gd name="T1" fmla="*/ 1 h 33"/>
                <a:gd name="T2" fmla="*/ 1 w 32"/>
                <a:gd name="T3" fmla="*/ 6 h 33"/>
                <a:gd name="T4" fmla="*/ 1 w 32"/>
                <a:gd name="T5" fmla="*/ 7 h 33"/>
                <a:gd name="T6" fmla="*/ 7 w 32"/>
                <a:gd name="T7" fmla="*/ 10 h 33"/>
                <a:gd name="T8" fmla="*/ 23 w 32"/>
                <a:gd name="T9" fmla="*/ 25 h 33"/>
                <a:gd name="T10" fmla="*/ 26 w 32"/>
                <a:gd name="T11" fmla="*/ 32 h 33"/>
                <a:gd name="T12" fmla="*/ 27 w 32"/>
                <a:gd name="T13" fmla="*/ 32 h 33"/>
                <a:gd name="T14" fmla="*/ 32 w 32"/>
                <a:gd name="T15" fmla="*/ 26 h 33"/>
                <a:gd name="T16" fmla="*/ 7 w 32"/>
                <a:gd name="T17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3">
                  <a:moveTo>
                    <a:pt x="7" y="1"/>
                  </a:moveTo>
                  <a:cubicBezTo>
                    <a:pt x="3" y="1"/>
                    <a:pt x="0" y="4"/>
                    <a:pt x="1" y="6"/>
                  </a:cubicBezTo>
                  <a:cubicBezTo>
                    <a:pt x="1" y="6"/>
                    <a:pt x="1" y="6"/>
                    <a:pt x="1" y="7"/>
                  </a:cubicBezTo>
                  <a:cubicBezTo>
                    <a:pt x="2" y="9"/>
                    <a:pt x="5" y="10"/>
                    <a:pt x="7" y="10"/>
                  </a:cubicBezTo>
                  <a:cubicBezTo>
                    <a:pt x="16" y="9"/>
                    <a:pt x="23" y="17"/>
                    <a:pt x="23" y="25"/>
                  </a:cubicBezTo>
                  <a:cubicBezTo>
                    <a:pt x="23" y="28"/>
                    <a:pt x="24" y="31"/>
                    <a:pt x="26" y="32"/>
                  </a:cubicBezTo>
                  <a:cubicBezTo>
                    <a:pt x="26" y="32"/>
                    <a:pt x="27" y="32"/>
                    <a:pt x="27" y="32"/>
                  </a:cubicBezTo>
                  <a:cubicBezTo>
                    <a:pt x="29" y="33"/>
                    <a:pt x="32" y="30"/>
                    <a:pt x="32" y="26"/>
                  </a:cubicBezTo>
                  <a:cubicBezTo>
                    <a:pt x="32" y="12"/>
                    <a:pt x="21" y="0"/>
                    <a:pt x="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43"/>
            <p:cNvSpPr>
              <a:spLocks/>
            </p:cNvSpPr>
            <p:nvPr/>
          </p:nvSpPr>
          <p:spPr bwMode="auto">
            <a:xfrm>
              <a:off x="7912551" y="6465962"/>
              <a:ext cx="157496" cy="149574"/>
            </a:xfrm>
            <a:custGeom>
              <a:avLst/>
              <a:gdLst>
                <a:gd name="T0" fmla="*/ 6 w 59"/>
                <a:gd name="T1" fmla="*/ 6 h 59"/>
                <a:gd name="T2" fmla="*/ 1 w 59"/>
                <a:gd name="T3" fmla="*/ 11 h 59"/>
                <a:gd name="T4" fmla="*/ 1 w 59"/>
                <a:gd name="T5" fmla="*/ 12 h 59"/>
                <a:gd name="T6" fmla="*/ 8 w 59"/>
                <a:gd name="T7" fmla="*/ 15 h 59"/>
                <a:gd name="T8" fmla="*/ 45 w 59"/>
                <a:gd name="T9" fmla="*/ 52 h 59"/>
                <a:gd name="T10" fmla="*/ 47 w 59"/>
                <a:gd name="T11" fmla="*/ 58 h 59"/>
                <a:gd name="T12" fmla="*/ 49 w 59"/>
                <a:gd name="T13" fmla="*/ 59 h 59"/>
                <a:gd name="T14" fmla="*/ 54 w 59"/>
                <a:gd name="T15" fmla="*/ 54 h 59"/>
                <a:gd name="T16" fmla="*/ 6 w 59"/>
                <a:gd name="T17" fmla="*/ 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59">
                  <a:moveTo>
                    <a:pt x="6" y="6"/>
                  </a:moveTo>
                  <a:cubicBezTo>
                    <a:pt x="2" y="6"/>
                    <a:pt x="0" y="9"/>
                    <a:pt x="1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2" y="14"/>
                    <a:pt x="5" y="15"/>
                    <a:pt x="8" y="15"/>
                  </a:cubicBezTo>
                  <a:cubicBezTo>
                    <a:pt x="30" y="10"/>
                    <a:pt x="49" y="30"/>
                    <a:pt x="45" y="52"/>
                  </a:cubicBezTo>
                  <a:cubicBezTo>
                    <a:pt x="45" y="55"/>
                    <a:pt x="45" y="58"/>
                    <a:pt x="47" y="58"/>
                  </a:cubicBezTo>
                  <a:cubicBezTo>
                    <a:pt x="48" y="58"/>
                    <a:pt x="48" y="59"/>
                    <a:pt x="49" y="59"/>
                  </a:cubicBezTo>
                  <a:cubicBezTo>
                    <a:pt x="51" y="59"/>
                    <a:pt x="53" y="57"/>
                    <a:pt x="54" y="54"/>
                  </a:cubicBezTo>
                  <a:cubicBezTo>
                    <a:pt x="59" y="26"/>
                    <a:pt x="34" y="0"/>
                    <a:pt x="6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8521126" y="6364822"/>
            <a:ext cx="409794" cy="393166"/>
            <a:chOff x="8521126" y="6364822"/>
            <a:chExt cx="409794" cy="393166"/>
          </a:xfrm>
        </p:grpSpPr>
        <p:sp>
          <p:nvSpPr>
            <p:cNvPr id="80" name="Oval 44"/>
            <p:cNvSpPr>
              <a:spLocks noChangeArrowheads="1"/>
            </p:cNvSpPr>
            <p:nvPr/>
          </p:nvSpPr>
          <p:spPr bwMode="auto">
            <a:xfrm>
              <a:off x="8521126" y="6364822"/>
              <a:ext cx="409794" cy="393166"/>
            </a:xfrm>
            <a:prstGeom prst="ellipse">
              <a:avLst/>
            </a:prstGeom>
            <a:solidFill>
              <a:schemeClr val="tx1">
                <a:alpha val="39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45"/>
            <p:cNvSpPr>
              <a:spLocks noEditPoints="1"/>
            </p:cNvSpPr>
            <p:nvPr/>
          </p:nvSpPr>
          <p:spPr bwMode="auto">
            <a:xfrm>
              <a:off x="8632750" y="6474509"/>
              <a:ext cx="183490" cy="172366"/>
            </a:xfrm>
            <a:custGeom>
              <a:avLst/>
              <a:gdLst>
                <a:gd name="T0" fmla="*/ 35 w 69"/>
                <a:gd name="T1" fmla="*/ 0 h 68"/>
                <a:gd name="T2" fmla="*/ 0 w 69"/>
                <a:gd name="T3" fmla="*/ 34 h 68"/>
                <a:gd name="T4" fmla="*/ 35 w 69"/>
                <a:gd name="T5" fmla="*/ 68 h 68"/>
                <a:gd name="T6" fmla="*/ 69 w 69"/>
                <a:gd name="T7" fmla="*/ 34 h 68"/>
                <a:gd name="T8" fmla="*/ 35 w 69"/>
                <a:gd name="T9" fmla="*/ 0 h 68"/>
                <a:gd name="T10" fmla="*/ 7 w 69"/>
                <a:gd name="T11" fmla="*/ 34 h 68"/>
                <a:gd name="T12" fmla="*/ 8 w 69"/>
                <a:gd name="T13" fmla="*/ 30 h 68"/>
                <a:gd name="T14" fmla="*/ 15 w 69"/>
                <a:gd name="T15" fmla="*/ 30 h 68"/>
                <a:gd name="T16" fmla="*/ 15 w 69"/>
                <a:gd name="T17" fmla="*/ 39 h 68"/>
                <a:gd name="T18" fmla="*/ 8 w 69"/>
                <a:gd name="T19" fmla="*/ 39 h 68"/>
                <a:gd name="T20" fmla="*/ 7 w 69"/>
                <a:gd name="T21" fmla="*/ 34 h 68"/>
                <a:gd name="T22" fmla="*/ 22 w 69"/>
                <a:gd name="T23" fmla="*/ 30 h 68"/>
                <a:gd name="T24" fmla="*/ 31 w 69"/>
                <a:gd name="T25" fmla="*/ 30 h 68"/>
                <a:gd name="T26" fmla="*/ 31 w 69"/>
                <a:gd name="T27" fmla="*/ 39 h 68"/>
                <a:gd name="T28" fmla="*/ 22 w 69"/>
                <a:gd name="T29" fmla="*/ 39 h 68"/>
                <a:gd name="T30" fmla="*/ 22 w 69"/>
                <a:gd name="T31" fmla="*/ 30 h 68"/>
                <a:gd name="T32" fmla="*/ 38 w 69"/>
                <a:gd name="T33" fmla="*/ 8 h 68"/>
                <a:gd name="T34" fmla="*/ 46 w 69"/>
                <a:gd name="T35" fmla="*/ 23 h 68"/>
                <a:gd name="T36" fmla="*/ 38 w 69"/>
                <a:gd name="T37" fmla="*/ 23 h 68"/>
                <a:gd name="T38" fmla="*/ 38 w 69"/>
                <a:gd name="T39" fmla="*/ 8 h 68"/>
                <a:gd name="T40" fmla="*/ 31 w 69"/>
                <a:gd name="T41" fmla="*/ 23 h 68"/>
                <a:gd name="T42" fmla="*/ 23 w 69"/>
                <a:gd name="T43" fmla="*/ 23 h 68"/>
                <a:gd name="T44" fmla="*/ 31 w 69"/>
                <a:gd name="T45" fmla="*/ 9 h 68"/>
                <a:gd name="T46" fmla="*/ 31 w 69"/>
                <a:gd name="T47" fmla="*/ 23 h 68"/>
                <a:gd name="T48" fmla="*/ 31 w 69"/>
                <a:gd name="T49" fmla="*/ 45 h 68"/>
                <a:gd name="T50" fmla="*/ 31 w 69"/>
                <a:gd name="T51" fmla="*/ 60 h 68"/>
                <a:gd name="T52" fmla="*/ 23 w 69"/>
                <a:gd name="T53" fmla="*/ 45 h 68"/>
                <a:gd name="T54" fmla="*/ 31 w 69"/>
                <a:gd name="T55" fmla="*/ 45 h 68"/>
                <a:gd name="T56" fmla="*/ 38 w 69"/>
                <a:gd name="T57" fmla="*/ 45 h 68"/>
                <a:gd name="T58" fmla="*/ 46 w 69"/>
                <a:gd name="T59" fmla="*/ 45 h 68"/>
                <a:gd name="T60" fmla="*/ 38 w 69"/>
                <a:gd name="T61" fmla="*/ 60 h 68"/>
                <a:gd name="T62" fmla="*/ 38 w 69"/>
                <a:gd name="T63" fmla="*/ 45 h 68"/>
                <a:gd name="T64" fmla="*/ 38 w 69"/>
                <a:gd name="T65" fmla="*/ 39 h 68"/>
                <a:gd name="T66" fmla="*/ 38 w 69"/>
                <a:gd name="T67" fmla="*/ 30 h 68"/>
                <a:gd name="T68" fmla="*/ 48 w 69"/>
                <a:gd name="T69" fmla="*/ 30 h 68"/>
                <a:gd name="T70" fmla="*/ 48 w 69"/>
                <a:gd name="T71" fmla="*/ 39 h 68"/>
                <a:gd name="T72" fmla="*/ 38 w 69"/>
                <a:gd name="T73" fmla="*/ 39 h 68"/>
                <a:gd name="T74" fmla="*/ 54 w 69"/>
                <a:gd name="T75" fmla="*/ 30 h 68"/>
                <a:gd name="T76" fmla="*/ 62 w 69"/>
                <a:gd name="T77" fmla="*/ 30 h 68"/>
                <a:gd name="T78" fmla="*/ 62 w 69"/>
                <a:gd name="T79" fmla="*/ 34 h 68"/>
                <a:gd name="T80" fmla="*/ 62 w 69"/>
                <a:gd name="T81" fmla="*/ 39 h 68"/>
                <a:gd name="T82" fmla="*/ 54 w 69"/>
                <a:gd name="T83" fmla="*/ 39 h 68"/>
                <a:gd name="T84" fmla="*/ 54 w 69"/>
                <a:gd name="T85" fmla="*/ 30 h 68"/>
                <a:gd name="T86" fmla="*/ 60 w 69"/>
                <a:gd name="T87" fmla="*/ 23 h 68"/>
                <a:gd name="T88" fmla="*/ 53 w 69"/>
                <a:gd name="T89" fmla="*/ 23 h 68"/>
                <a:gd name="T90" fmla="*/ 47 w 69"/>
                <a:gd name="T91" fmla="*/ 10 h 68"/>
                <a:gd name="T92" fmla="*/ 60 w 69"/>
                <a:gd name="T93" fmla="*/ 23 h 68"/>
                <a:gd name="T94" fmla="*/ 23 w 69"/>
                <a:gd name="T95" fmla="*/ 9 h 68"/>
                <a:gd name="T96" fmla="*/ 16 w 69"/>
                <a:gd name="T97" fmla="*/ 23 h 68"/>
                <a:gd name="T98" fmla="*/ 10 w 69"/>
                <a:gd name="T99" fmla="*/ 23 h 68"/>
                <a:gd name="T100" fmla="*/ 23 w 69"/>
                <a:gd name="T101" fmla="*/ 9 h 68"/>
                <a:gd name="T102" fmla="*/ 10 w 69"/>
                <a:gd name="T103" fmla="*/ 45 h 68"/>
                <a:gd name="T104" fmla="*/ 16 w 69"/>
                <a:gd name="T105" fmla="*/ 45 h 68"/>
                <a:gd name="T106" fmla="*/ 22 w 69"/>
                <a:gd name="T107" fmla="*/ 59 h 68"/>
                <a:gd name="T108" fmla="*/ 10 w 69"/>
                <a:gd name="T109" fmla="*/ 45 h 68"/>
                <a:gd name="T110" fmla="*/ 47 w 69"/>
                <a:gd name="T111" fmla="*/ 59 h 68"/>
                <a:gd name="T112" fmla="*/ 53 w 69"/>
                <a:gd name="T113" fmla="*/ 45 h 68"/>
                <a:gd name="T114" fmla="*/ 60 w 69"/>
                <a:gd name="T115" fmla="*/ 45 h 68"/>
                <a:gd name="T116" fmla="*/ 47 w 69"/>
                <a:gd name="T117" fmla="*/ 5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9" h="68">
                  <a:moveTo>
                    <a:pt x="35" y="0"/>
                  </a:moveTo>
                  <a:cubicBezTo>
                    <a:pt x="16" y="0"/>
                    <a:pt x="0" y="15"/>
                    <a:pt x="0" y="34"/>
                  </a:cubicBezTo>
                  <a:cubicBezTo>
                    <a:pt x="0" y="53"/>
                    <a:pt x="16" y="68"/>
                    <a:pt x="35" y="68"/>
                  </a:cubicBezTo>
                  <a:cubicBezTo>
                    <a:pt x="54" y="68"/>
                    <a:pt x="69" y="53"/>
                    <a:pt x="69" y="34"/>
                  </a:cubicBezTo>
                  <a:cubicBezTo>
                    <a:pt x="69" y="15"/>
                    <a:pt x="54" y="0"/>
                    <a:pt x="35" y="0"/>
                  </a:cubicBezTo>
                  <a:close/>
                  <a:moveTo>
                    <a:pt x="7" y="34"/>
                  </a:moveTo>
                  <a:cubicBezTo>
                    <a:pt x="7" y="33"/>
                    <a:pt x="7" y="31"/>
                    <a:pt x="8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3"/>
                    <a:pt x="15" y="36"/>
                    <a:pt x="15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7" y="37"/>
                    <a:pt x="7" y="36"/>
                    <a:pt x="7" y="34"/>
                  </a:cubicBezTo>
                  <a:close/>
                  <a:moveTo>
                    <a:pt x="22" y="30"/>
                  </a:moveTo>
                  <a:cubicBezTo>
                    <a:pt x="31" y="30"/>
                    <a:pt x="31" y="30"/>
                    <a:pt x="31" y="30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2" y="36"/>
                    <a:pt x="22" y="33"/>
                    <a:pt x="22" y="30"/>
                  </a:cubicBezTo>
                  <a:close/>
                  <a:moveTo>
                    <a:pt x="38" y="8"/>
                  </a:moveTo>
                  <a:cubicBezTo>
                    <a:pt x="42" y="13"/>
                    <a:pt x="45" y="18"/>
                    <a:pt x="46" y="23"/>
                  </a:cubicBezTo>
                  <a:cubicBezTo>
                    <a:pt x="38" y="23"/>
                    <a:pt x="38" y="23"/>
                    <a:pt x="38" y="23"/>
                  </a:cubicBezTo>
                  <a:lnTo>
                    <a:pt x="38" y="8"/>
                  </a:lnTo>
                  <a:close/>
                  <a:moveTo>
                    <a:pt x="31" y="23"/>
                  </a:moveTo>
                  <a:cubicBezTo>
                    <a:pt x="23" y="23"/>
                    <a:pt x="23" y="23"/>
                    <a:pt x="23" y="23"/>
                  </a:cubicBezTo>
                  <a:cubicBezTo>
                    <a:pt x="25" y="18"/>
                    <a:pt x="28" y="13"/>
                    <a:pt x="31" y="9"/>
                  </a:cubicBezTo>
                  <a:lnTo>
                    <a:pt x="31" y="23"/>
                  </a:lnTo>
                  <a:close/>
                  <a:moveTo>
                    <a:pt x="31" y="45"/>
                  </a:moveTo>
                  <a:cubicBezTo>
                    <a:pt x="31" y="60"/>
                    <a:pt x="31" y="60"/>
                    <a:pt x="31" y="60"/>
                  </a:cubicBezTo>
                  <a:cubicBezTo>
                    <a:pt x="28" y="56"/>
                    <a:pt x="25" y="50"/>
                    <a:pt x="23" y="45"/>
                  </a:cubicBezTo>
                  <a:lnTo>
                    <a:pt x="31" y="45"/>
                  </a:lnTo>
                  <a:close/>
                  <a:moveTo>
                    <a:pt x="38" y="45"/>
                  </a:moveTo>
                  <a:cubicBezTo>
                    <a:pt x="46" y="45"/>
                    <a:pt x="46" y="45"/>
                    <a:pt x="46" y="45"/>
                  </a:cubicBezTo>
                  <a:cubicBezTo>
                    <a:pt x="45" y="50"/>
                    <a:pt x="42" y="55"/>
                    <a:pt x="38" y="60"/>
                  </a:cubicBezTo>
                  <a:lnTo>
                    <a:pt x="38" y="45"/>
                  </a:lnTo>
                  <a:close/>
                  <a:moveTo>
                    <a:pt x="38" y="39"/>
                  </a:moveTo>
                  <a:cubicBezTo>
                    <a:pt x="38" y="30"/>
                    <a:pt x="38" y="30"/>
                    <a:pt x="38" y="30"/>
                  </a:cubicBezTo>
                  <a:cubicBezTo>
                    <a:pt x="48" y="30"/>
                    <a:pt x="48" y="30"/>
                    <a:pt x="48" y="30"/>
                  </a:cubicBezTo>
                  <a:cubicBezTo>
                    <a:pt x="48" y="33"/>
                    <a:pt x="48" y="36"/>
                    <a:pt x="48" y="39"/>
                  </a:cubicBezTo>
                  <a:lnTo>
                    <a:pt x="38" y="39"/>
                  </a:lnTo>
                  <a:close/>
                  <a:moveTo>
                    <a:pt x="54" y="30"/>
                  </a:moveTo>
                  <a:cubicBezTo>
                    <a:pt x="62" y="30"/>
                    <a:pt x="62" y="30"/>
                    <a:pt x="62" y="30"/>
                  </a:cubicBezTo>
                  <a:cubicBezTo>
                    <a:pt x="62" y="31"/>
                    <a:pt x="62" y="33"/>
                    <a:pt x="62" y="34"/>
                  </a:cubicBezTo>
                  <a:cubicBezTo>
                    <a:pt x="62" y="36"/>
                    <a:pt x="62" y="37"/>
                    <a:pt x="62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5" y="36"/>
                    <a:pt x="55" y="33"/>
                    <a:pt x="54" y="30"/>
                  </a:cubicBezTo>
                  <a:close/>
                  <a:moveTo>
                    <a:pt x="60" y="23"/>
                  </a:moveTo>
                  <a:cubicBezTo>
                    <a:pt x="53" y="23"/>
                    <a:pt x="53" y="23"/>
                    <a:pt x="53" y="23"/>
                  </a:cubicBezTo>
                  <a:cubicBezTo>
                    <a:pt x="52" y="18"/>
                    <a:pt x="50" y="14"/>
                    <a:pt x="47" y="10"/>
                  </a:cubicBezTo>
                  <a:cubicBezTo>
                    <a:pt x="53" y="12"/>
                    <a:pt x="57" y="17"/>
                    <a:pt x="60" y="23"/>
                  </a:cubicBezTo>
                  <a:close/>
                  <a:moveTo>
                    <a:pt x="23" y="9"/>
                  </a:moveTo>
                  <a:cubicBezTo>
                    <a:pt x="20" y="14"/>
                    <a:pt x="18" y="18"/>
                    <a:pt x="16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2" y="17"/>
                    <a:pt x="17" y="12"/>
                    <a:pt x="23" y="9"/>
                  </a:cubicBezTo>
                  <a:close/>
                  <a:moveTo>
                    <a:pt x="10" y="45"/>
                  </a:moveTo>
                  <a:cubicBezTo>
                    <a:pt x="16" y="45"/>
                    <a:pt x="16" y="45"/>
                    <a:pt x="16" y="45"/>
                  </a:cubicBezTo>
                  <a:cubicBezTo>
                    <a:pt x="18" y="50"/>
                    <a:pt x="20" y="55"/>
                    <a:pt x="22" y="59"/>
                  </a:cubicBezTo>
                  <a:cubicBezTo>
                    <a:pt x="17" y="56"/>
                    <a:pt x="12" y="51"/>
                    <a:pt x="10" y="45"/>
                  </a:cubicBezTo>
                  <a:close/>
                  <a:moveTo>
                    <a:pt x="47" y="59"/>
                  </a:moveTo>
                  <a:cubicBezTo>
                    <a:pt x="50" y="55"/>
                    <a:pt x="52" y="50"/>
                    <a:pt x="53" y="45"/>
                  </a:cubicBezTo>
                  <a:cubicBezTo>
                    <a:pt x="60" y="45"/>
                    <a:pt x="60" y="45"/>
                    <a:pt x="60" y="45"/>
                  </a:cubicBezTo>
                  <a:cubicBezTo>
                    <a:pt x="57" y="51"/>
                    <a:pt x="53" y="56"/>
                    <a:pt x="47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2" name="Oval 46"/>
          <p:cNvSpPr>
            <a:spLocks noChangeArrowheads="1"/>
          </p:cNvSpPr>
          <p:nvPr/>
        </p:nvSpPr>
        <p:spPr bwMode="auto">
          <a:xfrm>
            <a:off x="9270377" y="6352001"/>
            <a:ext cx="412853" cy="393166"/>
          </a:xfrm>
          <a:prstGeom prst="ellipse">
            <a:avLst/>
          </a:prstGeom>
          <a:solidFill>
            <a:schemeClr val="tx1">
              <a:alpha val="39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" name="Freeform 47"/>
          <p:cNvSpPr>
            <a:spLocks noEditPoints="1"/>
          </p:cNvSpPr>
          <p:nvPr/>
        </p:nvSpPr>
        <p:spPr bwMode="auto">
          <a:xfrm>
            <a:off x="9415640" y="6488754"/>
            <a:ext cx="142205" cy="148150"/>
          </a:xfrm>
          <a:custGeom>
            <a:avLst/>
            <a:gdLst>
              <a:gd name="T0" fmla="*/ 52 w 53"/>
              <a:gd name="T1" fmla="*/ 28 h 58"/>
              <a:gd name="T2" fmla="*/ 44 w 53"/>
              <a:gd name="T3" fmla="*/ 17 h 58"/>
              <a:gd name="T4" fmla="*/ 53 w 53"/>
              <a:gd name="T5" fmla="*/ 5 h 58"/>
              <a:gd name="T6" fmla="*/ 53 w 53"/>
              <a:gd name="T7" fmla="*/ 1 h 58"/>
              <a:gd name="T8" fmla="*/ 50 w 53"/>
              <a:gd name="T9" fmla="*/ 0 h 58"/>
              <a:gd name="T10" fmla="*/ 3 w 53"/>
              <a:gd name="T11" fmla="*/ 0 h 58"/>
              <a:gd name="T12" fmla="*/ 0 w 53"/>
              <a:gd name="T13" fmla="*/ 3 h 58"/>
              <a:gd name="T14" fmla="*/ 0 w 53"/>
              <a:gd name="T15" fmla="*/ 6 h 58"/>
              <a:gd name="T16" fmla="*/ 0 w 53"/>
              <a:gd name="T17" fmla="*/ 30 h 58"/>
              <a:gd name="T18" fmla="*/ 0 w 53"/>
              <a:gd name="T19" fmla="*/ 55 h 58"/>
              <a:gd name="T20" fmla="*/ 3 w 53"/>
              <a:gd name="T21" fmla="*/ 58 h 58"/>
              <a:gd name="T22" fmla="*/ 4 w 53"/>
              <a:gd name="T23" fmla="*/ 58 h 58"/>
              <a:gd name="T24" fmla="*/ 6 w 53"/>
              <a:gd name="T25" fmla="*/ 55 h 58"/>
              <a:gd name="T26" fmla="*/ 6 w 53"/>
              <a:gd name="T27" fmla="*/ 34 h 58"/>
              <a:gd name="T28" fmla="*/ 50 w 53"/>
              <a:gd name="T29" fmla="*/ 34 h 58"/>
              <a:gd name="T30" fmla="*/ 50 w 53"/>
              <a:gd name="T31" fmla="*/ 34 h 58"/>
              <a:gd name="T32" fmla="*/ 53 w 53"/>
              <a:gd name="T33" fmla="*/ 30 h 58"/>
              <a:gd name="T34" fmla="*/ 52 w 53"/>
              <a:gd name="T35" fmla="*/ 28 h 58"/>
              <a:gd name="T36" fmla="*/ 38 w 53"/>
              <a:gd name="T37" fmla="*/ 19 h 58"/>
              <a:gd name="T38" fmla="*/ 43 w 53"/>
              <a:gd name="T39" fmla="*/ 27 h 58"/>
              <a:gd name="T40" fmla="*/ 7 w 53"/>
              <a:gd name="T41" fmla="*/ 27 h 58"/>
              <a:gd name="T42" fmla="*/ 7 w 53"/>
              <a:gd name="T43" fmla="*/ 6 h 58"/>
              <a:gd name="T44" fmla="*/ 43 w 53"/>
              <a:gd name="T45" fmla="*/ 6 h 58"/>
              <a:gd name="T46" fmla="*/ 38 w 53"/>
              <a:gd name="T47" fmla="*/ 15 h 58"/>
              <a:gd name="T48" fmla="*/ 38 w 53"/>
              <a:gd name="T49" fmla="*/ 19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3" h="58">
                <a:moveTo>
                  <a:pt x="52" y="28"/>
                </a:moveTo>
                <a:cubicBezTo>
                  <a:pt x="44" y="17"/>
                  <a:pt x="44" y="17"/>
                  <a:pt x="44" y="17"/>
                </a:cubicBezTo>
                <a:cubicBezTo>
                  <a:pt x="53" y="5"/>
                  <a:pt x="53" y="5"/>
                  <a:pt x="53" y="5"/>
                </a:cubicBezTo>
                <a:cubicBezTo>
                  <a:pt x="53" y="4"/>
                  <a:pt x="53" y="3"/>
                  <a:pt x="53" y="1"/>
                </a:cubicBezTo>
                <a:cubicBezTo>
                  <a:pt x="52" y="0"/>
                  <a:pt x="51" y="0"/>
                  <a:pt x="50" y="0"/>
                </a:cubicBezTo>
                <a:cubicBezTo>
                  <a:pt x="3" y="0"/>
                  <a:pt x="3" y="0"/>
                  <a:pt x="3" y="0"/>
                </a:cubicBezTo>
                <a:cubicBezTo>
                  <a:pt x="1" y="0"/>
                  <a:pt x="0" y="1"/>
                  <a:pt x="0" y="3"/>
                </a:cubicBezTo>
                <a:cubicBezTo>
                  <a:pt x="0" y="6"/>
                  <a:pt x="0" y="6"/>
                  <a:pt x="0" y="6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7"/>
                  <a:pt x="1" y="58"/>
                  <a:pt x="3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5" y="58"/>
                  <a:pt x="6" y="57"/>
                  <a:pt x="6" y="55"/>
                </a:cubicBezTo>
                <a:cubicBezTo>
                  <a:pt x="6" y="34"/>
                  <a:pt x="6" y="34"/>
                  <a:pt x="6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2" y="34"/>
                  <a:pt x="53" y="32"/>
                  <a:pt x="53" y="30"/>
                </a:cubicBezTo>
                <a:cubicBezTo>
                  <a:pt x="53" y="29"/>
                  <a:pt x="53" y="29"/>
                  <a:pt x="52" y="28"/>
                </a:cubicBezTo>
                <a:close/>
                <a:moveTo>
                  <a:pt x="38" y="19"/>
                </a:moveTo>
                <a:cubicBezTo>
                  <a:pt x="43" y="27"/>
                  <a:pt x="43" y="27"/>
                  <a:pt x="43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6"/>
                  <a:pt x="7" y="6"/>
                  <a:pt x="7" y="6"/>
                </a:cubicBezTo>
                <a:cubicBezTo>
                  <a:pt x="43" y="6"/>
                  <a:pt x="43" y="6"/>
                  <a:pt x="43" y="6"/>
                </a:cubicBezTo>
                <a:cubicBezTo>
                  <a:pt x="38" y="15"/>
                  <a:pt x="38" y="15"/>
                  <a:pt x="38" y="15"/>
                </a:cubicBezTo>
                <a:cubicBezTo>
                  <a:pt x="37" y="16"/>
                  <a:pt x="37" y="17"/>
                  <a:pt x="38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" name="文本框 83"/>
          <p:cNvSpPr txBox="1"/>
          <p:nvPr/>
        </p:nvSpPr>
        <p:spPr>
          <a:xfrm>
            <a:off x="4180792" y="3827547"/>
            <a:ext cx="37433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pc="300" dirty="0" smtClean="0">
                <a:solidFill>
                  <a:schemeClr val="bg1"/>
                </a:solidFill>
                <a:latin typeface="方正美黑_GBK" panose="03000509000000000000" pitchFamily="65" charset="-122"/>
                <a:ea typeface="方正美黑_GBK" panose="03000509000000000000" pitchFamily="65" charset="-122"/>
              </a:rPr>
              <a:t>适用于商务绿化环保类模板</a:t>
            </a:r>
            <a:endParaRPr lang="zh-CN" altLang="en-US" sz="2000" b="1" spc="300" dirty="0">
              <a:solidFill>
                <a:schemeClr val="bg1"/>
              </a:solidFill>
              <a:latin typeface="方正美黑_GBK" panose="03000509000000000000" pitchFamily="65" charset="-122"/>
              <a:ea typeface="方正美黑_GBK" panose="03000509000000000000" pitchFamily="65" charset="-122"/>
            </a:endParaRPr>
          </a:p>
        </p:txBody>
      </p:sp>
      <p:sp>
        <p:nvSpPr>
          <p:cNvPr id="86" name="TextBox 13"/>
          <p:cNvSpPr txBox="1">
            <a:spLocks noChangeArrowheads="1"/>
          </p:cNvSpPr>
          <p:nvPr/>
        </p:nvSpPr>
        <p:spPr bwMode="auto">
          <a:xfrm>
            <a:off x="3238990" y="2938020"/>
            <a:ext cx="571402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spc="600" dirty="0" smtClean="0">
                <a:ln w="0"/>
                <a:solidFill>
                  <a:schemeClr val="bg1"/>
                </a:solidFill>
                <a:latin typeface="方正艺黑简体" panose="03000509000000000000" pitchFamily="65" charset="-122"/>
                <a:ea typeface="方正艺黑简体" panose="03000509000000000000" pitchFamily="65" charset="-122"/>
              </a:rPr>
              <a:t>共同维护我们的家园</a:t>
            </a:r>
            <a:endParaRPr lang="zh-CN" altLang="en-US" sz="4000" spc="600" dirty="0">
              <a:ln w="0"/>
              <a:solidFill>
                <a:schemeClr val="bg1"/>
              </a:solidFill>
              <a:latin typeface="方正艺黑简体" panose="03000509000000000000" pitchFamily="65" charset="-122"/>
              <a:ea typeface="方正艺黑简体" panose="03000509000000000000" pitchFamily="65" charset="-122"/>
            </a:endParaRPr>
          </a:p>
        </p:txBody>
      </p:sp>
      <p:sp>
        <p:nvSpPr>
          <p:cNvPr id="87" name="矩形 86"/>
          <p:cNvSpPr>
            <a:spLocks noChangeArrowheads="1"/>
          </p:cNvSpPr>
          <p:nvPr/>
        </p:nvSpPr>
        <p:spPr bwMode="auto">
          <a:xfrm>
            <a:off x="4377549" y="3556651"/>
            <a:ext cx="3436903" cy="178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dist" defTabSz="685800">
              <a:lnSpc>
                <a:spcPct val="80000"/>
              </a:lnSpc>
            </a:pPr>
            <a:r>
              <a:rPr lang="en-US" altLang="zh-CN" sz="700" b="1" dirty="0" smtClean="0">
                <a:solidFill>
                  <a:schemeClr val="bg1"/>
                </a:solidFill>
                <a:latin typeface="方正细倩简体" panose="03000509000000000000" pitchFamily="65" charset="-122"/>
                <a:ea typeface="方正细倩简体" panose="03000509000000000000" pitchFamily="65" charset="-122"/>
                <a:cs typeface="Arial Unicode MS" pitchFamily="34" charset="-122"/>
              </a:rPr>
              <a:t>To maintain our  home together</a:t>
            </a:r>
            <a:endParaRPr lang="en-US" altLang="zh-CN" sz="700" b="1" dirty="0">
              <a:solidFill>
                <a:schemeClr val="bg1"/>
              </a:solidFill>
              <a:latin typeface="方正细倩简体" panose="03000509000000000000" pitchFamily="65" charset="-122"/>
              <a:ea typeface="方正细倩简体" panose="03000509000000000000" pitchFamily="65" charset="-122"/>
              <a:cs typeface="Arial Unicode MS" pitchFamily="34" charset="-122"/>
            </a:endParaRPr>
          </a:p>
        </p:txBody>
      </p:sp>
      <p:grpSp>
        <p:nvGrpSpPr>
          <p:cNvPr id="97" name="组合 96"/>
          <p:cNvGrpSpPr/>
          <p:nvPr/>
        </p:nvGrpSpPr>
        <p:grpSpPr>
          <a:xfrm>
            <a:off x="2564102" y="6061680"/>
            <a:ext cx="7023788" cy="369332"/>
            <a:chOff x="2568865" y="6000720"/>
            <a:chExt cx="7023788" cy="369332"/>
          </a:xfrm>
        </p:grpSpPr>
        <p:sp>
          <p:nvSpPr>
            <p:cNvPr id="40" name="TextBox 13"/>
            <p:cNvSpPr txBox="1">
              <a:spLocks noChangeArrowheads="1"/>
            </p:cNvSpPr>
            <p:nvPr/>
          </p:nvSpPr>
          <p:spPr bwMode="auto">
            <a:xfrm>
              <a:off x="2568865" y="6000720"/>
              <a:ext cx="28460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pc="600" dirty="0" smtClean="0">
                  <a:ln w="0"/>
                  <a:gradFill>
                    <a:gsLst>
                      <a:gs pos="0">
                        <a:schemeClr val="tx1">
                          <a:alpha val="0"/>
                        </a:schemeClr>
                      </a:gs>
                      <a:gs pos="100000">
                        <a:schemeClr val="tx1">
                          <a:alpha val="42000"/>
                        </a:schemeClr>
                      </a:gs>
                    </a:gsLst>
                    <a:lin ang="5400000" scaled="1"/>
                  </a:gradFill>
                  <a:latin typeface="Stencil" panose="040409050D0802020404" pitchFamily="82" charset="0"/>
                  <a:ea typeface="Yu Gothic Light" panose="020B0300000000000000" pitchFamily="34" charset="-128"/>
                </a:rPr>
                <a:t>P</a:t>
              </a:r>
              <a:endParaRPr lang="zh-CN" altLang="en-US" spc="600" dirty="0">
                <a:ln w="0"/>
                <a:gradFill>
                  <a:gsLst>
                    <a:gs pos="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42000"/>
                      </a:schemeClr>
                    </a:gs>
                  </a:gsLst>
                  <a:lin ang="5400000" scaled="1"/>
                </a:gradFill>
                <a:latin typeface="Stencil" panose="040409050D0802020404" pitchFamily="82" charset="0"/>
                <a:ea typeface="Yu Gothic Light" panose="020B0300000000000000" pitchFamily="34" charset="-128"/>
              </a:endParaRPr>
            </a:p>
          </p:txBody>
        </p:sp>
        <p:sp>
          <p:nvSpPr>
            <p:cNvPr id="88" name="TextBox 13"/>
            <p:cNvSpPr txBox="1">
              <a:spLocks noChangeArrowheads="1"/>
            </p:cNvSpPr>
            <p:nvPr/>
          </p:nvSpPr>
          <p:spPr bwMode="auto">
            <a:xfrm>
              <a:off x="3301576" y="6000720"/>
              <a:ext cx="28460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pc="600" dirty="0" smtClean="0">
                  <a:ln w="0"/>
                  <a:gradFill>
                    <a:gsLst>
                      <a:gs pos="0">
                        <a:schemeClr val="tx1">
                          <a:alpha val="0"/>
                        </a:schemeClr>
                      </a:gs>
                      <a:gs pos="100000">
                        <a:schemeClr val="tx1">
                          <a:alpha val="42000"/>
                        </a:schemeClr>
                      </a:gs>
                    </a:gsLst>
                    <a:lin ang="5400000" scaled="1"/>
                  </a:gradFill>
                  <a:latin typeface="Stencil" panose="040409050D0802020404" pitchFamily="82" charset="0"/>
                  <a:ea typeface="Yu Gothic Light" panose="020B0300000000000000" pitchFamily="34" charset="-128"/>
                </a:rPr>
                <a:t>o</a:t>
              </a:r>
              <a:endParaRPr lang="zh-CN" altLang="en-US" spc="600" dirty="0">
                <a:ln w="0"/>
                <a:gradFill>
                  <a:gsLst>
                    <a:gs pos="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42000"/>
                      </a:schemeClr>
                    </a:gs>
                  </a:gsLst>
                  <a:lin ang="5400000" scaled="1"/>
                </a:gradFill>
                <a:latin typeface="Stencil" panose="040409050D0802020404" pitchFamily="82" charset="0"/>
                <a:ea typeface="Yu Gothic Light" panose="020B0300000000000000" pitchFamily="34" charset="-128"/>
              </a:endParaRPr>
            </a:p>
          </p:txBody>
        </p:sp>
        <p:sp>
          <p:nvSpPr>
            <p:cNvPr id="89" name="TextBox 13"/>
            <p:cNvSpPr txBox="1">
              <a:spLocks noChangeArrowheads="1"/>
            </p:cNvSpPr>
            <p:nvPr/>
          </p:nvSpPr>
          <p:spPr bwMode="auto">
            <a:xfrm>
              <a:off x="4026667" y="6000720"/>
              <a:ext cx="28460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pc="600" dirty="0">
                  <a:ln w="0"/>
                  <a:gradFill>
                    <a:gsLst>
                      <a:gs pos="0">
                        <a:schemeClr val="tx1">
                          <a:alpha val="0"/>
                        </a:schemeClr>
                      </a:gs>
                      <a:gs pos="100000">
                        <a:schemeClr val="tx1">
                          <a:alpha val="42000"/>
                        </a:schemeClr>
                      </a:gs>
                    </a:gsLst>
                    <a:lin ang="5400000" scaled="1"/>
                  </a:gradFill>
                  <a:latin typeface="Stencil" panose="040409050D0802020404" pitchFamily="82" charset="0"/>
                  <a:ea typeface="Yu Gothic Light" panose="020B0300000000000000" pitchFamily="34" charset="-128"/>
                </a:rPr>
                <a:t>w</a:t>
              </a:r>
              <a:endParaRPr lang="zh-CN" altLang="en-US" spc="600" dirty="0">
                <a:ln w="0"/>
                <a:gradFill>
                  <a:gsLst>
                    <a:gs pos="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42000"/>
                      </a:schemeClr>
                    </a:gs>
                  </a:gsLst>
                  <a:lin ang="5400000" scaled="1"/>
                </a:gradFill>
                <a:latin typeface="Stencil" panose="040409050D0802020404" pitchFamily="82" charset="0"/>
                <a:ea typeface="Yu Gothic Light" panose="020B0300000000000000" pitchFamily="34" charset="-128"/>
              </a:endParaRPr>
            </a:p>
          </p:txBody>
        </p:sp>
        <p:sp>
          <p:nvSpPr>
            <p:cNvPr id="90" name="TextBox 13"/>
            <p:cNvSpPr txBox="1">
              <a:spLocks noChangeArrowheads="1"/>
            </p:cNvSpPr>
            <p:nvPr/>
          </p:nvSpPr>
          <p:spPr bwMode="auto">
            <a:xfrm>
              <a:off x="4812718" y="6000720"/>
              <a:ext cx="28460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pc="600" dirty="0">
                  <a:ln w="0"/>
                  <a:gradFill>
                    <a:gsLst>
                      <a:gs pos="0">
                        <a:schemeClr val="tx1">
                          <a:alpha val="0"/>
                        </a:schemeClr>
                      </a:gs>
                      <a:gs pos="100000">
                        <a:schemeClr val="tx1">
                          <a:alpha val="42000"/>
                        </a:schemeClr>
                      </a:gs>
                    </a:gsLst>
                    <a:lin ang="5400000" scaled="1"/>
                  </a:gradFill>
                  <a:latin typeface="Stencil" panose="040409050D0802020404" pitchFamily="82" charset="0"/>
                  <a:ea typeface="Yu Gothic Light" panose="020B0300000000000000" pitchFamily="34" charset="-128"/>
                </a:rPr>
                <a:t>e</a:t>
              </a:r>
              <a:endParaRPr lang="zh-CN" altLang="en-US" spc="600" dirty="0">
                <a:ln w="0"/>
                <a:gradFill>
                  <a:gsLst>
                    <a:gs pos="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42000"/>
                      </a:schemeClr>
                    </a:gs>
                  </a:gsLst>
                  <a:lin ang="5400000" scaled="1"/>
                </a:gradFill>
                <a:latin typeface="Stencil" panose="040409050D0802020404" pitchFamily="82" charset="0"/>
                <a:ea typeface="Yu Gothic Light" panose="020B0300000000000000" pitchFamily="34" charset="-128"/>
              </a:endParaRPr>
            </a:p>
          </p:txBody>
        </p:sp>
        <p:sp>
          <p:nvSpPr>
            <p:cNvPr id="91" name="TextBox 13"/>
            <p:cNvSpPr txBox="1">
              <a:spLocks noChangeArrowheads="1"/>
            </p:cNvSpPr>
            <p:nvPr/>
          </p:nvSpPr>
          <p:spPr bwMode="auto">
            <a:xfrm>
              <a:off x="5553049" y="6000720"/>
              <a:ext cx="28460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pc="600" dirty="0">
                  <a:ln w="0"/>
                  <a:gradFill>
                    <a:gsLst>
                      <a:gs pos="0">
                        <a:schemeClr val="tx1">
                          <a:alpha val="0"/>
                        </a:schemeClr>
                      </a:gs>
                      <a:gs pos="100000">
                        <a:schemeClr val="tx1">
                          <a:alpha val="42000"/>
                        </a:schemeClr>
                      </a:gs>
                    </a:gsLst>
                    <a:lin ang="5400000" scaled="1"/>
                  </a:gradFill>
                  <a:latin typeface="Stencil" panose="040409050D0802020404" pitchFamily="82" charset="0"/>
                  <a:ea typeface="Yu Gothic Light" panose="020B0300000000000000" pitchFamily="34" charset="-128"/>
                </a:rPr>
                <a:t>r</a:t>
              </a:r>
              <a:endParaRPr lang="zh-CN" altLang="en-US" spc="600" dirty="0">
                <a:ln w="0"/>
                <a:gradFill>
                  <a:gsLst>
                    <a:gs pos="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42000"/>
                      </a:schemeClr>
                    </a:gs>
                  </a:gsLst>
                  <a:lin ang="5400000" scaled="1"/>
                </a:gradFill>
                <a:latin typeface="Stencil" panose="040409050D0802020404" pitchFamily="82" charset="0"/>
                <a:ea typeface="Yu Gothic Light" panose="020B0300000000000000" pitchFamily="34" charset="-128"/>
              </a:endParaRPr>
            </a:p>
          </p:txBody>
        </p:sp>
        <p:sp>
          <p:nvSpPr>
            <p:cNvPr id="92" name="TextBox 13"/>
            <p:cNvSpPr txBox="1">
              <a:spLocks noChangeArrowheads="1"/>
            </p:cNvSpPr>
            <p:nvPr/>
          </p:nvSpPr>
          <p:spPr bwMode="auto">
            <a:xfrm>
              <a:off x="6323860" y="6000720"/>
              <a:ext cx="28460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pc="600" dirty="0" smtClean="0">
                  <a:ln w="0"/>
                  <a:gradFill>
                    <a:gsLst>
                      <a:gs pos="0">
                        <a:schemeClr val="tx1">
                          <a:alpha val="0"/>
                        </a:schemeClr>
                      </a:gs>
                      <a:gs pos="100000">
                        <a:schemeClr val="tx1">
                          <a:alpha val="42000"/>
                        </a:schemeClr>
                      </a:gs>
                    </a:gsLst>
                    <a:lin ang="5400000" scaled="1"/>
                  </a:gradFill>
                  <a:latin typeface="Stencil" panose="040409050D0802020404" pitchFamily="82" charset="0"/>
                  <a:ea typeface="Yu Gothic Light" panose="020B0300000000000000" pitchFamily="34" charset="-128"/>
                </a:rPr>
                <a:t>P</a:t>
              </a:r>
              <a:endParaRPr lang="zh-CN" altLang="en-US" spc="600" dirty="0">
                <a:ln w="0"/>
                <a:gradFill>
                  <a:gsLst>
                    <a:gs pos="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42000"/>
                      </a:schemeClr>
                    </a:gs>
                  </a:gsLst>
                  <a:lin ang="5400000" scaled="1"/>
                </a:gradFill>
                <a:latin typeface="Stencil" panose="040409050D0802020404" pitchFamily="82" charset="0"/>
                <a:ea typeface="Yu Gothic Light" panose="020B0300000000000000" pitchFamily="34" charset="-128"/>
              </a:endParaRPr>
            </a:p>
          </p:txBody>
        </p:sp>
        <p:sp>
          <p:nvSpPr>
            <p:cNvPr id="93" name="TextBox 13"/>
            <p:cNvSpPr txBox="1">
              <a:spLocks noChangeArrowheads="1"/>
            </p:cNvSpPr>
            <p:nvPr/>
          </p:nvSpPr>
          <p:spPr bwMode="auto">
            <a:xfrm>
              <a:off x="7056571" y="6000720"/>
              <a:ext cx="28460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pc="600" dirty="0">
                  <a:ln w="0"/>
                  <a:gradFill>
                    <a:gsLst>
                      <a:gs pos="0">
                        <a:schemeClr val="tx1">
                          <a:alpha val="0"/>
                        </a:schemeClr>
                      </a:gs>
                      <a:gs pos="100000">
                        <a:schemeClr val="tx1">
                          <a:alpha val="42000"/>
                        </a:schemeClr>
                      </a:gs>
                    </a:gsLst>
                    <a:lin ang="5400000" scaled="1"/>
                  </a:gradFill>
                  <a:latin typeface="Stencil" panose="040409050D0802020404" pitchFamily="82" charset="0"/>
                  <a:ea typeface="Yu Gothic Light" panose="020B0300000000000000" pitchFamily="34" charset="-128"/>
                </a:rPr>
                <a:t>o</a:t>
              </a:r>
              <a:endParaRPr lang="zh-CN" altLang="en-US" spc="600" dirty="0">
                <a:ln w="0"/>
                <a:gradFill>
                  <a:gsLst>
                    <a:gs pos="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42000"/>
                      </a:schemeClr>
                    </a:gs>
                  </a:gsLst>
                  <a:lin ang="5400000" scaled="1"/>
                </a:gradFill>
                <a:latin typeface="Stencil" panose="040409050D0802020404" pitchFamily="82" charset="0"/>
                <a:ea typeface="Yu Gothic Light" panose="020B0300000000000000" pitchFamily="34" charset="-128"/>
              </a:endParaRPr>
            </a:p>
          </p:txBody>
        </p:sp>
        <p:sp>
          <p:nvSpPr>
            <p:cNvPr id="94" name="TextBox 13"/>
            <p:cNvSpPr txBox="1">
              <a:spLocks noChangeArrowheads="1"/>
            </p:cNvSpPr>
            <p:nvPr/>
          </p:nvSpPr>
          <p:spPr bwMode="auto">
            <a:xfrm>
              <a:off x="7835002" y="6000720"/>
              <a:ext cx="28460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pc="600" dirty="0">
                  <a:ln w="0"/>
                  <a:gradFill>
                    <a:gsLst>
                      <a:gs pos="0">
                        <a:schemeClr val="tx1">
                          <a:alpha val="0"/>
                        </a:schemeClr>
                      </a:gs>
                      <a:gs pos="100000">
                        <a:schemeClr val="tx1">
                          <a:alpha val="42000"/>
                        </a:schemeClr>
                      </a:gs>
                    </a:gsLst>
                    <a:lin ang="5400000" scaled="1"/>
                  </a:gradFill>
                  <a:latin typeface="Stencil" panose="040409050D0802020404" pitchFamily="82" charset="0"/>
                  <a:ea typeface="Yu Gothic Light" panose="020B0300000000000000" pitchFamily="34" charset="-128"/>
                </a:rPr>
                <a:t>i</a:t>
              </a:r>
              <a:endParaRPr lang="zh-CN" altLang="en-US" spc="600" dirty="0">
                <a:ln w="0"/>
                <a:gradFill>
                  <a:gsLst>
                    <a:gs pos="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42000"/>
                      </a:schemeClr>
                    </a:gs>
                  </a:gsLst>
                  <a:lin ang="5400000" scaled="1"/>
                </a:gradFill>
                <a:latin typeface="Stencil" panose="040409050D0802020404" pitchFamily="82" charset="0"/>
                <a:ea typeface="Yu Gothic Light" panose="020B0300000000000000" pitchFamily="34" charset="-128"/>
              </a:endParaRPr>
            </a:p>
          </p:txBody>
        </p:sp>
        <p:sp>
          <p:nvSpPr>
            <p:cNvPr id="95" name="TextBox 13"/>
            <p:cNvSpPr txBox="1">
              <a:spLocks noChangeArrowheads="1"/>
            </p:cNvSpPr>
            <p:nvPr/>
          </p:nvSpPr>
          <p:spPr bwMode="auto">
            <a:xfrm>
              <a:off x="8552473" y="6000720"/>
              <a:ext cx="28460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pc="600" dirty="0">
                  <a:ln w="0"/>
                  <a:gradFill>
                    <a:gsLst>
                      <a:gs pos="0">
                        <a:schemeClr val="tx1">
                          <a:alpha val="0"/>
                        </a:schemeClr>
                      </a:gs>
                      <a:gs pos="100000">
                        <a:schemeClr val="tx1">
                          <a:alpha val="42000"/>
                        </a:schemeClr>
                      </a:gs>
                    </a:gsLst>
                    <a:lin ang="5400000" scaled="1"/>
                  </a:gradFill>
                  <a:latin typeface="Stencil" panose="040409050D0802020404" pitchFamily="82" charset="0"/>
                  <a:ea typeface="Yu Gothic Light" panose="020B0300000000000000" pitchFamily="34" charset="-128"/>
                </a:rPr>
                <a:t>n</a:t>
              </a:r>
              <a:endParaRPr lang="zh-CN" altLang="en-US" spc="600" dirty="0">
                <a:ln w="0"/>
                <a:gradFill>
                  <a:gsLst>
                    <a:gs pos="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42000"/>
                      </a:schemeClr>
                    </a:gs>
                  </a:gsLst>
                  <a:lin ang="5400000" scaled="1"/>
                </a:gradFill>
                <a:latin typeface="Stencil" panose="040409050D0802020404" pitchFamily="82" charset="0"/>
                <a:ea typeface="Yu Gothic Light" panose="020B0300000000000000" pitchFamily="34" charset="-128"/>
              </a:endParaRPr>
            </a:p>
          </p:txBody>
        </p:sp>
        <p:sp>
          <p:nvSpPr>
            <p:cNvPr id="96" name="TextBox 13"/>
            <p:cNvSpPr txBox="1">
              <a:spLocks noChangeArrowheads="1"/>
            </p:cNvSpPr>
            <p:nvPr/>
          </p:nvSpPr>
          <p:spPr bwMode="auto">
            <a:xfrm>
              <a:off x="9308044" y="6000720"/>
              <a:ext cx="28460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pc="600" dirty="0">
                  <a:ln w="0"/>
                  <a:gradFill>
                    <a:gsLst>
                      <a:gs pos="0">
                        <a:schemeClr val="tx1">
                          <a:alpha val="0"/>
                        </a:schemeClr>
                      </a:gs>
                      <a:gs pos="100000">
                        <a:schemeClr val="tx1">
                          <a:alpha val="42000"/>
                        </a:schemeClr>
                      </a:gs>
                    </a:gsLst>
                    <a:lin ang="5400000" scaled="1"/>
                  </a:gradFill>
                  <a:latin typeface="Stencil" panose="040409050D0802020404" pitchFamily="82" charset="0"/>
                  <a:ea typeface="Yu Gothic Light" panose="020B0300000000000000" pitchFamily="34" charset="-128"/>
                </a:rPr>
                <a:t>t</a:t>
              </a:r>
              <a:endParaRPr lang="zh-CN" altLang="en-US" spc="600" dirty="0">
                <a:ln w="0"/>
                <a:gradFill>
                  <a:gsLst>
                    <a:gs pos="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42000"/>
                      </a:schemeClr>
                    </a:gs>
                  </a:gsLst>
                  <a:lin ang="5400000" scaled="1"/>
                </a:gradFill>
                <a:latin typeface="Stencil" panose="040409050D0802020404" pitchFamily="82" charset="0"/>
                <a:ea typeface="Yu Gothic Light" panose="020B0300000000000000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3957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03" b="1744"/>
          <a:stretch/>
        </p:blipFill>
        <p:spPr bwMode="auto">
          <a:xfrm>
            <a:off x="0" y="-19050"/>
            <a:ext cx="12192000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4"/>
          <p:cNvGrpSpPr>
            <a:grpSpLocks noChangeAspect="1"/>
          </p:cNvGrpSpPr>
          <p:nvPr/>
        </p:nvGrpSpPr>
        <p:grpSpPr bwMode="auto">
          <a:xfrm>
            <a:off x="2993012" y="1512443"/>
            <a:ext cx="6118892" cy="3731963"/>
            <a:chOff x="1122" y="475"/>
            <a:chExt cx="5450" cy="3324"/>
          </a:xfrm>
        </p:grpSpPr>
        <p:sp>
          <p:nvSpPr>
            <p:cNvPr id="9" name="AutoShape 3"/>
            <p:cNvSpPr>
              <a:spLocks noChangeAspect="1" noChangeArrowheads="1" noTextEdit="1"/>
            </p:cNvSpPr>
            <p:nvPr/>
          </p:nvSpPr>
          <p:spPr bwMode="auto">
            <a:xfrm>
              <a:off x="1122" y="475"/>
              <a:ext cx="5450" cy="3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Oval 5"/>
            <p:cNvSpPr>
              <a:spLocks noChangeArrowheads="1"/>
            </p:cNvSpPr>
            <p:nvPr/>
          </p:nvSpPr>
          <p:spPr bwMode="auto">
            <a:xfrm>
              <a:off x="1120" y="477"/>
              <a:ext cx="5454" cy="3322"/>
            </a:xfrm>
            <a:prstGeom prst="ellipse">
              <a:avLst/>
            </a:prstGeom>
            <a:solidFill>
              <a:schemeClr val="bg1">
                <a:lumMod val="95000"/>
                <a:alpha val="22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7808" y="1969089"/>
            <a:ext cx="5738008" cy="2942387"/>
          </a:xfrm>
          <a:prstGeom prst="rect">
            <a:avLst/>
          </a:prstGeom>
        </p:spPr>
      </p:pic>
      <p:grpSp>
        <p:nvGrpSpPr>
          <p:cNvPr id="22" name="组合 21"/>
          <p:cNvGrpSpPr/>
          <p:nvPr/>
        </p:nvGrpSpPr>
        <p:grpSpPr>
          <a:xfrm>
            <a:off x="3345064" y="1512443"/>
            <a:ext cx="5452888" cy="3731963"/>
            <a:chOff x="8486775" y="-1489868"/>
            <a:chExt cx="7410450" cy="5289550"/>
          </a:xfrm>
        </p:grpSpPr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8486775" y="-1489868"/>
              <a:ext cx="7410450" cy="5289550"/>
            </a:xfrm>
            <a:custGeom>
              <a:avLst/>
              <a:gdLst>
                <a:gd name="T0" fmla="*/ 987 w 1973"/>
                <a:gd name="T1" fmla="*/ 0 h 1408"/>
                <a:gd name="T2" fmla="*/ 987 w 1973"/>
                <a:gd name="T3" fmla="*/ 0 h 1408"/>
                <a:gd name="T4" fmla="*/ 1122 w 1973"/>
                <a:gd name="T5" fmla="*/ 11 h 1408"/>
                <a:gd name="T6" fmla="*/ 1969 w 1973"/>
                <a:gd name="T7" fmla="*/ 704 h 1408"/>
                <a:gd name="T8" fmla="*/ 1122 w 1973"/>
                <a:gd name="T9" fmla="*/ 1397 h 1408"/>
                <a:gd name="T10" fmla="*/ 987 w 1973"/>
                <a:gd name="T11" fmla="*/ 1408 h 1408"/>
                <a:gd name="T12" fmla="*/ 851 w 1973"/>
                <a:gd name="T13" fmla="*/ 1397 h 1408"/>
                <a:gd name="T14" fmla="*/ 4 w 1973"/>
                <a:gd name="T15" fmla="*/ 704 h 1408"/>
                <a:gd name="T16" fmla="*/ 851 w 1973"/>
                <a:gd name="T17" fmla="*/ 11 h 1408"/>
                <a:gd name="T18" fmla="*/ 987 w 1973"/>
                <a:gd name="T19" fmla="*/ 0 h 1408"/>
                <a:gd name="T20" fmla="*/ 987 w 1973"/>
                <a:gd name="T21" fmla="*/ 0 h 1408"/>
                <a:gd name="T22" fmla="*/ 289 w 1973"/>
                <a:gd name="T23" fmla="*/ 206 h 1408"/>
                <a:gd name="T24" fmla="*/ 0 w 1973"/>
                <a:gd name="T25" fmla="*/ 704 h 1408"/>
                <a:gd name="T26" fmla="*/ 289 w 1973"/>
                <a:gd name="T27" fmla="*/ 1202 h 1408"/>
                <a:gd name="T28" fmla="*/ 987 w 1973"/>
                <a:gd name="T29" fmla="*/ 1408 h 1408"/>
                <a:gd name="T30" fmla="*/ 1684 w 1973"/>
                <a:gd name="T31" fmla="*/ 1202 h 1408"/>
                <a:gd name="T32" fmla="*/ 1973 w 1973"/>
                <a:gd name="T33" fmla="*/ 704 h 1408"/>
                <a:gd name="T34" fmla="*/ 1684 w 1973"/>
                <a:gd name="T35" fmla="*/ 206 h 1408"/>
                <a:gd name="T36" fmla="*/ 987 w 1973"/>
                <a:gd name="T37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73" h="1408">
                  <a:moveTo>
                    <a:pt x="987" y="0"/>
                  </a:moveTo>
                  <a:cubicBezTo>
                    <a:pt x="987" y="0"/>
                    <a:pt x="987" y="0"/>
                    <a:pt x="987" y="0"/>
                  </a:cubicBezTo>
                  <a:cubicBezTo>
                    <a:pt x="1033" y="0"/>
                    <a:pt x="1078" y="4"/>
                    <a:pt x="1122" y="11"/>
                  </a:cubicBezTo>
                  <a:cubicBezTo>
                    <a:pt x="1600" y="58"/>
                    <a:pt x="1969" y="351"/>
                    <a:pt x="1969" y="704"/>
                  </a:cubicBezTo>
                  <a:cubicBezTo>
                    <a:pt x="1969" y="1057"/>
                    <a:pt x="1600" y="1350"/>
                    <a:pt x="1122" y="1397"/>
                  </a:cubicBezTo>
                  <a:cubicBezTo>
                    <a:pt x="1078" y="1405"/>
                    <a:pt x="1033" y="1408"/>
                    <a:pt x="987" y="1408"/>
                  </a:cubicBezTo>
                  <a:cubicBezTo>
                    <a:pt x="940" y="1408"/>
                    <a:pt x="895" y="1405"/>
                    <a:pt x="851" y="1397"/>
                  </a:cubicBezTo>
                  <a:cubicBezTo>
                    <a:pt x="373" y="1350"/>
                    <a:pt x="4" y="1057"/>
                    <a:pt x="4" y="704"/>
                  </a:cubicBezTo>
                  <a:cubicBezTo>
                    <a:pt x="4" y="351"/>
                    <a:pt x="373" y="58"/>
                    <a:pt x="851" y="11"/>
                  </a:cubicBezTo>
                  <a:cubicBezTo>
                    <a:pt x="895" y="4"/>
                    <a:pt x="940" y="0"/>
                    <a:pt x="987" y="0"/>
                  </a:cubicBezTo>
                  <a:cubicBezTo>
                    <a:pt x="987" y="0"/>
                    <a:pt x="987" y="0"/>
                    <a:pt x="987" y="0"/>
                  </a:cubicBezTo>
                  <a:cubicBezTo>
                    <a:pt x="723" y="0"/>
                    <a:pt x="475" y="73"/>
                    <a:pt x="289" y="206"/>
                  </a:cubicBezTo>
                  <a:cubicBezTo>
                    <a:pt x="103" y="339"/>
                    <a:pt x="0" y="516"/>
                    <a:pt x="0" y="704"/>
                  </a:cubicBezTo>
                  <a:cubicBezTo>
                    <a:pt x="0" y="893"/>
                    <a:pt x="103" y="1069"/>
                    <a:pt x="289" y="1202"/>
                  </a:cubicBezTo>
                  <a:cubicBezTo>
                    <a:pt x="475" y="1335"/>
                    <a:pt x="723" y="1408"/>
                    <a:pt x="987" y="1408"/>
                  </a:cubicBezTo>
                  <a:cubicBezTo>
                    <a:pt x="1250" y="1408"/>
                    <a:pt x="1498" y="1335"/>
                    <a:pt x="1684" y="1202"/>
                  </a:cubicBezTo>
                  <a:cubicBezTo>
                    <a:pt x="1871" y="1069"/>
                    <a:pt x="1973" y="893"/>
                    <a:pt x="1973" y="704"/>
                  </a:cubicBezTo>
                  <a:cubicBezTo>
                    <a:pt x="1973" y="516"/>
                    <a:pt x="1871" y="339"/>
                    <a:pt x="1684" y="206"/>
                  </a:cubicBezTo>
                  <a:cubicBezTo>
                    <a:pt x="1498" y="73"/>
                    <a:pt x="1250" y="0"/>
                    <a:pt x="987" y="0"/>
                  </a:cubicBezTo>
                </a:path>
              </a:pathLst>
            </a:custGeom>
            <a:solidFill>
              <a:srgbClr val="A7BC99"/>
            </a:solidFill>
            <a:ln w="3175">
              <a:solidFill>
                <a:srgbClr val="FFFF00">
                  <a:alpha val="16000"/>
                </a:srgb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9309100" y="-1489868"/>
              <a:ext cx="5765800" cy="5289550"/>
            </a:xfrm>
            <a:custGeom>
              <a:avLst/>
              <a:gdLst>
                <a:gd name="T0" fmla="*/ 768 w 1535"/>
                <a:gd name="T1" fmla="*/ 0 h 1408"/>
                <a:gd name="T2" fmla="*/ 768 w 1535"/>
                <a:gd name="T3" fmla="*/ 0 h 1408"/>
                <a:gd name="T4" fmla="*/ 855 w 1535"/>
                <a:gd name="T5" fmla="*/ 9 h 1408"/>
                <a:gd name="T6" fmla="*/ 1531 w 1535"/>
                <a:gd name="T7" fmla="*/ 704 h 1408"/>
                <a:gd name="T8" fmla="*/ 855 w 1535"/>
                <a:gd name="T9" fmla="*/ 1399 h 1408"/>
                <a:gd name="T10" fmla="*/ 768 w 1535"/>
                <a:gd name="T11" fmla="*/ 1408 h 1408"/>
                <a:gd name="T12" fmla="*/ 680 w 1535"/>
                <a:gd name="T13" fmla="*/ 1399 h 1408"/>
                <a:gd name="T14" fmla="*/ 4 w 1535"/>
                <a:gd name="T15" fmla="*/ 704 h 1408"/>
                <a:gd name="T16" fmla="*/ 680 w 1535"/>
                <a:gd name="T17" fmla="*/ 9 h 1408"/>
                <a:gd name="T18" fmla="*/ 768 w 1535"/>
                <a:gd name="T19" fmla="*/ 0 h 1408"/>
                <a:gd name="T20" fmla="*/ 768 w 1535"/>
                <a:gd name="T21" fmla="*/ 0 h 1408"/>
                <a:gd name="T22" fmla="*/ 632 w 1535"/>
                <a:gd name="T23" fmla="*/ 11 h 1408"/>
                <a:gd name="T24" fmla="*/ 0 w 1535"/>
                <a:gd name="T25" fmla="*/ 704 h 1408"/>
                <a:gd name="T26" fmla="*/ 632 w 1535"/>
                <a:gd name="T27" fmla="*/ 1397 h 1408"/>
                <a:gd name="T28" fmla="*/ 768 w 1535"/>
                <a:gd name="T29" fmla="*/ 1408 h 1408"/>
                <a:gd name="T30" fmla="*/ 903 w 1535"/>
                <a:gd name="T31" fmla="*/ 1397 h 1408"/>
                <a:gd name="T32" fmla="*/ 1535 w 1535"/>
                <a:gd name="T33" fmla="*/ 704 h 1408"/>
                <a:gd name="T34" fmla="*/ 903 w 1535"/>
                <a:gd name="T35" fmla="*/ 11 h 1408"/>
                <a:gd name="T36" fmla="*/ 768 w 1535"/>
                <a:gd name="T37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35" h="1408">
                  <a:moveTo>
                    <a:pt x="768" y="0"/>
                  </a:moveTo>
                  <a:cubicBezTo>
                    <a:pt x="768" y="0"/>
                    <a:pt x="768" y="0"/>
                    <a:pt x="768" y="0"/>
                  </a:cubicBezTo>
                  <a:cubicBezTo>
                    <a:pt x="797" y="0"/>
                    <a:pt x="826" y="3"/>
                    <a:pt x="855" y="9"/>
                  </a:cubicBezTo>
                  <a:cubicBezTo>
                    <a:pt x="1235" y="49"/>
                    <a:pt x="1531" y="346"/>
                    <a:pt x="1531" y="704"/>
                  </a:cubicBezTo>
                  <a:cubicBezTo>
                    <a:pt x="1531" y="1063"/>
                    <a:pt x="1235" y="1360"/>
                    <a:pt x="855" y="1399"/>
                  </a:cubicBezTo>
                  <a:cubicBezTo>
                    <a:pt x="826" y="1405"/>
                    <a:pt x="797" y="1408"/>
                    <a:pt x="768" y="1408"/>
                  </a:cubicBezTo>
                  <a:cubicBezTo>
                    <a:pt x="738" y="1408"/>
                    <a:pt x="709" y="1405"/>
                    <a:pt x="680" y="1399"/>
                  </a:cubicBezTo>
                  <a:cubicBezTo>
                    <a:pt x="300" y="1360"/>
                    <a:pt x="4" y="1063"/>
                    <a:pt x="4" y="704"/>
                  </a:cubicBezTo>
                  <a:cubicBezTo>
                    <a:pt x="4" y="346"/>
                    <a:pt x="300" y="49"/>
                    <a:pt x="680" y="9"/>
                  </a:cubicBezTo>
                  <a:cubicBezTo>
                    <a:pt x="709" y="3"/>
                    <a:pt x="738" y="0"/>
                    <a:pt x="768" y="0"/>
                  </a:cubicBezTo>
                  <a:cubicBezTo>
                    <a:pt x="768" y="0"/>
                    <a:pt x="768" y="0"/>
                    <a:pt x="768" y="0"/>
                  </a:cubicBezTo>
                  <a:cubicBezTo>
                    <a:pt x="721" y="0"/>
                    <a:pt x="676" y="4"/>
                    <a:pt x="632" y="11"/>
                  </a:cubicBezTo>
                  <a:cubicBezTo>
                    <a:pt x="273" y="70"/>
                    <a:pt x="0" y="358"/>
                    <a:pt x="0" y="704"/>
                  </a:cubicBezTo>
                  <a:cubicBezTo>
                    <a:pt x="0" y="1050"/>
                    <a:pt x="273" y="1339"/>
                    <a:pt x="632" y="1397"/>
                  </a:cubicBezTo>
                  <a:cubicBezTo>
                    <a:pt x="676" y="1405"/>
                    <a:pt x="721" y="1408"/>
                    <a:pt x="768" y="1408"/>
                  </a:cubicBezTo>
                  <a:cubicBezTo>
                    <a:pt x="814" y="1408"/>
                    <a:pt x="859" y="1405"/>
                    <a:pt x="903" y="1397"/>
                  </a:cubicBezTo>
                  <a:cubicBezTo>
                    <a:pt x="1262" y="1339"/>
                    <a:pt x="1535" y="1050"/>
                    <a:pt x="1535" y="704"/>
                  </a:cubicBezTo>
                  <a:cubicBezTo>
                    <a:pt x="1535" y="358"/>
                    <a:pt x="1262" y="70"/>
                    <a:pt x="903" y="11"/>
                  </a:cubicBezTo>
                  <a:cubicBezTo>
                    <a:pt x="859" y="4"/>
                    <a:pt x="814" y="0"/>
                    <a:pt x="768" y="0"/>
                  </a:cubicBezTo>
                </a:path>
              </a:pathLst>
            </a:custGeom>
            <a:solidFill>
              <a:srgbClr val="A7BC99"/>
            </a:solidFill>
            <a:ln w="3175">
              <a:solidFill>
                <a:srgbClr val="FFFF00">
                  <a:alpha val="16000"/>
                </a:srgb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10128250" y="-1489868"/>
              <a:ext cx="4127500" cy="5289550"/>
            </a:xfrm>
            <a:custGeom>
              <a:avLst/>
              <a:gdLst>
                <a:gd name="T0" fmla="*/ 550 w 1099"/>
                <a:gd name="T1" fmla="*/ 0 h 1408"/>
                <a:gd name="T2" fmla="*/ 550 w 1099"/>
                <a:gd name="T3" fmla="*/ 0 h 1408"/>
                <a:gd name="T4" fmla="*/ 596 w 1099"/>
                <a:gd name="T5" fmla="*/ 7 h 1408"/>
                <a:gd name="T6" fmla="*/ 1094 w 1099"/>
                <a:gd name="T7" fmla="*/ 704 h 1408"/>
                <a:gd name="T8" fmla="*/ 596 w 1099"/>
                <a:gd name="T9" fmla="*/ 1401 h 1408"/>
                <a:gd name="T10" fmla="*/ 550 w 1099"/>
                <a:gd name="T11" fmla="*/ 1408 h 1408"/>
                <a:gd name="T12" fmla="*/ 503 w 1099"/>
                <a:gd name="T13" fmla="*/ 1401 h 1408"/>
                <a:gd name="T14" fmla="*/ 5 w 1099"/>
                <a:gd name="T15" fmla="*/ 704 h 1408"/>
                <a:gd name="T16" fmla="*/ 503 w 1099"/>
                <a:gd name="T17" fmla="*/ 7 h 1408"/>
                <a:gd name="T18" fmla="*/ 550 w 1099"/>
                <a:gd name="T19" fmla="*/ 0 h 1408"/>
                <a:gd name="T20" fmla="*/ 550 w 1099"/>
                <a:gd name="T21" fmla="*/ 0 h 1408"/>
                <a:gd name="T22" fmla="*/ 462 w 1099"/>
                <a:gd name="T23" fmla="*/ 9 h 1408"/>
                <a:gd name="T24" fmla="*/ 0 w 1099"/>
                <a:gd name="T25" fmla="*/ 704 h 1408"/>
                <a:gd name="T26" fmla="*/ 462 w 1099"/>
                <a:gd name="T27" fmla="*/ 1399 h 1408"/>
                <a:gd name="T28" fmla="*/ 550 w 1099"/>
                <a:gd name="T29" fmla="*/ 1408 h 1408"/>
                <a:gd name="T30" fmla="*/ 637 w 1099"/>
                <a:gd name="T31" fmla="*/ 1399 h 1408"/>
                <a:gd name="T32" fmla="*/ 1099 w 1099"/>
                <a:gd name="T33" fmla="*/ 704 h 1408"/>
                <a:gd name="T34" fmla="*/ 637 w 1099"/>
                <a:gd name="T35" fmla="*/ 9 h 1408"/>
                <a:gd name="T36" fmla="*/ 550 w 1099"/>
                <a:gd name="T37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99" h="1408">
                  <a:moveTo>
                    <a:pt x="550" y="0"/>
                  </a:moveTo>
                  <a:cubicBezTo>
                    <a:pt x="550" y="0"/>
                    <a:pt x="550" y="0"/>
                    <a:pt x="550" y="0"/>
                  </a:cubicBezTo>
                  <a:cubicBezTo>
                    <a:pt x="565" y="0"/>
                    <a:pt x="581" y="3"/>
                    <a:pt x="596" y="7"/>
                  </a:cubicBezTo>
                  <a:cubicBezTo>
                    <a:pt x="875" y="38"/>
                    <a:pt x="1094" y="339"/>
                    <a:pt x="1094" y="704"/>
                  </a:cubicBezTo>
                  <a:cubicBezTo>
                    <a:pt x="1094" y="1070"/>
                    <a:pt x="875" y="1371"/>
                    <a:pt x="596" y="1401"/>
                  </a:cubicBezTo>
                  <a:cubicBezTo>
                    <a:pt x="581" y="1406"/>
                    <a:pt x="565" y="1408"/>
                    <a:pt x="550" y="1408"/>
                  </a:cubicBezTo>
                  <a:cubicBezTo>
                    <a:pt x="534" y="1408"/>
                    <a:pt x="518" y="1406"/>
                    <a:pt x="503" y="1401"/>
                  </a:cubicBezTo>
                  <a:cubicBezTo>
                    <a:pt x="224" y="1371"/>
                    <a:pt x="5" y="1070"/>
                    <a:pt x="5" y="704"/>
                  </a:cubicBezTo>
                  <a:cubicBezTo>
                    <a:pt x="5" y="339"/>
                    <a:pt x="224" y="38"/>
                    <a:pt x="503" y="7"/>
                  </a:cubicBezTo>
                  <a:cubicBezTo>
                    <a:pt x="518" y="3"/>
                    <a:pt x="534" y="0"/>
                    <a:pt x="550" y="0"/>
                  </a:cubicBezTo>
                  <a:cubicBezTo>
                    <a:pt x="550" y="0"/>
                    <a:pt x="550" y="0"/>
                    <a:pt x="550" y="0"/>
                  </a:cubicBezTo>
                  <a:cubicBezTo>
                    <a:pt x="520" y="0"/>
                    <a:pt x="491" y="3"/>
                    <a:pt x="462" y="9"/>
                  </a:cubicBezTo>
                  <a:cubicBezTo>
                    <a:pt x="201" y="63"/>
                    <a:pt x="0" y="354"/>
                    <a:pt x="0" y="704"/>
                  </a:cubicBezTo>
                  <a:cubicBezTo>
                    <a:pt x="0" y="1054"/>
                    <a:pt x="201" y="1346"/>
                    <a:pt x="462" y="1399"/>
                  </a:cubicBezTo>
                  <a:cubicBezTo>
                    <a:pt x="491" y="1405"/>
                    <a:pt x="520" y="1408"/>
                    <a:pt x="550" y="1408"/>
                  </a:cubicBezTo>
                  <a:cubicBezTo>
                    <a:pt x="579" y="1408"/>
                    <a:pt x="608" y="1405"/>
                    <a:pt x="637" y="1399"/>
                  </a:cubicBezTo>
                  <a:cubicBezTo>
                    <a:pt x="898" y="1346"/>
                    <a:pt x="1099" y="1054"/>
                    <a:pt x="1099" y="704"/>
                  </a:cubicBezTo>
                  <a:cubicBezTo>
                    <a:pt x="1099" y="354"/>
                    <a:pt x="898" y="63"/>
                    <a:pt x="637" y="9"/>
                  </a:cubicBezTo>
                  <a:cubicBezTo>
                    <a:pt x="608" y="3"/>
                    <a:pt x="579" y="0"/>
                    <a:pt x="550" y="0"/>
                  </a:cubicBezTo>
                </a:path>
              </a:pathLst>
            </a:custGeom>
            <a:solidFill>
              <a:srgbClr val="A7BC99"/>
            </a:solidFill>
            <a:ln w="3175">
              <a:solidFill>
                <a:srgbClr val="FFFF00">
                  <a:alpha val="16000"/>
                </a:srgb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2"/>
            <p:cNvSpPr>
              <a:spLocks/>
            </p:cNvSpPr>
            <p:nvPr/>
          </p:nvSpPr>
          <p:spPr bwMode="auto">
            <a:xfrm>
              <a:off x="10950575" y="-1489868"/>
              <a:ext cx="2482850" cy="5289550"/>
            </a:xfrm>
            <a:custGeom>
              <a:avLst/>
              <a:gdLst>
                <a:gd name="T0" fmla="*/ 331 w 661"/>
                <a:gd name="T1" fmla="*/ 0 h 1408"/>
                <a:gd name="T2" fmla="*/ 344 w 661"/>
                <a:gd name="T3" fmla="*/ 5 h 1408"/>
                <a:gd name="T4" fmla="*/ 657 w 661"/>
                <a:gd name="T5" fmla="*/ 704 h 1408"/>
                <a:gd name="T6" fmla="*/ 344 w 661"/>
                <a:gd name="T7" fmla="*/ 1403 h 1408"/>
                <a:gd name="T8" fmla="*/ 331 w 661"/>
                <a:gd name="T9" fmla="*/ 1408 h 1408"/>
                <a:gd name="T10" fmla="*/ 317 w 661"/>
                <a:gd name="T11" fmla="*/ 1403 h 1408"/>
                <a:gd name="T12" fmla="*/ 5 w 661"/>
                <a:gd name="T13" fmla="*/ 704 h 1408"/>
                <a:gd name="T14" fmla="*/ 317 w 661"/>
                <a:gd name="T15" fmla="*/ 5 h 1408"/>
                <a:gd name="T16" fmla="*/ 331 w 661"/>
                <a:gd name="T17" fmla="*/ 0 h 1408"/>
                <a:gd name="T18" fmla="*/ 284 w 661"/>
                <a:gd name="T19" fmla="*/ 7 h 1408"/>
                <a:gd name="T20" fmla="*/ 97 w 661"/>
                <a:gd name="T21" fmla="*/ 207 h 1408"/>
                <a:gd name="T22" fmla="*/ 0 w 661"/>
                <a:gd name="T23" fmla="*/ 704 h 1408"/>
                <a:gd name="T24" fmla="*/ 97 w 661"/>
                <a:gd name="T25" fmla="*/ 1202 h 1408"/>
                <a:gd name="T26" fmla="*/ 284 w 661"/>
                <a:gd name="T27" fmla="*/ 1401 h 1408"/>
                <a:gd name="T28" fmla="*/ 331 w 661"/>
                <a:gd name="T29" fmla="*/ 1408 h 1408"/>
                <a:gd name="T30" fmla="*/ 377 w 661"/>
                <a:gd name="T31" fmla="*/ 1401 h 1408"/>
                <a:gd name="T32" fmla="*/ 565 w 661"/>
                <a:gd name="T33" fmla="*/ 1202 h 1408"/>
                <a:gd name="T34" fmla="*/ 661 w 661"/>
                <a:gd name="T35" fmla="*/ 704 h 1408"/>
                <a:gd name="T36" fmla="*/ 565 w 661"/>
                <a:gd name="T37" fmla="*/ 207 h 1408"/>
                <a:gd name="T38" fmla="*/ 377 w 661"/>
                <a:gd name="T39" fmla="*/ 7 h 1408"/>
                <a:gd name="T40" fmla="*/ 331 w 661"/>
                <a:gd name="T41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1" h="1408">
                  <a:moveTo>
                    <a:pt x="331" y="0"/>
                  </a:moveTo>
                  <a:cubicBezTo>
                    <a:pt x="335" y="0"/>
                    <a:pt x="340" y="2"/>
                    <a:pt x="344" y="5"/>
                  </a:cubicBezTo>
                  <a:cubicBezTo>
                    <a:pt x="518" y="21"/>
                    <a:pt x="657" y="328"/>
                    <a:pt x="657" y="704"/>
                  </a:cubicBezTo>
                  <a:cubicBezTo>
                    <a:pt x="657" y="1080"/>
                    <a:pt x="518" y="1388"/>
                    <a:pt x="344" y="1403"/>
                  </a:cubicBezTo>
                  <a:cubicBezTo>
                    <a:pt x="340" y="1407"/>
                    <a:pt x="335" y="1408"/>
                    <a:pt x="331" y="1408"/>
                  </a:cubicBezTo>
                  <a:cubicBezTo>
                    <a:pt x="326" y="1408"/>
                    <a:pt x="321" y="1407"/>
                    <a:pt x="317" y="1403"/>
                  </a:cubicBezTo>
                  <a:cubicBezTo>
                    <a:pt x="143" y="1388"/>
                    <a:pt x="5" y="1080"/>
                    <a:pt x="5" y="704"/>
                  </a:cubicBezTo>
                  <a:cubicBezTo>
                    <a:pt x="5" y="328"/>
                    <a:pt x="143" y="21"/>
                    <a:pt x="317" y="5"/>
                  </a:cubicBezTo>
                  <a:cubicBezTo>
                    <a:pt x="321" y="2"/>
                    <a:pt x="326" y="0"/>
                    <a:pt x="331" y="0"/>
                  </a:cubicBezTo>
                  <a:cubicBezTo>
                    <a:pt x="315" y="0"/>
                    <a:pt x="299" y="3"/>
                    <a:pt x="284" y="7"/>
                  </a:cubicBezTo>
                  <a:cubicBezTo>
                    <a:pt x="213" y="28"/>
                    <a:pt x="148" y="97"/>
                    <a:pt x="97" y="207"/>
                  </a:cubicBezTo>
                  <a:cubicBezTo>
                    <a:pt x="34" y="340"/>
                    <a:pt x="0" y="517"/>
                    <a:pt x="0" y="704"/>
                  </a:cubicBezTo>
                  <a:cubicBezTo>
                    <a:pt x="0" y="892"/>
                    <a:pt x="34" y="1069"/>
                    <a:pt x="97" y="1202"/>
                  </a:cubicBezTo>
                  <a:cubicBezTo>
                    <a:pt x="148" y="1311"/>
                    <a:pt x="213" y="1380"/>
                    <a:pt x="284" y="1401"/>
                  </a:cubicBezTo>
                  <a:cubicBezTo>
                    <a:pt x="299" y="1406"/>
                    <a:pt x="315" y="1408"/>
                    <a:pt x="331" y="1408"/>
                  </a:cubicBezTo>
                  <a:cubicBezTo>
                    <a:pt x="346" y="1408"/>
                    <a:pt x="362" y="1406"/>
                    <a:pt x="377" y="1401"/>
                  </a:cubicBezTo>
                  <a:cubicBezTo>
                    <a:pt x="448" y="1380"/>
                    <a:pt x="513" y="1311"/>
                    <a:pt x="565" y="1202"/>
                  </a:cubicBezTo>
                  <a:cubicBezTo>
                    <a:pt x="627" y="1069"/>
                    <a:pt x="661" y="892"/>
                    <a:pt x="661" y="704"/>
                  </a:cubicBezTo>
                  <a:cubicBezTo>
                    <a:pt x="661" y="517"/>
                    <a:pt x="627" y="340"/>
                    <a:pt x="565" y="207"/>
                  </a:cubicBezTo>
                  <a:cubicBezTo>
                    <a:pt x="513" y="97"/>
                    <a:pt x="448" y="28"/>
                    <a:pt x="377" y="7"/>
                  </a:cubicBezTo>
                  <a:cubicBezTo>
                    <a:pt x="362" y="3"/>
                    <a:pt x="346" y="0"/>
                    <a:pt x="331" y="0"/>
                  </a:cubicBezTo>
                </a:path>
              </a:pathLst>
            </a:custGeom>
            <a:solidFill>
              <a:srgbClr val="A7BC99"/>
            </a:solidFill>
            <a:ln w="3175">
              <a:solidFill>
                <a:srgbClr val="FFFF00">
                  <a:alpha val="16000"/>
                </a:srgb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3"/>
            <p:cNvSpPr>
              <a:spLocks noEditPoints="1"/>
            </p:cNvSpPr>
            <p:nvPr/>
          </p:nvSpPr>
          <p:spPr bwMode="auto">
            <a:xfrm>
              <a:off x="11772900" y="-1489868"/>
              <a:ext cx="838200" cy="5289550"/>
            </a:xfrm>
            <a:custGeom>
              <a:avLst/>
              <a:gdLst>
                <a:gd name="T0" fmla="*/ 112 w 223"/>
                <a:gd name="T1" fmla="*/ 1404 h 1408"/>
                <a:gd name="T2" fmla="*/ 4 w 223"/>
                <a:gd name="T3" fmla="*/ 704 h 1408"/>
                <a:gd name="T4" fmla="*/ 112 w 223"/>
                <a:gd name="T5" fmla="*/ 5 h 1408"/>
                <a:gd name="T6" fmla="*/ 219 w 223"/>
                <a:gd name="T7" fmla="*/ 704 h 1408"/>
                <a:gd name="T8" fmla="*/ 112 w 223"/>
                <a:gd name="T9" fmla="*/ 1404 h 1408"/>
                <a:gd name="T10" fmla="*/ 112 w 223"/>
                <a:gd name="T11" fmla="*/ 0 h 1408"/>
                <a:gd name="T12" fmla="*/ 112 w 223"/>
                <a:gd name="T13" fmla="*/ 0 h 1408"/>
                <a:gd name="T14" fmla="*/ 98 w 223"/>
                <a:gd name="T15" fmla="*/ 5 h 1408"/>
                <a:gd name="T16" fmla="*/ 0 w 223"/>
                <a:gd name="T17" fmla="*/ 704 h 1408"/>
                <a:gd name="T18" fmla="*/ 98 w 223"/>
                <a:gd name="T19" fmla="*/ 1403 h 1408"/>
                <a:gd name="T20" fmla="*/ 112 w 223"/>
                <a:gd name="T21" fmla="*/ 1408 h 1408"/>
                <a:gd name="T22" fmla="*/ 125 w 223"/>
                <a:gd name="T23" fmla="*/ 1403 h 1408"/>
                <a:gd name="T24" fmla="*/ 223 w 223"/>
                <a:gd name="T25" fmla="*/ 704 h 1408"/>
                <a:gd name="T26" fmla="*/ 125 w 223"/>
                <a:gd name="T27" fmla="*/ 5 h 1408"/>
                <a:gd name="T28" fmla="*/ 112 w 223"/>
                <a:gd name="T29" fmla="*/ 0 h 1408"/>
                <a:gd name="T30" fmla="*/ 112 w 223"/>
                <a:gd name="T31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3" h="1408">
                  <a:moveTo>
                    <a:pt x="112" y="1404"/>
                  </a:moveTo>
                  <a:cubicBezTo>
                    <a:pt x="60" y="1404"/>
                    <a:pt x="4" y="1136"/>
                    <a:pt x="4" y="704"/>
                  </a:cubicBezTo>
                  <a:cubicBezTo>
                    <a:pt x="4" y="272"/>
                    <a:pt x="60" y="5"/>
                    <a:pt x="112" y="5"/>
                  </a:cubicBezTo>
                  <a:cubicBezTo>
                    <a:pt x="163" y="5"/>
                    <a:pt x="219" y="272"/>
                    <a:pt x="219" y="704"/>
                  </a:cubicBezTo>
                  <a:cubicBezTo>
                    <a:pt x="219" y="1136"/>
                    <a:pt x="163" y="1404"/>
                    <a:pt x="112" y="1404"/>
                  </a:cubicBezTo>
                  <a:moveTo>
                    <a:pt x="112" y="0"/>
                  </a:moveTo>
                  <a:cubicBezTo>
                    <a:pt x="112" y="0"/>
                    <a:pt x="112" y="0"/>
                    <a:pt x="112" y="0"/>
                  </a:cubicBezTo>
                  <a:cubicBezTo>
                    <a:pt x="107" y="0"/>
                    <a:pt x="102" y="2"/>
                    <a:pt x="98" y="5"/>
                  </a:cubicBezTo>
                  <a:cubicBezTo>
                    <a:pt x="37" y="50"/>
                    <a:pt x="0" y="389"/>
                    <a:pt x="0" y="704"/>
                  </a:cubicBezTo>
                  <a:cubicBezTo>
                    <a:pt x="0" y="1020"/>
                    <a:pt x="37" y="1359"/>
                    <a:pt x="98" y="1403"/>
                  </a:cubicBezTo>
                  <a:cubicBezTo>
                    <a:pt x="102" y="1407"/>
                    <a:pt x="107" y="1408"/>
                    <a:pt x="112" y="1408"/>
                  </a:cubicBezTo>
                  <a:cubicBezTo>
                    <a:pt x="116" y="1408"/>
                    <a:pt x="121" y="1407"/>
                    <a:pt x="125" y="1403"/>
                  </a:cubicBezTo>
                  <a:cubicBezTo>
                    <a:pt x="186" y="1359"/>
                    <a:pt x="223" y="1020"/>
                    <a:pt x="223" y="704"/>
                  </a:cubicBezTo>
                  <a:cubicBezTo>
                    <a:pt x="223" y="389"/>
                    <a:pt x="186" y="50"/>
                    <a:pt x="125" y="5"/>
                  </a:cubicBezTo>
                  <a:cubicBezTo>
                    <a:pt x="121" y="2"/>
                    <a:pt x="116" y="0"/>
                    <a:pt x="112" y="0"/>
                  </a:cubicBezTo>
                  <a:cubicBezTo>
                    <a:pt x="112" y="0"/>
                    <a:pt x="112" y="0"/>
                    <a:pt x="112" y="0"/>
                  </a:cubicBezTo>
                </a:path>
              </a:pathLst>
            </a:custGeom>
            <a:solidFill>
              <a:srgbClr val="A6BA97"/>
            </a:solidFill>
            <a:ln w="3175">
              <a:solidFill>
                <a:srgbClr val="FFFF00">
                  <a:alpha val="16000"/>
                </a:srgb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988520" y="1729382"/>
            <a:ext cx="6123383" cy="3325215"/>
            <a:chOff x="13589000" y="-581025"/>
            <a:chExt cx="8674100" cy="4459288"/>
          </a:xfrm>
        </p:grpSpPr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13589000" y="-581025"/>
              <a:ext cx="8674100" cy="4459288"/>
            </a:xfrm>
            <a:custGeom>
              <a:avLst/>
              <a:gdLst>
                <a:gd name="T0" fmla="*/ 2310 w 2310"/>
                <a:gd name="T1" fmla="*/ 593 h 1186"/>
                <a:gd name="T2" fmla="*/ 2303 w 2310"/>
                <a:gd name="T3" fmla="*/ 636 h 1186"/>
                <a:gd name="T4" fmla="*/ 1155 w 2310"/>
                <a:gd name="T5" fmla="*/ 1182 h 1186"/>
                <a:gd name="T6" fmla="*/ 7 w 2310"/>
                <a:gd name="T7" fmla="*/ 636 h 1186"/>
                <a:gd name="T8" fmla="*/ 0 w 2310"/>
                <a:gd name="T9" fmla="*/ 593 h 1186"/>
                <a:gd name="T10" fmla="*/ 0 w 2310"/>
                <a:gd name="T11" fmla="*/ 593 h 1186"/>
                <a:gd name="T12" fmla="*/ 339 w 2310"/>
                <a:gd name="T13" fmla="*/ 1013 h 1186"/>
                <a:gd name="T14" fmla="*/ 1155 w 2310"/>
                <a:gd name="T15" fmla="*/ 1186 h 1186"/>
                <a:gd name="T16" fmla="*/ 1971 w 2310"/>
                <a:gd name="T17" fmla="*/ 1013 h 1186"/>
                <a:gd name="T18" fmla="*/ 2310 w 2310"/>
                <a:gd name="T19" fmla="*/ 593 h 1186"/>
                <a:gd name="T20" fmla="*/ 2310 w 2310"/>
                <a:gd name="T21" fmla="*/ 593 h 1186"/>
                <a:gd name="T22" fmla="*/ 1155 w 2310"/>
                <a:gd name="T23" fmla="*/ 0 h 1186"/>
                <a:gd name="T24" fmla="*/ 339 w 2310"/>
                <a:gd name="T25" fmla="*/ 174 h 1186"/>
                <a:gd name="T26" fmla="*/ 0 w 2310"/>
                <a:gd name="T27" fmla="*/ 593 h 1186"/>
                <a:gd name="T28" fmla="*/ 0 w 2310"/>
                <a:gd name="T29" fmla="*/ 593 h 1186"/>
                <a:gd name="T30" fmla="*/ 7 w 2310"/>
                <a:gd name="T31" fmla="*/ 551 h 1186"/>
                <a:gd name="T32" fmla="*/ 1155 w 2310"/>
                <a:gd name="T33" fmla="*/ 5 h 1186"/>
                <a:gd name="T34" fmla="*/ 2303 w 2310"/>
                <a:gd name="T35" fmla="*/ 551 h 1186"/>
                <a:gd name="T36" fmla="*/ 2310 w 2310"/>
                <a:gd name="T37" fmla="*/ 593 h 1186"/>
                <a:gd name="T38" fmla="*/ 2310 w 2310"/>
                <a:gd name="T39" fmla="*/ 593 h 1186"/>
                <a:gd name="T40" fmla="*/ 1971 w 2310"/>
                <a:gd name="T41" fmla="*/ 174 h 1186"/>
                <a:gd name="T42" fmla="*/ 1155 w 2310"/>
                <a:gd name="T43" fmla="*/ 0 h 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10" h="1186">
                  <a:moveTo>
                    <a:pt x="2310" y="593"/>
                  </a:moveTo>
                  <a:cubicBezTo>
                    <a:pt x="2310" y="608"/>
                    <a:pt x="2308" y="622"/>
                    <a:pt x="2303" y="636"/>
                  </a:cubicBezTo>
                  <a:cubicBezTo>
                    <a:pt x="2260" y="941"/>
                    <a:pt x="1761" y="1182"/>
                    <a:pt x="1155" y="1182"/>
                  </a:cubicBezTo>
                  <a:cubicBezTo>
                    <a:pt x="549" y="1182"/>
                    <a:pt x="50" y="941"/>
                    <a:pt x="7" y="636"/>
                  </a:cubicBezTo>
                  <a:cubicBezTo>
                    <a:pt x="2" y="622"/>
                    <a:pt x="0" y="608"/>
                    <a:pt x="0" y="593"/>
                  </a:cubicBezTo>
                  <a:cubicBezTo>
                    <a:pt x="0" y="593"/>
                    <a:pt x="0" y="593"/>
                    <a:pt x="0" y="593"/>
                  </a:cubicBezTo>
                  <a:cubicBezTo>
                    <a:pt x="0" y="752"/>
                    <a:pt x="120" y="901"/>
                    <a:pt x="339" y="1013"/>
                  </a:cubicBezTo>
                  <a:cubicBezTo>
                    <a:pt x="557" y="1125"/>
                    <a:pt x="847" y="1186"/>
                    <a:pt x="1155" y="1186"/>
                  </a:cubicBezTo>
                  <a:cubicBezTo>
                    <a:pt x="1463" y="1186"/>
                    <a:pt x="1753" y="1125"/>
                    <a:pt x="1971" y="1013"/>
                  </a:cubicBezTo>
                  <a:cubicBezTo>
                    <a:pt x="2190" y="901"/>
                    <a:pt x="2310" y="752"/>
                    <a:pt x="2310" y="593"/>
                  </a:cubicBezTo>
                  <a:cubicBezTo>
                    <a:pt x="2310" y="593"/>
                    <a:pt x="2310" y="593"/>
                    <a:pt x="2310" y="593"/>
                  </a:cubicBezTo>
                  <a:moveTo>
                    <a:pt x="1155" y="0"/>
                  </a:moveTo>
                  <a:cubicBezTo>
                    <a:pt x="847" y="0"/>
                    <a:pt x="557" y="62"/>
                    <a:pt x="339" y="174"/>
                  </a:cubicBezTo>
                  <a:cubicBezTo>
                    <a:pt x="120" y="286"/>
                    <a:pt x="0" y="435"/>
                    <a:pt x="0" y="593"/>
                  </a:cubicBezTo>
                  <a:cubicBezTo>
                    <a:pt x="0" y="593"/>
                    <a:pt x="0" y="593"/>
                    <a:pt x="0" y="593"/>
                  </a:cubicBezTo>
                  <a:cubicBezTo>
                    <a:pt x="0" y="579"/>
                    <a:pt x="2" y="565"/>
                    <a:pt x="7" y="551"/>
                  </a:cubicBezTo>
                  <a:cubicBezTo>
                    <a:pt x="50" y="246"/>
                    <a:pt x="549" y="5"/>
                    <a:pt x="1155" y="5"/>
                  </a:cubicBezTo>
                  <a:cubicBezTo>
                    <a:pt x="1761" y="5"/>
                    <a:pt x="2260" y="246"/>
                    <a:pt x="2303" y="551"/>
                  </a:cubicBezTo>
                  <a:cubicBezTo>
                    <a:pt x="2308" y="565"/>
                    <a:pt x="2310" y="579"/>
                    <a:pt x="2310" y="593"/>
                  </a:cubicBezTo>
                  <a:cubicBezTo>
                    <a:pt x="2310" y="593"/>
                    <a:pt x="2310" y="593"/>
                    <a:pt x="2310" y="593"/>
                  </a:cubicBezTo>
                  <a:cubicBezTo>
                    <a:pt x="2310" y="435"/>
                    <a:pt x="2190" y="286"/>
                    <a:pt x="1971" y="174"/>
                  </a:cubicBezTo>
                  <a:cubicBezTo>
                    <a:pt x="1753" y="62"/>
                    <a:pt x="1463" y="0"/>
                    <a:pt x="1155" y="0"/>
                  </a:cubicBezTo>
                </a:path>
              </a:pathLst>
            </a:custGeom>
            <a:solidFill>
              <a:srgbClr val="A7BC99"/>
            </a:solidFill>
            <a:ln w="0">
              <a:solidFill>
                <a:srgbClr val="FFFF00">
                  <a:alpha val="16000"/>
                </a:srgb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13589000" y="241300"/>
              <a:ext cx="8674100" cy="2817813"/>
            </a:xfrm>
            <a:custGeom>
              <a:avLst/>
              <a:gdLst>
                <a:gd name="T0" fmla="*/ 2310 w 2310"/>
                <a:gd name="T1" fmla="*/ 374 h 749"/>
                <a:gd name="T2" fmla="*/ 2305 w 2310"/>
                <a:gd name="T3" fmla="*/ 390 h 749"/>
                <a:gd name="T4" fmla="*/ 1155 w 2310"/>
                <a:gd name="T5" fmla="*/ 744 h 749"/>
                <a:gd name="T6" fmla="*/ 5 w 2310"/>
                <a:gd name="T7" fmla="*/ 390 h 749"/>
                <a:gd name="T8" fmla="*/ 0 w 2310"/>
                <a:gd name="T9" fmla="*/ 374 h 749"/>
                <a:gd name="T10" fmla="*/ 0 w 2310"/>
                <a:gd name="T11" fmla="*/ 374 h 749"/>
                <a:gd name="T12" fmla="*/ 0 w 2310"/>
                <a:gd name="T13" fmla="*/ 374 h 749"/>
                <a:gd name="T14" fmla="*/ 7 w 2310"/>
                <a:gd name="T15" fmla="*/ 417 h 749"/>
                <a:gd name="T16" fmla="*/ 339 w 2310"/>
                <a:gd name="T17" fmla="*/ 640 h 749"/>
                <a:gd name="T18" fmla="*/ 1155 w 2310"/>
                <a:gd name="T19" fmla="*/ 749 h 749"/>
                <a:gd name="T20" fmla="*/ 1971 w 2310"/>
                <a:gd name="T21" fmla="*/ 640 h 749"/>
                <a:gd name="T22" fmla="*/ 2303 w 2310"/>
                <a:gd name="T23" fmla="*/ 417 h 749"/>
                <a:gd name="T24" fmla="*/ 2310 w 2310"/>
                <a:gd name="T25" fmla="*/ 374 h 749"/>
                <a:gd name="T26" fmla="*/ 2310 w 2310"/>
                <a:gd name="T27" fmla="*/ 374 h 749"/>
                <a:gd name="T28" fmla="*/ 2310 w 2310"/>
                <a:gd name="T29" fmla="*/ 374 h 749"/>
                <a:gd name="T30" fmla="*/ 1155 w 2310"/>
                <a:gd name="T31" fmla="*/ 0 h 749"/>
                <a:gd name="T32" fmla="*/ 339 w 2310"/>
                <a:gd name="T33" fmla="*/ 109 h 749"/>
                <a:gd name="T34" fmla="*/ 7 w 2310"/>
                <a:gd name="T35" fmla="*/ 332 h 749"/>
                <a:gd name="T36" fmla="*/ 0 w 2310"/>
                <a:gd name="T37" fmla="*/ 374 h 749"/>
                <a:gd name="T38" fmla="*/ 5 w 2310"/>
                <a:gd name="T39" fmla="*/ 359 h 749"/>
                <a:gd name="T40" fmla="*/ 1155 w 2310"/>
                <a:gd name="T41" fmla="*/ 5 h 749"/>
                <a:gd name="T42" fmla="*/ 2305 w 2310"/>
                <a:gd name="T43" fmla="*/ 359 h 749"/>
                <a:gd name="T44" fmla="*/ 2310 w 2310"/>
                <a:gd name="T45" fmla="*/ 374 h 749"/>
                <a:gd name="T46" fmla="*/ 2303 w 2310"/>
                <a:gd name="T47" fmla="*/ 332 h 749"/>
                <a:gd name="T48" fmla="*/ 1971 w 2310"/>
                <a:gd name="T49" fmla="*/ 109 h 749"/>
                <a:gd name="T50" fmla="*/ 1155 w 2310"/>
                <a:gd name="T51" fmla="*/ 0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10" h="749">
                  <a:moveTo>
                    <a:pt x="2310" y="374"/>
                  </a:moveTo>
                  <a:cubicBezTo>
                    <a:pt x="2310" y="380"/>
                    <a:pt x="2308" y="385"/>
                    <a:pt x="2305" y="390"/>
                  </a:cubicBezTo>
                  <a:cubicBezTo>
                    <a:pt x="2279" y="587"/>
                    <a:pt x="1773" y="744"/>
                    <a:pt x="1155" y="744"/>
                  </a:cubicBezTo>
                  <a:cubicBezTo>
                    <a:pt x="537" y="744"/>
                    <a:pt x="31" y="587"/>
                    <a:pt x="5" y="390"/>
                  </a:cubicBezTo>
                  <a:cubicBezTo>
                    <a:pt x="2" y="385"/>
                    <a:pt x="0" y="380"/>
                    <a:pt x="0" y="374"/>
                  </a:cubicBezTo>
                  <a:cubicBezTo>
                    <a:pt x="0" y="374"/>
                    <a:pt x="0" y="374"/>
                    <a:pt x="0" y="374"/>
                  </a:cubicBezTo>
                  <a:cubicBezTo>
                    <a:pt x="0" y="374"/>
                    <a:pt x="0" y="374"/>
                    <a:pt x="0" y="374"/>
                  </a:cubicBezTo>
                  <a:cubicBezTo>
                    <a:pt x="0" y="389"/>
                    <a:pt x="2" y="403"/>
                    <a:pt x="7" y="417"/>
                  </a:cubicBezTo>
                  <a:cubicBezTo>
                    <a:pt x="36" y="501"/>
                    <a:pt x="152" y="579"/>
                    <a:pt x="339" y="640"/>
                  </a:cubicBezTo>
                  <a:cubicBezTo>
                    <a:pt x="557" y="710"/>
                    <a:pt x="847" y="749"/>
                    <a:pt x="1155" y="749"/>
                  </a:cubicBezTo>
                  <a:cubicBezTo>
                    <a:pt x="1463" y="749"/>
                    <a:pt x="1753" y="710"/>
                    <a:pt x="1971" y="640"/>
                  </a:cubicBezTo>
                  <a:cubicBezTo>
                    <a:pt x="2158" y="579"/>
                    <a:pt x="2274" y="501"/>
                    <a:pt x="2303" y="417"/>
                  </a:cubicBezTo>
                  <a:cubicBezTo>
                    <a:pt x="2308" y="403"/>
                    <a:pt x="2310" y="389"/>
                    <a:pt x="2310" y="374"/>
                  </a:cubicBezTo>
                  <a:cubicBezTo>
                    <a:pt x="2310" y="374"/>
                    <a:pt x="2310" y="374"/>
                    <a:pt x="2310" y="374"/>
                  </a:cubicBezTo>
                  <a:cubicBezTo>
                    <a:pt x="2310" y="374"/>
                    <a:pt x="2310" y="374"/>
                    <a:pt x="2310" y="374"/>
                  </a:cubicBezTo>
                  <a:moveTo>
                    <a:pt x="1155" y="0"/>
                  </a:moveTo>
                  <a:cubicBezTo>
                    <a:pt x="847" y="0"/>
                    <a:pt x="557" y="39"/>
                    <a:pt x="339" y="109"/>
                  </a:cubicBezTo>
                  <a:cubicBezTo>
                    <a:pt x="152" y="170"/>
                    <a:pt x="36" y="248"/>
                    <a:pt x="7" y="332"/>
                  </a:cubicBezTo>
                  <a:cubicBezTo>
                    <a:pt x="2" y="346"/>
                    <a:pt x="0" y="360"/>
                    <a:pt x="0" y="374"/>
                  </a:cubicBezTo>
                  <a:cubicBezTo>
                    <a:pt x="0" y="369"/>
                    <a:pt x="2" y="364"/>
                    <a:pt x="5" y="359"/>
                  </a:cubicBezTo>
                  <a:cubicBezTo>
                    <a:pt x="31" y="162"/>
                    <a:pt x="537" y="5"/>
                    <a:pt x="1155" y="5"/>
                  </a:cubicBezTo>
                  <a:cubicBezTo>
                    <a:pt x="1773" y="5"/>
                    <a:pt x="2279" y="162"/>
                    <a:pt x="2305" y="359"/>
                  </a:cubicBezTo>
                  <a:cubicBezTo>
                    <a:pt x="2308" y="364"/>
                    <a:pt x="2310" y="369"/>
                    <a:pt x="2310" y="374"/>
                  </a:cubicBezTo>
                  <a:cubicBezTo>
                    <a:pt x="2310" y="360"/>
                    <a:pt x="2308" y="346"/>
                    <a:pt x="2303" y="332"/>
                  </a:cubicBezTo>
                  <a:cubicBezTo>
                    <a:pt x="2274" y="248"/>
                    <a:pt x="2158" y="170"/>
                    <a:pt x="1971" y="109"/>
                  </a:cubicBezTo>
                  <a:cubicBezTo>
                    <a:pt x="1753" y="39"/>
                    <a:pt x="1463" y="0"/>
                    <a:pt x="1155" y="0"/>
                  </a:cubicBezTo>
                </a:path>
              </a:pathLst>
            </a:custGeom>
            <a:solidFill>
              <a:srgbClr val="A7BC99"/>
            </a:solidFill>
            <a:ln w="0">
              <a:solidFill>
                <a:srgbClr val="FFFF00">
                  <a:alpha val="16000"/>
                </a:srgb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5"/>
            <p:cNvSpPr>
              <a:spLocks noEditPoints="1"/>
            </p:cNvSpPr>
            <p:nvPr/>
          </p:nvSpPr>
          <p:spPr bwMode="auto">
            <a:xfrm>
              <a:off x="13589000" y="1065213"/>
              <a:ext cx="8674100" cy="1169988"/>
            </a:xfrm>
            <a:custGeom>
              <a:avLst/>
              <a:gdLst>
                <a:gd name="T0" fmla="*/ 4 w 2310"/>
                <a:gd name="T1" fmla="*/ 155 h 311"/>
                <a:gd name="T2" fmla="*/ 4 w 2310"/>
                <a:gd name="T3" fmla="*/ 155 h 311"/>
                <a:gd name="T4" fmla="*/ 4 w 2310"/>
                <a:gd name="T5" fmla="*/ 155 h 311"/>
                <a:gd name="T6" fmla="*/ 4 w 2310"/>
                <a:gd name="T7" fmla="*/ 155 h 311"/>
                <a:gd name="T8" fmla="*/ 2306 w 2310"/>
                <a:gd name="T9" fmla="*/ 155 h 311"/>
                <a:gd name="T10" fmla="*/ 2306 w 2310"/>
                <a:gd name="T11" fmla="*/ 155 h 311"/>
                <a:gd name="T12" fmla="*/ 2306 w 2310"/>
                <a:gd name="T13" fmla="*/ 155 h 311"/>
                <a:gd name="T14" fmla="*/ 2306 w 2310"/>
                <a:gd name="T15" fmla="*/ 155 h 311"/>
                <a:gd name="T16" fmla="*/ 1155 w 2310"/>
                <a:gd name="T17" fmla="*/ 306 h 311"/>
                <a:gd name="T18" fmla="*/ 340 w 2310"/>
                <a:gd name="T19" fmla="*/ 262 h 311"/>
                <a:gd name="T20" fmla="*/ 4 w 2310"/>
                <a:gd name="T21" fmla="*/ 155 h 311"/>
                <a:gd name="T22" fmla="*/ 340 w 2310"/>
                <a:gd name="T23" fmla="*/ 49 h 311"/>
                <a:gd name="T24" fmla="*/ 1155 w 2310"/>
                <a:gd name="T25" fmla="*/ 4 h 311"/>
                <a:gd name="T26" fmla="*/ 1970 w 2310"/>
                <a:gd name="T27" fmla="*/ 49 h 311"/>
                <a:gd name="T28" fmla="*/ 2306 w 2310"/>
                <a:gd name="T29" fmla="*/ 155 h 311"/>
                <a:gd name="T30" fmla="*/ 1970 w 2310"/>
                <a:gd name="T31" fmla="*/ 262 h 311"/>
                <a:gd name="T32" fmla="*/ 1155 w 2310"/>
                <a:gd name="T33" fmla="*/ 306 h 311"/>
                <a:gd name="T34" fmla="*/ 1155 w 2310"/>
                <a:gd name="T35" fmla="*/ 0 h 311"/>
                <a:gd name="T36" fmla="*/ 339 w 2310"/>
                <a:gd name="T37" fmla="*/ 45 h 311"/>
                <a:gd name="T38" fmla="*/ 5 w 2310"/>
                <a:gd name="T39" fmla="*/ 140 h 311"/>
                <a:gd name="T40" fmla="*/ 0 w 2310"/>
                <a:gd name="T41" fmla="*/ 155 h 311"/>
                <a:gd name="T42" fmla="*/ 0 w 2310"/>
                <a:gd name="T43" fmla="*/ 155 h 311"/>
                <a:gd name="T44" fmla="*/ 5 w 2310"/>
                <a:gd name="T45" fmla="*/ 171 h 311"/>
                <a:gd name="T46" fmla="*/ 339 w 2310"/>
                <a:gd name="T47" fmla="*/ 266 h 311"/>
                <a:gd name="T48" fmla="*/ 1155 w 2310"/>
                <a:gd name="T49" fmla="*/ 311 h 311"/>
                <a:gd name="T50" fmla="*/ 1971 w 2310"/>
                <a:gd name="T51" fmla="*/ 266 h 311"/>
                <a:gd name="T52" fmla="*/ 2305 w 2310"/>
                <a:gd name="T53" fmla="*/ 171 h 311"/>
                <a:gd name="T54" fmla="*/ 2310 w 2310"/>
                <a:gd name="T55" fmla="*/ 155 h 311"/>
                <a:gd name="T56" fmla="*/ 2310 w 2310"/>
                <a:gd name="T57" fmla="*/ 155 h 311"/>
                <a:gd name="T58" fmla="*/ 2305 w 2310"/>
                <a:gd name="T59" fmla="*/ 140 h 311"/>
                <a:gd name="T60" fmla="*/ 1971 w 2310"/>
                <a:gd name="T61" fmla="*/ 45 h 311"/>
                <a:gd name="T62" fmla="*/ 1155 w 2310"/>
                <a:gd name="T63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310" h="311">
                  <a:moveTo>
                    <a:pt x="4" y="155"/>
                  </a:moveTo>
                  <a:cubicBezTo>
                    <a:pt x="4" y="155"/>
                    <a:pt x="4" y="155"/>
                    <a:pt x="4" y="155"/>
                  </a:cubicBezTo>
                  <a:cubicBezTo>
                    <a:pt x="4" y="155"/>
                    <a:pt x="4" y="155"/>
                    <a:pt x="4" y="155"/>
                  </a:cubicBezTo>
                  <a:cubicBezTo>
                    <a:pt x="4" y="155"/>
                    <a:pt x="4" y="155"/>
                    <a:pt x="4" y="155"/>
                  </a:cubicBezTo>
                  <a:moveTo>
                    <a:pt x="2306" y="155"/>
                  </a:moveTo>
                  <a:cubicBezTo>
                    <a:pt x="2306" y="155"/>
                    <a:pt x="2306" y="155"/>
                    <a:pt x="2306" y="155"/>
                  </a:cubicBezTo>
                  <a:cubicBezTo>
                    <a:pt x="2306" y="155"/>
                    <a:pt x="2306" y="155"/>
                    <a:pt x="2306" y="155"/>
                  </a:cubicBezTo>
                  <a:cubicBezTo>
                    <a:pt x="2306" y="155"/>
                    <a:pt x="2306" y="155"/>
                    <a:pt x="2306" y="155"/>
                  </a:cubicBezTo>
                  <a:moveTo>
                    <a:pt x="1155" y="306"/>
                  </a:moveTo>
                  <a:cubicBezTo>
                    <a:pt x="847" y="306"/>
                    <a:pt x="558" y="290"/>
                    <a:pt x="340" y="262"/>
                  </a:cubicBezTo>
                  <a:cubicBezTo>
                    <a:pt x="127" y="233"/>
                    <a:pt x="4" y="195"/>
                    <a:pt x="4" y="155"/>
                  </a:cubicBezTo>
                  <a:cubicBezTo>
                    <a:pt x="4" y="116"/>
                    <a:pt x="127" y="78"/>
                    <a:pt x="340" y="49"/>
                  </a:cubicBezTo>
                  <a:cubicBezTo>
                    <a:pt x="558" y="20"/>
                    <a:pt x="847" y="4"/>
                    <a:pt x="1155" y="4"/>
                  </a:cubicBezTo>
                  <a:cubicBezTo>
                    <a:pt x="1463" y="4"/>
                    <a:pt x="1752" y="20"/>
                    <a:pt x="1970" y="49"/>
                  </a:cubicBezTo>
                  <a:cubicBezTo>
                    <a:pt x="2183" y="78"/>
                    <a:pt x="2306" y="116"/>
                    <a:pt x="2306" y="155"/>
                  </a:cubicBezTo>
                  <a:cubicBezTo>
                    <a:pt x="2306" y="195"/>
                    <a:pt x="2183" y="233"/>
                    <a:pt x="1970" y="262"/>
                  </a:cubicBezTo>
                  <a:cubicBezTo>
                    <a:pt x="1752" y="290"/>
                    <a:pt x="1463" y="306"/>
                    <a:pt x="1155" y="306"/>
                  </a:cubicBezTo>
                  <a:moveTo>
                    <a:pt x="1155" y="0"/>
                  </a:moveTo>
                  <a:cubicBezTo>
                    <a:pt x="847" y="0"/>
                    <a:pt x="557" y="16"/>
                    <a:pt x="339" y="45"/>
                  </a:cubicBezTo>
                  <a:cubicBezTo>
                    <a:pt x="225" y="60"/>
                    <a:pt x="39" y="92"/>
                    <a:pt x="5" y="140"/>
                  </a:cubicBezTo>
                  <a:cubicBezTo>
                    <a:pt x="2" y="145"/>
                    <a:pt x="0" y="150"/>
                    <a:pt x="0" y="155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61"/>
                    <a:pt x="2" y="166"/>
                    <a:pt x="5" y="171"/>
                  </a:cubicBezTo>
                  <a:cubicBezTo>
                    <a:pt x="39" y="219"/>
                    <a:pt x="225" y="251"/>
                    <a:pt x="339" y="266"/>
                  </a:cubicBezTo>
                  <a:cubicBezTo>
                    <a:pt x="557" y="295"/>
                    <a:pt x="847" y="311"/>
                    <a:pt x="1155" y="311"/>
                  </a:cubicBezTo>
                  <a:cubicBezTo>
                    <a:pt x="1463" y="311"/>
                    <a:pt x="1753" y="295"/>
                    <a:pt x="1971" y="266"/>
                  </a:cubicBezTo>
                  <a:cubicBezTo>
                    <a:pt x="2086" y="251"/>
                    <a:pt x="2271" y="219"/>
                    <a:pt x="2305" y="171"/>
                  </a:cubicBezTo>
                  <a:cubicBezTo>
                    <a:pt x="2308" y="166"/>
                    <a:pt x="2310" y="161"/>
                    <a:pt x="2310" y="155"/>
                  </a:cubicBezTo>
                  <a:cubicBezTo>
                    <a:pt x="2310" y="155"/>
                    <a:pt x="2310" y="155"/>
                    <a:pt x="2310" y="155"/>
                  </a:cubicBezTo>
                  <a:cubicBezTo>
                    <a:pt x="2310" y="150"/>
                    <a:pt x="2308" y="145"/>
                    <a:pt x="2305" y="140"/>
                  </a:cubicBezTo>
                  <a:cubicBezTo>
                    <a:pt x="2271" y="92"/>
                    <a:pt x="2086" y="60"/>
                    <a:pt x="1971" y="45"/>
                  </a:cubicBezTo>
                  <a:cubicBezTo>
                    <a:pt x="1753" y="16"/>
                    <a:pt x="1463" y="0"/>
                    <a:pt x="1155" y="0"/>
                  </a:cubicBezTo>
                </a:path>
              </a:pathLst>
            </a:custGeom>
            <a:solidFill>
              <a:srgbClr val="A7BC99"/>
            </a:solidFill>
            <a:ln w="0">
              <a:solidFill>
                <a:srgbClr val="FFFF00">
                  <a:alpha val="16000"/>
                </a:srgb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34" name="图片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3079" y="2149564"/>
            <a:ext cx="4943426" cy="1846340"/>
          </a:xfrm>
          <a:prstGeom prst="rect">
            <a:avLst/>
          </a:prstGeom>
        </p:spPr>
      </p:pic>
      <p:grpSp>
        <p:nvGrpSpPr>
          <p:cNvPr id="36" name="Group 28"/>
          <p:cNvGrpSpPr>
            <a:grpSpLocks noChangeAspect="1"/>
          </p:cNvGrpSpPr>
          <p:nvPr/>
        </p:nvGrpSpPr>
        <p:grpSpPr bwMode="auto">
          <a:xfrm rot="10800000">
            <a:off x="11436640" y="3087289"/>
            <a:ext cx="582269" cy="582269"/>
            <a:chOff x="5848" y="1508"/>
            <a:chExt cx="1271" cy="1271"/>
          </a:xfrm>
        </p:grpSpPr>
        <p:sp>
          <p:nvSpPr>
            <p:cNvPr id="37" name="AutoShape 27"/>
            <p:cNvSpPr>
              <a:spLocks noChangeAspect="1" noChangeArrowheads="1" noTextEdit="1"/>
            </p:cNvSpPr>
            <p:nvPr/>
          </p:nvSpPr>
          <p:spPr bwMode="auto">
            <a:xfrm>
              <a:off x="5848" y="1508"/>
              <a:ext cx="1271" cy="1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Oval 29"/>
            <p:cNvSpPr>
              <a:spLocks noChangeArrowheads="1"/>
            </p:cNvSpPr>
            <p:nvPr/>
          </p:nvSpPr>
          <p:spPr bwMode="auto">
            <a:xfrm>
              <a:off x="5860" y="1496"/>
              <a:ext cx="1259" cy="1271"/>
            </a:xfrm>
            <a:prstGeom prst="ellipse">
              <a:avLst/>
            </a:prstGeom>
            <a:solidFill>
              <a:schemeClr val="tx1">
                <a:alpha val="39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0"/>
            <p:cNvSpPr>
              <a:spLocks/>
            </p:cNvSpPr>
            <p:nvPr/>
          </p:nvSpPr>
          <p:spPr bwMode="auto">
            <a:xfrm>
              <a:off x="6330" y="1885"/>
              <a:ext cx="247" cy="494"/>
            </a:xfrm>
            <a:custGeom>
              <a:avLst/>
              <a:gdLst>
                <a:gd name="T0" fmla="*/ 247 w 247"/>
                <a:gd name="T1" fmla="*/ 494 h 494"/>
                <a:gd name="T2" fmla="*/ 71 w 247"/>
                <a:gd name="T3" fmla="*/ 247 h 494"/>
                <a:gd name="T4" fmla="*/ 247 w 247"/>
                <a:gd name="T5" fmla="*/ 0 h 494"/>
                <a:gd name="T6" fmla="*/ 247 w 247"/>
                <a:gd name="T7" fmla="*/ 0 h 494"/>
                <a:gd name="T8" fmla="*/ 177 w 247"/>
                <a:gd name="T9" fmla="*/ 0 h 494"/>
                <a:gd name="T10" fmla="*/ 0 w 247"/>
                <a:gd name="T11" fmla="*/ 247 h 494"/>
                <a:gd name="T12" fmla="*/ 177 w 247"/>
                <a:gd name="T13" fmla="*/ 494 h 494"/>
                <a:gd name="T14" fmla="*/ 247 w 247"/>
                <a:gd name="T15" fmla="*/ 494 h 494"/>
                <a:gd name="T16" fmla="*/ 247 w 247"/>
                <a:gd name="T17" fmla="*/ 494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7" h="494">
                  <a:moveTo>
                    <a:pt x="247" y="494"/>
                  </a:moveTo>
                  <a:lnTo>
                    <a:pt x="71" y="247"/>
                  </a:lnTo>
                  <a:lnTo>
                    <a:pt x="247" y="0"/>
                  </a:lnTo>
                  <a:lnTo>
                    <a:pt x="247" y="0"/>
                  </a:lnTo>
                  <a:lnTo>
                    <a:pt x="177" y="0"/>
                  </a:lnTo>
                  <a:lnTo>
                    <a:pt x="0" y="247"/>
                  </a:lnTo>
                  <a:lnTo>
                    <a:pt x="177" y="494"/>
                  </a:lnTo>
                  <a:lnTo>
                    <a:pt x="247" y="494"/>
                  </a:lnTo>
                  <a:lnTo>
                    <a:pt x="247" y="4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48" name="图片 4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94502" y="391029"/>
            <a:ext cx="402997" cy="382330"/>
          </a:xfrm>
          <a:prstGeom prst="rect">
            <a:avLst/>
          </a:prstGeom>
        </p:spPr>
      </p:pic>
      <p:grpSp>
        <p:nvGrpSpPr>
          <p:cNvPr id="35" name="Group 28"/>
          <p:cNvGrpSpPr>
            <a:grpSpLocks noChangeAspect="1"/>
          </p:cNvGrpSpPr>
          <p:nvPr/>
        </p:nvGrpSpPr>
        <p:grpSpPr bwMode="auto">
          <a:xfrm rot="10800000" flipH="1">
            <a:off x="177429" y="3101353"/>
            <a:ext cx="582269" cy="582269"/>
            <a:chOff x="5848" y="1508"/>
            <a:chExt cx="1271" cy="1271"/>
          </a:xfrm>
        </p:grpSpPr>
        <p:sp>
          <p:nvSpPr>
            <p:cNvPr id="50" name="AutoShape 27"/>
            <p:cNvSpPr>
              <a:spLocks noChangeAspect="1" noChangeArrowheads="1" noTextEdit="1"/>
            </p:cNvSpPr>
            <p:nvPr/>
          </p:nvSpPr>
          <p:spPr bwMode="auto">
            <a:xfrm>
              <a:off x="5848" y="1508"/>
              <a:ext cx="1271" cy="1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Oval 29"/>
            <p:cNvSpPr>
              <a:spLocks noChangeArrowheads="1"/>
            </p:cNvSpPr>
            <p:nvPr/>
          </p:nvSpPr>
          <p:spPr bwMode="auto">
            <a:xfrm>
              <a:off x="5860" y="1496"/>
              <a:ext cx="1259" cy="1271"/>
            </a:xfrm>
            <a:prstGeom prst="ellipse">
              <a:avLst/>
            </a:prstGeom>
            <a:solidFill>
              <a:schemeClr val="tx1">
                <a:alpha val="39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30"/>
            <p:cNvSpPr>
              <a:spLocks/>
            </p:cNvSpPr>
            <p:nvPr/>
          </p:nvSpPr>
          <p:spPr bwMode="auto">
            <a:xfrm>
              <a:off x="6330" y="1885"/>
              <a:ext cx="247" cy="494"/>
            </a:xfrm>
            <a:custGeom>
              <a:avLst/>
              <a:gdLst>
                <a:gd name="T0" fmla="*/ 247 w 247"/>
                <a:gd name="T1" fmla="*/ 494 h 494"/>
                <a:gd name="T2" fmla="*/ 71 w 247"/>
                <a:gd name="T3" fmla="*/ 247 h 494"/>
                <a:gd name="T4" fmla="*/ 247 w 247"/>
                <a:gd name="T5" fmla="*/ 0 h 494"/>
                <a:gd name="T6" fmla="*/ 247 w 247"/>
                <a:gd name="T7" fmla="*/ 0 h 494"/>
                <a:gd name="T8" fmla="*/ 177 w 247"/>
                <a:gd name="T9" fmla="*/ 0 h 494"/>
                <a:gd name="T10" fmla="*/ 0 w 247"/>
                <a:gd name="T11" fmla="*/ 247 h 494"/>
                <a:gd name="T12" fmla="*/ 177 w 247"/>
                <a:gd name="T13" fmla="*/ 494 h 494"/>
                <a:gd name="T14" fmla="*/ 247 w 247"/>
                <a:gd name="T15" fmla="*/ 494 h 494"/>
                <a:gd name="T16" fmla="*/ 247 w 247"/>
                <a:gd name="T17" fmla="*/ 494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7" h="494">
                  <a:moveTo>
                    <a:pt x="247" y="494"/>
                  </a:moveTo>
                  <a:lnTo>
                    <a:pt x="71" y="247"/>
                  </a:lnTo>
                  <a:lnTo>
                    <a:pt x="247" y="0"/>
                  </a:lnTo>
                  <a:lnTo>
                    <a:pt x="247" y="0"/>
                  </a:lnTo>
                  <a:lnTo>
                    <a:pt x="177" y="0"/>
                  </a:lnTo>
                  <a:lnTo>
                    <a:pt x="0" y="247"/>
                  </a:lnTo>
                  <a:lnTo>
                    <a:pt x="177" y="494"/>
                  </a:lnTo>
                  <a:lnTo>
                    <a:pt x="247" y="494"/>
                  </a:lnTo>
                  <a:lnTo>
                    <a:pt x="247" y="4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" name="AutoShape 3"/>
          <p:cNvSpPr>
            <a:spLocks noChangeAspect="1" noChangeArrowheads="1" noTextEdit="1"/>
          </p:cNvSpPr>
          <p:nvPr/>
        </p:nvSpPr>
        <p:spPr bwMode="auto">
          <a:xfrm>
            <a:off x="1005681" y="6354850"/>
            <a:ext cx="10180638" cy="40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Oval 5"/>
          <p:cNvSpPr>
            <a:spLocks noChangeArrowheads="1"/>
          </p:cNvSpPr>
          <p:nvPr/>
        </p:nvSpPr>
        <p:spPr bwMode="auto">
          <a:xfrm>
            <a:off x="10021157" y="6364822"/>
            <a:ext cx="411323" cy="393166"/>
          </a:xfrm>
          <a:prstGeom prst="ellipse">
            <a:avLst/>
          </a:prstGeom>
          <a:solidFill>
            <a:schemeClr val="tx1">
              <a:alpha val="39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6"/>
          <p:cNvSpPr>
            <a:spLocks noEditPoints="1"/>
          </p:cNvSpPr>
          <p:nvPr/>
        </p:nvSpPr>
        <p:spPr bwMode="auto">
          <a:xfrm>
            <a:off x="10131251" y="6465962"/>
            <a:ext cx="194194" cy="178064"/>
          </a:xfrm>
          <a:custGeom>
            <a:avLst/>
            <a:gdLst>
              <a:gd name="T0" fmla="*/ 16 w 73"/>
              <a:gd name="T1" fmla="*/ 70 h 70"/>
              <a:gd name="T2" fmla="*/ 14 w 73"/>
              <a:gd name="T3" fmla="*/ 69 h 70"/>
              <a:gd name="T4" fmla="*/ 13 w 73"/>
              <a:gd name="T5" fmla="*/ 66 h 70"/>
              <a:gd name="T6" fmla="*/ 16 w 73"/>
              <a:gd name="T7" fmla="*/ 44 h 70"/>
              <a:gd name="T8" fmla="*/ 15 w 73"/>
              <a:gd name="T9" fmla="*/ 43 h 70"/>
              <a:gd name="T10" fmla="*/ 1 w 73"/>
              <a:gd name="T11" fmla="*/ 30 h 70"/>
              <a:gd name="T12" fmla="*/ 0 w 73"/>
              <a:gd name="T13" fmla="*/ 26 h 70"/>
              <a:gd name="T14" fmla="*/ 3 w 73"/>
              <a:gd name="T15" fmla="*/ 24 h 70"/>
              <a:gd name="T16" fmla="*/ 24 w 73"/>
              <a:gd name="T17" fmla="*/ 21 h 70"/>
              <a:gd name="T18" fmla="*/ 33 w 73"/>
              <a:gd name="T19" fmla="*/ 1 h 70"/>
              <a:gd name="T20" fmla="*/ 36 w 73"/>
              <a:gd name="T21" fmla="*/ 0 h 70"/>
              <a:gd name="T22" fmla="*/ 39 w 73"/>
              <a:gd name="T23" fmla="*/ 1 h 70"/>
              <a:gd name="T24" fmla="*/ 49 w 73"/>
              <a:gd name="T25" fmla="*/ 21 h 70"/>
              <a:gd name="T26" fmla="*/ 70 w 73"/>
              <a:gd name="T27" fmla="*/ 24 h 70"/>
              <a:gd name="T28" fmla="*/ 73 w 73"/>
              <a:gd name="T29" fmla="*/ 26 h 70"/>
              <a:gd name="T30" fmla="*/ 72 w 73"/>
              <a:gd name="T31" fmla="*/ 30 h 70"/>
              <a:gd name="T32" fmla="*/ 57 w 73"/>
              <a:gd name="T33" fmla="*/ 44 h 70"/>
              <a:gd name="T34" fmla="*/ 60 w 73"/>
              <a:gd name="T35" fmla="*/ 66 h 70"/>
              <a:gd name="T36" fmla="*/ 59 w 73"/>
              <a:gd name="T37" fmla="*/ 69 h 70"/>
              <a:gd name="T38" fmla="*/ 55 w 73"/>
              <a:gd name="T39" fmla="*/ 69 h 70"/>
              <a:gd name="T40" fmla="*/ 36 w 73"/>
              <a:gd name="T41" fmla="*/ 59 h 70"/>
              <a:gd name="T42" fmla="*/ 17 w 73"/>
              <a:gd name="T43" fmla="*/ 69 h 70"/>
              <a:gd name="T44" fmla="*/ 16 w 73"/>
              <a:gd name="T45" fmla="*/ 70 h 70"/>
              <a:gd name="T46" fmla="*/ 10 w 73"/>
              <a:gd name="T47" fmla="*/ 29 h 70"/>
              <a:gd name="T48" fmla="*/ 22 w 73"/>
              <a:gd name="T49" fmla="*/ 41 h 70"/>
              <a:gd name="T50" fmla="*/ 23 w 73"/>
              <a:gd name="T51" fmla="*/ 44 h 70"/>
              <a:gd name="T52" fmla="*/ 20 w 73"/>
              <a:gd name="T53" fmla="*/ 60 h 70"/>
              <a:gd name="T54" fmla="*/ 35 w 73"/>
              <a:gd name="T55" fmla="*/ 52 h 70"/>
              <a:gd name="T56" fmla="*/ 38 w 73"/>
              <a:gd name="T57" fmla="*/ 52 h 70"/>
              <a:gd name="T58" fmla="*/ 52 w 73"/>
              <a:gd name="T59" fmla="*/ 60 h 70"/>
              <a:gd name="T60" fmla="*/ 50 w 73"/>
              <a:gd name="T61" fmla="*/ 44 h 70"/>
              <a:gd name="T62" fmla="*/ 51 w 73"/>
              <a:gd name="T63" fmla="*/ 41 h 70"/>
              <a:gd name="T64" fmla="*/ 62 w 73"/>
              <a:gd name="T65" fmla="*/ 29 h 70"/>
              <a:gd name="T66" fmla="*/ 46 w 73"/>
              <a:gd name="T67" fmla="*/ 27 h 70"/>
              <a:gd name="T68" fmla="*/ 44 w 73"/>
              <a:gd name="T69" fmla="*/ 25 h 70"/>
              <a:gd name="T70" fmla="*/ 36 w 73"/>
              <a:gd name="T71" fmla="*/ 11 h 70"/>
              <a:gd name="T72" fmla="*/ 29 w 73"/>
              <a:gd name="T73" fmla="*/ 25 h 70"/>
              <a:gd name="T74" fmla="*/ 27 w 73"/>
              <a:gd name="T75" fmla="*/ 27 h 70"/>
              <a:gd name="T76" fmla="*/ 10 w 73"/>
              <a:gd name="T77" fmla="*/ 29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3" h="70">
                <a:moveTo>
                  <a:pt x="16" y="70"/>
                </a:moveTo>
                <a:cubicBezTo>
                  <a:pt x="15" y="70"/>
                  <a:pt x="14" y="69"/>
                  <a:pt x="14" y="69"/>
                </a:cubicBezTo>
                <a:cubicBezTo>
                  <a:pt x="13" y="68"/>
                  <a:pt x="12" y="67"/>
                  <a:pt x="13" y="66"/>
                </a:cubicBezTo>
                <a:cubicBezTo>
                  <a:pt x="16" y="44"/>
                  <a:pt x="16" y="44"/>
                  <a:pt x="16" y="44"/>
                </a:cubicBezTo>
                <a:cubicBezTo>
                  <a:pt x="15" y="43"/>
                  <a:pt x="15" y="43"/>
                  <a:pt x="15" y="43"/>
                </a:cubicBezTo>
                <a:cubicBezTo>
                  <a:pt x="1" y="30"/>
                  <a:pt x="1" y="30"/>
                  <a:pt x="1" y="30"/>
                </a:cubicBezTo>
                <a:cubicBezTo>
                  <a:pt x="0" y="29"/>
                  <a:pt x="0" y="27"/>
                  <a:pt x="0" y="26"/>
                </a:cubicBezTo>
                <a:cubicBezTo>
                  <a:pt x="0" y="25"/>
                  <a:pt x="1" y="24"/>
                  <a:pt x="3" y="24"/>
                </a:cubicBezTo>
                <a:cubicBezTo>
                  <a:pt x="24" y="21"/>
                  <a:pt x="24" y="21"/>
                  <a:pt x="24" y="21"/>
                </a:cubicBezTo>
                <a:cubicBezTo>
                  <a:pt x="33" y="1"/>
                  <a:pt x="33" y="1"/>
                  <a:pt x="33" y="1"/>
                </a:cubicBezTo>
                <a:cubicBezTo>
                  <a:pt x="34" y="0"/>
                  <a:pt x="35" y="0"/>
                  <a:pt x="36" y="0"/>
                </a:cubicBezTo>
                <a:cubicBezTo>
                  <a:pt x="38" y="0"/>
                  <a:pt x="39" y="0"/>
                  <a:pt x="39" y="1"/>
                </a:cubicBezTo>
                <a:cubicBezTo>
                  <a:pt x="49" y="21"/>
                  <a:pt x="49" y="21"/>
                  <a:pt x="49" y="21"/>
                </a:cubicBezTo>
                <a:cubicBezTo>
                  <a:pt x="70" y="24"/>
                  <a:pt x="70" y="24"/>
                  <a:pt x="70" y="24"/>
                </a:cubicBezTo>
                <a:cubicBezTo>
                  <a:pt x="71" y="24"/>
                  <a:pt x="73" y="25"/>
                  <a:pt x="73" y="26"/>
                </a:cubicBezTo>
                <a:cubicBezTo>
                  <a:pt x="73" y="27"/>
                  <a:pt x="73" y="29"/>
                  <a:pt x="72" y="30"/>
                </a:cubicBezTo>
                <a:cubicBezTo>
                  <a:pt x="57" y="44"/>
                  <a:pt x="57" y="44"/>
                  <a:pt x="57" y="44"/>
                </a:cubicBezTo>
                <a:cubicBezTo>
                  <a:pt x="60" y="66"/>
                  <a:pt x="60" y="66"/>
                  <a:pt x="60" y="66"/>
                </a:cubicBezTo>
                <a:cubicBezTo>
                  <a:pt x="61" y="67"/>
                  <a:pt x="60" y="68"/>
                  <a:pt x="59" y="69"/>
                </a:cubicBezTo>
                <a:cubicBezTo>
                  <a:pt x="58" y="70"/>
                  <a:pt x="57" y="70"/>
                  <a:pt x="55" y="69"/>
                </a:cubicBezTo>
                <a:cubicBezTo>
                  <a:pt x="36" y="59"/>
                  <a:pt x="36" y="59"/>
                  <a:pt x="36" y="59"/>
                </a:cubicBezTo>
                <a:cubicBezTo>
                  <a:pt x="17" y="69"/>
                  <a:pt x="17" y="69"/>
                  <a:pt x="17" y="69"/>
                </a:cubicBezTo>
                <a:cubicBezTo>
                  <a:pt x="17" y="69"/>
                  <a:pt x="16" y="70"/>
                  <a:pt x="16" y="70"/>
                </a:cubicBezTo>
                <a:close/>
                <a:moveTo>
                  <a:pt x="10" y="29"/>
                </a:moveTo>
                <a:cubicBezTo>
                  <a:pt x="22" y="41"/>
                  <a:pt x="22" y="41"/>
                  <a:pt x="22" y="41"/>
                </a:cubicBezTo>
                <a:cubicBezTo>
                  <a:pt x="23" y="42"/>
                  <a:pt x="23" y="43"/>
                  <a:pt x="23" y="44"/>
                </a:cubicBezTo>
                <a:cubicBezTo>
                  <a:pt x="20" y="60"/>
                  <a:pt x="20" y="60"/>
                  <a:pt x="20" y="60"/>
                </a:cubicBezTo>
                <a:cubicBezTo>
                  <a:pt x="35" y="52"/>
                  <a:pt x="35" y="52"/>
                  <a:pt x="35" y="52"/>
                </a:cubicBezTo>
                <a:cubicBezTo>
                  <a:pt x="36" y="52"/>
                  <a:pt x="37" y="52"/>
                  <a:pt x="38" y="52"/>
                </a:cubicBezTo>
                <a:cubicBezTo>
                  <a:pt x="52" y="60"/>
                  <a:pt x="52" y="60"/>
                  <a:pt x="52" y="60"/>
                </a:cubicBezTo>
                <a:cubicBezTo>
                  <a:pt x="50" y="44"/>
                  <a:pt x="50" y="44"/>
                  <a:pt x="50" y="44"/>
                </a:cubicBezTo>
                <a:cubicBezTo>
                  <a:pt x="49" y="43"/>
                  <a:pt x="50" y="42"/>
                  <a:pt x="51" y="41"/>
                </a:cubicBezTo>
                <a:cubicBezTo>
                  <a:pt x="62" y="29"/>
                  <a:pt x="62" y="29"/>
                  <a:pt x="62" y="29"/>
                </a:cubicBezTo>
                <a:cubicBezTo>
                  <a:pt x="46" y="27"/>
                  <a:pt x="46" y="27"/>
                  <a:pt x="46" y="27"/>
                </a:cubicBezTo>
                <a:cubicBezTo>
                  <a:pt x="45" y="27"/>
                  <a:pt x="44" y="26"/>
                  <a:pt x="44" y="25"/>
                </a:cubicBezTo>
                <a:cubicBezTo>
                  <a:pt x="36" y="11"/>
                  <a:pt x="36" y="11"/>
                  <a:pt x="36" y="11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26"/>
                  <a:pt x="28" y="27"/>
                  <a:pt x="27" y="27"/>
                </a:cubicBezTo>
                <a:lnTo>
                  <a:pt x="10" y="2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Oval 7"/>
          <p:cNvSpPr>
            <a:spLocks noChangeArrowheads="1"/>
          </p:cNvSpPr>
          <p:nvPr/>
        </p:nvSpPr>
        <p:spPr bwMode="auto">
          <a:xfrm>
            <a:off x="10773466" y="6352001"/>
            <a:ext cx="412853" cy="393166"/>
          </a:xfrm>
          <a:prstGeom prst="ellipse">
            <a:avLst/>
          </a:prstGeom>
          <a:solidFill>
            <a:schemeClr val="tx1">
              <a:alpha val="39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8"/>
          <p:cNvSpPr>
            <a:spLocks noEditPoints="1"/>
          </p:cNvSpPr>
          <p:nvPr/>
        </p:nvSpPr>
        <p:spPr bwMode="auto">
          <a:xfrm>
            <a:off x="10871328" y="6471660"/>
            <a:ext cx="221717" cy="165244"/>
          </a:xfrm>
          <a:custGeom>
            <a:avLst/>
            <a:gdLst>
              <a:gd name="T0" fmla="*/ 83 w 83"/>
              <a:gd name="T1" fmla="*/ 21 h 65"/>
              <a:gd name="T2" fmla="*/ 81 w 83"/>
              <a:gd name="T3" fmla="*/ 19 h 65"/>
              <a:gd name="T4" fmla="*/ 74 w 83"/>
              <a:gd name="T5" fmla="*/ 14 h 65"/>
              <a:gd name="T6" fmla="*/ 62 w 83"/>
              <a:gd name="T7" fmla="*/ 7 h 65"/>
              <a:gd name="T8" fmla="*/ 50 w 83"/>
              <a:gd name="T9" fmla="*/ 17 h 65"/>
              <a:gd name="T10" fmla="*/ 48 w 83"/>
              <a:gd name="T11" fmla="*/ 21 h 65"/>
              <a:gd name="T12" fmla="*/ 47 w 83"/>
              <a:gd name="T13" fmla="*/ 20 h 65"/>
              <a:gd name="T14" fmla="*/ 47 w 83"/>
              <a:gd name="T15" fmla="*/ 19 h 65"/>
              <a:gd name="T16" fmla="*/ 27 w 83"/>
              <a:gd name="T17" fmla="*/ 4 h 65"/>
              <a:gd name="T18" fmla="*/ 13 w 83"/>
              <a:gd name="T19" fmla="*/ 2 h 65"/>
              <a:gd name="T20" fmla="*/ 7 w 83"/>
              <a:gd name="T21" fmla="*/ 0 h 65"/>
              <a:gd name="T22" fmla="*/ 5 w 83"/>
              <a:gd name="T23" fmla="*/ 1 h 65"/>
              <a:gd name="T24" fmla="*/ 2 w 83"/>
              <a:gd name="T25" fmla="*/ 4 h 65"/>
              <a:gd name="T26" fmla="*/ 8 w 83"/>
              <a:gd name="T27" fmla="*/ 32 h 65"/>
              <a:gd name="T28" fmla="*/ 20 w 83"/>
              <a:gd name="T29" fmla="*/ 44 h 65"/>
              <a:gd name="T30" fmla="*/ 10 w 83"/>
              <a:gd name="T31" fmla="*/ 47 h 65"/>
              <a:gd name="T32" fmla="*/ 8 w 83"/>
              <a:gd name="T33" fmla="*/ 49 h 65"/>
              <a:gd name="T34" fmla="*/ 9 w 83"/>
              <a:gd name="T35" fmla="*/ 52 h 65"/>
              <a:gd name="T36" fmla="*/ 43 w 83"/>
              <a:gd name="T37" fmla="*/ 65 h 65"/>
              <a:gd name="T38" fmla="*/ 72 w 83"/>
              <a:gd name="T39" fmla="*/ 52 h 65"/>
              <a:gd name="T40" fmla="*/ 78 w 83"/>
              <a:gd name="T41" fmla="*/ 28 h 65"/>
              <a:gd name="T42" fmla="*/ 78 w 83"/>
              <a:gd name="T43" fmla="*/ 27 h 65"/>
              <a:gd name="T44" fmla="*/ 82 w 83"/>
              <a:gd name="T45" fmla="*/ 24 h 65"/>
              <a:gd name="T46" fmla="*/ 83 w 83"/>
              <a:gd name="T47" fmla="*/ 21 h 65"/>
              <a:gd name="T48" fmla="*/ 71 w 83"/>
              <a:gd name="T49" fmla="*/ 29 h 65"/>
              <a:gd name="T50" fmla="*/ 67 w 83"/>
              <a:gd name="T51" fmla="*/ 48 h 65"/>
              <a:gd name="T52" fmla="*/ 43 w 83"/>
              <a:gd name="T53" fmla="*/ 58 h 65"/>
              <a:gd name="T54" fmla="*/ 18 w 83"/>
              <a:gd name="T55" fmla="*/ 52 h 65"/>
              <a:gd name="T56" fmla="*/ 29 w 83"/>
              <a:gd name="T57" fmla="*/ 49 h 65"/>
              <a:gd name="T58" fmla="*/ 32 w 83"/>
              <a:gd name="T59" fmla="*/ 46 h 65"/>
              <a:gd name="T60" fmla="*/ 30 w 83"/>
              <a:gd name="T61" fmla="*/ 42 h 65"/>
              <a:gd name="T62" fmla="*/ 13 w 83"/>
              <a:gd name="T63" fmla="*/ 28 h 65"/>
              <a:gd name="T64" fmla="*/ 8 w 83"/>
              <a:gd name="T65" fmla="*/ 7 h 65"/>
              <a:gd name="T66" fmla="*/ 11 w 83"/>
              <a:gd name="T67" fmla="*/ 8 h 65"/>
              <a:gd name="T68" fmla="*/ 11 w 83"/>
              <a:gd name="T69" fmla="*/ 8 h 65"/>
              <a:gd name="T70" fmla="*/ 27 w 83"/>
              <a:gd name="T71" fmla="*/ 11 h 65"/>
              <a:gd name="T72" fmla="*/ 41 w 83"/>
              <a:gd name="T73" fmla="*/ 22 h 65"/>
              <a:gd name="T74" fmla="*/ 41 w 83"/>
              <a:gd name="T75" fmla="*/ 22 h 65"/>
              <a:gd name="T76" fmla="*/ 42 w 83"/>
              <a:gd name="T77" fmla="*/ 23 h 65"/>
              <a:gd name="T78" fmla="*/ 48 w 83"/>
              <a:gd name="T79" fmla="*/ 28 h 65"/>
              <a:gd name="T80" fmla="*/ 56 w 83"/>
              <a:gd name="T81" fmla="*/ 19 h 65"/>
              <a:gd name="T82" fmla="*/ 62 w 83"/>
              <a:gd name="T83" fmla="*/ 14 h 65"/>
              <a:gd name="T84" fmla="*/ 69 w 83"/>
              <a:gd name="T85" fmla="*/ 17 h 65"/>
              <a:gd name="T86" fmla="*/ 74 w 83"/>
              <a:gd name="T87" fmla="*/ 22 h 65"/>
              <a:gd name="T88" fmla="*/ 71 w 83"/>
              <a:gd name="T89" fmla="*/ 29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83" h="65">
                <a:moveTo>
                  <a:pt x="83" y="21"/>
                </a:moveTo>
                <a:cubicBezTo>
                  <a:pt x="83" y="20"/>
                  <a:pt x="82" y="19"/>
                  <a:pt x="81" y="19"/>
                </a:cubicBezTo>
                <a:cubicBezTo>
                  <a:pt x="79" y="18"/>
                  <a:pt x="75" y="16"/>
                  <a:pt x="74" y="14"/>
                </a:cubicBezTo>
                <a:cubicBezTo>
                  <a:pt x="72" y="10"/>
                  <a:pt x="67" y="7"/>
                  <a:pt x="62" y="7"/>
                </a:cubicBezTo>
                <a:cubicBezTo>
                  <a:pt x="57" y="7"/>
                  <a:pt x="52" y="11"/>
                  <a:pt x="50" y="17"/>
                </a:cubicBezTo>
                <a:cubicBezTo>
                  <a:pt x="49" y="19"/>
                  <a:pt x="49" y="21"/>
                  <a:pt x="48" y="21"/>
                </a:cubicBezTo>
                <a:cubicBezTo>
                  <a:pt x="48" y="21"/>
                  <a:pt x="48" y="20"/>
                  <a:pt x="47" y="20"/>
                </a:cubicBezTo>
                <a:cubicBezTo>
                  <a:pt x="47" y="19"/>
                  <a:pt x="47" y="19"/>
                  <a:pt x="47" y="19"/>
                </a:cubicBezTo>
                <a:cubicBezTo>
                  <a:pt x="46" y="15"/>
                  <a:pt x="41" y="5"/>
                  <a:pt x="27" y="4"/>
                </a:cubicBezTo>
                <a:cubicBezTo>
                  <a:pt x="21" y="4"/>
                  <a:pt x="17" y="3"/>
                  <a:pt x="13" y="2"/>
                </a:cubicBezTo>
                <a:cubicBezTo>
                  <a:pt x="11" y="1"/>
                  <a:pt x="9" y="0"/>
                  <a:pt x="7" y="0"/>
                </a:cubicBezTo>
                <a:cubicBezTo>
                  <a:pt x="6" y="0"/>
                  <a:pt x="6" y="0"/>
                  <a:pt x="5" y="1"/>
                </a:cubicBezTo>
                <a:cubicBezTo>
                  <a:pt x="4" y="1"/>
                  <a:pt x="3" y="2"/>
                  <a:pt x="2" y="4"/>
                </a:cubicBezTo>
                <a:cubicBezTo>
                  <a:pt x="0" y="10"/>
                  <a:pt x="2" y="23"/>
                  <a:pt x="8" y="32"/>
                </a:cubicBezTo>
                <a:cubicBezTo>
                  <a:pt x="11" y="37"/>
                  <a:pt x="16" y="42"/>
                  <a:pt x="20" y="44"/>
                </a:cubicBezTo>
                <a:cubicBezTo>
                  <a:pt x="10" y="47"/>
                  <a:pt x="10" y="47"/>
                  <a:pt x="10" y="47"/>
                </a:cubicBezTo>
                <a:cubicBezTo>
                  <a:pt x="9" y="47"/>
                  <a:pt x="8" y="48"/>
                  <a:pt x="8" y="49"/>
                </a:cubicBezTo>
                <a:cubicBezTo>
                  <a:pt x="8" y="50"/>
                  <a:pt x="8" y="51"/>
                  <a:pt x="9" y="52"/>
                </a:cubicBezTo>
                <a:cubicBezTo>
                  <a:pt x="15" y="59"/>
                  <a:pt x="29" y="65"/>
                  <a:pt x="43" y="65"/>
                </a:cubicBezTo>
                <a:cubicBezTo>
                  <a:pt x="56" y="65"/>
                  <a:pt x="66" y="60"/>
                  <a:pt x="72" y="52"/>
                </a:cubicBezTo>
                <a:cubicBezTo>
                  <a:pt x="80" y="40"/>
                  <a:pt x="79" y="32"/>
                  <a:pt x="78" y="28"/>
                </a:cubicBezTo>
                <a:cubicBezTo>
                  <a:pt x="78" y="27"/>
                  <a:pt x="78" y="27"/>
                  <a:pt x="78" y="27"/>
                </a:cubicBezTo>
                <a:cubicBezTo>
                  <a:pt x="80" y="26"/>
                  <a:pt x="82" y="24"/>
                  <a:pt x="82" y="24"/>
                </a:cubicBezTo>
                <a:cubicBezTo>
                  <a:pt x="83" y="23"/>
                  <a:pt x="83" y="22"/>
                  <a:pt x="83" y="21"/>
                </a:cubicBezTo>
                <a:close/>
                <a:moveTo>
                  <a:pt x="71" y="29"/>
                </a:moveTo>
                <a:cubicBezTo>
                  <a:pt x="72" y="33"/>
                  <a:pt x="73" y="39"/>
                  <a:pt x="67" y="48"/>
                </a:cubicBezTo>
                <a:cubicBezTo>
                  <a:pt x="61" y="57"/>
                  <a:pt x="50" y="58"/>
                  <a:pt x="43" y="58"/>
                </a:cubicBezTo>
                <a:cubicBezTo>
                  <a:pt x="35" y="58"/>
                  <a:pt x="25" y="56"/>
                  <a:pt x="18" y="52"/>
                </a:cubicBezTo>
                <a:cubicBezTo>
                  <a:pt x="29" y="49"/>
                  <a:pt x="29" y="49"/>
                  <a:pt x="29" y="49"/>
                </a:cubicBezTo>
                <a:cubicBezTo>
                  <a:pt x="31" y="48"/>
                  <a:pt x="32" y="47"/>
                  <a:pt x="32" y="46"/>
                </a:cubicBezTo>
                <a:cubicBezTo>
                  <a:pt x="32" y="44"/>
                  <a:pt x="31" y="43"/>
                  <a:pt x="30" y="42"/>
                </a:cubicBezTo>
                <a:cubicBezTo>
                  <a:pt x="29" y="42"/>
                  <a:pt x="19" y="37"/>
                  <a:pt x="13" y="28"/>
                </a:cubicBezTo>
                <a:cubicBezTo>
                  <a:pt x="8" y="21"/>
                  <a:pt x="7" y="10"/>
                  <a:pt x="8" y="7"/>
                </a:cubicBezTo>
                <a:cubicBezTo>
                  <a:pt x="9" y="7"/>
                  <a:pt x="10" y="7"/>
                  <a:pt x="11" y="8"/>
                </a:cubicBezTo>
                <a:cubicBezTo>
                  <a:pt x="11" y="8"/>
                  <a:pt x="11" y="8"/>
                  <a:pt x="11" y="8"/>
                </a:cubicBezTo>
                <a:cubicBezTo>
                  <a:pt x="15" y="9"/>
                  <a:pt x="20" y="10"/>
                  <a:pt x="27" y="11"/>
                </a:cubicBezTo>
                <a:cubicBezTo>
                  <a:pt x="37" y="11"/>
                  <a:pt x="40" y="18"/>
                  <a:pt x="41" y="22"/>
                </a:cubicBezTo>
                <a:cubicBezTo>
                  <a:pt x="41" y="22"/>
                  <a:pt x="41" y="22"/>
                  <a:pt x="41" y="22"/>
                </a:cubicBezTo>
                <a:cubicBezTo>
                  <a:pt x="42" y="23"/>
                  <a:pt x="42" y="23"/>
                  <a:pt x="42" y="23"/>
                </a:cubicBezTo>
                <a:cubicBezTo>
                  <a:pt x="44" y="27"/>
                  <a:pt x="46" y="28"/>
                  <a:pt x="48" y="28"/>
                </a:cubicBezTo>
                <a:cubicBezTo>
                  <a:pt x="52" y="28"/>
                  <a:pt x="55" y="23"/>
                  <a:pt x="56" y="19"/>
                </a:cubicBezTo>
                <a:cubicBezTo>
                  <a:pt x="57" y="17"/>
                  <a:pt x="59" y="14"/>
                  <a:pt x="62" y="14"/>
                </a:cubicBezTo>
                <a:cubicBezTo>
                  <a:pt x="65" y="14"/>
                  <a:pt x="67" y="15"/>
                  <a:pt x="69" y="17"/>
                </a:cubicBezTo>
                <a:cubicBezTo>
                  <a:pt x="70" y="19"/>
                  <a:pt x="72" y="21"/>
                  <a:pt x="74" y="22"/>
                </a:cubicBezTo>
                <a:cubicBezTo>
                  <a:pt x="70" y="24"/>
                  <a:pt x="71" y="27"/>
                  <a:pt x="71" y="2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Oval 9"/>
          <p:cNvSpPr>
            <a:spLocks noChangeArrowheads="1"/>
          </p:cNvSpPr>
          <p:nvPr/>
        </p:nvSpPr>
        <p:spPr bwMode="auto">
          <a:xfrm>
            <a:off x="1005681" y="6352001"/>
            <a:ext cx="412853" cy="393166"/>
          </a:xfrm>
          <a:prstGeom prst="ellipse">
            <a:avLst/>
          </a:prstGeom>
          <a:solidFill>
            <a:schemeClr val="tx1">
              <a:alpha val="39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10"/>
          <p:cNvSpPr>
            <a:spLocks noEditPoints="1"/>
          </p:cNvSpPr>
          <p:nvPr/>
        </p:nvSpPr>
        <p:spPr bwMode="auto">
          <a:xfrm>
            <a:off x="1155531" y="6463113"/>
            <a:ext cx="126914" cy="173791"/>
          </a:xfrm>
          <a:custGeom>
            <a:avLst/>
            <a:gdLst>
              <a:gd name="T0" fmla="*/ 30 w 48"/>
              <a:gd name="T1" fmla="*/ 68 h 68"/>
              <a:gd name="T2" fmla="*/ 27 w 48"/>
              <a:gd name="T3" fmla="*/ 67 h 68"/>
              <a:gd name="T4" fmla="*/ 18 w 48"/>
              <a:gd name="T5" fmla="*/ 52 h 68"/>
              <a:gd name="T6" fmla="*/ 11 w 48"/>
              <a:gd name="T7" fmla="*/ 56 h 68"/>
              <a:gd name="T8" fmla="*/ 7 w 48"/>
              <a:gd name="T9" fmla="*/ 56 h 68"/>
              <a:gd name="T10" fmla="*/ 5 w 48"/>
              <a:gd name="T11" fmla="*/ 53 h 68"/>
              <a:gd name="T12" fmla="*/ 0 w 48"/>
              <a:gd name="T13" fmla="*/ 4 h 68"/>
              <a:gd name="T14" fmla="*/ 2 w 48"/>
              <a:gd name="T15" fmla="*/ 1 h 68"/>
              <a:gd name="T16" fmla="*/ 6 w 48"/>
              <a:gd name="T17" fmla="*/ 1 h 68"/>
              <a:gd name="T18" fmla="*/ 46 w 48"/>
              <a:gd name="T19" fmla="*/ 30 h 68"/>
              <a:gd name="T20" fmla="*/ 48 w 48"/>
              <a:gd name="T21" fmla="*/ 33 h 68"/>
              <a:gd name="T22" fmla="*/ 46 w 48"/>
              <a:gd name="T23" fmla="*/ 36 h 68"/>
              <a:gd name="T24" fmla="*/ 38 w 48"/>
              <a:gd name="T25" fmla="*/ 40 h 68"/>
              <a:gd name="T26" fmla="*/ 47 w 48"/>
              <a:gd name="T27" fmla="*/ 55 h 68"/>
              <a:gd name="T28" fmla="*/ 47 w 48"/>
              <a:gd name="T29" fmla="*/ 58 h 68"/>
              <a:gd name="T30" fmla="*/ 46 w 48"/>
              <a:gd name="T31" fmla="*/ 60 h 68"/>
              <a:gd name="T32" fmla="*/ 32 w 48"/>
              <a:gd name="T33" fmla="*/ 68 h 68"/>
              <a:gd name="T34" fmla="*/ 30 w 48"/>
              <a:gd name="T35" fmla="*/ 68 h 68"/>
              <a:gd name="T36" fmla="*/ 20 w 48"/>
              <a:gd name="T37" fmla="*/ 43 h 68"/>
              <a:gd name="T38" fmla="*/ 23 w 48"/>
              <a:gd name="T39" fmla="*/ 45 h 68"/>
              <a:gd name="T40" fmla="*/ 31 w 48"/>
              <a:gd name="T41" fmla="*/ 60 h 68"/>
              <a:gd name="T42" fmla="*/ 39 w 48"/>
              <a:gd name="T43" fmla="*/ 56 h 68"/>
              <a:gd name="T44" fmla="*/ 30 w 48"/>
              <a:gd name="T45" fmla="*/ 41 h 68"/>
              <a:gd name="T46" fmla="*/ 30 w 48"/>
              <a:gd name="T47" fmla="*/ 38 h 68"/>
              <a:gd name="T48" fmla="*/ 32 w 48"/>
              <a:gd name="T49" fmla="*/ 36 h 68"/>
              <a:gd name="T50" fmla="*/ 38 w 48"/>
              <a:gd name="T51" fmla="*/ 32 h 68"/>
              <a:gd name="T52" fmla="*/ 8 w 48"/>
              <a:gd name="T53" fmla="*/ 11 h 68"/>
              <a:gd name="T54" fmla="*/ 12 w 48"/>
              <a:gd name="T55" fmla="*/ 47 h 68"/>
              <a:gd name="T56" fmla="*/ 18 w 48"/>
              <a:gd name="T57" fmla="*/ 44 h 68"/>
              <a:gd name="T58" fmla="*/ 20 w 48"/>
              <a:gd name="T59" fmla="*/ 43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8" h="68">
                <a:moveTo>
                  <a:pt x="30" y="68"/>
                </a:moveTo>
                <a:cubicBezTo>
                  <a:pt x="29" y="68"/>
                  <a:pt x="28" y="68"/>
                  <a:pt x="27" y="67"/>
                </a:cubicBezTo>
                <a:cubicBezTo>
                  <a:pt x="18" y="52"/>
                  <a:pt x="18" y="52"/>
                  <a:pt x="18" y="52"/>
                </a:cubicBezTo>
                <a:cubicBezTo>
                  <a:pt x="11" y="56"/>
                  <a:pt x="11" y="56"/>
                  <a:pt x="11" y="56"/>
                </a:cubicBezTo>
                <a:cubicBezTo>
                  <a:pt x="10" y="57"/>
                  <a:pt x="8" y="57"/>
                  <a:pt x="7" y="56"/>
                </a:cubicBezTo>
                <a:cubicBezTo>
                  <a:pt x="6" y="56"/>
                  <a:pt x="5" y="55"/>
                  <a:pt x="5" y="53"/>
                </a:cubicBezTo>
                <a:cubicBezTo>
                  <a:pt x="0" y="4"/>
                  <a:pt x="0" y="4"/>
                  <a:pt x="0" y="4"/>
                </a:cubicBezTo>
                <a:cubicBezTo>
                  <a:pt x="0" y="3"/>
                  <a:pt x="1" y="1"/>
                  <a:pt x="2" y="1"/>
                </a:cubicBezTo>
                <a:cubicBezTo>
                  <a:pt x="3" y="0"/>
                  <a:pt x="5" y="0"/>
                  <a:pt x="6" y="1"/>
                </a:cubicBezTo>
                <a:cubicBezTo>
                  <a:pt x="46" y="30"/>
                  <a:pt x="46" y="30"/>
                  <a:pt x="46" y="30"/>
                </a:cubicBezTo>
                <a:cubicBezTo>
                  <a:pt x="47" y="30"/>
                  <a:pt x="48" y="32"/>
                  <a:pt x="48" y="33"/>
                </a:cubicBezTo>
                <a:cubicBezTo>
                  <a:pt x="48" y="34"/>
                  <a:pt x="47" y="35"/>
                  <a:pt x="46" y="36"/>
                </a:cubicBezTo>
                <a:cubicBezTo>
                  <a:pt x="38" y="40"/>
                  <a:pt x="38" y="40"/>
                  <a:pt x="38" y="40"/>
                </a:cubicBezTo>
                <a:cubicBezTo>
                  <a:pt x="47" y="55"/>
                  <a:pt x="47" y="55"/>
                  <a:pt x="47" y="55"/>
                </a:cubicBezTo>
                <a:cubicBezTo>
                  <a:pt x="47" y="56"/>
                  <a:pt x="48" y="57"/>
                  <a:pt x="47" y="58"/>
                </a:cubicBezTo>
                <a:cubicBezTo>
                  <a:pt x="47" y="59"/>
                  <a:pt x="47" y="59"/>
                  <a:pt x="46" y="60"/>
                </a:cubicBezTo>
                <a:cubicBezTo>
                  <a:pt x="32" y="68"/>
                  <a:pt x="32" y="68"/>
                  <a:pt x="32" y="68"/>
                </a:cubicBezTo>
                <a:cubicBezTo>
                  <a:pt x="31" y="68"/>
                  <a:pt x="31" y="68"/>
                  <a:pt x="30" y="68"/>
                </a:cubicBezTo>
                <a:close/>
                <a:moveTo>
                  <a:pt x="20" y="43"/>
                </a:moveTo>
                <a:cubicBezTo>
                  <a:pt x="21" y="43"/>
                  <a:pt x="22" y="44"/>
                  <a:pt x="23" y="45"/>
                </a:cubicBezTo>
                <a:cubicBezTo>
                  <a:pt x="31" y="60"/>
                  <a:pt x="31" y="60"/>
                  <a:pt x="31" y="60"/>
                </a:cubicBezTo>
                <a:cubicBezTo>
                  <a:pt x="39" y="56"/>
                  <a:pt x="39" y="56"/>
                  <a:pt x="39" y="56"/>
                </a:cubicBezTo>
                <a:cubicBezTo>
                  <a:pt x="30" y="41"/>
                  <a:pt x="30" y="41"/>
                  <a:pt x="30" y="41"/>
                </a:cubicBezTo>
                <a:cubicBezTo>
                  <a:pt x="30" y="40"/>
                  <a:pt x="30" y="39"/>
                  <a:pt x="30" y="38"/>
                </a:cubicBezTo>
                <a:cubicBezTo>
                  <a:pt x="30" y="37"/>
                  <a:pt x="31" y="36"/>
                  <a:pt x="32" y="36"/>
                </a:cubicBezTo>
                <a:cubicBezTo>
                  <a:pt x="38" y="32"/>
                  <a:pt x="38" y="32"/>
                  <a:pt x="38" y="32"/>
                </a:cubicBezTo>
                <a:cubicBezTo>
                  <a:pt x="8" y="11"/>
                  <a:pt x="8" y="11"/>
                  <a:pt x="8" y="11"/>
                </a:cubicBezTo>
                <a:cubicBezTo>
                  <a:pt x="12" y="47"/>
                  <a:pt x="12" y="47"/>
                  <a:pt x="12" y="47"/>
                </a:cubicBezTo>
                <a:cubicBezTo>
                  <a:pt x="18" y="44"/>
                  <a:pt x="18" y="44"/>
                  <a:pt x="18" y="44"/>
                </a:cubicBezTo>
                <a:cubicBezTo>
                  <a:pt x="18" y="43"/>
                  <a:pt x="19" y="43"/>
                  <a:pt x="20" y="4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Oval 11"/>
          <p:cNvSpPr>
            <a:spLocks noChangeArrowheads="1"/>
          </p:cNvSpPr>
          <p:nvPr/>
        </p:nvSpPr>
        <p:spPr bwMode="auto">
          <a:xfrm>
            <a:off x="1757990" y="6364822"/>
            <a:ext cx="409794" cy="393166"/>
          </a:xfrm>
          <a:prstGeom prst="ellipse">
            <a:avLst/>
          </a:prstGeom>
          <a:solidFill>
            <a:schemeClr val="tx1">
              <a:alpha val="39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12"/>
          <p:cNvSpPr>
            <a:spLocks/>
          </p:cNvSpPr>
          <p:nvPr/>
        </p:nvSpPr>
        <p:spPr bwMode="auto">
          <a:xfrm>
            <a:off x="1887962" y="6578499"/>
            <a:ext cx="27524" cy="47009"/>
          </a:xfrm>
          <a:custGeom>
            <a:avLst/>
            <a:gdLst>
              <a:gd name="T0" fmla="*/ 7 w 10"/>
              <a:gd name="T1" fmla="*/ 0 h 19"/>
              <a:gd name="T2" fmla="*/ 3 w 10"/>
              <a:gd name="T3" fmla="*/ 0 h 19"/>
              <a:gd name="T4" fmla="*/ 0 w 10"/>
              <a:gd name="T5" fmla="*/ 3 h 19"/>
              <a:gd name="T6" fmla="*/ 0 w 10"/>
              <a:gd name="T7" fmla="*/ 16 h 19"/>
              <a:gd name="T8" fmla="*/ 3 w 10"/>
              <a:gd name="T9" fmla="*/ 19 h 19"/>
              <a:gd name="T10" fmla="*/ 7 w 10"/>
              <a:gd name="T11" fmla="*/ 19 h 19"/>
              <a:gd name="T12" fmla="*/ 10 w 10"/>
              <a:gd name="T13" fmla="*/ 16 h 19"/>
              <a:gd name="T14" fmla="*/ 10 w 10"/>
              <a:gd name="T15" fmla="*/ 3 h 19"/>
              <a:gd name="T16" fmla="*/ 7 w 10"/>
              <a:gd name="T17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" h="19">
                <a:moveTo>
                  <a:pt x="7" y="0"/>
                </a:moveTo>
                <a:cubicBezTo>
                  <a:pt x="3" y="0"/>
                  <a:pt x="3" y="0"/>
                  <a:pt x="3" y="0"/>
                </a:cubicBezTo>
                <a:cubicBezTo>
                  <a:pt x="1" y="0"/>
                  <a:pt x="0" y="1"/>
                  <a:pt x="0" y="3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8"/>
                  <a:pt x="1" y="19"/>
                  <a:pt x="3" y="19"/>
                </a:cubicBezTo>
                <a:cubicBezTo>
                  <a:pt x="7" y="19"/>
                  <a:pt x="7" y="19"/>
                  <a:pt x="7" y="19"/>
                </a:cubicBezTo>
                <a:cubicBezTo>
                  <a:pt x="9" y="19"/>
                  <a:pt x="10" y="18"/>
                  <a:pt x="10" y="16"/>
                </a:cubicBezTo>
                <a:cubicBezTo>
                  <a:pt x="10" y="3"/>
                  <a:pt x="10" y="3"/>
                  <a:pt x="10" y="3"/>
                </a:cubicBezTo>
                <a:cubicBezTo>
                  <a:pt x="10" y="1"/>
                  <a:pt x="9" y="0"/>
                  <a:pt x="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13"/>
          <p:cNvSpPr>
            <a:spLocks/>
          </p:cNvSpPr>
          <p:nvPr/>
        </p:nvSpPr>
        <p:spPr bwMode="auto">
          <a:xfrm>
            <a:off x="1926189" y="6550009"/>
            <a:ext cx="29053" cy="75499"/>
          </a:xfrm>
          <a:custGeom>
            <a:avLst/>
            <a:gdLst>
              <a:gd name="T0" fmla="*/ 7 w 11"/>
              <a:gd name="T1" fmla="*/ 0 h 30"/>
              <a:gd name="T2" fmla="*/ 3 w 11"/>
              <a:gd name="T3" fmla="*/ 0 h 30"/>
              <a:gd name="T4" fmla="*/ 0 w 11"/>
              <a:gd name="T5" fmla="*/ 3 h 30"/>
              <a:gd name="T6" fmla="*/ 0 w 11"/>
              <a:gd name="T7" fmla="*/ 27 h 30"/>
              <a:gd name="T8" fmla="*/ 3 w 11"/>
              <a:gd name="T9" fmla="*/ 30 h 30"/>
              <a:gd name="T10" fmla="*/ 7 w 11"/>
              <a:gd name="T11" fmla="*/ 30 h 30"/>
              <a:gd name="T12" fmla="*/ 11 w 11"/>
              <a:gd name="T13" fmla="*/ 27 h 30"/>
              <a:gd name="T14" fmla="*/ 11 w 11"/>
              <a:gd name="T15" fmla="*/ 3 h 30"/>
              <a:gd name="T16" fmla="*/ 7 w 11"/>
              <a:gd name="T17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30">
                <a:moveTo>
                  <a:pt x="7" y="0"/>
                </a:moveTo>
                <a:cubicBezTo>
                  <a:pt x="3" y="0"/>
                  <a:pt x="3" y="0"/>
                  <a:pt x="3" y="0"/>
                </a:cubicBezTo>
                <a:cubicBezTo>
                  <a:pt x="2" y="0"/>
                  <a:pt x="0" y="1"/>
                  <a:pt x="0" y="3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9"/>
                  <a:pt x="2" y="30"/>
                  <a:pt x="3" y="30"/>
                </a:cubicBezTo>
                <a:cubicBezTo>
                  <a:pt x="7" y="30"/>
                  <a:pt x="7" y="30"/>
                  <a:pt x="7" y="30"/>
                </a:cubicBezTo>
                <a:cubicBezTo>
                  <a:pt x="9" y="30"/>
                  <a:pt x="11" y="29"/>
                  <a:pt x="11" y="27"/>
                </a:cubicBezTo>
                <a:cubicBezTo>
                  <a:pt x="11" y="3"/>
                  <a:pt x="11" y="3"/>
                  <a:pt x="11" y="3"/>
                </a:cubicBezTo>
                <a:cubicBezTo>
                  <a:pt x="11" y="1"/>
                  <a:pt x="9" y="0"/>
                  <a:pt x="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14"/>
          <p:cNvSpPr>
            <a:spLocks/>
          </p:cNvSpPr>
          <p:nvPr/>
        </p:nvSpPr>
        <p:spPr bwMode="auto">
          <a:xfrm>
            <a:off x="1962887" y="6521518"/>
            <a:ext cx="29053" cy="103990"/>
          </a:xfrm>
          <a:custGeom>
            <a:avLst/>
            <a:gdLst>
              <a:gd name="T0" fmla="*/ 8 w 11"/>
              <a:gd name="T1" fmla="*/ 0 h 41"/>
              <a:gd name="T2" fmla="*/ 4 w 11"/>
              <a:gd name="T3" fmla="*/ 0 h 41"/>
              <a:gd name="T4" fmla="*/ 0 w 11"/>
              <a:gd name="T5" fmla="*/ 3 h 41"/>
              <a:gd name="T6" fmla="*/ 0 w 11"/>
              <a:gd name="T7" fmla="*/ 38 h 41"/>
              <a:gd name="T8" fmla="*/ 4 w 11"/>
              <a:gd name="T9" fmla="*/ 41 h 41"/>
              <a:gd name="T10" fmla="*/ 8 w 11"/>
              <a:gd name="T11" fmla="*/ 41 h 41"/>
              <a:gd name="T12" fmla="*/ 11 w 11"/>
              <a:gd name="T13" fmla="*/ 38 h 41"/>
              <a:gd name="T14" fmla="*/ 11 w 11"/>
              <a:gd name="T15" fmla="*/ 3 h 41"/>
              <a:gd name="T16" fmla="*/ 8 w 11"/>
              <a:gd name="T17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41">
                <a:moveTo>
                  <a:pt x="8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1"/>
                  <a:pt x="0" y="3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40"/>
                  <a:pt x="2" y="41"/>
                  <a:pt x="4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9" y="41"/>
                  <a:pt x="11" y="40"/>
                  <a:pt x="11" y="38"/>
                </a:cubicBezTo>
                <a:cubicBezTo>
                  <a:pt x="11" y="3"/>
                  <a:pt x="11" y="3"/>
                  <a:pt x="11" y="3"/>
                </a:cubicBezTo>
                <a:cubicBezTo>
                  <a:pt x="11" y="1"/>
                  <a:pt x="9" y="0"/>
                  <a:pt x="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15"/>
          <p:cNvSpPr>
            <a:spLocks/>
          </p:cNvSpPr>
          <p:nvPr/>
        </p:nvSpPr>
        <p:spPr bwMode="auto">
          <a:xfrm>
            <a:off x="2002643" y="6494453"/>
            <a:ext cx="27524" cy="131055"/>
          </a:xfrm>
          <a:custGeom>
            <a:avLst/>
            <a:gdLst>
              <a:gd name="T0" fmla="*/ 10 w 10"/>
              <a:gd name="T1" fmla="*/ 3 h 52"/>
              <a:gd name="T2" fmla="*/ 7 w 10"/>
              <a:gd name="T3" fmla="*/ 0 h 52"/>
              <a:gd name="T4" fmla="*/ 3 w 10"/>
              <a:gd name="T5" fmla="*/ 0 h 52"/>
              <a:gd name="T6" fmla="*/ 0 w 10"/>
              <a:gd name="T7" fmla="*/ 3 h 52"/>
              <a:gd name="T8" fmla="*/ 0 w 10"/>
              <a:gd name="T9" fmla="*/ 49 h 52"/>
              <a:gd name="T10" fmla="*/ 3 w 10"/>
              <a:gd name="T11" fmla="*/ 52 h 52"/>
              <a:gd name="T12" fmla="*/ 7 w 10"/>
              <a:gd name="T13" fmla="*/ 52 h 52"/>
              <a:gd name="T14" fmla="*/ 10 w 10"/>
              <a:gd name="T15" fmla="*/ 49 h 52"/>
              <a:gd name="T16" fmla="*/ 10 w 10"/>
              <a:gd name="T17" fmla="*/ 3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" h="52">
                <a:moveTo>
                  <a:pt x="10" y="3"/>
                </a:moveTo>
                <a:cubicBezTo>
                  <a:pt x="10" y="1"/>
                  <a:pt x="9" y="0"/>
                  <a:pt x="7" y="0"/>
                </a:cubicBezTo>
                <a:cubicBezTo>
                  <a:pt x="3" y="0"/>
                  <a:pt x="3" y="0"/>
                  <a:pt x="3" y="0"/>
                </a:cubicBezTo>
                <a:cubicBezTo>
                  <a:pt x="1" y="0"/>
                  <a:pt x="0" y="1"/>
                  <a:pt x="0" y="3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51"/>
                  <a:pt x="1" y="52"/>
                  <a:pt x="3" y="52"/>
                </a:cubicBezTo>
                <a:cubicBezTo>
                  <a:pt x="7" y="52"/>
                  <a:pt x="7" y="52"/>
                  <a:pt x="7" y="52"/>
                </a:cubicBezTo>
                <a:cubicBezTo>
                  <a:pt x="9" y="52"/>
                  <a:pt x="10" y="51"/>
                  <a:pt x="10" y="49"/>
                </a:cubicBezTo>
                <a:lnTo>
                  <a:pt x="10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Oval 16"/>
          <p:cNvSpPr>
            <a:spLocks noChangeArrowheads="1"/>
          </p:cNvSpPr>
          <p:nvPr/>
        </p:nvSpPr>
        <p:spPr bwMode="auto">
          <a:xfrm>
            <a:off x="2508770" y="6352001"/>
            <a:ext cx="411323" cy="393166"/>
          </a:xfrm>
          <a:prstGeom prst="ellipse">
            <a:avLst/>
          </a:prstGeom>
          <a:solidFill>
            <a:schemeClr val="tx1">
              <a:alpha val="39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Freeform 17"/>
          <p:cNvSpPr>
            <a:spLocks/>
          </p:cNvSpPr>
          <p:nvPr/>
        </p:nvSpPr>
        <p:spPr bwMode="auto">
          <a:xfrm>
            <a:off x="2736604" y="6504424"/>
            <a:ext cx="15291" cy="58405"/>
          </a:xfrm>
          <a:custGeom>
            <a:avLst/>
            <a:gdLst>
              <a:gd name="T0" fmla="*/ 0 w 6"/>
              <a:gd name="T1" fmla="*/ 20 h 23"/>
              <a:gd name="T2" fmla="*/ 0 w 6"/>
              <a:gd name="T3" fmla="*/ 3 h 23"/>
              <a:gd name="T4" fmla="*/ 3 w 6"/>
              <a:gd name="T5" fmla="*/ 0 h 23"/>
              <a:gd name="T6" fmla="*/ 4 w 6"/>
              <a:gd name="T7" fmla="*/ 0 h 23"/>
              <a:gd name="T8" fmla="*/ 6 w 6"/>
              <a:gd name="T9" fmla="*/ 3 h 23"/>
              <a:gd name="T10" fmla="*/ 6 w 6"/>
              <a:gd name="T11" fmla="*/ 20 h 23"/>
              <a:gd name="T12" fmla="*/ 4 w 6"/>
              <a:gd name="T13" fmla="*/ 23 h 23"/>
              <a:gd name="T14" fmla="*/ 3 w 6"/>
              <a:gd name="T15" fmla="*/ 23 h 23"/>
              <a:gd name="T16" fmla="*/ 0 w 6"/>
              <a:gd name="T17" fmla="*/ 2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" h="23">
                <a:moveTo>
                  <a:pt x="0" y="20"/>
                </a:moveTo>
                <a:cubicBezTo>
                  <a:pt x="0" y="3"/>
                  <a:pt x="0" y="3"/>
                  <a:pt x="0" y="3"/>
                </a:cubicBezTo>
                <a:cubicBezTo>
                  <a:pt x="0" y="2"/>
                  <a:pt x="1" y="0"/>
                  <a:pt x="3" y="0"/>
                </a:cubicBezTo>
                <a:cubicBezTo>
                  <a:pt x="4" y="0"/>
                  <a:pt x="4" y="0"/>
                  <a:pt x="4" y="0"/>
                </a:cubicBezTo>
                <a:cubicBezTo>
                  <a:pt x="5" y="0"/>
                  <a:pt x="6" y="2"/>
                  <a:pt x="6" y="3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1"/>
                  <a:pt x="5" y="23"/>
                  <a:pt x="4" y="23"/>
                </a:cubicBezTo>
                <a:cubicBezTo>
                  <a:pt x="3" y="23"/>
                  <a:pt x="3" y="23"/>
                  <a:pt x="3" y="23"/>
                </a:cubicBezTo>
                <a:cubicBezTo>
                  <a:pt x="1" y="23"/>
                  <a:pt x="0" y="21"/>
                  <a:pt x="0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Freeform 18"/>
          <p:cNvSpPr>
            <a:spLocks/>
          </p:cNvSpPr>
          <p:nvPr/>
        </p:nvSpPr>
        <p:spPr bwMode="auto">
          <a:xfrm>
            <a:off x="2706022" y="6521518"/>
            <a:ext cx="19878" cy="41311"/>
          </a:xfrm>
          <a:custGeom>
            <a:avLst/>
            <a:gdLst>
              <a:gd name="T0" fmla="*/ 0 w 7"/>
              <a:gd name="T1" fmla="*/ 13 h 16"/>
              <a:gd name="T2" fmla="*/ 0 w 7"/>
              <a:gd name="T3" fmla="*/ 3 h 16"/>
              <a:gd name="T4" fmla="*/ 3 w 7"/>
              <a:gd name="T5" fmla="*/ 0 h 16"/>
              <a:gd name="T6" fmla="*/ 4 w 7"/>
              <a:gd name="T7" fmla="*/ 0 h 16"/>
              <a:gd name="T8" fmla="*/ 7 w 7"/>
              <a:gd name="T9" fmla="*/ 3 h 16"/>
              <a:gd name="T10" fmla="*/ 7 w 7"/>
              <a:gd name="T11" fmla="*/ 13 h 16"/>
              <a:gd name="T12" fmla="*/ 4 w 7"/>
              <a:gd name="T13" fmla="*/ 16 h 16"/>
              <a:gd name="T14" fmla="*/ 3 w 7"/>
              <a:gd name="T15" fmla="*/ 16 h 16"/>
              <a:gd name="T16" fmla="*/ 0 w 7"/>
              <a:gd name="T17" fmla="*/ 13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" h="16">
                <a:moveTo>
                  <a:pt x="0" y="13"/>
                </a:moveTo>
                <a:cubicBezTo>
                  <a:pt x="0" y="3"/>
                  <a:pt x="0" y="3"/>
                  <a:pt x="0" y="3"/>
                </a:cubicBezTo>
                <a:cubicBezTo>
                  <a:pt x="0" y="2"/>
                  <a:pt x="1" y="0"/>
                  <a:pt x="3" y="0"/>
                </a:cubicBezTo>
                <a:cubicBezTo>
                  <a:pt x="4" y="0"/>
                  <a:pt x="4" y="0"/>
                  <a:pt x="4" y="0"/>
                </a:cubicBezTo>
                <a:cubicBezTo>
                  <a:pt x="6" y="0"/>
                  <a:pt x="7" y="2"/>
                  <a:pt x="7" y="3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4"/>
                  <a:pt x="6" y="16"/>
                  <a:pt x="4" y="16"/>
                </a:cubicBezTo>
                <a:cubicBezTo>
                  <a:pt x="3" y="16"/>
                  <a:pt x="3" y="16"/>
                  <a:pt x="3" y="16"/>
                </a:cubicBezTo>
                <a:cubicBezTo>
                  <a:pt x="1" y="16"/>
                  <a:pt x="0" y="14"/>
                  <a:pt x="0" y="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" name="Freeform 19"/>
          <p:cNvSpPr>
            <a:spLocks/>
          </p:cNvSpPr>
          <p:nvPr/>
        </p:nvSpPr>
        <p:spPr bwMode="auto">
          <a:xfrm>
            <a:off x="2680027" y="6534339"/>
            <a:ext cx="15291" cy="28490"/>
          </a:xfrm>
          <a:custGeom>
            <a:avLst/>
            <a:gdLst>
              <a:gd name="T0" fmla="*/ 0 w 6"/>
              <a:gd name="T1" fmla="*/ 8 h 11"/>
              <a:gd name="T2" fmla="*/ 0 w 6"/>
              <a:gd name="T3" fmla="*/ 2 h 11"/>
              <a:gd name="T4" fmla="*/ 2 w 6"/>
              <a:gd name="T5" fmla="*/ 0 h 11"/>
              <a:gd name="T6" fmla="*/ 3 w 6"/>
              <a:gd name="T7" fmla="*/ 0 h 11"/>
              <a:gd name="T8" fmla="*/ 6 w 6"/>
              <a:gd name="T9" fmla="*/ 2 h 11"/>
              <a:gd name="T10" fmla="*/ 6 w 6"/>
              <a:gd name="T11" fmla="*/ 8 h 11"/>
              <a:gd name="T12" fmla="*/ 3 w 6"/>
              <a:gd name="T13" fmla="*/ 11 h 11"/>
              <a:gd name="T14" fmla="*/ 2 w 6"/>
              <a:gd name="T15" fmla="*/ 11 h 11"/>
              <a:gd name="T16" fmla="*/ 0 w 6"/>
              <a:gd name="T17" fmla="*/ 8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" h="11">
                <a:moveTo>
                  <a:pt x="0" y="8"/>
                </a:move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3" y="0"/>
                  <a:pt x="3" y="0"/>
                  <a:pt x="3" y="0"/>
                </a:cubicBezTo>
                <a:cubicBezTo>
                  <a:pt x="5" y="0"/>
                  <a:pt x="6" y="1"/>
                  <a:pt x="6" y="2"/>
                </a:cubicBezTo>
                <a:cubicBezTo>
                  <a:pt x="6" y="8"/>
                  <a:pt x="6" y="8"/>
                  <a:pt x="6" y="8"/>
                </a:cubicBezTo>
                <a:cubicBezTo>
                  <a:pt x="6" y="9"/>
                  <a:pt x="5" y="11"/>
                  <a:pt x="3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1" y="11"/>
                  <a:pt x="0" y="9"/>
                  <a:pt x="0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" name="Freeform 20"/>
          <p:cNvSpPr>
            <a:spLocks/>
          </p:cNvSpPr>
          <p:nvPr/>
        </p:nvSpPr>
        <p:spPr bwMode="auto">
          <a:xfrm>
            <a:off x="2643329" y="6481632"/>
            <a:ext cx="15291" cy="101141"/>
          </a:xfrm>
          <a:custGeom>
            <a:avLst/>
            <a:gdLst>
              <a:gd name="T0" fmla="*/ 0 w 6"/>
              <a:gd name="T1" fmla="*/ 38 h 40"/>
              <a:gd name="T2" fmla="*/ 0 w 6"/>
              <a:gd name="T3" fmla="*/ 3 h 40"/>
              <a:gd name="T4" fmla="*/ 3 w 6"/>
              <a:gd name="T5" fmla="*/ 0 h 40"/>
              <a:gd name="T6" fmla="*/ 4 w 6"/>
              <a:gd name="T7" fmla="*/ 0 h 40"/>
              <a:gd name="T8" fmla="*/ 6 w 6"/>
              <a:gd name="T9" fmla="*/ 3 h 40"/>
              <a:gd name="T10" fmla="*/ 6 w 6"/>
              <a:gd name="T11" fmla="*/ 38 h 40"/>
              <a:gd name="T12" fmla="*/ 4 w 6"/>
              <a:gd name="T13" fmla="*/ 40 h 40"/>
              <a:gd name="T14" fmla="*/ 3 w 6"/>
              <a:gd name="T15" fmla="*/ 40 h 40"/>
              <a:gd name="T16" fmla="*/ 0 w 6"/>
              <a:gd name="T17" fmla="*/ 38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" h="40">
                <a:moveTo>
                  <a:pt x="0" y="38"/>
                </a:move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3" y="0"/>
                </a:cubicBezTo>
                <a:cubicBezTo>
                  <a:pt x="4" y="0"/>
                  <a:pt x="4" y="0"/>
                  <a:pt x="4" y="0"/>
                </a:cubicBezTo>
                <a:cubicBezTo>
                  <a:pt x="5" y="0"/>
                  <a:pt x="6" y="1"/>
                  <a:pt x="6" y="3"/>
                </a:cubicBezTo>
                <a:cubicBezTo>
                  <a:pt x="6" y="38"/>
                  <a:pt x="6" y="38"/>
                  <a:pt x="6" y="38"/>
                </a:cubicBezTo>
                <a:cubicBezTo>
                  <a:pt x="6" y="39"/>
                  <a:pt x="5" y="40"/>
                  <a:pt x="4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1" y="40"/>
                  <a:pt x="0" y="39"/>
                  <a:pt x="0" y="3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" name="Freeform 21"/>
          <p:cNvSpPr>
            <a:spLocks/>
          </p:cNvSpPr>
          <p:nvPr/>
        </p:nvSpPr>
        <p:spPr bwMode="auto">
          <a:xfrm>
            <a:off x="2773302" y="6481632"/>
            <a:ext cx="15291" cy="101141"/>
          </a:xfrm>
          <a:custGeom>
            <a:avLst/>
            <a:gdLst>
              <a:gd name="T0" fmla="*/ 0 w 6"/>
              <a:gd name="T1" fmla="*/ 38 h 40"/>
              <a:gd name="T2" fmla="*/ 0 w 6"/>
              <a:gd name="T3" fmla="*/ 3 h 40"/>
              <a:gd name="T4" fmla="*/ 2 w 6"/>
              <a:gd name="T5" fmla="*/ 0 h 40"/>
              <a:gd name="T6" fmla="*/ 3 w 6"/>
              <a:gd name="T7" fmla="*/ 0 h 40"/>
              <a:gd name="T8" fmla="*/ 6 w 6"/>
              <a:gd name="T9" fmla="*/ 3 h 40"/>
              <a:gd name="T10" fmla="*/ 6 w 6"/>
              <a:gd name="T11" fmla="*/ 38 h 40"/>
              <a:gd name="T12" fmla="*/ 3 w 6"/>
              <a:gd name="T13" fmla="*/ 40 h 40"/>
              <a:gd name="T14" fmla="*/ 2 w 6"/>
              <a:gd name="T15" fmla="*/ 40 h 40"/>
              <a:gd name="T16" fmla="*/ 0 w 6"/>
              <a:gd name="T17" fmla="*/ 38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" h="40">
                <a:moveTo>
                  <a:pt x="0" y="38"/>
                </a:move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2" y="0"/>
                </a:cubicBezTo>
                <a:cubicBezTo>
                  <a:pt x="3" y="0"/>
                  <a:pt x="3" y="0"/>
                  <a:pt x="3" y="0"/>
                </a:cubicBezTo>
                <a:cubicBezTo>
                  <a:pt x="5" y="0"/>
                  <a:pt x="6" y="1"/>
                  <a:pt x="6" y="3"/>
                </a:cubicBezTo>
                <a:cubicBezTo>
                  <a:pt x="6" y="38"/>
                  <a:pt x="6" y="38"/>
                  <a:pt x="6" y="38"/>
                </a:cubicBezTo>
                <a:cubicBezTo>
                  <a:pt x="6" y="39"/>
                  <a:pt x="5" y="40"/>
                  <a:pt x="3" y="40"/>
                </a:cubicBezTo>
                <a:cubicBezTo>
                  <a:pt x="2" y="40"/>
                  <a:pt x="2" y="40"/>
                  <a:pt x="2" y="40"/>
                </a:cubicBezTo>
                <a:cubicBezTo>
                  <a:pt x="1" y="40"/>
                  <a:pt x="0" y="39"/>
                  <a:pt x="0" y="3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" name="Freeform 22"/>
          <p:cNvSpPr>
            <a:spLocks/>
          </p:cNvSpPr>
          <p:nvPr/>
        </p:nvSpPr>
        <p:spPr bwMode="auto">
          <a:xfrm>
            <a:off x="2632626" y="6481632"/>
            <a:ext cx="166670" cy="15670"/>
          </a:xfrm>
          <a:custGeom>
            <a:avLst/>
            <a:gdLst>
              <a:gd name="T0" fmla="*/ 60 w 63"/>
              <a:gd name="T1" fmla="*/ 6 h 6"/>
              <a:gd name="T2" fmla="*/ 3 w 63"/>
              <a:gd name="T3" fmla="*/ 6 h 6"/>
              <a:gd name="T4" fmla="*/ 0 w 63"/>
              <a:gd name="T5" fmla="*/ 3 h 6"/>
              <a:gd name="T6" fmla="*/ 0 w 63"/>
              <a:gd name="T7" fmla="*/ 2 h 6"/>
              <a:gd name="T8" fmla="*/ 3 w 63"/>
              <a:gd name="T9" fmla="*/ 0 h 6"/>
              <a:gd name="T10" fmla="*/ 60 w 63"/>
              <a:gd name="T11" fmla="*/ 0 h 6"/>
              <a:gd name="T12" fmla="*/ 63 w 63"/>
              <a:gd name="T13" fmla="*/ 2 h 6"/>
              <a:gd name="T14" fmla="*/ 63 w 63"/>
              <a:gd name="T15" fmla="*/ 3 h 6"/>
              <a:gd name="T16" fmla="*/ 60 w 63"/>
              <a:gd name="T1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3" h="6">
                <a:moveTo>
                  <a:pt x="60" y="6"/>
                </a:moveTo>
                <a:cubicBezTo>
                  <a:pt x="3" y="6"/>
                  <a:pt x="3" y="6"/>
                  <a:pt x="3" y="6"/>
                </a:cubicBezTo>
                <a:cubicBezTo>
                  <a:pt x="1" y="6"/>
                  <a:pt x="0" y="5"/>
                  <a:pt x="0" y="3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3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1" y="0"/>
                  <a:pt x="63" y="1"/>
                  <a:pt x="63" y="2"/>
                </a:cubicBezTo>
                <a:cubicBezTo>
                  <a:pt x="63" y="3"/>
                  <a:pt x="63" y="3"/>
                  <a:pt x="63" y="3"/>
                </a:cubicBezTo>
                <a:cubicBezTo>
                  <a:pt x="63" y="5"/>
                  <a:pt x="61" y="6"/>
                  <a:pt x="60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" name="Freeform 23"/>
          <p:cNvSpPr>
            <a:spLocks/>
          </p:cNvSpPr>
          <p:nvPr/>
        </p:nvSpPr>
        <p:spPr bwMode="auto">
          <a:xfrm>
            <a:off x="2632626" y="6569952"/>
            <a:ext cx="166670" cy="15670"/>
          </a:xfrm>
          <a:custGeom>
            <a:avLst/>
            <a:gdLst>
              <a:gd name="T0" fmla="*/ 60 w 63"/>
              <a:gd name="T1" fmla="*/ 6 h 6"/>
              <a:gd name="T2" fmla="*/ 3 w 63"/>
              <a:gd name="T3" fmla="*/ 6 h 6"/>
              <a:gd name="T4" fmla="*/ 0 w 63"/>
              <a:gd name="T5" fmla="*/ 3 h 6"/>
              <a:gd name="T6" fmla="*/ 0 w 63"/>
              <a:gd name="T7" fmla="*/ 2 h 6"/>
              <a:gd name="T8" fmla="*/ 3 w 63"/>
              <a:gd name="T9" fmla="*/ 0 h 6"/>
              <a:gd name="T10" fmla="*/ 60 w 63"/>
              <a:gd name="T11" fmla="*/ 0 h 6"/>
              <a:gd name="T12" fmla="*/ 63 w 63"/>
              <a:gd name="T13" fmla="*/ 2 h 6"/>
              <a:gd name="T14" fmla="*/ 63 w 63"/>
              <a:gd name="T15" fmla="*/ 3 h 6"/>
              <a:gd name="T16" fmla="*/ 60 w 63"/>
              <a:gd name="T1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3" h="6">
                <a:moveTo>
                  <a:pt x="60" y="6"/>
                </a:moveTo>
                <a:cubicBezTo>
                  <a:pt x="3" y="6"/>
                  <a:pt x="3" y="6"/>
                  <a:pt x="3" y="6"/>
                </a:cubicBezTo>
                <a:cubicBezTo>
                  <a:pt x="1" y="6"/>
                  <a:pt x="0" y="5"/>
                  <a:pt x="0" y="3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3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1" y="0"/>
                  <a:pt x="63" y="1"/>
                  <a:pt x="63" y="2"/>
                </a:cubicBezTo>
                <a:cubicBezTo>
                  <a:pt x="63" y="3"/>
                  <a:pt x="63" y="3"/>
                  <a:pt x="63" y="3"/>
                </a:cubicBezTo>
                <a:cubicBezTo>
                  <a:pt x="63" y="5"/>
                  <a:pt x="61" y="6"/>
                  <a:pt x="60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" name="Freeform 24"/>
          <p:cNvSpPr>
            <a:spLocks/>
          </p:cNvSpPr>
          <p:nvPr/>
        </p:nvSpPr>
        <p:spPr bwMode="auto">
          <a:xfrm>
            <a:off x="2704493" y="6572801"/>
            <a:ext cx="18349" cy="64103"/>
          </a:xfrm>
          <a:custGeom>
            <a:avLst/>
            <a:gdLst>
              <a:gd name="T0" fmla="*/ 0 w 7"/>
              <a:gd name="T1" fmla="*/ 23 h 25"/>
              <a:gd name="T2" fmla="*/ 0 w 7"/>
              <a:gd name="T3" fmla="*/ 3 h 25"/>
              <a:gd name="T4" fmla="*/ 3 w 7"/>
              <a:gd name="T5" fmla="*/ 0 h 25"/>
              <a:gd name="T6" fmla="*/ 4 w 7"/>
              <a:gd name="T7" fmla="*/ 0 h 25"/>
              <a:gd name="T8" fmla="*/ 7 w 7"/>
              <a:gd name="T9" fmla="*/ 3 h 25"/>
              <a:gd name="T10" fmla="*/ 7 w 7"/>
              <a:gd name="T11" fmla="*/ 23 h 25"/>
              <a:gd name="T12" fmla="*/ 4 w 7"/>
              <a:gd name="T13" fmla="*/ 25 h 25"/>
              <a:gd name="T14" fmla="*/ 3 w 7"/>
              <a:gd name="T15" fmla="*/ 25 h 25"/>
              <a:gd name="T16" fmla="*/ 0 w 7"/>
              <a:gd name="T17" fmla="*/ 23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" h="25">
                <a:moveTo>
                  <a:pt x="0" y="23"/>
                </a:moveTo>
                <a:cubicBezTo>
                  <a:pt x="0" y="3"/>
                  <a:pt x="0" y="3"/>
                  <a:pt x="0" y="3"/>
                </a:cubicBezTo>
                <a:cubicBezTo>
                  <a:pt x="0" y="2"/>
                  <a:pt x="2" y="0"/>
                  <a:pt x="3" y="0"/>
                </a:cubicBezTo>
                <a:cubicBezTo>
                  <a:pt x="4" y="0"/>
                  <a:pt x="4" y="0"/>
                  <a:pt x="4" y="0"/>
                </a:cubicBezTo>
                <a:cubicBezTo>
                  <a:pt x="6" y="0"/>
                  <a:pt x="7" y="2"/>
                  <a:pt x="7" y="3"/>
                </a:cubicBezTo>
                <a:cubicBezTo>
                  <a:pt x="7" y="23"/>
                  <a:pt x="7" y="23"/>
                  <a:pt x="7" y="23"/>
                </a:cubicBezTo>
                <a:cubicBezTo>
                  <a:pt x="7" y="24"/>
                  <a:pt x="6" y="25"/>
                  <a:pt x="4" y="25"/>
                </a:cubicBezTo>
                <a:cubicBezTo>
                  <a:pt x="3" y="25"/>
                  <a:pt x="3" y="25"/>
                  <a:pt x="3" y="25"/>
                </a:cubicBezTo>
                <a:cubicBezTo>
                  <a:pt x="2" y="25"/>
                  <a:pt x="0" y="24"/>
                  <a:pt x="0" y="2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" name="Freeform 25"/>
          <p:cNvSpPr>
            <a:spLocks/>
          </p:cNvSpPr>
          <p:nvPr/>
        </p:nvSpPr>
        <p:spPr bwMode="auto">
          <a:xfrm>
            <a:off x="2661678" y="6575650"/>
            <a:ext cx="44343" cy="61254"/>
          </a:xfrm>
          <a:custGeom>
            <a:avLst/>
            <a:gdLst>
              <a:gd name="T0" fmla="*/ 1 w 17"/>
              <a:gd name="T1" fmla="*/ 19 h 24"/>
              <a:gd name="T2" fmla="*/ 11 w 17"/>
              <a:gd name="T3" fmla="*/ 2 h 24"/>
              <a:gd name="T4" fmla="*/ 14 w 17"/>
              <a:gd name="T5" fmla="*/ 1 h 24"/>
              <a:gd name="T6" fmla="*/ 15 w 17"/>
              <a:gd name="T7" fmla="*/ 1 h 24"/>
              <a:gd name="T8" fmla="*/ 16 w 17"/>
              <a:gd name="T9" fmla="*/ 5 h 24"/>
              <a:gd name="T10" fmla="*/ 7 w 17"/>
              <a:gd name="T11" fmla="*/ 22 h 24"/>
              <a:gd name="T12" fmla="*/ 3 w 17"/>
              <a:gd name="T13" fmla="*/ 23 h 24"/>
              <a:gd name="T14" fmla="*/ 2 w 17"/>
              <a:gd name="T15" fmla="*/ 22 h 24"/>
              <a:gd name="T16" fmla="*/ 1 w 17"/>
              <a:gd name="T17" fmla="*/ 19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24">
                <a:moveTo>
                  <a:pt x="1" y="19"/>
                </a:moveTo>
                <a:cubicBezTo>
                  <a:pt x="11" y="2"/>
                  <a:pt x="11" y="2"/>
                  <a:pt x="11" y="2"/>
                </a:cubicBezTo>
                <a:cubicBezTo>
                  <a:pt x="11" y="0"/>
                  <a:pt x="13" y="0"/>
                  <a:pt x="14" y="1"/>
                </a:cubicBezTo>
                <a:cubicBezTo>
                  <a:pt x="15" y="1"/>
                  <a:pt x="15" y="1"/>
                  <a:pt x="15" y="1"/>
                </a:cubicBezTo>
                <a:cubicBezTo>
                  <a:pt x="17" y="2"/>
                  <a:pt x="17" y="4"/>
                  <a:pt x="16" y="5"/>
                </a:cubicBezTo>
                <a:cubicBezTo>
                  <a:pt x="7" y="22"/>
                  <a:pt x="7" y="22"/>
                  <a:pt x="7" y="22"/>
                </a:cubicBezTo>
                <a:cubicBezTo>
                  <a:pt x="6" y="23"/>
                  <a:pt x="4" y="24"/>
                  <a:pt x="3" y="23"/>
                </a:cubicBezTo>
                <a:cubicBezTo>
                  <a:pt x="2" y="22"/>
                  <a:pt x="2" y="22"/>
                  <a:pt x="2" y="22"/>
                </a:cubicBezTo>
                <a:cubicBezTo>
                  <a:pt x="1" y="22"/>
                  <a:pt x="0" y="20"/>
                  <a:pt x="1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" name="Freeform 26"/>
          <p:cNvSpPr>
            <a:spLocks/>
          </p:cNvSpPr>
          <p:nvPr/>
        </p:nvSpPr>
        <p:spPr bwMode="auto">
          <a:xfrm>
            <a:off x="2719784" y="6575650"/>
            <a:ext cx="45873" cy="61254"/>
          </a:xfrm>
          <a:custGeom>
            <a:avLst/>
            <a:gdLst>
              <a:gd name="T0" fmla="*/ 11 w 17"/>
              <a:gd name="T1" fmla="*/ 22 h 24"/>
              <a:gd name="T2" fmla="*/ 1 w 17"/>
              <a:gd name="T3" fmla="*/ 5 h 24"/>
              <a:gd name="T4" fmla="*/ 2 w 17"/>
              <a:gd name="T5" fmla="*/ 1 h 24"/>
              <a:gd name="T6" fmla="*/ 3 w 17"/>
              <a:gd name="T7" fmla="*/ 1 h 24"/>
              <a:gd name="T8" fmla="*/ 7 w 17"/>
              <a:gd name="T9" fmla="*/ 2 h 24"/>
              <a:gd name="T10" fmla="*/ 17 w 17"/>
              <a:gd name="T11" fmla="*/ 19 h 24"/>
              <a:gd name="T12" fmla="*/ 15 w 17"/>
              <a:gd name="T13" fmla="*/ 22 h 24"/>
              <a:gd name="T14" fmla="*/ 15 w 17"/>
              <a:gd name="T15" fmla="*/ 23 h 24"/>
              <a:gd name="T16" fmla="*/ 11 w 17"/>
              <a:gd name="T17" fmla="*/ 22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24">
                <a:moveTo>
                  <a:pt x="11" y="22"/>
                </a:moveTo>
                <a:cubicBezTo>
                  <a:pt x="1" y="5"/>
                  <a:pt x="1" y="5"/>
                  <a:pt x="1" y="5"/>
                </a:cubicBezTo>
                <a:cubicBezTo>
                  <a:pt x="0" y="4"/>
                  <a:pt x="1" y="2"/>
                  <a:pt x="2" y="1"/>
                </a:cubicBezTo>
                <a:cubicBezTo>
                  <a:pt x="3" y="1"/>
                  <a:pt x="3" y="1"/>
                  <a:pt x="3" y="1"/>
                </a:cubicBezTo>
                <a:cubicBezTo>
                  <a:pt x="4" y="0"/>
                  <a:pt x="6" y="0"/>
                  <a:pt x="7" y="2"/>
                </a:cubicBezTo>
                <a:cubicBezTo>
                  <a:pt x="17" y="19"/>
                  <a:pt x="17" y="19"/>
                  <a:pt x="17" y="19"/>
                </a:cubicBezTo>
                <a:cubicBezTo>
                  <a:pt x="17" y="20"/>
                  <a:pt x="17" y="22"/>
                  <a:pt x="15" y="22"/>
                </a:cubicBezTo>
                <a:cubicBezTo>
                  <a:pt x="15" y="23"/>
                  <a:pt x="15" y="23"/>
                  <a:pt x="15" y="23"/>
                </a:cubicBezTo>
                <a:cubicBezTo>
                  <a:pt x="13" y="24"/>
                  <a:pt x="12" y="23"/>
                  <a:pt x="11" y="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" name="Oval 27"/>
          <p:cNvSpPr>
            <a:spLocks noChangeArrowheads="1"/>
          </p:cNvSpPr>
          <p:nvPr/>
        </p:nvSpPr>
        <p:spPr bwMode="auto">
          <a:xfrm>
            <a:off x="3261079" y="6352001"/>
            <a:ext cx="409794" cy="393166"/>
          </a:xfrm>
          <a:prstGeom prst="ellipse">
            <a:avLst/>
          </a:prstGeom>
          <a:solidFill>
            <a:schemeClr val="tx1">
              <a:alpha val="39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Freeform 28"/>
          <p:cNvSpPr>
            <a:spLocks noEditPoints="1"/>
          </p:cNvSpPr>
          <p:nvPr/>
        </p:nvSpPr>
        <p:spPr bwMode="auto">
          <a:xfrm>
            <a:off x="3369644" y="6481632"/>
            <a:ext cx="192665" cy="156697"/>
          </a:xfrm>
          <a:custGeom>
            <a:avLst/>
            <a:gdLst>
              <a:gd name="T0" fmla="*/ 36 w 72"/>
              <a:gd name="T1" fmla="*/ 62 h 62"/>
              <a:gd name="T2" fmla="*/ 34 w 72"/>
              <a:gd name="T3" fmla="*/ 62 h 62"/>
              <a:gd name="T4" fmla="*/ 4 w 72"/>
              <a:gd name="T5" fmla="*/ 33 h 62"/>
              <a:gd name="T6" fmla="*/ 1 w 72"/>
              <a:gd name="T7" fmla="*/ 15 h 62"/>
              <a:gd name="T8" fmla="*/ 11 w 72"/>
              <a:gd name="T9" fmla="*/ 3 h 62"/>
              <a:gd name="T10" fmla="*/ 12 w 72"/>
              <a:gd name="T11" fmla="*/ 2 h 62"/>
              <a:gd name="T12" fmla="*/ 19 w 72"/>
              <a:gd name="T13" fmla="*/ 1 h 62"/>
              <a:gd name="T14" fmla="*/ 36 w 72"/>
              <a:gd name="T15" fmla="*/ 9 h 62"/>
              <a:gd name="T16" fmla="*/ 45 w 72"/>
              <a:gd name="T17" fmla="*/ 3 h 62"/>
              <a:gd name="T18" fmla="*/ 61 w 72"/>
              <a:gd name="T19" fmla="*/ 3 h 62"/>
              <a:gd name="T20" fmla="*/ 71 w 72"/>
              <a:gd name="T21" fmla="*/ 15 h 62"/>
              <a:gd name="T22" fmla="*/ 68 w 72"/>
              <a:gd name="T23" fmla="*/ 33 h 62"/>
              <a:gd name="T24" fmla="*/ 38 w 72"/>
              <a:gd name="T25" fmla="*/ 62 h 62"/>
              <a:gd name="T26" fmla="*/ 36 w 72"/>
              <a:gd name="T27" fmla="*/ 62 h 62"/>
              <a:gd name="T28" fmla="*/ 19 w 72"/>
              <a:gd name="T29" fmla="*/ 8 h 62"/>
              <a:gd name="T30" fmla="*/ 15 w 72"/>
              <a:gd name="T31" fmla="*/ 9 h 62"/>
              <a:gd name="T32" fmla="*/ 14 w 72"/>
              <a:gd name="T33" fmla="*/ 9 h 62"/>
              <a:gd name="T34" fmla="*/ 8 w 72"/>
              <a:gd name="T35" fmla="*/ 17 h 62"/>
              <a:gd name="T36" fmla="*/ 10 w 72"/>
              <a:gd name="T37" fmla="*/ 30 h 62"/>
              <a:gd name="T38" fmla="*/ 36 w 72"/>
              <a:gd name="T39" fmla="*/ 55 h 62"/>
              <a:gd name="T40" fmla="*/ 62 w 72"/>
              <a:gd name="T41" fmla="*/ 30 h 62"/>
              <a:gd name="T42" fmla="*/ 64 w 72"/>
              <a:gd name="T43" fmla="*/ 17 h 62"/>
              <a:gd name="T44" fmla="*/ 58 w 72"/>
              <a:gd name="T45" fmla="*/ 9 h 62"/>
              <a:gd name="T46" fmla="*/ 47 w 72"/>
              <a:gd name="T47" fmla="*/ 9 h 62"/>
              <a:gd name="T48" fmla="*/ 39 w 72"/>
              <a:gd name="T49" fmla="*/ 16 h 62"/>
              <a:gd name="T50" fmla="*/ 36 w 72"/>
              <a:gd name="T51" fmla="*/ 18 h 62"/>
              <a:gd name="T52" fmla="*/ 33 w 72"/>
              <a:gd name="T53" fmla="*/ 16 h 62"/>
              <a:gd name="T54" fmla="*/ 19 w 72"/>
              <a:gd name="T55" fmla="*/ 8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72" h="62">
                <a:moveTo>
                  <a:pt x="36" y="62"/>
                </a:moveTo>
                <a:cubicBezTo>
                  <a:pt x="35" y="62"/>
                  <a:pt x="35" y="62"/>
                  <a:pt x="34" y="62"/>
                </a:cubicBezTo>
                <a:cubicBezTo>
                  <a:pt x="30" y="59"/>
                  <a:pt x="11" y="45"/>
                  <a:pt x="4" y="33"/>
                </a:cubicBezTo>
                <a:cubicBezTo>
                  <a:pt x="1" y="27"/>
                  <a:pt x="0" y="20"/>
                  <a:pt x="1" y="15"/>
                </a:cubicBezTo>
                <a:cubicBezTo>
                  <a:pt x="3" y="10"/>
                  <a:pt x="6" y="5"/>
                  <a:pt x="11" y="3"/>
                </a:cubicBezTo>
                <a:cubicBezTo>
                  <a:pt x="11" y="3"/>
                  <a:pt x="12" y="2"/>
                  <a:pt x="12" y="2"/>
                </a:cubicBezTo>
                <a:cubicBezTo>
                  <a:pt x="14" y="1"/>
                  <a:pt x="16" y="1"/>
                  <a:pt x="19" y="1"/>
                </a:cubicBezTo>
                <a:cubicBezTo>
                  <a:pt x="25" y="1"/>
                  <a:pt x="31" y="4"/>
                  <a:pt x="36" y="9"/>
                </a:cubicBezTo>
                <a:cubicBezTo>
                  <a:pt x="39" y="6"/>
                  <a:pt x="42" y="4"/>
                  <a:pt x="45" y="3"/>
                </a:cubicBezTo>
                <a:cubicBezTo>
                  <a:pt x="50" y="0"/>
                  <a:pt x="56" y="0"/>
                  <a:pt x="61" y="3"/>
                </a:cubicBezTo>
                <a:cubicBezTo>
                  <a:pt x="66" y="5"/>
                  <a:pt x="69" y="10"/>
                  <a:pt x="71" y="15"/>
                </a:cubicBezTo>
                <a:cubicBezTo>
                  <a:pt x="72" y="21"/>
                  <a:pt x="71" y="27"/>
                  <a:pt x="68" y="33"/>
                </a:cubicBezTo>
                <a:cubicBezTo>
                  <a:pt x="61" y="45"/>
                  <a:pt x="43" y="58"/>
                  <a:pt x="38" y="62"/>
                </a:cubicBezTo>
                <a:cubicBezTo>
                  <a:pt x="37" y="62"/>
                  <a:pt x="37" y="62"/>
                  <a:pt x="36" y="62"/>
                </a:cubicBezTo>
                <a:close/>
                <a:moveTo>
                  <a:pt x="19" y="8"/>
                </a:moveTo>
                <a:cubicBezTo>
                  <a:pt x="17" y="8"/>
                  <a:pt x="16" y="8"/>
                  <a:pt x="15" y="9"/>
                </a:cubicBezTo>
                <a:cubicBezTo>
                  <a:pt x="14" y="9"/>
                  <a:pt x="14" y="9"/>
                  <a:pt x="14" y="9"/>
                </a:cubicBezTo>
                <a:cubicBezTo>
                  <a:pt x="11" y="10"/>
                  <a:pt x="9" y="13"/>
                  <a:pt x="8" y="17"/>
                </a:cubicBezTo>
                <a:cubicBezTo>
                  <a:pt x="7" y="19"/>
                  <a:pt x="7" y="24"/>
                  <a:pt x="10" y="30"/>
                </a:cubicBezTo>
                <a:cubicBezTo>
                  <a:pt x="15" y="39"/>
                  <a:pt x="30" y="51"/>
                  <a:pt x="36" y="55"/>
                </a:cubicBezTo>
                <a:cubicBezTo>
                  <a:pt x="46" y="48"/>
                  <a:pt x="58" y="38"/>
                  <a:pt x="62" y="30"/>
                </a:cubicBezTo>
                <a:cubicBezTo>
                  <a:pt x="65" y="24"/>
                  <a:pt x="65" y="19"/>
                  <a:pt x="64" y="17"/>
                </a:cubicBezTo>
                <a:cubicBezTo>
                  <a:pt x="63" y="13"/>
                  <a:pt x="61" y="10"/>
                  <a:pt x="58" y="9"/>
                </a:cubicBezTo>
                <a:cubicBezTo>
                  <a:pt x="55" y="7"/>
                  <a:pt x="51" y="7"/>
                  <a:pt x="47" y="9"/>
                </a:cubicBezTo>
                <a:cubicBezTo>
                  <a:pt x="44" y="11"/>
                  <a:pt x="41" y="13"/>
                  <a:pt x="39" y="16"/>
                </a:cubicBezTo>
                <a:cubicBezTo>
                  <a:pt x="38" y="17"/>
                  <a:pt x="37" y="18"/>
                  <a:pt x="36" y="18"/>
                </a:cubicBezTo>
                <a:cubicBezTo>
                  <a:pt x="35" y="18"/>
                  <a:pt x="34" y="17"/>
                  <a:pt x="33" y="16"/>
                </a:cubicBezTo>
                <a:cubicBezTo>
                  <a:pt x="29" y="11"/>
                  <a:pt x="24" y="8"/>
                  <a:pt x="19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" name="Oval 29"/>
          <p:cNvSpPr>
            <a:spLocks noChangeArrowheads="1"/>
          </p:cNvSpPr>
          <p:nvPr/>
        </p:nvSpPr>
        <p:spPr bwMode="auto">
          <a:xfrm>
            <a:off x="4013388" y="6364822"/>
            <a:ext cx="409794" cy="393166"/>
          </a:xfrm>
          <a:prstGeom prst="ellipse">
            <a:avLst/>
          </a:prstGeom>
          <a:solidFill>
            <a:schemeClr val="tx1">
              <a:alpha val="39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" name="Freeform 30"/>
          <p:cNvSpPr>
            <a:spLocks noEditPoints="1"/>
          </p:cNvSpPr>
          <p:nvPr/>
        </p:nvSpPr>
        <p:spPr bwMode="auto">
          <a:xfrm>
            <a:off x="4138773" y="6484481"/>
            <a:ext cx="175845" cy="153848"/>
          </a:xfrm>
          <a:custGeom>
            <a:avLst/>
            <a:gdLst>
              <a:gd name="T0" fmla="*/ 54 w 66"/>
              <a:gd name="T1" fmla="*/ 7 h 61"/>
              <a:gd name="T2" fmla="*/ 55 w 66"/>
              <a:gd name="T3" fmla="*/ 8 h 61"/>
              <a:gd name="T4" fmla="*/ 58 w 66"/>
              <a:gd name="T5" fmla="*/ 10 h 61"/>
              <a:gd name="T6" fmla="*/ 58 w 66"/>
              <a:gd name="T7" fmla="*/ 13 h 61"/>
              <a:gd name="T8" fmla="*/ 33 w 66"/>
              <a:gd name="T9" fmla="*/ 49 h 61"/>
              <a:gd name="T10" fmla="*/ 31 w 66"/>
              <a:gd name="T11" fmla="*/ 52 h 61"/>
              <a:gd name="T12" fmla="*/ 30 w 66"/>
              <a:gd name="T13" fmla="*/ 53 h 61"/>
              <a:gd name="T14" fmla="*/ 28 w 66"/>
              <a:gd name="T15" fmla="*/ 54 h 61"/>
              <a:gd name="T16" fmla="*/ 26 w 66"/>
              <a:gd name="T17" fmla="*/ 53 h 61"/>
              <a:gd name="T18" fmla="*/ 23 w 66"/>
              <a:gd name="T19" fmla="*/ 49 h 61"/>
              <a:gd name="T20" fmla="*/ 7 w 66"/>
              <a:gd name="T21" fmla="*/ 30 h 61"/>
              <a:gd name="T22" fmla="*/ 8 w 66"/>
              <a:gd name="T23" fmla="*/ 27 h 61"/>
              <a:gd name="T24" fmla="*/ 10 w 66"/>
              <a:gd name="T25" fmla="*/ 24 h 61"/>
              <a:gd name="T26" fmla="*/ 12 w 66"/>
              <a:gd name="T27" fmla="*/ 24 h 61"/>
              <a:gd name="T28" fmla="*/ 14 w 66"/>
              <a:gd name="T29" fmla="*/ 25 h 61"/>
              <a:gd name="T30" fmla="*/ 28 w 66"/>
              <a:gd name="T31" fmla="*/ 42 h 61"/>
              <a:gd name="T32" fmla="*/ 51 w 66"/>
              <a:gd name="T33" fmla="*/ 8 h 61"/>
              <a:gd name="T34" fmla="*/ 54 w 66"/>
              <a:gd name="T35" fmla="*/ 7 h 61"/>
              <a:gd name="T36" fmla="*/ 54 w 66"/>
              <a:gd name="T37" fmla="*/ 0 h 61"/>
              <a:gd name="T38" fmla="*/ 46 w 66"/>
              <a:gd name="T39" fmla="*/ 4 h 61"/>
              <a:gd name="T40" fmla="*/ 27 w 66"/>
              <a:gd name="T41" fmla="*/ 30 h 61"/>
              <a:gd name="T42" fmla="*/ 19 w 66"/>
              <a:gd name="T43" fmla="*/ 20 h 61"/>
              <a:gd name="T44" fmla="*/ 13 w 66"/>
              <a:gd name="T45" fmla="*/ 17 h 61"/>
              <a:gd name="T46" fmla="*/ 6 w 66"/>
              <a:gd name="T47" fmla="*/ 19 h 61"/>
              <a:gd name="T48" fmla="*/ 3 w 66"/>
              <a:gd name="T49" fmla="*/ 21 h 61"/>
              <a:gd name="T50" fmla="*/ 0 w 66"/>
              <a:gd name="T51" fmla="*/ 28 h 61"/>
              <a:gd name="T52" fmla="*/ 2 w 66"/>
              <a:gd name="T53" fmla="*/ 35 h 61"/>
              <a:gd name="T54" fmla="*/ 18 w 66"/>
              <a:gd name="T55" fmla="*/ 54 h 61"/>
              <a:gd name="T56" fmla="*/ 21 w 66"/>
              <a:gd name="T57" fmla="*/ 57 h 61"/>
              <a:gd name="T58" fmla="*/ 27 w 66"/>
              <a:gd name="T59" fmla="*/ 61 h 61"/>
              <a:gd name="T60" fmla="*/ 34 w 66"/>
              <a:gd name="T61" fmla="*/ 59 h 61"/>
              <a:gd name="T62" fmla="*/ 35 w 66"/>
              <a:gd name="T63" fmla="*/ 58 h 61"/>
              <a:gd name="T64" fmla="*/ 36 w 66"/>
              <a:gd name="T65" fmla="*/ 57 h 61"/>
              <a:gd name="T66" fmla="*/ 36 w 66"/>
              <a:gd name="T67" fmla="*/ 56 h 61"/>
              <a:gd name="T68" fmla="*/ 39 w 66"/>
              <a:gd name="T69" fmla="*/ 53 h 61"/>
              <a:gd name="T70" fmla="*/ 64 w 66"/>
              <a:gd name="T71" fmla="*/ 17 h 61"/>
              <a:gd name="T72" fmla="*/ 66 w 66"/>
              <a:gd name="T73" fmla="*/ 10 h 61"/>
              <a:gd name="T74" fmla="*/ 62 w 66"/>
              <a:gd name="T75" fmla="*/ 4 h 61"/>
              <a:gd name="T76" fmla="*/ 59 w 66"/>
              <a:gd name="T77" fmla="*/ 2 h 61"/>
              <a:gd name="T78" fmla="*/ 54 w 66"/>
              <a:gd name="T79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66" h="61">
                <a:moveTo>
                  <a:pt x="54" y="7"/>
                </a:moveTo>
                <a:cubicBezTo>
                  <a:pt x="54" y="7"/>
                  <a:pt x="55" y="7"/>
                  <a:pt x="55" y="8"/>
                </a:cubicBezTo>
                <a:cubicBezTo>
                  <a:pt x="58" y="10"/>
                  <a:pt x="58" y="10"/>
                  <a:pt x="58" y="10"/>
                </a:cubicBezTo>
                <a:cubicBezTo>
                  <a:pt x="59" y="10"/>
                  <a:pt x="59" y="12"/>
                  <a:pt x="58" y="13"/>
                </a:cubicBezTo>
                <a:cubicBezTo>
                  <a:pt x="33" y="49"/>
                  <a:pt x="33" y="49"/>
                  <a:pt x="33" y="49"/>
                </a:cubicBezTo>
                <a:cubicBezTo>
                  <a:pt x="31" y="52"/>
                  <a:pt x="31" y="52"/>
                  <a:pt x="31" y="52"/>
                </a:cubicBezTo>
                <a:cubicBezTo>
                  <a:pt x="30" y="53"/>
                  <a:pt x="30" y="53"/>
                  <a:pt x="30" y="53"/>
                </a:cubicBezTo>
                <a:cubicBezTo>
                  <a:pt x="29" y="54"/>
                  <a:pt x="29" y="54"/>
                  <a:pt x="28" y="54"/>
                </a:cubicBezTo>
                <a:cubicBezTo>
                  <a:pt x="27" y="54"/>
                  <a:pt x="26" y="54"/>
                  <a:pt x="26" y="53"/>
                </a:cubicBezTo>
                <a:cubicBezTo>
                  <a:pt x="23" y="49"/>
                  <a:pt x="23" y="49"/>
                  <a:pt x="23" y="49"/>
                </a:cubicBezTo>
                <a:cubicBezTo>
                  <a:pt x="7" y="30"/>
                  <a:pt x="7" y="30"/>
                  <a:pt x="7" y="30"/>
                </a:cubicBezTo>
                <a:cubicBezTo>
                  <a:pt x="6" y="29"/>
                  <a:pt x="6" y="28"/>
                  <a:pt x="8" y="27"/>
                </a:cubicBezTo>
                <a:cubicBezTo>
                  <a:pt x="10" y="24"/>
                  <a:pt x="10" y="24"/>
                  <a:pt x="10" y="24"/>
                </a:cubicBezTo>
                <a:cubicBezTo>
                  <a:pt x="11" y="24"/>
                  <a:pt x="11" y="24"/>
                  <a:pt x="12" y="24"/>
                </a:cubicBezTo>
                <a:cubicBezTo>
                  <a:pt x="13" y="24"/>
                  <a:pt x="13" y="24"/>
                  <a:pt x="14" y="25"/>
                </a:cubicBezTo>
                <a:cubicBezTo>
                  <a:pt x="28" y="42"/>
                  <a:pt x="28" y="42"/>
                  <a:pt x="28" y="42"/>
                </a:cubicBezTo>
                <a:cubicBezTo>
                  <a:pt x="51" y="8"/>
                  <a:pt x="51" y="8"/>
                  <a:pt x="51" y="8"/>
                </a:cubicBezTo>
                <a:cubicBezTo>
                  <a:pt x="52" y="7"/>
                  <a:pt x="53" y="7"/>
                  <a:pt x="54" y="7"/>
                </a:cubicBezTo>
                <a:close/>
                <a:moveTo>
                  <a:pt x="54" y="0"/>
                </a:moveTo>
                <a:cubicBezTo>
                  <a:pt x="51" y="0"/>
                  <a:pt x="48" y="2"/>
                  <a:pt x="46" y="4"/>
                </a:cubicBezTo>
                <a:cubicBezTo>
                  <a:pt x="27" y="30"/>
                  <a:pt x="27" y="30"/>
                  <a:pt x="27" y="30"/>
                </a:cubicBezTo>
                <a:cubicBezTo>
                  <a:pt x="19" y="20"/>
                  <a:pt x="19" y="20"/>
                  <a:pt x="19" y="20"/>
                </a:cubicBezTo>
                <a:cubicBezTo>
                  <a:pt x="18" y="18"/>
                  <a:pt x="15" y="17"/>
                  <a:pt x="13" y="17"/>
                </a:cubicBezTo>
                <a:cubicBezTo>
                  <a:pt x="10" y="17"/>
                  <a:pt x="8" y="18"/>
                  <a:pt x="6" y="19"/>
                </a:cubicBezTo>
                <a:cubicBezTo>
                  <a:pt x="3" y="21"/>
                  <a:pt x="3" y="21"/>
                  <a:pt x="3" y="21"/>
                </a:cubicBezTo>
                <a:cubicBezTo>
                  <a:pt x="1" y="23"/>
                  <a:pt x="0" y="25"/>
                  <a:pt x="0" y="28"/>
                </a:cubicBezTo>
                <a:cubicBezTo>
                  <a:pt x="0" y="30"/>
                  <a:pt x="0" y="33"/>
                  <a:pt x="2" y="35"/>
                </a:cubicBezTo>
                <a:cubicBezTo>
                  <a:pt x="18" y="54"/>
                  <a:pt x="18" y="54"/>
                  <a:pt x="18" y="54"/>
                </a:cubicBezTo>
                <a:cubicBezTo>
                  <a:pt x="21" y="57"/>
                  <a:pt x="21" y="57"/>
                  <a:pt x="21" y="57"/>
                </a:cubicBezTo>
                <a:cubicBezTo>
                  <a:pt x="22" y="59"/>
                  <a:pt x="25" y="61"/>
                  <a:pt x="27" y="61"/>
                </a:cubicBezTo>
                <a:cubicBezTo>
                  <a:pt x="30" y="61"/>
                  <a:pt x="32" y="60"/>
                  <a:pt x="34" y="59"/>
                </a:cubicBezTo>
                <a:cubicBezTo>
                  <a:pt x="35" y="58"/>
                  <a:pt x="35" y="58"/>
                  <a:pt x="35" y="58"/>
                </a:cubicBezTo>
                <a:cubicBezTo>
                  <a:pt x="36" y="57"/>
                  <a:pt x="36" y="57"/>
                  <a:pt x="36" y="57"/>
                </a:cubicBezTo>
                <a:cubicBezTo>
                  <a:pt x="36" y="56"/>
                  <a:pt x="36" y="56"/>
                  <a:pt x="36" y="56"/>
                </a:cubicBezTo>
                <a:cubicBezTo>
                  <a:pt x="39" y="53"/>
                  <a:pt x="39" y="53"/>
                  <a:pt x="39" y="53"/>
                </a:cubicBezTo>
                <a:cubicBezTo>
                  <a:pt x="64" y="17"/>
                  <a:pt x="64" y="17"/>
                  <a:pt x="64" y="17"/>
                </a:cubicBezTo>
                <a:cubicBezTo>
                  <a:pt x="65" y="15"/>
                  <a:pt x="66" y="13"/>
                  <a:pt x="66" y="10"/>
                </a:cubicBezTo>
                <a:cubicBezTo>
                  <a:pt x="65" y="8"/>
                  <a:pt x="64" y="5"/>
                  <a:pt x="62" y="4"/>
                </a:cubicBezTo>
                <a:cubicBezTo>
                  <a:pt x="59" y="2"/>
                  <a:pt x="59" y="2"/>
                  <a:pt x="59" y="2"/>
                </a:cubicBezTo>
                <a:cubicBezTo>
                  <a:pt x="58" y="1"/>
                  <a:pt x="56" y="1"/>
                  <a:pt x="5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8" name="组合 97"/>
          <p:cNvGrpSpPr/>
          <p:nvPr/>
        </p:nvGrpSpPr>
        <p:grpSpPr>
          <a:xfrm>
            <a:off x="4762639" y="6352001"/>
            <a:ext cx="412853" cy="393166"/>
            <a:chOff x="4762639" y="6352001"/>
            <a:chExt cx="412853" cy="393166"/>
          </a:xfrm>
        </p:grpSpPr>
        <p:sp>
          <p:nvSpPr>
            <p:cNvPr id="67" name="Oval 31"/>
            <p:cNvSpPr>
              <a:spLocks noChangeArrowheads="1"/>
            </p:cNvSpPr>
            <p:nvPr/>
          </p:nvSpPr>
          <p:spPr bwMode="auto">
            <a:xfrm>
              <a:off x="4762639" y="6352001"/>
              <a:ext cx="412853" cy="393166"/>
            </a:xfrm>
            <a:prstGeom prst="ellipse">
              <a:avLst/>
            </a:prstGeom>
            <a:solidFill>
              <a:schemeClr val="tx1">
                <a:alpha val="39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32"/>
            <p:cNvSpPr>
              <a:spLocks noEditPoints="1"/>
            </p:cNvSpPr>
            <p:nvPr/>
          </p:nvSpPr>
          <p:spPr bwMode="auto">
            <a:xfrm>
              <a:off x="4868146" y="6471660"/>
              <a:ext cx="200310" cy="141027"/>
            </a:xfrm>
            <a:custGeom>
              <a:avLst/>
              <a:gdLst>
                <a:gd name="T0" fmla="*/ 62 w 75"/>
                <a:gd name="T1" fmla="*/ 6 h 56"/>
                <a:gd name="T2" fmla="*/ 62 w 75"/>
                <a:gd name="T3" fmla="*/ 4 h 56"/>
                <a:gd name="T4" fmla="*/ 58 w 75"/>
                <a:gd name="T5" fmla="*/ 0 h 56"/>
                <a:gd name="T6" fmla="*/ 53 w 75"/>
                <a:gd name="T7" fmla="*/ 0 h 56"/>
                <a:gd name="T8" fmla="*/ 49 w 75"/>
                <a:gd name="T9" fmla="*/ 4 h 56"/>
                <a:gd name="T10" fmla="*/ 49 w 75"/>
                <a:gd name="T11" fmla="*/ 6 h 56"/>
                <a:gd name="T12" fmla="*/ 14 w 75"/>
                <a:gd name="T13" fmla="*/ 6 h 56"/>
                <a:gd name="T14" fmla="*/ 0 w 75"/>
                <a:gd name="T15" fmla="*/ 20 h 56"/>
                <a:gd name="T16" fmla="*/ 0 w 75"/>
                <a:gd name="T17" fmla="*/ 42 h 56"/>
                <a:gd name="T18" fmla="*/ 14 w 75"/>
                <a:gd name="T19" fmla="*/ 56 h 56"/>
                <a:gd name="T20" fmla="*/ 61 w 75"/>
                <a:gd name="T21" fmla="*/ 56 h 56"/>
                <a:gd name="T22" fmla="*/ 75 w 75"/>
                <a:gd name="T23" fmla="*/ 42 h 56"/>
                <a:gd name="T24" fmla="*/ 75 w 75"/>
                <a:gd name="T25" fmla="*/ 20 h 56"/>
                <a:gd name="T26" fmla="*/ 62 w 75"/>
                <a:gd name="T27" fmla="*/ 6 h 56"/>
                <a:gd name="T28" fmla="*/ 14 w 75"/>
                <a:gd name="T29" fmla="*/ 12 h 56"/>
                <a:gd name="T30" fmla="*/ 61 w 75"/>
                <a:gd name="T31" fmla="*/ 12 h 56"/>
                <a:gd name="T32" fmla="*/ 68 w 75"/>
                <a:gd name="T33" fmla="*/ 20 h 56"/>
                <a:gd name="T34" fmla="*/ 68 w 75"/>
                <a:gd name="T35" fmla="*/ 27 h 56"/>
                <a:gd name="T36" fmla="*/ 52 w 75"/>
                <a:gd name="T37" fmla="*/ 27 h 56"/>
                <a:gd name="T38" fmla="*/ 38 w 75"/>
                <a:gd name="T39" fmla="*/ 16 h 56"/>
                <a:gd name="T40" fmla="*/ 23 w 75"/>
                <a:gd name="T41" fmla="*/ 27 h 56"/>
                <a:gd name="T42" fmla="*/ 7 w 75"/>
                <a:gd name="T43" fmla="*/ 27 h 56"/>
                <a:gd name="T44" fmla="*/ 7 w 75"/>
                <a:gd name="T45" fmla="*/ 20 h 56"/>
                <a:gd name="T46" fmla="*/ 14 w 75"/>
                <a:gd name="T47" fmla="*/ 12 h 56"/>
                <a:gd name="T48" fmla="*/ 46 w 75"/>
                <a:gd name="T49" fmla="*/ 31 h 56"/>
                <a:gd name="T50" fmla="*/ 38 w 75"/>
                <a:gd name="T51" fmla="*/ 39 h 56"/>
                <a:gd name="T52" fmla="*/ 30 w 75"/>
                <a:gd name="T53" fmla="*/ 31 h 56"/>
                <a:gd name="T54" fmla="*/ 38 w 75"/>
                <a:gd name="T55" fmla="*/ 23 h 56"/>
                <a:gd name="T56" fmla="*/ 46 w 75"/>
                <a:gd name="T57" fmla="*/ 31 h 56"/>
                <a:gd name="T58" fmla="*/ 61 w 75"/>
                <a:gd name="T59" fmla="*/ 49 h 56"/>
                <a:gd name="T60" fmla="*/ 14 w 75"/>
                <a:gd name="T61" fmla="*/ 49 h 56"/>
                <a:gd name="T62" fmla="*/ 7 w 75"/>
                <a:gd name="T63" fmla="*/ 42 h 56"/>
                <a:gd name="T64" fmla="*/ 7 w 75"/>
                <a:gd name="T65" fmla="*/ 34 h 56"/>
                <a:gd name="T66" fmla="*/ 23 w 75"/>
                <a:gd name="T67" fmla="*/ 34 h 56"/>
                <a:gd name="T68" fmla="*/ 38 w 75"/>
                <a:gd name="T69" fmla="*/ 46 h 56"/>
                <a:gd name="T70" fmla="*/ 52 w 75"/>
                <a:gd name="T71" fmla="*/ 34 h 56"/>
                <a:gd name="T72" fmla="*/ 68 w 75"/>
                <a:gd name="T73" fmla="*/ 34 h 56"/>
                <a:gd name="T74" fmla="*/ 68 w 75"/>
                <a:gd name="T75" fmla="*/ 42 h 56"/>
                <a:gd name="T76" fmla="*/ 61 w 75"/>
                <a:gd name="T77" fmla="*/ 49 h 56"/>
                <a:gd name="T78" fmla="*/ 59 w 75"/>
                <a:gd name="T79" fmla="*/ 23 h 56"/>
                <a:gd name="T80" fmla="*/ 58 w 75"/>
                <a:gd name="T81" fmla="*/ 23 h 56"/>
                <a:gd name="T82" fmla="*/ 55 w 75"/>
                <a:gd name="T83" fmla="*/ 20 h 56"/>
                <a:gd name="T84" fmla="*/ 55 w 75"/>
                <a:gd name="T85" fmla="*/ 19 h 56"/>
                <a:gd name="T86" fmla="*/ 58 w 75"/>
                <a:gd name="T87" fmla="*/ 16 h 56"/>
                <a:gd name="T88" fmla="*/ 59 w 75"/>
                <a:gd name="T89" fmla="*/ 16 h 56"/>
                <a:gd name="T90" fmla="*/ 62 w 75"/>
                <a:gd name="T91" fmla="*/ 19 h 56"/>
                <a:gd name="T92" fmla="*/ 62 w 75"/>
                <a:gd name="T93" fmla="*/ 20 h 56"/>
                <a:gd name="T94" fmla="*/ 59 w 75"/>
                <a:gd name="T95" fmla="*/ 2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5" h="56">
                  <a:moveTo>
                    <a:pt x="62" y="6"/>
                  </a:moveTo>
                  <a:cubicBezTo>
                    <a:pt x="62" y="4"/>
                    <a:pt x="62" y="4"/>
                    <a:pt x="62" y="4"/>
                  </a:cubicBezTo>
                  <a:cubicBezTo>
                    <a:pt x="62" y="2"/>
                    <a:pt x="60" y="0"/>
                    <a:pt x="58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1" y="0"/>
                    <a:pt x="49" y="2"/>
                    <a:pt x="49" y="4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6" y="6"/>
                    <a:pt x="0" y="12"/>
                    <a:pt x="0" y="2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50"/>
                    <a:pt x="6" y="56"/>
                    <a:pt x="14" y="56"/>
                  </a:cubicBezTo>
                  <a:cubicBezTo>
                    <a:pt x="61" y="56"/>
                    <a:pt x="61" y="56"/>
                    <a:pt x="61" y="56"/>
                  </a:cubicBezTo>
                  <a:cubicBezTo>
                    <a:pt x="69" y="56"/>
                    <a:pt x="75" y="50"/>
                    <a:pt x="75" y="42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5" y="12"/>
                    <a:pt x="69" y="6"/>
                    <a:pt x="62" y="6"/>
                  </a:cubicBezTo>
                  <a:close/>
                  <a:moveTo>
                    <a:pt x="14" y="12"/>
                  </a:moveTo>
                  <a:cubicBezTo>
                    <a:pt x="61" y="12"/>
                    <a:pt x="61" y="12"/>
                    <a:pt x="61" y="12"/>
                  </a:cubicBezTo>
                  <a:cubicBezTo>
                    <a:pt x="65" y="12"/>
                    <a:pt x="68" y="16"/>
                    <a:pt x="68" y="20"/>
                  </a:cubicBezTo>
                  <a:cubicBezTo>
                    <a:pt x="68" y="27"/>
                    <a:pt x="68" y="27"/>
                    <a:pt x="68" y="27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0" y="21"/>
                    <a:pt x="45" y="16"/>
                    <a:pt x="38" y="16"/>
                  </a:cubicBezTo>
                  <a:cubicBezTo>
                    <a:pt x="31" y="16"/>
                    <a:pt x="25" y="21"/>
                    <a:pt x="23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16"/>
                    <a:pt x="10" y="12"/>
                    <a:pt x="14" y="12"/>
                  </a:cubicBezTo>
                  <a:close/>
                  <a:moveTo>
                    <a:pt x="46" y="31"/>
                  </a:moveTo>
                  <a:cubicBezTo>
                    <a:pt x="46" y="35"/>
                    <a:pt x="42" y="39"/>
                    <a:pt x="38" y="39"/>
                  </a:cubicBezTo>
                  <a:cubicBezTo>
                    <a:pt x="33" y="39"/>
                    <a:pt x="30" y="35"/>
                    <a:pt x="30" y="31"/>
                  </a:cubicBezTo>
                  <a:cubicBezTo>
                    <a:pt x="30" y="26"/>
                    <a:pt x="33" y="23"/>
                    <a:pt x="38" y="23"/>
                  </a:cubicBezTo>
                  <a:cubicBezTo>
                    <a:pt x="42" y="23"/>
                    <a:pt x="46" y="26"/>
                    <a:pt x="46" y="31"/>
                  </a:cubicBezTo>
                  <a:close/>
                  <a:moveTo>
                    <a:pt x="61" y="49"/>
                  </a:moveTo>
                  <a:cubicBezTo>
                    <a:pt x="14" y="49"/>
                    <a:pt x="14" y="49"/>
                    <a:pt x="14" y="49"/>
                  </a:cubicBezTo>
                  <a:cubicBezTo>
                    <a:pt x="10" y="49"/>
                    <a:pt x="7" y="46"/>
                    <a:pt x="7" y="42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5" y="41"/>
                    <a:pt x="31" y="46"/>
                    <a:pt x="38" y="46"/>
                  </a:cubicBezTo>
                  <a:cubicBezTo>
                    <a:pt x="45" y="46"/>
                    <a:pt x="50" y="41"/>
                    <a:pt x="52" y="34"/>
                  </a:cubicBezTo>
                  <a:cubicBezTo>
                    <a:pt x="68" y="34"/>
                    <a:pt x="68" y="34"/>
                    <a:pt x="68" y="34"/>
                  </a:cubicBezTo>
                  <a:cubicBezTo>
                    <a:pt x="68" y="42"/>
                    <a:pt x="68" y="42"/>
                    <a:pt x="68" y="42"/>
                  </a:cubicBezTo>
                  <a:cubicBezTo>
                    <a:pt x="68" y="46"/>
                    <a:pt x="65" y="49"/>
                    <a:pt x="61" y="49"/>
                  </a:cubicBezTo>
                  <a:close/>
                  <a:moveTo>
                    <a:pt x="59" y="23"/>
                  </a:moveTo>
                  <a:cubicBezTo>
                    <a:pt x="58" y="23"/>
                    <a:pt x="58" y="23"/>
                    <a:pt x="58" y="23"/>
                  </a:cubicBezTo>
                  <a:cubicBezTo>
                    <a:pt x="56" y="23"/>
                    <a:pt x="55" y="21"/>
                    <a:pt x="55" y="20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5" y="17"/>
                    <a:pt x="56" y="16"/>
                    <a:pt x="58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61" y="16"/>
                    <a:pt x="62" y="17"/>
                    <a:pt x="62" y="19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2" y="21"/>
                    <a:pt x="61" y="23"/>
                    <a:pt x="59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9" name="Oval 33"/>
          <p:cNvSpPr>
            <a:spLocks noChangeArrowheads="1"/>
          </p:cNvSpPr>
          <p:nvPr/>
        </p:nvSpPr>
        <p:spPr bwMode="auto">
          <a:xfrm>
            <a:off x="5513419" y="6352001"/>
            <a:ext cx="411323" cy="393166"/>
          </a:xfrm>
          <a:prstGeom prst="ellipse">
            <a:avLst/>
          </a:prstGeom>
          <a:solidFill>
            <a:schemeClr val="tx1">
              <a:alpha val="39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" name="Freeform 34"/>
          <p:cNvSpPr>
            <a:spLocks noEditPoints="1"/>
          </p:cNvSpPr>
          <p:nvPr/>
        </p:nvSpPr>
        <p:spPr bwMode="auto">
          <a:xfrm>
            <a:off x="5620455" y="6453142"/>
            <a:ext cx="200310" cy="190885"/>
          </a:xfrm>
          <a:custGeom>
            <a:avLst/>
            <a:gdLst>
              <a:gd name="T0" fmla="*/ 11 w 75"/>
              <a:gd name="T1" fmla="*/ 16 h 75"/>
              <a:gd name="T2" fmla="*/ 11 w 75"/>
              <a:gd name="T3" fmla="*/ 11 h 75"/>
              <a:gd name="T4" fmla="*/ 16 w 75"/>
              <a:gd name="T5" fmla="*/ 11 h 75"/>
              <a:gd name="T6" fmla="*/ 21 w 75"/>
              <a:gd name="T7" fmla="*/ 16 h 75"/>
              <a:gd name="T8" fmla="*/ 16 w 75"/>
              <a:gd name="T9" fmla="*/ 21 h 75"/>
              <a:gd name="T10" fmla="*/ 11 w 75"/>
              <a:gd name="T11" fmla="*/ 16 h 75"/>
              <a:gd name="T12" fmla="*/ 10 w 75"/>
              <a:gd name="T13" fmla="*/ 38 h 75"/>
              <a:gd name="T14" fmla="*/ 10 w 75"/>
              <a:gd name="T15" fmla="*/ 34 h 75"/>
              <a:gd name="T16" fmla="*/ 3 w 75"/>
              <a:gd name="T17" fmla="*/ 34 h 75"/>
              <a:gd name="T18" fmla="*/ 0 w 75"/>
              <a:gd name="T19" fmla="*/ 38 h 75"/>
              <a:gd name="T20" fmla="*/ 3 w 75"/>
              <a:gd name="T21" fmla="*/ 41 h 75"/>
              <a:gd name="T22" fmla="*/ 10 w 75"/>
              <a:gd name="T23" fmla="*/ 41 h 75"/>
              <a:gd name="T24" fmla="*/ 10 w 75"/>
              <a:gd name="T25" fmla="*/ 38 h 75"/>
              <a:gd name="T26" fmla="*/ 59 w 75"/>
              <a:gd name="T27" fmla="*/ 21 h 75"/>
              <a:gd name="T28" fmla="*/ 64 w 75"/>
              <a:gd name="T29" fmla="*/ 16 h 75"/>
              <a:gd name="T30" fmla="*/ 64 w 75"/>
              <a:gd name="T31" fmla="*/ 11 h 75"/>
              <a:gd name="T32" fmla="*/ 59 w 75"/>
              <a:gd name="T33" fmla="*/ 11 h 75"/>
              <a:gd name="T34" fmla="*/ 54 w 75"/>
              <a:gd name="T35" fmla="*/ 16 h 75"/>
              <a:gd name="T36" fmla="*/ 59 w 75"/>
              <a:gd name="T37" fmla="*/ 21 h 75"/>
              <a:gd name="T38" fmla="*/ 37 w 75"/>
              <a:gd name="T39" fmla="*/ 10 h 75"/>
              <a:gd name="T40" fmla="*/ 41 w 75"/>
              <a:gd name="T41" fmla="*/ 10 h 75"/>
              <a:gd name="T42" fmla="*/ 41 w 75"/>
              <a:gd name="T43" fmla="*/ 3 h 75"/>
              <a:gd name="T44" fmla="*/ 37 w 75"/>
              <a:gd name="T45" fmla="*/ 0 h 75"/>
              <a:gd name="T46" fmla="*/ 34 w 75"/>
              <a:gd name="T47" fmla="*/ 3 h 75"/>
              <a:gd name="T48" fmla="*/ 34 w 75"/>
              <a:gd name="T49" fmla="*/ 10 h 75"/>
              <a:gd name="T50" fmla="*/ 37 w 75"/>
              <a:gd name="T51" fmla="*/ 10 h 75"/>
              <a:gd name="T52" fmla="*/ 37 w 75"/>
              <a:gd name="T53" fmla="*/ 65 h 75"/>
              <a:gd name="T54" fmla="*/ 34 w 75"/>
              <a:gd name="T55" fmla="*/ 65 h 75"/>
              <a:gd name="T56" fmla="*/ 34 w 75"/>
              <a:gd name="T57" fmla="*/ 72 h 75"/>
              <a:gd name="T58" fmla="*/ 37 w 75"/>
              <a:gd name="T59" fmla="*/ 75 h 75"/>
              <a:gd name="T60" fmla="*/ 41 w 75"/>
              <a:gd name="T61" fmla="*/ 72 h 75"/>
              <a:gd name="T62" fmla="*/ 41 w 75"/>
              <a:gd name="T63" fmla="*/ 65 h 75"/>
              <a:gd name="T64" fmla="*/ 37 w 75"/>
              <a:gd name="T65" fmla="*/ 65 h 75"/>
              <a:gd name="T66" fmla="*/ 16 w 75"/>
              <a:gd name="T67" fmla="*/ 54 h 75"/>
              <a:gd name="T68" fmla="*/ 11 w 75"/>
              <a:gd name="T69" fmla="*/ 59 h 75"/>
              <a:gd name="T70" fmla="*/ 11 w 75"/>
              <a:gd name="T71" fmla="*/ 64 h 75"/>
              <a:gd name="T72" fmla="*/ 16 w 75"/>
              <a:gd name="T73" fmla="*/ 64 h 75"/>
              <a:gd name="T74" fmla="*/ 21 w 75"/>
              <a:gd name="T75" fmla="*/ 59 h 75"/>
              <a:gd name="T76" fmla="*/ 16 w 75"/>
              <a:gd name="T77" fmla="*/ 54 h 75"/>
              <a:gd name="T78" fmla="*/ 72 w 75"/>
              <a:gd name="T79" fmla="*/ 34 h 75"/>
              <a:gd name="T80" fmla="*/ 65 w 75"/>
              <a:gd name="T81" fmla="*/ 34 h 75"/>
              <a:gd name="T82" fmla="*/ 65 w 75"/>
              <a:gd name="T83" fmla="*/ 38 h 75"/>
              <a:gd name="T84" fmla="*/ 65 w 75"/>
              <a:gd name="T85" fmla="*/ 41 h 75"/>
              <a:gd name="T86" fmla="*/ 72 w 75"/>
              <a:gd name="T87" fmla="*/ 41 h 75"/>
              <a:gd name="T88" fmla="*/ 75 w 75"/>
              <a:gd name="T89" fmla="*/ 38 h 75"/>
              <a:gd name="T90" fmla="*/ 72 w 75"/>
              <a:gd name="T91" fmla="*/ 34 h 75"/>
              <a:gd name="T92" fmla="*/ 59 w 75"/>
              <a:gd name="T93" fmla="*/ 54 h 75"/>
              <a:gd name="T94" fmla="*/ 54 w 75"/>
              <a:gd name="T95" fmla="*/ 59 h 75"/>
              <a:gd name="T96" fmla="*/ 59 w 75"/>
              <a:gd name="T97" fmla="*/ 64 h 75"/>
              <a:gd name="T98" fmla="*/ 64 w 75"/>
              <a:gd name="T99" fmla="*/ 64 h 75"/>
              <a:gd name="T100" fmla="*/ 64 w 75"/>
              <a:gd name="T101" fmla="*/ 59 h 75"/>
              <a:gd name="T102" fmla="*/ 59 w 75"/>
              <a:gd name="T103" fmla="*/ 54 h 75"/>
              <a:gd name="T104" fmla="*/ 37 w 75"/>
              <a:gd name="T105" fmla="*/ 17 h 75"/>
              <a:gd name="T106" fmla="*/ 17 w 75"/>
              <a:gd name="T107" fmla="*/ 38 h 75"/>
              <a:gd name="T108" fmla="*/ 37 w 75"/>
              <a:gd name="T109" fmla="*/ 58 h 75"/>
              <a:gd name="T110" fmla="*/ 58 w 75"/>
              <a:gd name="T111" fmla="*/ 38 h 75"/>
              <a:gd name="T112" fmla="*/ 37 w 75"/>
              <a:gd name="T113" fmla="*/ 17 h 75"/>
              <a:gd name="T114" fmla="*/ 37 w 75"/>
              <a:gd name="T115" fmla="*/ 10 h 75"/>
              <a:gd name="T116" fmla="*/ 65 w 75"/>
              <a:gd name="T117" fmla="*/ 38 h 75"/>
              <a:gd name="T118" fmla="*/ 37 w 75"/>
              <a:gd name="T119" fmla="*/ 65 h 75"/>
              <a:gd name="T120" fmla="*/ 10 w 75"/>
              <a:gd name="T121" fmla="*/ 38 h 75"/>
              <a:gd name="T122" fmla="*/ 37 w 75"/>
              <a:gd name="T123" fmla="*/ 1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5" h="75">
                <a:moveTo>
                  <a:pt x="11" y="16"/>
                </a:moveTo>
                <a:cubicBezTo>
                  <a:pt x="9" y="14"/>
                  <a:pt x="9" y="12"/>
                  <a:pt x="11" y="11"/>
                </a:cubicBezTo>
                <a:cubicBezTo>
                  <a:pt x="12" y="9"/>
                  <a:pt x="14" y="9"/>
                  <a:pt x="16" y="11"/>
                </a:cubicBezTo>
                <a:cubicBezTo>
                  <a:pt x="21" y="16"/>
                  <a:pt x="21" y="16"/>
                  <a:pt x="21" y="16"/>
                </a:cubicBezTo>
                <a:cubicBezTo>
                  <a:pt x="19" y="17"/>
                  <a:pt x="17" y="19"/>
                  <a:pt x="16" y="21"/>
                </a:cubicBezTo>
                <a:lnTo>
                  <a:pt x="11" y="16"/>
                </a:lnTo>
                <a:close/>
                <a:moveTo>
                  <a:pt x="10" y="38"/>
                </a:moveTo>
                <a:cubicBezTo>
                  <a:pt x="10" y="36"/>
                  <a:pt x="10" y="35"/>
                  <a:pt x="10" y="34"/>
                </a:cubicBezTo>
                <a:cubicBezTo>
                  <a:pt x="3" y="34"/>
                  <a:pt x="3" y="34"/>
                  <a:pt x="3" y="34"/>
                </a:cubicBezTo>
                <a:cubicBezTo>
                  <a:pt x="1" y="34"/>
                  <a:pt x="0" y="36"/>
                  <a:pt x="0" y="38"/>
                </a:cubicBezTo>
                <a:cubicBezTo>
                  <a:pt x="0" y="40"/>
                  <a:pt x="1" y="41"/>
                  <a:pt x="3" y="41"/>
                </a:cubicBezTo>
                <a:cubicBezTo>
                  <a:pt x="10" y="41"/>
                  <a:pt x="10" y="41"/>
                  <a:pt x="10" y="41"/>
                </a:cubicBezTo>
                <a:cubicBezTo>
                  <a:pt x="10" y="40"/>
                  <a:pt x="10" y="39"/>
                  <a:pt x="10" y="38"/>
                </a:cubicBezTo>
                <a:close/>
                <a:moveTo>
                  <a:pt x="59" y="21"/>
                </a:moveTo>
                <a:cubicBezTo>
                  <a:pt x="64" y="16"/>
                  <a:pt x="64" y="16"/>
                  <a:pt x="64" y="16"/>
                </a:cubicBezTo>
                <a:cubicBezTo>
                  <a:pt x="66" y="14"/>
                  <a:pt x="66" y="12"/>
                  <a:pt x="64" y="11"/>
                </a:cubicBezTo>
                <a:cubicBezTo>
                  <a:pt x="63" y="9"/>
                  <a:pt x="61" y="9"/>
                  <a:pt x="59" y="11"/>
                </a:cubicBezTo>
                <a:cubicBezTo>
                  <a:pt x="54" y="16"/>
                  <a:pt x="54" y="16"/>
                  <a:pt x="54" y="16"/>
                </a:cubicBezTo>
                <a:cubicBezTo>
                  <a:pt x="56" y="17"/>
                  <a:pt x="58" y="19"/>
                  <a:pt x="59" y="21"/>
                </a:cubicBezTo>
                <a:close/>
                <a:moveTo>
                  <a:pt x="37" y="10"/>
                </a:moveTo>
                <a:cubicBezTo>
                  <a:pt x="39" y="10"/>
                  <a:pt x="40" y="10"/>
                  <a:pt x="41" y="10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1"/>
                  <a:pt x="39" y="0"/>
                  <a:pt x="37" y="0"/>
                </a:cubicBezTo>
                <a:cubicBezTo>
                  <a:pt x="35" y="0"/>
                  <a:pt x="34" y="1"/>
                  <a:pt x="34" y="3"/>
                </a:cubicBezTo>
                <a:cubicBezTo>
                  <a:pt x="34" y="10"/>
                  <a:pt x="34" y="10"/>
                  <a:pt x="34" y="10"/>
                </a:cubicBezTo>
                <a:cubicBezTo>
                  <a:pt x="35" y="10"/>
                  <a:pt x="36" y="10"/>
                  <a:pt x="37" y="10"/>
                </a:cubicBezTo>
                <a:close/>
                <a:moveTo>
                  <a:pt x="37" y="65"/>
                </a:moveTo>
                <a:cubicBezTo>
                  <a:pt x="36" y="65"/>
                  <a:pt x="35" y="65"/>
                  <a:pt x="34" y="65"/>
                </a:cubicBezTo>
                <a:cubicBezTo>
                  <a:pt x="34" y="72"/>
                  <a:pt x="34" y="72"/>
                  <a:pt x="34" y="72"/>
                </a:cubicBezTo>
                <a:cubicBezTo>
                  <a:pt x="34" y="74"/>
                  <a:pt x="35" y="75"/>
                  <a:pt x="37" y="75"/>
                </a:cubicBezTo>
                <a:cubicBezTo>
                  <a:pt x="39" y="75"/>
                  <a:pt x="41" y="74"/>
                  <a:pt x="41" y="72"/>
                </a:cubicBezTo>
                <a:cubicBezTo>
                  <a:pt x="41" y="65"/>
                  <a:pt x="41" y="65"/>
                  <a:pt x="41" y="65"/>
                </a:cubicBezTo>
                <a:cubicBezTo>
                  <a:pt x="40" y="65"/>
                  <a:pt x="39" y="65"/>
                  <a:pt x="37" y="65"/>
                </a:cubicBezTo>
                <a:close/>
                <a:moveTo>
                  <a:pt x="16" y="54"/>
                </a:moveTo>
                <a:cubicBezTo>
                  <a:pt x="11" y="59"/>
                  <a:pt x="11" y="59"/>
                  <a:pt x="11" y="59"/>
                </a:cubicBezTo>
                <a:cubicBezTo>
                  <a:pt x="9" y="61"/>
                  <a:pt x="9" y="63"/>
                  <a:pt x="11" y="64"/>
                </a:cubicBezTo>
                <a:cubicBezTo>
                  <a:pt x="12" y="66"/>
                  <a:pt x="14" y="66"/>
                  <a:pt x="16" y="64"/>
                </a:cubicBezTo>
                <a:cubicBezTo>
                  <a:pt x="21" y="59"/>
                  <a:pt x="21" y="59"/>
                  <a:pt x="21" y="59"/>
                </a:cubicBezTo>
                <a:cubicBezTo>
                  <a:pt x="19" y="58"/>
                  <a:pt x="17" y="56"/>
                  <a:pt x="16" y="54"/>
                </a:cubicBezTo>
                <a:close/>
                <a:moveTo>
                  <a:pt x="72" y="34"/>
                </a:moveTo>
                <a:cubicBezTo>
                  <a:pt x="65" y="34"/>
                  <a:pt x="65" y="34"/>
                  <a:pt x="65" y="34"/>
                </a:cubicBezTo>
                <a:cubicBezTo>
                  <a:pt x="65" y="35"/>
                  <a:pt x="65" y="36"/>
                  <a:pt x="65" y="38"/>
                </a:cubicBezTo>
                <a:cubicBezTo>
                  <a:pt x="65" y="39"/>
                  <a:pt x="65" y="40"/>
                  <a:pt x="65" y="41"/>
                </a:cubicBezTo>
                <a:cubicBezTo>
                  <a:pt x="72" y="41"/>
                  <a:pt x="72" y="41"/>
                  <a:pt x="72" y="41"/>
                </a:cubicBezTo>
                <a:cubicBezTo>
                  <a:pt x="74" y="41"/>
                  <a:pt x="75" y="40"/>
                  <a:pt x="75" y="38"/>
                </a:cubicBezTo>
                <a:cubicBezTo>
                  <a:pt x="75" y="36"/>
                  <a:pt x="74" y="34"/>
                  <a:pt x="72" y="34"/>
                </a:cubicBezTo>
                <a:close/>
                <a:moveTo>
                  <a:pt x="59" y="54"/>
                </a:moveTo>
                <a:cubicBezTo>
                  <a:pt x="58" y="56"/>
                  <a:pt x="56" y="58"/>
                  <a:pt x="54" y="59"/>
                </a:cubicBezTo>
                <a:cubicBezTo>
                  <a:pt x="59" y="64"/>
                  <a:pt x="59" y="64"/>
                  <a:pt x="59" y="64"/>
                </a:cubicBezTo>
                <a:cubicBezTo>
                  <a:pt x="61" y="66"/>
                  <a:pt x="63" y="66"/>
                  <a:pt x="64" y="64"/>
                </a:cubicBezTo>
                <a:cubicBezTo>
                  <a:pt x="66" y="63"/>
                  <a:pt x="66" y="61"/>
                  <a:pt x="64" y="59"/>
                </a:cubicBezTo>
                <a:lnTo>
                  <a:pt x="59" y="54"/>
                </a:lnTo>
                <a:close/>
                <a:moveTo>
                  <a:pt x="37" y="17"/>
                </a:moveTo>
                <a:cubicBezTo>
                  <a:pt x="26" y="17"/>
                  <a:pt x="17" y="26"/>
                  <a:pt x="17" y="38"/>
                </a:cubicBezTo>
                <a:cubicBezTo>
                  <a:pt x="17" y="49"/>
                  <a:pt x="26" y="58"/>
                  <a:pt x="37" y="58"/>
                </a:cubicBezTo>
                <a:cubicBezTo>
                  <a:pt x="49" y="58"/>
                  <a:pt x="58" y="49"/>
                  <a:pt x="58" y="38"/>
                </a:cubicBezTo>
                <a:cubicBezTo>
                  <a:pt x="58" y="26"/>
                  <a:pt x="49" y="17"/>
                  <a:pt x="37" y="17"/>
                </a:cubicBezTo>
                <a:close/>
                <a:moveTo>
                  <a:pt x="37" y="10"/>
                </a:moveTo>
                <a:cubicBezTo>
                  <a:pt x="53" y="10"/>
                  <a:pt x="65" y="22"/>
                  <a:pt x="65" y="38"/>
                </a:cubicBezTo>
                <a:cubicBezTo>
                  <a:pt x="65" y="53"/>
                  <a:pt x="53" y="65"/>
                  <a:pt x="37" y="65"/>
                </a:cubicBezTo>
                <a:cubicBezTo>
                  <a:pt x="22" y="65"/>
                  <a:pt x="10" y="53"/>
                  <a:pt x="10" y="38"/>
                </a:cubicBezTo>
                <a:cubicBezTo>
                  <a:pt x="10" y="22"/>
                  <a:pt x="22" y="10"/>
                  <a:pt x="37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6265728" y="6364822"/>
            <a:ext cx="409794" cy="393166"/>
            <a:chOff x="6265728" y="6364822"/>
            <a:chExt cx="409794" cy="393166"/>
          </a:xfrm>
        </p:grpSpPr>
        <p:sp>
          <p:nvSpPr>
            <p:cNvPr id="71" name="Oval 35"/>
            <p:cNvSpPr>
              <a:spLocks noChangeArrowheads="1"/>
            </p:cNvSpPr>
            <p:nvPr/>
          </p:nvSpPr>
          <p:spPr bwMode="auto">
            <a:xfrm>
              <a:off x="6265728" y="6364822"/>
              <a:ext cx="409794" cy="393166"/>
            </a:xfrm>
            <a:prstGeom prst="ellipse">
              <a:avLst/>
            </a:prstGeom>
            <a:solidFill>
              <a:schemeClr val="tx1">
                <a:alpha val="39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36"/>
            <p:cNvSpPr>
              <a:spLocks noEditPoints="1"/>
            </p:cNvSpPr>
            <p:nvPr/>
          </p:nvSpPr>
          <p:spPr bwMode="auto">
            <a:xfrm>
              <a:off x="6369706" y="6494453"/>
              <a:ext cx="201839" cy="126782"/>
            </a:xfrm>
            <a:custGeom>
              <a:avLst/>
              <a:gdLst>
                <a:gd name="T0" fmla="*/ 73 w 76"/>
                <a:gd name="T1" fmla="*/ 43 h 50"/>
                <a:gd name="T2" fmla="*/ 62 w 76"/>
                <a:gd name="T3" fmla="*/ 43 h 50"/>
                <a:gd name="T4" fmla="*/ 72 w 76"/>
                <a:gd name="T5" fmla="*/ 33 h 50"/>
                <a:gd name="T6" fmla="*/ 72 w 76"/>
                <a:gd name="T7" fmla="*/ 11 h 50"/>
                <a:gd name="T8" fmla="*/ 61 w 76"/>
                <a:gd name="T9" fmla="*/ 0 h 50"/>
                <a:gd name="T10" fmla="*/ 15 w 76"/>
                <a:gd name="T11" fmla="*/ 0 h 50"/>
                <a:gd name="T12" fmla="*/ 4 w 76"/>
                <a:gd name="T13" fmla="*/ 11 h 50"/>
                <a:gd name="T14" fmla="*/ 4 w 76"/>
                <a:gd name="T15" fmla="*/ 33 h 50"/>
                <a:gd name="T16" fmla="*/ 13 w 76"/>
                <a:gd name="T17" fmla="*/ 43 h 50"/>
                <a:gd name="T18" fmla="*/ 3 w 76"/>
                <a:gd name="T19" fmla="*/ 43 h 50"/>
                <a:gd name="T20" fmla="*/ 0 w 76"/>
                <a:gd name="T21" fmla="*/ 46 h 50"/>
                <a:gd name="T22" fmla="*/ 0 w 76"/>
                <a:gd name="T23" fmla="*/ 47 h 50"/>
                <a:gd name="T24" fmla="*/ 3 w 76"/>
                <a:gd name="T25" fmla="*/ 50 h 50"/>
                <a:gd name="T26" fmla="*/ 73 w 76"/>
                <a:gd name="T27" fmla="*/ 50 h 50"/>
                <a:gd name="T28" fmla="*/ 76 w 76"/>
                <a:gd name="T29" fmla="*/ 47 h 50"/>
                <a:gd name="T30" fmla="*/ 76 w 76"/>
                <a:gd name="T31" fmla="*/ 46 h 50"/>
                <a:gd name="T32" fmla="*/ 73 w 76"/>
                <a:gd name="T33" fmla="*/ 43 h 50"/>
                <a:gd name="T34" fmla="*/ 11 w 76"/>
                <a:gd name="T35" fmla="*/ 33 h 50"/>
                <a:gd name="T36" fmla="*/ 11 w 76"/>
                <a:gd name="T37" fmla="*/ 11 h 50"/>
                <a:gd name="T38" fmla="*/ 15 w 76"/>
                <a:gd name="T39" fmla="*/ 7 h 50"/>
                <a:gd name="T40" fmla="*/ 61 w 76"/>
                <a:gd name="T41" fmla="*/ 7 h 50"/>
                <a:gd name="T42" fmla="*/ 65 w 76"/>
                <a:gd name="T43" fmla="*/ 11 h 50"/>
                <a:gd name="T44" fmla="*/ 65 w 76"/>
                <a:gd name="T45" fmla="*/ 33 h 50"/>
                <a:gd name="T46" fmla="*/ 61 w 76"/>
                <a:gd name="T47" fmla="*/ 37 h 50"/>
                <a:gd name="T48" fmla="*/ 15 w 76"/>
                <a:gd name="T49" fmla="*/ 37 h 50"/>
                <a:gd name="T50" fmla="*/ 11 w 76"/>
                <a:gd name="T51" fmla="*/ 3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" h="50">
                  <a:moveTo>
                    <a:pt x="73" y="43"/>
                  </a:moveTo>
                  <a:cubicBezTo>
                    <a:pt x="62" y="43"/>
                    <a:pt x="62" y="43"/>
                    <a:pt x="62" y="43"/>
                  </a:cubicBezTo>
                  <a:cubicBezTo>
                    <a:pt x="67" y="43"/>
                    <a:pt x="72" y="38"/>
                    <a:pt x="72" y="33"/>
                  </a:cubicBezTo>
                  <a:cubicBezTo>
                    <a:pt x="72" y="11"/>
                    <a:pt x="72" y="11"/>
                    <a:pt x="72" y="11"/>
                  </a:cubicBezTo>
                  <a:cubicBezTo>
                    <a:pt x="72" y="5"/>
                    <a:pt x="67" y="0"/>
                    <a:pt x="6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9" y="0"/>
                    <a:pt x="4" y="5"/>
                    <a:pt x="4" y="11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4" y="38"/>
                    <a:pt x="8" y="43"/>
                    <a:pt x="13" y="43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1" y="43"/>
                    <a:pt x="0" y="44"/>
                    <a:pt x="0" y="46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9"/>
                    <a:pt x="1" y="50"/>
                    <a:pt x="3" y="50"/>
                  </a:cubicBezTo>
                  <a:cubicBezTo>
                    <a:pt x="73" y="50"/>
                    <a:pt x="73" y="50"/>
                    <a:pt x="73" y="50"/>
                  </a:cubicBezTo>
                  <a:cubicBezTo>
                    <a:pt x="74" y="50"/>
                    <a:pt x="76" y="49"/>
                    <a:pt x="76" y="47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6" y="44"/>
                    <a:pt x="74" y="43"/>
                    <a:pt x="73" y="43"/>
                  </a:cubicBezTo>
                  <a:close/>
                  <a:moveTo>
                    <a:pt x="11" y="33"/>
                  </a:moveTo>
                  <a:cubicBezTo>
                    <a:pt x="11" y="11"/>
                    <a:pt x="11" y="11"/>
                    <a:pt x="11" y="11"/>
                  </a:cubicBezTo>
                  <a:cubicBezTo>
                    <a:pt x="11" y="9"/>
                    <a:pt x="12" y="7"/>
                    <a:pt x="15" y="7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3" y="7"/>
                    <a:pt x="65" y="9"/>
                    <a:pt x="65" y="11"/>
                  </a:cubicBezTo>
                  <a:cubicBezTo>
                    <a:pt x="65" y="33"/>
                    <a:pt x="65" y="33"/>
                    <a:pt x="65" y="33"/>
                  </a:cubicBezTo>
                  <a:cubicBezTo>
                    <a:pt x="65" y="35"/>
                    <a:pt x="63" y="37"/>
                    <a:pt x="61" y="37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2" y="37"/>
                    <a:pt x="11" y="35"/>
                    <a:pt x="11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3" name="Oval 37"/>
          <p:cNvSpPr>
            <a:spLocks noChangeArrowheads="1"/>
          </p:cNvSpPr>
          <p:nvPr/>
        </p:nvSpPr>
        <p:spPr bwMode="auto">
          <a:xfrm>
            <a:off x="7016508" y="6352001"/>
            <a:ext cx="411323" cy="393166"/>
          </a:xfrm>
          <a:prstGeom prst="ellipse">
            <a:avLst/>
          </a:prstGeom>
          <a:solidFill>
            <a:schemeClr val="tx1">
              <a:alpha val="39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Freeform 38"/>
          <p:cNvSpPr>
            <a:spLocks noEditPoints="1"/>
          </p:cNvSpPr>
          <p:nvPr/>
        </p:nvSpPr>
        <p:spPr bwMode="auto">
          <a:xfrm>
            <a:off x="7140364" y="6537188"/>
            <a:ext cx="165141" cy="81197"/>
          </a:xfrm>
          <a:custGeom>
            <a:avLst/>
            <a:gdLst>
              <a:gd name="T0" fmla="*/ 11 w 62"/>
              <a:gd name="T1" fmla="*/ 7 h 32"/>
              <a:gd name="T2" fmla="*/ 51 w 62"/>
              <a:gd name="T3" fmla="*/ 7 h 32"/>
              <a:gd name="T4" fmla="*/ 56 w 62"/>
              <a:gd name="T5" fmla="*/ 11 h 32"/>
              <a:gd name="T6" fmla="*/ 56 w 62"/>
              <a:gd name="T7" fmla="*/ 26 h 32"/>
              <a:gd name="T8" fmla="*/ 7 w 62"/>
              <a:gd name="T9" fmla="*/ 26 h 32"/>
              <a:gd name="T10" fmla="*/ 7 w 62"/>
              <a:gd name="T11" fmla="*/ 11 h 32"/>
              <a:gd name="T12" fmla="*/ 11 w 62"/>
              <a:gd name="T13" fmla="*/ 7 h 32"/>
              <a:gd name="T14" fmla="*/ 11 w 62"/>
              <a:gd name="T15" fmla="*/ 0 h 32"/>
              <a:gd name="T16" fmla="*/ 0 w 62"/>
              <a:gd name="T17" fmla="*/ 11 h 32"/>
              <a:gd name="T18" fmla="*/ 0 w 62"/>
              <a:gd name="T19" fmla="*/ 29 h 32"/>
              <a:gd name="T20" fmla="*/ 3 w 62"/>
              <a:gd name="T21" fmla="*/ 32 h 32"/>
              <a:gd name="T22" fmla="*/ 59 w 62"/>
              <a:gd name="T23" fmla="*/ 32 h 32"/>
              <a:gd name="T24" fmla="*/ 62 w 62"/>
              <a:gd name="T25" fmla="*/ 29 h 32"/>
              <a:gd name="T26" fmla="*/ 62 w 62"/>
              <a:gd name="T27" fmla="*/ 11 h 32"/>
              <a:gd name="T28" fmla="*/ 51 w 62"/>
              <a:gd name="T29" fmla="*/ 0 h 32"/>
              <a:gd name="T30" fmla="*/ 11 w 62"/>
              <a:gd name="T31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2" h="32">
                <a:moveTo>
                  <a:pt x="11" y="7"/>
                </a:moveTo>
                <a:cubicBezTo>
                  <a:pt x="51" y="7"/>
                  <a:pt x="51" y="7"/>
                  <a:pt x="51" y="7"/>
                </a:cubicBezTo>
                <a:cubicBezTo>
                  <a:pt x="53" y="7"/>
                  <a:pt x="56" y="9"/>
                  <a:pt x="56" y="11"/>
                </a:cubicBezTo>
                <a:cubicBezTo>
                  <a:pt x="56" y="26"/>
                  <a:pt x="56" y="26"/>
                  <a:pt x="56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11"/>
                  <a:pt x="7" y="11"/>
                  <a:pt x="7" y="11"/>
                </a:cubicBezTo>
                <a:cubicBezTo>
                  <a:pt x="7" y="9"/>
                  <a:pt x="9" y="7"/>
                  <a:pt x="11" y="7"/>
                </a:cubicBezTo>
                <a:close/>
                <a:moveTo>
                  <a:pt x="11" y="0"/>
                </a:moveTo>
                <a:cubicBezTo>
                  <a:pt x="5" y="0"/>
                  <a:pt x="0" y="5"/>
                  <a:pt x="0" y="11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31"/>
                  <a:pt x="2" y="32"/>
                  <a:pt x="3" y="32"/>
                </a:cubicBezTo>
                <a:cubicBezTo>
                  <a:pt x="59" y="32"/>
                  <a:pt x="59" y="32"/>
                  <a:pt x="59" y="32"/>
                </a:cubicBezTo>
                <a:cubicBezTo>
                  <a:pt x="60" y="32"/>
                  <a:pt x="62" y="31"/>
                  <a:pt x="62" y="29"/>
                </a:cubicBezTo>
                <a:cubicBezTo>
                  <a:pt x="62" y="11"/>
                  <a:pt x="62" y="11"/>
                  <a:pt x="62" y="11"/>
                </a:cubicBezTo>
                <a:cubicBezTo>
                  <a:pt x="62" y="5"/>
                  <a:pt x="57" y="0"/>
                  <a:pt x="51" y="0"/>
                </a:cubicBezTo>
                <a:lnTo>
                  <a:pt x="1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Freeform 39"/>
          <p:cNvSpPr>
            <a:spLocks noEditPoints="1"/>
          </p:cNvSpPr>
          <p:nvPr/>
        </p:nvSpPr>
        <p:spPr bwMode="auto">
          <a:xfrm>
            <a:off x="7180120" y="6458840"/>
            <a:ext cx="85629" cy="78348"/>
          </a:xfrm>
          <a:custGeom>
            <a:avLst/>
            <a:gdLst>
              <a:gd name="T0" fmla="*/ 16 w 32"/>
              <a:gd name="T1" fmla="*/ 6 h 31"/>
              <a:gd name="T2" fmla="*/ 25 w 32"/>
              <a:gd name="T3" fmla="*/ 16 h 31"/>
              <a:gd name="T4" fmla="*/ 16 w 32"/>
              <a:gd name="T5" fmla="*/ 25 h 31"/>
              <a:gd name="T6" fmla="*/ 7 w 32"/>
              <a:gd name="T7" fmla="*/ 16 h 31"/>
              <a:gd name="T8" fmla="*/ 16 w 32"/>
              <a:gd name="T9" fmla="*/ 6 h 31"/>
              <a:gd name="T10" fmla="*/ 16 w 32"/>
              <a:gd name="T11" fmla="*/ 0 h 31"/>
              <a:gd name="T12" fmla="*/ 0 w 32"/>
              <a:gd name="T13" fmla="*/ 16 h 31"/>
              <a:gd name="T14" fmla="*/ 16 w 32"/>
              <a:gd name="T15" fmla="*/ 31 h 31"/>
              <a:gd name="T16" fmla="*/ 32 w 32"/>
              <a:gd name="T17" fmla="*/ 16 h 31"/>
              <a:gd name="T18" fmla="*/ 16 w 32"/>
              <a:gd name="T1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2" h="31">
                <a:moveTo>
                  <a:pt x="16" y="6"/>
                </a:moveTo>
                <a:cubicBezTo>
                  <a:pt x="21" y="6"/>
                  <a:pt x="25" y="10"/>
                  <a:pt x="25" y="16"/>
                </a:cubicBezTo>
                <a:cubicBezTo>
                  <a:pt x="25" y="21"/>
                  <a:pt x="21" y="25"/>
                  <a:pt x="16" y="25"/>
                </a:cubicBezTo>
                <a:cubicBezTo>
                  <a:pt x="11" y="25"/>
                  <a:pt x="7" y="21"/>
                  <a:pt x="7" y="16"/>
                </a:cubicBezTo>
                <a:cubicBezTo>
                  <a:pt x="7" y="10"/>
                  <a:pt x="11" y="6"/>
                  <a:pt x="16" y="6"/>
                </a:cubicBezTo>
                <a:close/>
                <a:moveTo>
                  <a:pt x="16" y="0"/>
                </a:moveTo>
                <a:cubicBezTo>
                  <a:pt x="7" y="0"/>
                  <a:pt x="0" y="7"/>
                  <a:pt x="0" y="16"/>
                </a:cubicBezTo>
                <a:cubicBezTo>
                  <a:pt x="0" y="24"/>
                  <a:pt x="7" y="31"/>
                  <a:pt x="16" y="31"/>
                </a:cubicBezTo>
                <a:cubicBezTo>
                  <a:pt x="25" y="31"/>
                  <a:pt x="32" y="24"/>
                  <a:pt x="32" y="16"/>
                </a:cubicBezTo>
                <a:cubicBezTo>
                  <a:pt x="32" y="7"/>
                  <a:pt x="25" y="0"/>
                  <a:pt x="1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7768817" y="6352001"/>
            <a:ext cx="409794" cy="393166"/>
            <a:chOff x="7768817" y="6352001"/>
            <a:chExt cx="409794" cy="393166"/>
          </a:xfrm>
        </p:grpSpPr>
        <p:sp>
          <p:nvSpPr>
            <p:cNvPr id="76" name="Oval 40"/>
            <p:cNvSpPr>
              <a:spLocks noChangeArrowheads="1"/>
            </p:cNvSpPr>
            <p:nvPr/>
          </p:nvSpPr>
          <p:spPr bwMode="auto">
            <a:xfrm>
              <a:off x="7768817" y="6352001"/>
              <a:ext cx="409794" cy="393166"/>
            </a:xfrm>
            <a:prstGeom prst="ellipse">
              <a:avLst/>
            </a:prstGeom>
            <a:solidFill>
              <a:schemeClr val="tx1">
                <a:alpha val="39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41"/>
            <p:cNvSpPr>
              <a:spLocks/>
            </p:cNvSpPr>
            <p:nvPr/>
          </p:nvSpPr>
          <p:spPr bwMode="auto">
            <a:xfrm>
              <a:off x="7912551" y="6567103"/>
              <a:ext cx="53518" cy="51283"/>
            </a:xfrm>
            <a:custGeom>
              <a:avLst/>
              <a:gdLst>
                <a:gd name="T0" fmla="*/ 4 w 20"/>
                <a:gd name="T1" fmla="*/ 3 h 20"/>
                <a:gd name="T2" fmla="*/ 4 w 20"/>
                <a:gd name="T3" fmla="*/ 16 h 20"/>
                <a:gd name="T4" fmla="*/ 17 w 20"/>
                <a:gd name="T5" fmla="*/ 16 h 20"/>
                <a:gd name="T6" fmla="*/ 17 w 20"/>
                <a:gd name="T7" fmla="*/ 3 h 20"/>
                <a:gd name="T8" fmla="*/ 4 w 20"/>
                <a:gd name="T9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0">
                  <a:moveTo>
                    <a:pt x="4" y="3"/>
                  </a:moveTo>
                  <a:cubicBezTo>
                    <a:pt x="0" y="7"/>
                    <a:pt x="0" y="12"/>
                    <a:pt x="4" y="16"/>
                  </a:cubicBezTo>
                  <a:cubicBezTo>
                    <a:pt x="7" y="20"/>
                    <a:pt x="13" y="20"/>
                    <a:pt x="17" y="16"/>
                  </a:cubicBezTo>
                  <a:cubicBezTo>
                    <a:pt x="20" y="12"/>
                    <a:pt x="20" y="7"/>
                    <a:pt x="17" y="3"/>
                  </a:cubicBezTo>
                  <a:cubicBezTo>
                    <a:pt x="13" y="0"/>
                    <a:pt x="7" y="0"/>
                    <a:pt x="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42"/>
            <p:cNvSpPr>
              <a:spLocks/>
            </p:cNvSpPr>
            <p:nvPr/>
          </p:nvSpPr>
          <p:spPr bwMode="auto">
            <a:xfrm>
              <a:off x="7923255" y="6524367"/>
              <a:ext cx="85629" cy="84046"/>
            </a:xfrm>
            <a:custGeom>
              <a:avLst/>
              <a:gdLst>
                <a:gd name="T0" fmla="*/ 7 w 32"/>
                <a:gd name="T1" fmla="*/ 1 h 33"/>
                <a:gd name="T2" fmla="*/ 1 w 32"/>
                <a:gd name="T3" fmla="*/ 6 h 33"/>
                <a:gd name="T4" fmla="*/ 1 w 32"/>
                <a:gd name="T5" fmla="*/ 7 h 33"/>
                <a:gd name="T6" fmla="*/ 7 w 32"/>
                <a:gd name="T7" fmla="*/ 10 h 33"/>
                <a:gd name="T8" fmla="*/ 23 w 32"/>
                <a:gd name="T9" fmla="*/ 25 h 33"/>
                <a:gd name="T10" fmla="*/ 26 w 32"/>
                <a:gd name="T11" fmla="*/ 32 h 33"/>
                <a:gd name="T12" fmla="*/ 27 w 32"/>
                <a:gd name="T13" fmla="*/ 32 h 33"/>
                <a:gd name="T14" fmla="*/ 32 w 32"/>
                <a:gd name="T15" fmla="*/ 26 h 33"/>
                <a:gd name="T16" fmla="*/ 7 w 32"/>
                <a:gd name="T17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3">
                  <a:moveTo>
                    <a:pt x="7" y="1"/>
                  </a:moveTo>
                  <a:cubicBezTo>
                    <a:pt x="3" y="1"/>
                    <a:pt x="0" y="4"/>
                    <a:pt x="1" y="6"/>
                  </a:cubicBezTo>
                  <a:cubicBezTo>
                    <a:pt x="1" y="6"/>
                    <a:pt x="1" y="6"/>
                    <a:pt x="1" y="7"/>
                  </a:cubicBezTo>
                  <a:cubicBezTo>
                    <a:pt x="2" y="9"/>
                    <a:pt x="5" y="10"/>
                    <a:pt x="7" y="10"/>
                  </a:cubicBezTo>
                  <a:cubicBezTo>
                    <a:pt x="16" y="9"/>
                    <a:pt x="23" y="17"/>
                    <a:pt x="23" y="25"/>
                  </a:cubicBezTo>
                  <a:cubicBezTo>
                    <a:pt x="23" y="28"/>
                    <a:pt x="24" y="31"/>
                    <a:pt x="26" y="32"/>
                  </a:cubicBezTo>
                  <a:cubicBezTo>
                    <a:pt x="26" y="32"/>
                    <a:pt x="27" y="32"/>
                    <a:pt x="27" y="32"/>
                  </a:cubicBezTo>
                  <a:cubicBezTo>
                    <a:pt x="29" y="33"/>
                    <a:pt x="32" y="30"/>
                    <a:pt x="32" y="26"/>
                  </a:cubicBezTo>
                  <a:cubicBezTo>
                    <a:pt x="32" y="12"/>
                    <a:pt x="21" y="0"/>
                    <a:pt x="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43"/>
            <p:cNvSpPr>
              <a:spLocks/>
            </p:cNvSpPr>
            <p:nvPr/>
          </p:nvSpPr>
          <p:spPr bwMode="auto">
            <a:xfrm>
              <a:off x="7912551" y="6465962"/>
              <a:ext cx="157496" cy="149574"/>
            </a:xfrm>
            <a:custGeom>
              <a:avLst/>
              <a:gdLst>
                <a:gd name="T0" fmla="*/ 6 w 59"/>
                <a:gd name="T1" fmla="*/ 6 h 59"/>
                <a:gd name="T2" fmla="*/ 1 w 59"/>
                <a:gd name="T3" fmla="*/ 11 h 59"/>
                <a:gd name="T4" fmla="*/ 1 w 59"/>
                <a:gd name="T5" fmla="*/ 12 h 59"/>
                <a:gd name="T6" fmla="*/ 8 w 59"/>
                <a:gd name="T7" fmla="*/ 15 h 59"/>
                <a:gd name="T8" fmla="*/ 45 w 59"/>
                <a:gd name="T9" fmla="*/ 52 h 59"/>
                <a:gd name="T10" fmla="*/ 47 w 59"/>
                <a:gd name="T11" fmla="*/ 58 h 59"/>
                <a:gd name="T12" fmla="*/ 49 w 59"/>
                <a:gd name="T13" fmla="*/ 59 h 59"/>
                <a:gd name="T14" fmla="*/ 54 w 59"/>
                <a:gd name="T15" fmla="*/ 54 h 59"/>
                <a:gd name="T16" fmla="*/ 6 w 59"/>
                <a:gd name="T17" fmla="*/ 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59">
                  <a:moveTo>
                    <a:pt x="6" y="6"/>
                  </a:moveTo>
                  <a:cubicBezTo>
                    <a:pt x="2" y="6"/>
                    <a:pt x="0" y="9"/>
                    <a:pt x="1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2" y="14"/>
                    <a:pt x="5" y="15"/>
                    <a:pt x="8" y="15"/>
                  </a:cubicBezTo>
                  <a:cubicBezTo>
                    <a:pt x="30" y="10"/>
                    <a:pt x="49" y="30"/>
                    <a:pt x="45" y="52"/>
                  </a:cubicBezTo>
                  <a:cubicBezTo>
                    <a:pt x="45" y="55"/>
                    <a:pt x="45" y="58"/>
                    <a:pt x="47" y="58"/>
                  </a:cubicBezTo>
                  <a:cubicBezTo>
                    <a:pt x="48" y="58"/>
                    <a:pt x="48" y="59"/>
                    <a:pt x="49" y="59"/>
                  </a:cubicBezTo>
                  <a:cubicBezTo>
                    <a:pt x="51" y="59"/>
                    <a:pt x="53" y="57"/>
                    <a:pt x="54" y="54"/>
                  </a:cubicBezTo>
                  <a:cubicBezTo>
                    <a:pt x="59" y="26"/>
                    <a:pt x="34" y="0"/>
                    <a:pt x="6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8521126" y="6364822"/>
            <a:ext cx="409794" cy="393166"/>
            <a:chOff x="8521126" y="6364822"/>
            <a:chExt cx="409794" cy="393166"/>
          </a:xfrm>
        </p:grpSpPr>
        <p:sp>
          <p:nvSpPr>
            <p:cNvPr id="80" name="Oval 44"/>
            <p:cNvSpPr>
              <a:spLocks noChangeArrowheads="1"/>
            </p:cNvSpPr>
            <p:nvPr/>
          </p:nvSpPr>
          <p:spPr bwMode="auto">
            <a:xfrm>
              <a:off x="8521126" y="6364822"/>
              <a:ext cx="409794" cy="393166"/>
            </a:xfrm>
            <a:prstGeom prst="ellipse">
              <a:avLst/>
            </a:prstGeom>
            <a:solidFill>
              <a:schemeClr val="tx1">
                <a:alpha val="39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45"/>
            <p:cNvSpPr>
              <a:spLocks noEditPoints="1"/>
            </p:cNvSpPr>
            <p:nvPr/>
          </p:nvSpPr>
          <p:spPr bwMode="auto">
            <a:xfrm>
              <a:off x="8632750" y="6474509"/>
              <a:ext cx="183490" cy="172366"/>
            </a:xfrm>
            <a:custGeom>
              <a:avLst/>
              <a:gdLst>
                <a:gd name="T0" fmla="*/ 35 w 69"/>
                <a:gd name="T1" fmla="*/ 0 h 68"/>
                <a:gd name="T2" fmla="*/ 0 w 69"/>
                <a:gd name="T3" fmla="*/ 34 h 68"/>
                <a:gd name="T4" fmla="*/ 35 w 69"/>
                <a:gd name="T5" fmla="*/ 68 h 68"/>
                <a:gd name="T6" fmla="*/ 69 w 69"/>
                <a:gd name="T7" fmla="*/ 34 h 68"/>
                <a:gd name="T8" fmla="*/ 35 w 69"/>
                <a:gd name="T9" fmla="*/ 0 h 68"/>
                <a:gd name="T10" fmla="*/ 7 w 69"/>
                <a:gd name="T11" fmla="*/ 34 h 68"/>
                <a:gd name="T12" fmla="*/ 8 w 69"/>
                <a:gd name="T13" fmla="*/ 30 h 68"/>
                <a:gd name="T14" fmla="*/ 15 w 69"/>
                <a:gd name="T15" fmla="*/ 30 h 68"/>
                <a:gd name="T16" fmla="*/ 15 w 69"/>
                <a:gd name="T17" fmla="*/ 39 h 68"/>
                <a:gd name="T18" fmla="*/ 8 w 69"/>
                <a:gd name="T19" fmla="*/ 39 h 68"/>
                <a:gd name="T20" fmla="*/ 7 w 69"/>
                <a:gd name="T21" fmla="*/ 34 h 68"/>
                <a:gd name="T22" fmla="*/ 22 w 69"/>
                <a:gd name="T23" fmla="*/ 30 h 68"/>
                <a:gd name="T24" fmla="*/ 31 w 69"/>
                <a:gd name="T25" fmla="*/ 30 h 68"/>
                <a:gd name="T26" fmla="*/ 31 w 69"/>
                <a:gd name="T27" fmla="*/ 39 h 68"/>
                <a:gd name="T28" fmla="*/ 22 w 69"/>
                <a:gd name="T29" fmla="*/ 39 h 68"/>
                <a:gd name="T30" fmla="*/ 22 w 69"/>
                <a:gd name="T31" fmla="*/ 30 h 68"/>
                <a:gd name="T32" fmla="*/ 38 w 69"/>
                <a:gd name="T33" fmla="*/ 8 h 68"/>
                <a:gd name="T34" fmla="*/ 46 w 69"/>
                <a:gd name="T35" fmla="*/ 23 h 68"/>
                <a:gd name="T36" fmla="*/ 38 w 69"/>
                <a:gd name="T37" fmla="*/ 23 h 68"/>
                <a:gd name="T38" fmla="*/ 38 w 69"/>
                <a:gd name="T39" fmla="*/ 8 h 68"/>
                <a:gd name="T40" fmla="*/ 31 w 69"/>
                <a:gd name="T41" fmla="*/ 23 h 68"/>
                <a:gd name="T42" fmla="*/ 23 w 69"/>
                <a:gd name="T43" fmla="*/ 23 h 68"/>
                <a:gd name="T44" fmla="*/ 31 w 69"/>
                <a:gd name="T45" fmla="*/ 9 h 68"/>
                <a:gd name="T46" fmla="*/ 31 w 69"/>
                <a:gd name="T47" fmla="*/ 23 h 68"/>
                <a:gd name="T48" fmla="*/ 31 w 69"/>
                <a:gd name="T49" fmla="*/ 45 h 68"/>
                <a:gd name="T50" fmla="*/ 31 w 69"/>
                <a:gd name="T51" fmla="*/ 60 h 68"/>
                <a:gd name="T52" fmla="*/ 23 w 69"/>
                <a:gd name="T53" fmla="*/ 45 h 68"/>
                <a:gd name="T54" fmla="*/ 31 w 69"/>
                <a:gd name="T55" fmla="*/ 45 h 68"/>
                <a:gd name="T56" fmla="*/ 38 w 69"/>
                <a:gd name="T57" fmla="*/ 45 h 68"/>
                <a:gd name="T58" fmla="*/ 46 w 69"/>
                <a:gd name="T59" fmla="*/ 45 h 68"/>
                <a:gd name="T60" fmla="*/ 38 w 69"/>
                <a:gd name="T61" fmla="*/ 60 h 68"/>
                <a:gd name="T62" fmla="*/ 38 w 69"/>
                <a:gd name="T63" fmla="*/ 45 h 68"/>
                <a:gd name="T64" fmla="*/ 38 w 69"/>
                <a:gd name="T65" fmla="*/ 39 h 68"/>
                <a:gd name="T66" fmla="*/ 38 w 69"/>
                <a:gd name="T67" fmla="*/ 30 h 68"/>
                <a:gd name="T68" fmla="*/ 48 w 69"/>
                <a:gd name="T69" fmla="*/ 30 h 68"/>
                <a:gd name="T70" fmla="*/ 48 w 69"/>
                <a:gd name="T71" fmla="*/ 39 h 68"/>
                <a:gd name="T72" fmla="*/ 38 w 69"/>
                <a:gd name="T73" fmla="*/ 39 h 68"/>
                <a:gd name="T74" fmla="*/ 54 w 69"/>
                <a:gd name="T75" fmla="*/ 30 h 68"/>
                <a:gd name="T76" fmla="*/ 62 w 69"/>
                <a:gd name="T77" fmla="*/ 30 h 68"/>
                <a:gd name="T78" fmla="*/ 62 w 69"/>
                <a:gd name="T79" fmla="*/ 34 h 68"/>
                <a:gd name="T80" fmla="*/ 62 w 69"/>
                <a:gd name="T81" fmla="*/ 39 h 68"/>
                <a:gd name="T82" fmla="*/ 54 w 69"/>
                <a:gd name="T83" fmla="*/ 39 h 68"/>
                <a:gd name="T84" fmla="*/ 54 w 69"/>
                <a:gd name="T85" fmla="*/ 30 h 68"/>
                <a:gd name="T86" fmla="*/ 60 w 69"/>
                <a:gd name="T87" fmla="*/ 23 h 68"/>
                <a:gd name="T88" fmla="*/ 53 w 69"/>
                <a:gd name="T89" fmla="*/ 23 h 68"/>
                <a:gd name="T90" fmla="*/ 47 w 69"/>
                <a:gd name="T91" fmla="*/ 10 h 68"/>
                <a:gd name="T92" fmla="*/ 60 w 69"/>
                <a:gd name="T93" fmla="*/ 23 h 68"/>
                <a:gd name="T94" fmla="*/ 23 w 69"/>
                <a:gd name="T95" fmla="*/ 9 h 68"/>
                <a:gd name="T96" fmla="*/ 16 w 69"/>
                <a:gd name="T97" fmla="*/ 23 h 68"/>
                <a:gd name="T98" fmla="*/ 10 w 69"/>
                <a:gd name="T99" fmla="*/ 23 h 68"/>
                <a:gd name="T100" fmla="*/ 23 w 69"/>
                <a:gd name="T101" fmla="*/ 9 h 68"/>
                <a:gd name="T102" fmla="*/ 10 w 69"/>
                <a:gd name="T103" fmla="*/ 45 h 68"/>
                <a:gd name="T104" fmla="*/ 16 w 69"/>
                <a:gd name="T105" fmla="*/ 45 h 68"/>
                <a:gd name="T106" fmla="*/ 22 w 69"/>
                <a:gd name="T107" fmla="*/ 59 h 68"/>
                <a:gd name="T108" fmla="*/ 10 w 69"/>
                <a:gd name="T109" fmla="*/ 45 h 68"/>
                <a:gd name="T110" fmla="*/ 47 w 69"/>
                <a:gd name="T111" fmla="*/ 59 h 68"/>
                <a:gd name="T112" fmla="*/ 53 w 69"/>
                <a:gd name="T113" fmla="*/ 45 h 68"/>
                <a:gd name="T114" fmla="*/ 60 w 69"/>
                <a:gd name="T115" fmla="*/ 45 h 68"/>
                <a:gd name="T116" fmla="*/ 47 w 69"/>
                <a:gd name="T117" fmla="*/ 5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9" h="68">
                  <a:moveTo>
                    <a:pt x="35" y="0"/>
                  </a:moveTo>
                  <a:cubicBezTo>
                    <a:pt x="16" y="0"/>
                    <a:pt x="0" y="15"/>
                    <a:pt x="0" y="34"/>
                  </a:cubicBezTo>
                  <a:cubicBezTo>
                    <a:pt x="0" y="53"/>
                    <a:pt x="16" y="68"/>
                    <a:pt x="35" y="68"/>
                  </a:cubicBezTo>
                  <a:cubicBezTo>
                    <a:pt x="54" y="68"/>
                    <a:pt x="69" y="53"/>
                    <a:pt x="69" y="34"/>
                  </a:cubicBezTo>
                  <a:cubicBezTo>
                    <a:pt x="69" y="15"/>
                    <a:pt x="54" y="0"/>
                    <a:pt x="35" y="0"/>
                  </a:cubicBezTo>
                  <a:close/>
                  <a:moveTo>
                    <a:pt x="7" y="34"/>
                  </a:moveTo>
                  <a:cubicBezTo>
                    <a:pt x="7" y="33"/>
                    <a:pt x="7" y="31"/>
                    <a:pt x="8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3"/>
                    <a:pt x="15" y="36"/>
                    <a:pt x="15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7" y="37"/>
                    <a:pt x="7" y="36"/>
                    <a:pt x="7" y="34"/>
                  </a:cubicBezTo>
                  <a:close/>
                  <a:moveTo>
                    <a:pt x="22" y="30"/>
                  </a:moveTo>
                  <a:cubicBezTo>
                    <a:pt x="31" y="30"/>
                    <a:pt x="31" y="30"/>
                    <a:pt x="31" y="30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2" y="36"/>
                    <a:pt x="22" y="33"/>
                    <a:pt x="22" y="30"/>
                  </a:cubicBezTo>
                  <a:close/>
                  <a:moveTo>
                    <a:pt x="38" y="8"/>
                  </a:moveTo>
                  <a:cubicBezTo>
                    <a:pt x="42" y="13"/>
                    <a:pt x="45" y="18"/>
                    <a:pt x="46" y="23"/>
                  </a:cubicBezTo>
                  <a:cubicBezTo>
                    <a:pt x="38" y="23"/>
                    <a:pt x="38" y="23"/>
                    <a:pt x="38" y="23"/>
                  </a:cubicBezTo>
                  <a:lnTo>
                    <a:pt x="38" y="8"/>
                  </a:lnTo>
                  <a:close/>
                  <a:moveTo>
                    <a:pt x="31" y="23"/>
                  </a:moveTo>
                  <a:cubicBezTo>
                    <a:pt x="23" y="23"/>
                    <a:pt x="23" y="23"/>
                    <a:pt x="23" y="23"/>
                  </a:cubicBezTo>
                  <a:cubicBezTo>
                    <a:pt x="25" y="18"/>
                    <a:pt x="28" y="13"/>
                    <a:pt x="31" y="9"/>
                  </a:cubicBezTo>
                  <a:lnTo>
                    <a:pt x="31" y="23"/>
                  </a:lnTo>
                  <a:close/>
                  <a:moveTo>
                    <a:pt x="31" y="45"/>
                  </a:moveTo>
                  <a:cubicBezTo>
                    <a:pt x="31" y="60"/>
                    <a:pt x="31" y="60"/>
                    <a:pt x="31" y="60"/>
                  </a:cubicBezTo>
                  <a:cubicBezTo>
                    <a:pt x="28" y="56"/>
                    <a:pt x="25" y="50"/>
                    <a:pt x="23" y="45"/>
                  </a:cubicBezTo>
                  <a:lnTo>
                    <a:pt x="31" y="45"/>
                  </a:lnTo>
                  <a:close/>
                  <a:moveTo>
                    <a:pt x="38" y="45"/>
                  </a:moveTo>
                  <a:cubicBezTo>
                    <a:pt x="46" y="45"/>
                    <a:pt x="46" y="45"/>
                    <a:pt x="46" y="45"/>
                  </a:cubicBezTo>
                  <a:cubicBezTo>
                    <a:pt x="45" y="50"/>
                    <a:pt x="42" y="55"/>
                    <a:pt x="38" y="60"/>
                  </a:cubicBezTo>
                  <a:lnTo>
                    <a:pt x="38" y="45"/>
                  </a:lnTo>
                  <a:close/>
                  <a:moveTo>
                    <a:pt x="38" y="39"/>
                  </a:moveTo>
                  <a:cubicBezTo>
                    <a:pt x="38" y="30"/>
                    <a:pt x="38" y="30"/>
                    <a:pt x="38" y="30"/>
                  </a:cubicBezTo>
                  <a:cubicBezTo>
                    <a:pt x="48" y="30"/>
                    <a:pt x="48" y="30"/>
                    <a:pt x="48" y="30"/>
                  </a:cubicBezTo>
                  <a:cubicBezTo>
                    <a:pt x="48" y="33"/>
                    <a:pt x="48" y="36"/>
                    <a:pt x="48" y="39"/>
                  </a:cubicBezTo>
                  <a:lnTo>
                    <a:pt x="38" y="39"/>
                  </a:lnTo>
                  <a:close/>
                  <a:moveTo>
                    <a:pt x="54" y="30"/>
                  </a:moveTo>
                  <a:cubicBezTo>
                    <a:pt x="62" y="30"/>
                    <a:pt x="62" y="30"/>
                    <a:pt x="62" y="30"/>
                  </a:cubicBezTo>
                  <a:cubicBezTo>
                    <a:pt x="62" y="31"/>
                    <a:pt x="62" y="33"/>
                    <a:pt x="62" y="34"/>
                  </a:cubicBezTo>
                  <a:cubicBezTo>
                    <a:pt x="62" y="36"/>
                    <a:pt x="62" y="37"/>
                    <a:pt x="62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5" y="36"/>
                    <a:pt x="55" y="33"/>
                    <a:pt x="54" y="30"/>
                  </a:cubicBezTo>
                  <a:close/>
                  <a:moveTo>
                    <a:pt x="60" y="23"/>
                  </a:moveTo>
                  <a:cubicBezTo>
                    <a:pt x="53" y="23"/>
                    <a:pt x="53" y="23"/>
                    <a:pt x="53" y="23"/>
                  </a:cubicBezTo>
                  <a:cubicBezTo>
                    <a:pt x="52" y="18"/>
                    <a:pt x="50" y="14"/>
                    <a:pt x="47" y="10"/>
                  </a:cubicBezTo>
                  <a:cubicBezTo>
                    <a:pt x="53" y="12"/>
                    <a:pt x="57" y="17"/>
                    <a:pt x="60" y="23"/>
                  </a:cubicBezTo>
                  <a:close/>
                  <a:moveTo>
                    <a:pt x="23" y="9"/>
                  </a:moveTo>
                  <a:cubicBezTo>
                    <a:pt x="20" y="14"/>
                    <a:pt x="18" y="18"/>
                    <a:pt x="16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2" y="17"/>
                    <a:pt x="17" y="12"/>
                    <a:pt x="23" y="9"/>
                  </a:cubicBezTo>
                  <a:close/>
                  <a:moveTo>
                    <a:pt x="10" y="45"/>
                  </a:moveTo>
                  <a:cubicBezTo>
                    <a:pt x="16" y="45"/>
                    <a:pt x="16" y="45"/>
                    <a:pt x="16" y="45"/>
                  </a:cubicBezTo>
                  <a:cubicBezTo>
                    <a:pt x="18" y="50"/>
                    <a:pt x="20" y="55"/>
                    <a:pt x="22" y="59"/>
                  </a:cubicBezTo>
                  <a:cubicBezTo>
                    <a:pt x="17" y="56"/>
                    <a:pt x="12" y="51"/>
                    <a:pt x="10" y="45"/>
                  </a:cubicBezTo>
                  <a:close/>
                  <a:moveTo>
                    <a:pt x="47" y="59"/>
                  </a:moveTo>
                  <a:cubicBezTo>
                    <a:pt x="50" y="55"/>
                    <a:pt x="52" y="50"/>
                    <a:pt x="53" y="45"/>
                  </a:cubicBezTo>
                  <a:cubicBezTo>
                    <a:pt x="60" y="45"/>
                    <a:pt x="60" y="45"/>
                    <a:pt x="60" y="45"/>
                  </a:cubicBezTo>
                  <a:cubicBezTo>
                    <a:pt x="57" y="51"/>
                    <a:pt x="53" y="56"/>
                    <a:pt x="47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2" name="Oval 46"/>
          <p:cNvSpPr>
            <a:spLocks noChangeArrowheads="1"/>
          </p:cNvSpPr>
          <p:nvPr/>
        </p:nvSpPr>
        <p:spPr bwMode="auto">
          <a:xfrm>
            <a:off x="9270377" y="6352001"/>
            <a:ext cx="412853" cy="393166"/>
          </a:xfrm>
          <a:prstGeom prst="ellipse">
            <a:avLst/>
          </a:prstGeom>
          <a:solidFill>
            <a:schemeClr val="tx1">
              <a:alpha val="39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" name="Freeform 47"/>
          <p:cNvSpPr>
            <a:spLocks noEditPoints="1"/>
          </p:cNvSpPr>
          <p:nvPr/>
        </p:nvSpPr>
        <p:spPr bwMode="auto">
          <a:xfrm>
            <a:off x="9415640" y="6488754"/>
            <a:ext cx="142205" cy="148150"/>
          </a:xfrm>
          <a:custGeom>
            <a:avLst/>
            <a:gdLst>
              <a:gd name="T0" fmla="*/ 52 w 53"/>
              <a:gd name="T1" fmla="*/ 28 h 58"/>
              <a:gd name="T2" fmla="*/ 44 w 53"/>
              <a:gd name="T3" fmla="*/ 17 h 58"/>
              <a:gd name="T4" fmla="*/ 53 w 53"/>
              <a:gd name="T5" fmla="*/ 5 h 58"/>
              <a:gd name="T6" fmla="*/ 53 w 53"/>
              <a:gd name="T7" fmla="*/ 1 h 58"/>
              <a:gd name="T8" fmla="*/ 50 w 53"/>
              <a:gd name="T9" fmla="*/ 0 h 58"/>
              <a:gd name="T10" fmla="*/ 3 w 53"/>
              <a:gd name="T11" fmla="*/ 0 h 58"/>
              <a:gd name="T12" fmla="*/ 0 w 53"/>
              <a:gd name="T13" fmla="*/ 3 h 58"/>
              <a:gd name="T14" fmla="*/ 0 w 53"/>
              <a:gd name="T15" fmla="*/ 6 h 58"/>
              <a:gd name="T16" fmla="*/ 0 w 53"/>
              <a:gd name="T17" fmla="*/ 30 h 58"/>
              <a:gd name="T18" fmla="*/ 0 w 53"/>
              <a:gd name="T19" fmla="*/ 55 h 58"/>
              <a:gd name="T20" fmla="*/ 3 w 53"/>
              <a:gd name="T21" fmla="*/ 58 h 58"/>
              <a:gd name="T22" fmla="*/ 4 w 53"/>
              <a:gd name="T23" fmla="*/ 58 h 58"/>
              <a:gd name="T24" fmla="*/ 6 w 53"/>
              <a:gd name="T25" fmla="*/ 55 h 58"/>
              <a:gd name="T26" fmla="*/ 6 w 53"/>
              <a:gd name="T27" fmla="*/ 34 h 58"/>
              <a:gd name="T28" fmla="*/ 50 w 53"/>
              <a:gd name="T29" fmla="*/ 34 h 58"/>
              <a:gd name="T30" fmla="*/ 50 w 53"/>
              <a:gd name="T31" fmla="*/ 34 h 58"/>
              <a:gd name="T32" fmla="*/ 53 w 53"/>
              <a:gd name="T33" fmla="*/ 30 h 58"/>
              <a:gd name="T34" fmla="*/ 52 w 53"/>
              <a:gd name="T35" fmla="*/ 28 h 58"/>
              <a:gd name="T36" fmla="*/ 38 w 53"/>
              <a:gd name="T37" fmla="*/ 19 h 58"/>
              <a:gd name="T38" fmla="*/ 43 w 53"/>
              <a:gd name="T39" fmla="*/ 27 h 58"/>
              <a:gd name="T40" fmla="*/ 7 w 53"/>
              <a:gd name="T41" fmla="*/ 27 h 58"/>
              <a:gd name="T42" fmla="*/ 7 w 53"/>
              <a:gd name="T43" fmla="*/ 6 h 58"/>
              <a:gd name="T44" fmla="*/ 43 w 53"/>
              <a:gd name="T45" fmla="*/ 6 h 58"/>
              <a:gd name="T46" fmla="*/ 38 w 53"/>
              <a:gd name="T47" fmla="*/ 15 h 58"/>
              <a:gd name="T48" fmla="*/ 38 w 53"/>
              <a:gd name="T49" fmla="*/ 19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3" h="58">
                <a:moveTo>
                  <a:pt x="52" y="28"/>
                </a:moveTo>
                <a:cubicBezTo>
                  <a:pt x="44" y="17"/>
                  <a:pt x="44" y="17"/>
                  <a:pt x="44" y="17"/>
                </a:cubicBezTo>
                <a:cubicBezTo>
                  <a:pt x="53" y="5"/>
                  <a:pt x="53" y="5"/>
                  <a:pt x="53" y="5"/>
                </a:cubicBezTo>
                <a:cubicBezTo>
                  <a:pt x="53" y="4"/>
                  <a:pt x="53" y="3"/>
                  <a:pt x="53" y="1"/>
                </a:cubicBezTo>
                <a:cubicBezTo>
                  <a:pt x="52" y="0"/>
                  <a:pt x="51" y="0"/>
                  <a:pt x="50" y="0"/>
                </a:cubicBezTo>
                <a:cubicBezTo>
                  <a:pt x="3" y="0"/>
                  <a:pt x="3" y="0"/>
                  <a:pt x="3" y="0"/>
                </a:cubicBezTo>
                <a:cubicBezTo>
                  <a:pt x="1" y="0"/>
                  <a:pt x="0" y="1"/>
                  <a:pt x="0" y="3"/>
                </a:cubicBezTo>
                <a:cubicBezTo>
                  <a:pt x="0" y="6"/>
                  <a:pt x="0" y="6"/>
                  <a:pt x="0" y="6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7"/>
                  <a:pt x="1" y="58"/>
                  <a:pt x="3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5" y="58"/>
                  <a:pt x="6" y="57"/>
                  <a:pt x="6" y="55"/>
                </a:cubicBezTo>
                <a:cubicBezTo>
                  <a:pt x="6" y="34"/>
                  <a:pt x="6" y="34"/>
                  <a:pt x="6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2" y="34"/>
                  <a:pt x="53" y="32"/>
                  <a:pt x="53" y="30"/>
                </a:cubicBezTo>
                <a:cubicBezTo>
                  <a:pt x="53" y="29"/>
                  <a:pt x="53" y="29"/>
                  <a:pt x="52" y="28"/>
                </a:cubicBezTo>
                <a:close/>
                <a:moveTo>
                  <a:pt x="38" y="19"/>
                </a:moveTo>
                <a:cubicBezTo>
                  <a:pt x="43" y="27"/>
                  <a:pt x="43" y="27"/>
                  <a:pt x="43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6"/>
                  <a:pt x="7" y="6"/>
                  <a:pt x="7" y="6"/>
                </a:cubicBezTo>
                <a:cubicBezTo>
                  <a:pt x="43" y="6"/>
                  <a:pt x="43" y="6"/>
                  <a:pt x="43" y="6"/>
                </a:cubicBezTo>
                <a:cubicBezTo>
                  <a:pt x="38" y="15"/>
                  <a:pt x="38" y="15"/>
                  <a:pt x="38" y="15"/>
                </a:cubicBezTo>
                <a:cubicBezTo>
                  <a:pt x="37" y="16"/>
                  <a:pt x="37" y="17"/>
                  <a:pt x="38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" name="文本框 83"/>
          <p:cNvSpPr txBox="1"/>
          <p:nvPr/>
        </p:nvSpPr>
        <p:spPr>
          <a:xfrm>
            <a:off x="4180792" y="3827547"/>
            <a:ext cx="37433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pc="300" dirty="0" smtClean="0">
                <a:solidFill>
                  <a:schemeClr val="bg1"/>
                </a:solidFill>
                <a:latin typeface="方正美黑_GBK" panose="03000509000000000000" pitchFamily="65" charset="-122"/>
                <a:ea typeface="方正美黑_GBK" panose="03000509000000000000" pitchFamily="65" charset="-122"/>
              </a:rPr>
              <a:t>适用于商务绿化环保类模板</a:t>
            </a:r>
            <a:endParaRPr lang="zh-CN" altLang="en-US" sz="2000" b="1" spc="300" dirty="0">
              <a:solidFill>
                <a:schemeClr val="bg1"/>
              </a:solidFill>
              <a:latin typeface="方正美黑_GBK" panose="03000509000000000000" pitchFamily="65" charset="-122"/>
              <a:ea typeface="方正美黑_GBK" panose="03000509000000000000" pitchFamily="65" charset="-122"/>
            </a:endParaRPr>
          </a:p>
        </p:txBody>
      </p:sp>
      <p:sp>
        <p:nvSpPr>
          <p:cNvPr id="86" name="TextBox 13"/>
          <p:cNvSpPr txBox="1">
            <a:spLocks noChangeArrowheads="1"/>
          </p:cNvSpPr>
          <p:nvPr/>
        </p:nvSpPr>
        <p:spPr bwMode="auto">
          <a:xfrm>
            <a:off x="3238990" y="2938020"/>
            <a:ext cx="571402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spc="600" dirty="0" smtClean="0">
                <a:ln w="0"/>
                <a:solidFill>
                  <a:schemeClr val="bg1"/>
                </a:solidFill>
                <a:latin typeface="方正艺黑简体" panose="03000509000000000000" pitchFamily="65" charset="-122"/>
                <a:ea typeface="方正艺黑简体" panose="03000509000000000000" pitchFamily="65" charset="-122"/>
              </a:rPr>
              <a:t>共同维护我们的家园</a:t>
            </a:r>
            <a:endParaRPr lang="zh-CN" altLang="en-US" sz="4000" spc="600" dirty="0">
              <a:ln w="0"/>
              <a:solidFill>
                <a:schemeClr val="bg1"/>
              </a:solidFill>
              <a:latin typeface="方正艺黑简体" panose="03000509000000000000" pitchFamily="65" charset="-122"/>
              <a:ea typeface="方正艺黑简体" panose="03000509000000000000" pitchFamily="65" charset="-122"/>
            </a:endParaRPr>
          </a:p>
        </p:txBody>
      </p:sp>
      <p:sp>
        <p:nvSpPr>
          <p:cNvPr id="87" name="矩形 86"/>
          <p:cNvSpPr>
            <a:spLocks noChangeArrowheads="1"/>
          </p:cNvSpPr>
          <p:nvPr/>
        </p:nvSpPr>
        <p:spPr bwMode="auto">
          <a:xfrm>
            <a:off x="4377549" y="3556651"/>
            <a:ext cx="3436903" cy="178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dist" defTabSz="685800">
              <a:lnSpc>
                <a:spcPct val="80000"/>
              </a:lnSpc>
            </a:pPr>
            <a:r>
              <a:rPr lang="en-US" altLang="zh-CN" sz="700" b="1" dirty="0" smtClean="0">
                <a:solidFill>
                  <a:schemeClr val="bg1"/>
                </a:solidFill>
                <a:latin typeface="方正细倩简体" panose="03000509000000000000" pitchFamily="65" charset="-122"/>
                <a:ea typeface="方正细倩简体" panose="03000509000000000000" pitchFamily="65" charset="-122"/>
                <a:cs typeface="Arial Unicode MS" pitchFamily="34" charset="-122"/>
              </a:rPr>
              <a:t>To maintain our  home together</a:t>
            </a:r>
            <a:endParaRPr lang="en-US" altLang="zh-CN" sz="700" b="1" dirty="0">
              <a:solidFill>
                <a:schemeClr val="bg1"/>
              </a:solidFill>
              <a:latin typeface="方正细倩简体" panose="03000509000000000000" pitchFamily="65" charset="-122"/>
              <a:ea typeface="方正细倩简体" panose="03000509000000000000" pitchFamily="65" charset="-122"/>
              <a:cs typeface="Arial Unicode MS" pitchFamily="34" charset="-122"/>
            </a:endParaRPr>
          </a:p>
        </p:txBody>
      </p:sp>
      <p:grpSp>
        <p:nvGrpSpPr>
          <p:cNvPr id="97" name="组合 96"/>
          <p:cNvGrpSpPr/>
          <p:nvPr/>
        </p:nvGrpSpPr>
        <p:grpSpPr>
          <a:xfrm>
            <a:off x="2564102" y="6061680"/>
            <a:ext cx="7023788" cy="369332"/>
            <a:chOff x="2568865" y="6000720"/>
            <a:chExt cx="7023788" cy="369332"/>
          </a:xfrm>
        </p:grpSpPr>
        <p:sp>
          <p:nvSpPr>
            <p:cNvPr id="40" name="TextBox 13"/>
            <p:cNvSpPr txBox="1">
              <a:spLocks noChangeArrowheads="1"/>
            </p:cNvSpPr>
            <p:nvPr/>
          </p:nvSpPr>
          <p:spPr bwMode="auto">
            <a:xfrm>
              <a:off x="2568865" y="6000720"/>
              <a:ext cx="28460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pc="600" dirty="0" smtClean="0">
                  <a:ln w="0"/>
                  <a:gradFill>
                    <a:gsLst>
                      <a:gs pos="0">
                        <a:schemeClr val="tx1">
                          <a:alpha val="0"/>
                        </a:schemeClr>
                      </a:gs>
                      <a:gs pos="100000">
                        <a:schemeClr val="tx1">
                          <a:alpha val="42000"/>
                        </a:schemeClr>
                      </a:gs>
                    </a:gsLst>
                    <a:lin ang="5400000" scaled="1"/>
                  </a:gradFill>
                  <a:latin typeface="Stencil" panose="040409050D0802020404" pitchFamily="82" charset="0"/>
                  <a:ea typeface="Yu Gothic Light" panose="020B0300000000000000" pitchFamily="34" charset="-128"/>
                </a:rPr>
                <a:t>P</a:t>
              </a:r>
              <a:endParaRPr lang="zh-CN" altLang="en-US" spc="600" dirty="0">
                <a:ln w="0"/>
                <a:gradFill>
                  <a:gsLst>
                    <a:gs pos="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42000"/>
                      </a:schemeClr>
                    </a:gs>
                  </a:gsLst>
                  <a:lin ang="5400000" scaled="1"/>
                </a:gradFill>
                <a:latin typeface="Stencil" panose="040409050D0802020404" pitchFamily="82" charset="0"/>
                <a:ea typeface="Yu Gothic Light" panose="020B0300000000000000" pitchFamily="34" charset="-128"/>
              </a:endParaRPr>
            </a:p>
          </p:txBody>
        </p:sp>
        <p:sp>
          <p:nvSpPr>
            <p:cNvPr id="88" name="TextBox 13"/>
            <p:cNvSpPr txBox="1">
              <a:spLocks noChangeArrowheads="1"/>
            </p:cNvSpPr>
            <p:nvPr/>
          </p:nvSpPr>
          <p:spPr bwMode="auto">
            <a:xfrm>
              <a:off x="3301576" y="6000720"/>
              <a:ext cx="28460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pc="600" dirty="0" smtClean="0">
                  <a:ln w="0"/>
                  <a:gradFill>
                    <a:gsLst>
                      <a:gs pos="0">
                        <a:schemeClr val="tx1">
                          <a:alpha val="0"/>
                        </a:schemeClr>
                      </a:gs>
                      <a:gs pos="100000">
                        <a:schemeClr val="tx1">
                          <a:alpha val="42000"/>
                        </a:schemeClr>
                      </a:gs>
                    </a:gsLst>
                    <a:lin ang="5400000" scaled="1"/>
                  </a:gradFill>
                  <a:latin typeface="Stencil" panose="040409050D0802020404" pitchFamily="82" charset="0"/>
                  <a:ea typeface="Yu Gothic Light" panose="020B0300000000000000" pitchFamily="34" charset="-128"/>
                </a:rPr>
                <a:t>o</a:t>
              </a:r>
              <a:endParaRPr lang="zh-CN" altLang="en-US" spc="600" dirty="0">
                <a:ln w="0"/>
                <a:gradFill>
                  <a:gsLst>
                    <a:gs pos="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42000"/>
                      </a:schemeClr>
                    </a:gs>
                  </a:gsLst>
                  <a:lin ang="5400000" scaled="1"/>
                </a:gradFill>
                <a:latin typeface="Stencil" panose="040409050D0802020404" pitchFamily="82" charset="0"/>
                <a:ea typeface="Yu Gothic Light" panose="020B0300000000000000" pitchFamily="34" charset="-128"/>
              </a:endParaRPr>
            </a:p>
          </p:txBody>
        </p:sp>
        <p:sp>
          <p:nvSpPr>
            <p:cNvPr id="89" name="TextBox 13"/>
            <p:cNvSpPr txBox="1">
              <a:spLocks noChangeArrowheads="1"/>
            </p:cNvSpPr>
            <p:nvPr/>
          </p:nvSpPr>
          <p:spPr bwMode="auto">
            <a:xfrm>
              <a:off x="4026667" y="6000720"/>
              <a:ext cx="28460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pc="600" dirty="0">
                  <a:ln w="0"/>
                  <a:gradFill>
                    <a:gsLst>
                      <a:gs pos="0">
                        <a:schemeClr val="tx1">
                          <a:alpha val="0"/>
                        </a:schemeClr>
                      </a:gs>
                      <a:gs pos="100000">
                        <a:schemeClr val="tx1">
                          <a:alpha val="42000"/>
                        </a:schemeClr>
                      </a:gs>
                    </a:gsLst>
                    <a:lin ang="5400000" scaled="1"/>
                  </a:gradFill>
                  <a:latin typeface="Stencil" panose="040409050D0802020404" pitchFamily="82" charset="0"/>
                  <a:ea typeface="Yu Gothic Light" panose="020B0300000000000000" pitchFamily="34" charset="-128"/>
                </a:rPr>
                <a:t>w</a:t>
              </a:r>
              <a:endParaRPr lang="zh-CN" altLang="en-US" spc="600" dirty="0">
                <a:ln w="0"/>
                <a:gradFill>
                  <a:gsLst>
                    <a:gs pos="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42000"/>
                      </a:schemeClr>
                    </a:gs>
                  </a:gsLst>
                  <a:lin ang="5400000" scaled="1"/>
                </a:gradFill>
                <a:latin typeface="Stencil" panose="040409050D0802020404" pitchFamily="82" charset="0"/>
                <a:ea typeface="Yu Gothic Light" panose="020B0300000000000000" pitchFamily="34" charset="-128"/>
              </a:endParaRPr>
            </a:p>
          </p:txBody>
        </p:sp>
        <p:sp>
          <p:nvSpPr>
            <p:cNvPr id="90" name="TextBox 13"/>
            <p:cNvSpPr txBox="1">
              <a:spLocks noChangeArrowheads="1"/>
            </p:cNvSpPr>
            <p:nvPr/>
          </p:nvSpPr>
          <p:spPr bwMode="auto">
            <a:xfrm>
              <a:off x="4812718" y="6000720"/>
              <a:ext cx="28460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pc="600" dirty="0">
                  <a:ln w="0"/>
                  <a:gradFill>
                    <a:gsLst>
                      <a:gs pos="0">
                        <a:schemeClr val="tx1">
                          <a:alpha val="0"/>
                        </a:schemeClr>
                      </a:gs>
                      <a:gs pos="100000">
                        <a:schemeClr val="tx1">
                          <a:alpha val="42000"/>
                        </a:schemeClr>
                      </a:gs>
                    </a:gsLst>
                    <a:lin ang="5400000" scaled="1"/>
                  </a:gradFill>
                  <a:latin typeface="Stencil" panose="040409050D0802020404" pitchFamily="82" charset="0"/>
                  <a:ea typeface="Yu Gothic Light" panose="020B0300000000000000" pitchFamily="34" charset="-128"/>
                </a:rPr>
                <a:t>e</a:t>
              </a:r>
              <a:endParaRPr lang="zh-CN" altLang="en-US" spc="600" dirty="0">
                <a:ln w="0"/>
                <a:gradFill>
                  <a:gsLst>
                    <a:gs pos="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42000"/>
                      </a:schemeClr>
                    </a:gs>
                  </a:gsLst>
                  <a:lin ang="5400000" scaled="1"/>
                </a:gradFill>
                <a:latin typeface="Stencil" panose="040409050D0802020404" pitchFamily="82" charset="0"/>
                <a:ea typeface="Yu Gothic Light" panose="020B0300000000000000" pitchFamily="34" charset="-128"/>
              </a:endParaRPr>
            </a:p>
          </p:txBody>
        </p:sp>
        <p:sp>
          <p:nvSpPr>
            <p:cNvPr id="91" name="TextBox 13"/>
            <p:cNvSpPr txBox="1">
              <a:spLocks noChangeArrowheads="1"/>
            </p:cNvSpPr>
            <p:nvPr/>
          </p:nvSpPr>
          <p:spPr bwMode="auto">
            <a:xfrm>
              <a:off x="5553049" y="6000720"/>
              <a:ext cx="28460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pc="600" dirty="0">
                  <a:ln w="0"/>
                  <a:gradFill>
                    <a:gsLst>
                      <a:gs pos="0">
                        <a:schemeClr val="tx1">
                          <a:alpha val="0"/>
                        </a:schemeClr>
                      </a:gs>
                      <a:gs pos="100000">
                        <a:schemeClr val="tx1">
                          <a:alpha val="42000"/>
                        </a:schemeClr>
                      </a:gs>
                    </a:gsLst>
                    <a:lin ang="5400000" scaled="1"/>
                  </a:gradFill>
                  <a:latin typeface="Stencil" panose="040409050D0802020404" pitchFamily="82" charset="0"/>
                  <a:ea typeface="Yu Gothic Light" panose="020B0300000000000000" pitchFamily="34" charset="-128"/>
                </a:rPr>
                <a:t>r</a:t>
              </a:r>
              <a:endParaRPr lang="zh-CN" altLang="en-US" spc="600" dirty="0">
                <a:ln w="0"/>
                <a:gradFill>
                  <a:gsLst>
                    <a:gs pos="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42000"/>
                      </a:schemeClr>
                    </a:gs>
                  </a:gsLst>
                  <a:lin ang="5400000" scaled="1"/>
                </a:gradFill>
                <a:latin typeface="Stencil" panose="040409050D0802020404" pitchFamily="82" charset="0"/>
                <a:ea typeface="Yu Gothic Light" panose="020B0300000000000000" pitchFamily="34" charset="-128"/>
              </a:endParaRPr>
            </a:p>
          </p:txBody>
        </p:sp>
        <p:sp>
          <p:nvSpPr>
            <p:cNvPr id="92" name="TextBox 13"/>
            <p:cNvSpPr txBox="1">
              <a:spLocks noChangeArrowheads="1"/>
            </p:cNvSpPr>
            <p:nvPr/>
          </p:nvSpPr>
          <p:spPr bwMode="auto">
            <a:xfrm>
              <a:off x="6323860" y="6000720"/>
              <a:ext cx="28460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pc="600" dirty="0" smtClean="0">
                  <a:ln w="0"/>
                  <a:gradFill>
                    <a:gsLst>
                      <a:gs pos="0">
                        <a:schemeClr val="tx1">
                          <a:alpha val="0"/>
                        </a:schemeClr>
                      </a:gs>
                      <a:gs pos="100000">
                        <a:schemeClr val="tx1">
                          <a:alpha val="42000"/>
                        </a:schemeClr>
                      </a:gs>
                    </a:gsLst>
                    <a:lin ang="5400000" scaled="1"/>
                  </a:gradFill>
                  <a:latin typeface="Stencil" panose="040409050D0802020404" pitchFamily="82" charset="0"/>
                  <a:ea typeface="Yu Gothic Light" panose="020B0300000000000000" pitchFamily="34" charset="-128"/>
                </a:rPr>
                <a:t>P</a:t>
              </a:r>
              <a:endParaRPr lang="zh-CN" altLang="en-US" spc="600" dirty="0">
                <a:ln w="0"/>
                <a:gradFill>
                  <a:gsLst>
                    <a:gs pos="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42000"/>
                      </a:schemeClr>
                    </a:gs>
                  </a:gsLst>
                  <a:lin ang="5400000" scaled="1"/>
                </a:gradFill>
                <a:latin typeface="Stencil" panose="040409050D0802020404" pitchFamily="82" charset="0"/>
                <a:ea typeface="Yu Gothic Light" panose="020B0300000000000000" pitchFamily="34" charset="-128"/>
              </a:endParaRPr>
            </a:p>
          </p:txBody>
        </p:sp>
        <p:sp>
          <p:nvSpPr>
            <p:cNvPr id="93" name="TextBox 13"/>
            <p:cNvSpPr txBox="1">
              <a:spLocks noChangeArrowheads="1"/>
            </p:cNvSpPr>
            <p:nvPr/>
          </p:nvSpPr>
          <p:spPr bwMode="auto">
            <a:xfrm>
              <a:off x="7056571" y="6000720"/>
              <a:ext cx="28460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pc="600" dirty="0">
                  <a:ln w="0"/>
                  <a:gradFill>
                    <a:gsLst>
                      <a:gs pos="0">
                        <a:schemeClr val="tx1">
                          <a:alpha val="0"/>
                        </a:schemeClr>
                      </a:gs>
                      <a:gs pos="100000">
                        <a:schemeClr val="tx1">
                          <a:alpha val="42000"/>
                        </a:schemeClr>
                      </a:gs>
                    </a:gsLst>
                    <a:lin ang="5400000" scaled="1"/>
                  </a:gradFill>
                  <a:latin typeface="Stencil" panose="040409050D0802020404" pitchFamily="82" charset="0"/>
                  <a:ea typeface="Yu Gothic Light" panose="020B0300000000000000" pitchFamily="34" charset="-128"/>
                </a:rPr>
                <a:t>o</a:t>
              </a:r>
              <a:endParaRPr lang="zh-CN" altLang="en-US" spc="600" dirty="0">
                <a:ln w="0"/>
                <a:gradFill>
                  <a:gsLst>
                    <a:gs pos="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42000"/>
                      </a:schemeClr>
                    </a:gs>
                  </a:gsLst>
                  <a:lin ang="5400000" scaled="1"/>
                </a:gradFill>
                <a:latin typeface="Stencil" panose="040409050D0802020404" pitchFamily="82" charset="0"/>
                <a:ea typeface="Yu Gothic Light" panose="020B0300000000000000" pitchFamily="34" charset="-128"/>
              </a:endParaRPr>
            </a:p>
          </p:txBody>
        </p:sp>
        <p:sp>
          <p:nvSpPr>
            <p:cNvPr id="94" name="TextBox 13"/>
            <p:cNvSpPr txBox="1">
              <a:spLocks noChangeArrowheads="1"/>
            </p:cNvSpPr>
            <p:nvPr/>
          </p:nvSpPr>
          <p:spPr bwMode="auto">
            <a:xfrm>
              <a:off x="7835002" y="6000720"/>
              <a:ext cx="28460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pc="600" dirty="0">
                  <a:ln w="0"/>
                  <a:gradFill>
                    <a:gsLst>
                      <a:gs pos="0">
                        <a:schemeClr val="tx1">
                          <a:alpha val="0"/>
                        </a:schemeClr>
                      </a:gs>
                      <a:gs pos="100000">
                        <a:schemeClr val="tx1">
                          <a:alpha val="42000"/>
                        </a:schemeClr>
                      </a:gs>
                    </a:gsLst>
                    <a:lin ang="5400000" scaled="1"/>
                  </a:gradFill>
                  <a:latin typeface="Stencil" panose="040409050D0802020404" pitchFamily="82" charset="0"/>
                  <a:ea typeface="Yu Gothic Light" panose="020B0300000000000000" pitchFamily="34" charset="-128"/>
                </a:rPr>
                <a:t>i</a:t>
              </a:r>
              <a:endParaRPr lang="zh-CN" altLang="en-US" spc="600" dirty="0">
                <a:ln w="0"/>
                <a:gradFill>
                  <a:gsLst>
                    <a:gs pos="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42000"/>
                      </a:schemeClr>
                    </a:gs>
                  </a:gsLst>
                  <a:lin ang="5400000" scaled="1"/>
                </a:gradFill>
                <a:latin typeface="Stencil" panose="040409050D0802020404" pitchFamily="82" charset="0"/>
                <a:ea typeface="Yu Gothic Light" panose="020B0300000000000000" pitchFamily="34" charset="-128"/>
              </a:endParaRPr>
            </a:p>
          </p:txBody>
        </p:sp>
        <p:sp>
          <p:nvSpPr>
            <p:cNvPr id="95" name="TextBox 13"/>
            <p:cNvSpPr txBox="1">
              <a:spLocks noChangeArrowheads="1"/>
            </p:cNvSpPr>
            <p:nvPr/>
          </p:nvSpPr>
          <p:spPr bwMode="auto">
            <a:xfrm>
              <a:off x="8552473" y="6000720"/>
              <a:ext cx="28460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pc="600" dirty="0">
                  <a:ln w="0"/>
                  <a:gradFill>
                    <a:gsLst>
                      <a:gs pos="0">
                        <a:schemeClr val="tx1">
                          <a:alpha val="0"/>
                        </a:schemeClr>
                      </a:gs>
                      <a:gs pos="100000">
                        <a:schemeClr val="tx1">
                          <a:alpha val="42000"/>
                        </a:schemeClr>
                      </a:gs>
                    </a:gsLst>
                    <a:lin ang="5400000" scaled="1"/>
                  </a:gradFill>
                  <a:latin typeface="Stencil" panose="040409050D0802020404" pitchFamily="82" charset="0"/>
                  <a:ea typeface="Yu Gothic Light" panose="020B0300000000000000" pitchFamily="34" charset="-128"/>
                </a:rPr>
                <a:t>n</a:t>
              </a:r>
              <a:endParaRPr lang="zh-CN" altLang="en-US" spc="600" dirty="0">
                <a:ln w="0"/>
                <a:gradFill>
                  <a:gsLst>
                    <a:gs pos="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42000"/>
                      </a:schemeClr>
                    </a:gs>
                  </a:gsLst>
                  <a:lin ang="5400000" scaled="1"/>
                </a:gradFill>
                <a:latin typeface="Stencil" panose="040409050D0802020404" pitchFamily="82" charset="0"/>
                <a:ea typeface="Yu Gothic Light" panose="020B0300000000000000" pitchFamily="34" charset="-128"/>
              </a:endParaRPr>
            </a:p>
          </p:txBody>
        </p:sp>
        <p:sp>
          <p:nvSpPr>
            <p:cNvPr id="96" name="TextBox 13"/>
            <p:cNvSpPr txBox="1">
              <a:spLocks noChangeArrowheads="1"/>
            </p:cNvSpPr>
            <p:nvPr/>
          </p:nvSpPr>
          <p:spPr bwMode="auto">
            <a:xfrm>
              <a:off x="9308044" y="6000720"/>
              <a:ext cx="28460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pc="600" dirty="0">
                  <a:ln w="0"/>
                  <a:gradFill>
                    <a:gsLst>
                      <a:gs pos="0">
                        <a:schemeClr val="tx1">
                          <a:alpha val="0"/>
                        </a:schemeClr>
                      </a:gs>
                      <a:gs pos="100000">
                        <a:schemeClr val="tx1">
                          <a:alpha val="42000"/>
                        </a:schemeClr>
                      </a:gs>
                    </a:gsLst>
                    <a:lin ang="5400000" scaled="1"/>
                  </a:gradFill>
                  <a:latin typeface="Stencil" panose="040409050D0802020404" pitchFamily="82" charset="0"/>
                  <a:ea typeface="Yu Gothic Light" panose="020B0300000000000000" pitchFamily="34" charset="-128"/>
                </a:rPr>
                <a:t>t</a:t>
              </a:r>
              <a:endParaRPr lang="zh-CN" altLang="en-US" spc="600" dirty="0">
                <a:ln w="0"/>
                <a:gradFill>
                  <a:gsLst>
                    <a:gs pos="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42000"/>
                      </a:schemeClr>
                    </a:gs>
                  </a:gsLst>
                  <a:lin ang="5400000" scaled="1"/>
                </a:gradFill>
                <a:latin typeface="Stencil" panose="040409050D0802020404" pitchFamily="82" charset="0"/>
                <a:ea typeface="Yu Gothic Light" panose="020B0300000000000000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6620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4645846" y="3468688"/>
            <a:ext cx="6233491" cy="1774935"/>
            <a:chOff x="3148410" y="3135153"/>
            <a:chExt cx="4116436" cy="1222189"/>
          </a:xfrm>
        </p:grpSpPr>
        <p:grpSp>
          <p:nvGrpSpPr>
            <p:cNvPr id="16" name="组合 5"/>
            <p:cNvGrpSpPr>
              <a:grpSpLocks/>
            </p:cNvGrpSpPr>
            <p:nvPr/>
          </p:nvGrpSpPr>
          <p:grpSpPr bwMode="auto">
            <a:xfrm>
              <a:off x="3148410" y="3135757"/>
              <a:ext cx="3468364" cy="357118"/>
              <a:chOff x="3910018" y="3063749"/>
              <a:chExt cx="3468364" cy="357118"/>
            </a:xfrm>
          </p:grpSpPr>
          <p:grpSp>
            <p:nvGrpSpPr>
              <p:cNvPr id="32" name="组合 62"/>
              <p:cNvGrpSpPr>
                <a:grpSpLocks/>
              </p:cNvGrpSpPr>
              <p:nvPr/>
            </p:nvGrpSpPr>
            <p:grpSpPr bwMode="auto">
              <a:xfrm>
                <a:off x="3910018" y="3063749"/>
                <a:ext cx="3468364" cy="357118"/>
                <a:chOff x="4202529" y="1271659"/>
                <a:chExt cx="3468364" cy="357118"/>
              </a:xfrm>
            </p:grpSpPr>
            <p:sp>
              <p:nvSpPr>
                <p:cNvPr id="34" name="Rectangle 555"/>
                <p:cNvSpPr>
                  <a:spLocks noChangeArrowheads="1"/>
                </p:cNvSpPr>
                <p:nvPr/>
              </p:nvSpPr>
              <p:spPr bwMode="auto">
                <a:xfrm>
                  <a:off x="4202529" y="1370174"/>
                  <a:ext cx="1253833" cy="258602"/>
                </a:xfrm>
                <a:prstGeom prst="rect">
                  <a:avLst/>
                </a:prstGeom>
                <a:solidFill>
                  <a:srgbClr val="3E3E3E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endParaRPr lang="zh-CN" altLang="en-US" sz="24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5" name="Rectangle 556"/>
                <p:cNvSpPr>
                  <a:spLocks noChangeArrowheads="1"/>
                </p:cNvSpPr>
                <p:nvPr/>
              </p:nvSpPr>
              <p:spPr bwMode="auto">
                <a:xfrm>
                  <a:off x="5259296" y="1271659"/>
                  <a:ext cx="2411597" cy="265990"/>
                </a:xfrm>
                <a:prstGeom prst="rect">
                  <a:avLst/>
                </a:prstGeom>
                <a:solidFill>
                  <a:srgbClr val="3E3E3E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endParaRPr lang="zh-CN" altLang="en-US" sz="24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6" name="Freeform 557"/>
                <p:cNvSpPr>
                  <a:spLocks/>
                </p:cNvSpPr>
                <p:nvPr/>
              </p:nvSpPr>
              <p:spPr bwMode="auto">
                <a:xfrm>
                  <a:off x="5259296" y="1537650"/>
                  <a:ext cx="197066" cy="91127"/>
                </a:xfrm>
                <a:custGeom>
                  <a:avLst/>
                  <a:gdLst>
                    <a:gd name="T0" fmla="*/ 2147483646 w 80"/>
                    <a:gd name="T1" fmla="*/ 2147483646 h 37"/>
                    <a:gd name="T2" fmla="*/ 2147483646 w 80"/>
                    <a:gd name="T3" fmla="*/ 0 h 37"/>
                    <a:gd name="T4" fmla="*/ 0 w 80"/>
                    <a:gd name="T5" fmla="*/ 0 h 37"/>
                    <a:gd name="T6" fmla="*/ 2147483646 w 80"/>
                    <a:gd name="T7" fmla="*/ 2147483646 h 37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80" h="37">
                      <a:moveTo>
                        <a:pt x="80" y="37"/>
                      </a:moveTo>
                      <a:lnTo>
                        <a:pt x="80" y="0"/>
                      </a:lnTo>
                      <a:lnTo>
                        <a:pt x="0" y="0"/>
                      </a:lnTo>
                      <a:lnTo>
                        <a:pt x="80" y="37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/>
                <a:lstStyle/>
                <a:p>
                  <a:pPr defTabSz="914377"/>
                  <a:endParaRPr lang="zh-CN" altLang="en-US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33" name="TextBox 75"/>
              <p:cNvSpPr txBox="1"/>
              <p:nvPr/>
            </p:nvSpPr>
            <p:spPr>
              <a:xfrm>
                <a:off x="4072945" y="3201684"/>
                <a:ext cx="922376" cy="190737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zh-CN" altLang="en-US" sz="12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添加文字</a:t>
                </a:r>
              </a:p>
            </p:txBody>
          </p:sp>
        </p:grpSp>
        <p:grpSp>
          <p:nvGrpSpPr>
            <p:cNvPr id="17" name="组合 6"/>
            <p:cNvGrpSpPr>
              <a:grpSpLocks/>
            </p:cNvGrpSpPr>
            <p:nvPr/>
          </p:nvGrpSpPr>
          <p:grpSpPr bwMode="auto">
            <a:xfrm>
              <a:off x="3148410" y="3569223"/>
              <a:ext cx="2928896" cy="357117"/>
              <a:chOff x="3117930" y="3569223"/>
              <a:chExt cx="2928896" cy="357117"/>
            </a:xfrm>
          </p:grpSpPr>
          <p:grpSp>
            <p:nvGrpSpPr>
              <p:cNvPr id="27" name="组合 66"/>
              <p:cNvGrpSpPr>
                <a:grpSpLocks/>
              </p:cNvGrpSpPr>
              <p:nvPr/>
            </p:nvGrpSpPr>
            <p:grpSpPr bwMode="auto">
              <a:xfrm>
                <a:off x="3117930" y="3569223"/>
                <a:ext cx="2928896" cy="357117"/>
                <a:chOff x="4202529" y="1705125"/>
                <a:chExt cx="2928896" cy="357117"/>
              </a:xfrm>
            </p:grpSpPr>
            <p:sp>
              <p:nvSpPr>
                <p:cNvPr id="29" name="Rectangle 558"/>
                <p:cNvSpPr>
                  <a:spLocks noChangeArrowheads="1"/>
                </p:cNvSpPr>
                <p:nvPr/>
              </p:nvSpPr>
              <p:spPr bwMode="auto">
                <a:xfrm>
                  <a:off x="4202529" y="1803640"/>
                  <a:ext cx="1253833" cy="258602"/>
                </a:xfrm>
                <a:prstGeom prst="rect">
                  <a:avLst/>
                </a:prstGeom>
                <a:solidFill>
                  <a:srgbClr val="FCFCFC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endParaRPr lang="zh-CN" altLang="en-US" sz="24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0" name="Rectangle 559"/>
                <p:cNvSpPr>
                  <a:spLocks noChangeArrowheads="1"/>
                </p:cNvSpPr>
                <p:nvPr/>
              </p:nvSpPr>
              <p:spPr bwMode="auto">
                <a:xfrm>
                  <a:off x="5259296" y="1705125"/>
                  <a:ext cx="1872129" cy="265990"/>
                </a:xfrm>
                <a:prstGeom prst="rect">
                  <a:avLst/>
                </a:prstGeom>
                <a:solidFill>
                  <a:srgbClr val="FCFCFC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endParaRPr lang="zh-CN" altLang="en-US" sz="24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1" name="Freeform 560"/>
                <p:cNvSpPr>
                  <a:spLocks/>
                </p:cNvSpPr>
                <p:nvPr/>
              </p:nvSpPr>
              <p:spPr bwMode="auto">
                <a:xfrm>
                  <a:off x="5259296" y="1971115"/>
                  <a:ext cx="197066" cy="91127"/>
                </a:xfrm>
                <a:custGeom>
                  <a:avLst/>
                  <a:gdLst>
                    <a:gd name="T0" fmla="*/ 2147483646 w 80"/>
                    <a:gd name="T1" fmla="*/ 2147483646 h 37"/>
                    <a:gd name="T2" fmla="*/ 2147483646 w 80"/>
                    <a:gd name="T3" fmla="*/ 0 h 37"/>
                    <a:gd name="T4" fmla="*/ 0 w 80"/>
                    <a:gd name="T5" fmla="*/ 0 h 37"/>
                    <a:gd name="T6" fmla="*/ 2147483646 w 80"/>
                    <a:gd name="T7" fmla="*/ 2147483646 h 37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80" h="37">
                      <a:moveTo>
                        <a:pt x="80" y="37"/>
                      </a:moveTo>
                      <a:lnTo>
                        <a:pt x="80" y="0"/>
                      </a:lnTo>
                      <a:lnTo>
                        <a:pt x="0" y="0"/>
                      </a:lnTo>
                      <a:lnTo>
                        <a:pt x="80" y="37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defTabSz="914377"/>
                  <a:endParaRPr lang="zh-CN" altLang="en-US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28" name="TextBox 76"/>
              <p:cNvSpPr txBox="1"/>
              <p:nvPr/>
            </p:nvSpPr>
            <p:spPr>
              <a:xfrm>
                <a:off x="3289110" y="3700211"/>
                <a:ext cx="922376" cy="190737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zh-CN" altLang="en-US" sz="1200" dirty="0">
                    <a:latin typeface="微软雅黑" pitchFamily="34" charset="-122"/>
                    <a:ea typeface="微软雅黑" pitchFamily="34" charset="-122"/>
                  </a:rPr>
                  <a:t>添加文字</a:t>
                </a:r>
              </a:p>
            </p:txBody>
          </p:sp>
        </p:grpSp>
        <p:grpSp>
          <p:nvGrpSpPr>
            <p:cNvPr id="18" name="组合 7"/>
            <p:cNvGrpSpPr>
              <a:grpSpLocks/>
            </p:cNvGrpSpPr>
            <p:nvPr/>
          </p:nvGrpSpPr>
          <p:grpSpPr bwMode="auto">
            <a:xfrm>
              <a:off x="3148410" y="4000225"/>
              <a:ext cx="2421451" cy="357117"/>
              <a:chOff x="3117930" y="4000225"/>
              <a:chExt cx="2421451" cy="357117"/>
            </a:xfrm>
          </p:grpSpPr>
          <p:grpSp>
            <p:nvGrpSpPr>
              <p:cNvPr id="22" name="组合 70"/>
              <p:cNvGrpSpPr>
                <a:grpSpLocks/>
              </p:cNvGrpSpPr>
              <p:nvPr/>
            </p:nvGrpSpPr>
            <p:grpSpPr bwMode="auto">
              <a:xfrm>
                <a:off x="3117930" y="4000225"/>
                <a:ext cx="2421451" cy="357117"/>
                <a:chOff x="4202529" y="2136127"/>
                <a:chExt cx="2421451" cy="357117"/>
              </a:xfrm>
            </p:grpSpPr>
            <p:sp>
              <p:nvSpPr>
                <p:cNvPr id="24" name="Rectangle 561"/>
                <p:cNvSpPr>
                  <a:spLocks noChangeArrowheads="1"/>
                </p:cNvSpPr>
                <p:nvPr/>
              </p:nvSpPr>
              <p:spPr bwMode="auto">
                <a:xfrm>
                  <a:off x="4202529" y="2225827"/>
                  <a:ext cx="1254177" cy="266692"/>
                </a:xfrm>
                <a:prstGeom prst="rect">
                  <a:avLst/>
                </a:prstGeom>
                <a:solidFill>
                  <a:srgbClr val="3E3E3E"/>
                </a:solidFill>
                <a:ln>
                  <a:noFill/>
                </a:ln>
              </p:spPr>
              <p:txBody>
                <a:bodyPr/>
                <a:lstStyle/>
                <a:p>
                  <a:endParaRPr lang="zh-CN" altLang="en-US" sz="24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5" name="Rectangle 562"/>
                <p:cNvSpPr>
                  <a:spLocks noChangeArrowheads="1"/>
                </p:cNvSpPr>
                <p:nvPr/>
              </p:nvSpPr>
              <p:spPr bwMode="auto">
                <a:xfrm>
                  <a:off x="5259848" y="2135343"/>
                  <a:ext cx="1363718" cy="258754"/>
                </a:xfrm>
                <a:prstGeom prst="rect">
                  <a:avLst/>
                </a:prstGeom>
                <a:solidFill>
                  <a:srgbClr val="3E3E3E"/>
                </a:solidFill>
                <a:ln>
                  <a:noFill/>
                </a:ln>
              </p:spPr>
              <p:txBody>
                <a:bodyPr/>
                <a:lstStyle/>
                <a:p>
                  <a:endParaRPr lang="zh-CN" altLang="en-US" sz="24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6" name="Freeform 563"/>
                <p:cNvSpPr>
                  <a:spLocks/>
                </p:cNvSpPr>
                <p:nvPr/>
              </p:nvSpPr>
              <p:spPr bwMode="auto">
                <a:xfrm>
                  <a:off x="5259848" y="2394097"/>
                  <a:ext cx="196858" cy="98422"/>
                </a:xfrm>
                <a:custGeom>
                  <a:avLst/>
                  <a:gdLst>
                    <a:gd name="T0" fmla="*/ 2147483647 w 80"/>
                    <a:gd name="T1" fmla="*/ 2147483647 h 40"/>
                    <a:gd name="T2" fmla="*/ 2147483647 w 80"/>
                    <a:gd name="T3" fmla="*/ 0 h 40"/>
                    <a:gd name="T4" fmla="*/ 0 w 80"/>
                    <a:gd name="T5" fmla="*/ 0 h 40"/>
                    <a:gd name="T6" fmla="*/ 2147483647 w 80"/>
                    <a:gd name="T7" fmla="*/ 2147483647 h 4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80" h="40">
                      <a:moveTo>
                        <a:pt x="80" y="40"/>
                      </a:moveTo>
                      <a:lnTo>
                        <a:pt x="80" y="0"/>
                      </a:lnTo>
                      <a:lnTo>
                        <a:pt x="0" y="0"/>
                      </a:lnTo>
                      <a:lnTo>
                        <a:pt x="80" y="4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CN" altLang="en-US" sz="240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23" name="TextBox 77"/>
              <p:cNvSpPr txBox="1"/>
              <p:nvPr/>
            </p:nvSpPr>
            <p:spPr>
              <a:xfrm>
                <a:off x="3305052" y="4120372"/>
                <a:ext cx="922376" cy="190737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zh-CN" altLang="en-US" sz="12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添加文字</a:t>
                </a:r>
              </a:p>
            </p:txBody>
          </p:sp>
        </p:grpSp>
        <p:sp>
          <p:nvSpPr>
            <p:cNvPr id="19" name="TextBox 79"/>
            <p:cNvSpPr txBox="1">
              <a:spLocks noChangeArrowheads="1"/>
            </p:cNvSpPr>
            <p:nvPr/>
          </p:nvSpPr>
          <p:spPr bwMode="auto">
            <a:xfrm>
              <a:off x="6616774" y="3135153"/>
              <a:ext cx="648072" cy="204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333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95%</a:t>
              </a:r>
              <a:endParaRPr lang="zh-CN" altLang="en-US" sz="1333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" name="TextBox 80"/>
            <p:cNvSpPr txBox="1">
              <a:spLocks noChangeArrowheads="1"/>
            </p:cNvSpPr>
            <p:nvPr/>
          </p:nvSpPr>
          <p:spPr bwMode="auto">
            <a:xfrm>
              <a:off x="6077305" y="3566214"/>
              <a:ext cx="648072" cy="204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333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55%</a:t>
              </a:r>
              <a:endParaRPr lang="zh-CN" altLang="en-US" sz="1333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1" name="TextBox 81"/>
            <p:cNvSpPr txBox="1">
              <a:spLocks noChangeArrowheads="1"/>
            </p:cNvSpPr>
            <p:nvPr/>
          </p:nvSpPr>
          <p:spPr bwMode="auto">
            <a:xfrm>
              <a:off x="5559162" y="3999572"/>
              <a:ext cx="647727" cy="204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333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35%</a:t>
              </a:r>
              <a:endParaRPr lang="zh-CN" altLang="en-US" sz="1333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653262" y="3682484"/>
            <a:ext cx="2130792" cy="1439123"/>
            <a:chOff x="1870243" y="2517059"/>
            <a:chExt cx="1598094" cy="1079342"/>
          </a:xfrm>
        </p:grpSpPr>
        <p:grpSp>
          <p:nvGrpSpPr>
            <p:cNvPr id="38" name="组合 14"/>
            <p:cNvGrpSpPr>
              <a:grpSpLocks/>
            </p:cNvGrpSpPr>
            <p:nvPr/>
          </p:nvGrpSpPr>
          <p:grpSpPr bwMode="auto">
            <a:xfrm>
              <a:off x="1873415" y="2956015"/>
              <a:ext cx="1392177" cy="207749"/>
              <a:chOff x="846539" y="3064045"/>
              <a:chExt cx="1392397" cy="208032"/>
            </a:xfrm>
          </p:grpSpPr>
          <p:grpSp>
            <p:nvGrpSpPr>
              <p:cNvPr id="52" name="组合 9"/>
              <p:cNvGrpSpPr>
                <a:grpSpLocks/>
              </p:cNvGrpSpPr>
              <p:nvPr/>
            </p:nvGrpSpPr>
            <p:grpSpPr bwMode="auto">
              <a:xfrm>
                <a:off x="1754037" y="3107025"/>
                <a:ext cx="484899" cy="122968"/>
                <a:chOff x="1754037" y="3018116"/>
                <a:chExt cx="484899" cy="122968"/>
              </a:xfrm>
            </p:grpSpPr>
            <p:sp>
              <p:nvSpPr>
                <p:cNvPr id="54" name="Freeform 137"/>
                <p:cNvSpPr>
                  <a:spLocks/>
                </p:cNvSpPr>
                <p:nvPr/>
              </p:nvSpPr>
              <p:spPr bwMode="auto">
                <a:xfrm>
                  <a:off x="1754037" y="3018116"/>
                  <a:ext cx="133434" cy="122968"/>
                </a:xfrm>
                <a:custGeom>
                  <a:avLst/>
                  <a:gdLst>
                    <a:gd name="T0" fmla="*/ 2147483646 w 153"/>
                    <a:gd name="T1" fmla="*/ 2147483646 h 141"/>
                    <a:gd name="T2" fmla="*/ 2147483646 w 153"/>
                    <a:gd name="T3" fmla="*/ 2147483646 h 141"/>
                    <a:gd name="T4" fmla="*/ 2147483646 w 153"/>
                    <a:gd name="T5" fmla="*/ 2147483646 h 141"/>
                    <a:gd name="T6" fmla="*/ 2147483646 w 153"/>
                    <a:gd name="T7" fmla="*/ 2147483646 h 141"/>
                    <a:gd name="T8" fmla="*/ 0 w 153"/>
                    <a:gd name="T9" fmla="*/ 2147483646 h 141"/>
                    <a:gd name="T10" fmla="*/ 2147483646 w 153"/>
                    <a:gd name="T11" fmla="*/ 2147483646 h 141"/>
                    <a:gd name="T12" fmla="*/ 2147483646 w 153"/>
                    <a:gd name="T13" fmla="*/ 0 h 141"/>
                    <a:gd name="T14" fmla="*/ 2147483646 w 153"/>
                    <a:gd name="T15" fmla="*/ 2147483646 h 141"/>
                    <a:gd name="T16" fmla="*/ 2147483646 w 153"/>
                    <a:gd name="T17" fmla="*/ 2147483646 h 141"/>
                    <a:gd name="T18" fmla="*/ 2147483646 w 153"/>
                    <a:gd name="T19" fmla="*/ 2147483646 h 141"/>
                    <a:gd name="T20" fmla="*/ 2147483646 w 153"/>
                    <a:gd name="T21" fmla="*/ 2147483646 h 141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53" h="141">
                      <a:moveTo>
                        <a:pt x="128" y="141"/>
                      </a:moveTo>
                      <a:lnTo>
                        <a:pt x="79" y="117"/>
                      </a:lnTo>
                      <a:lnTo>
                        <a:pt x="30" y="141"/>
                      </a:lnTo>
                      <a:lnTo>
                        <a:pt x="43" y="92"/>
                      </a:lnTo>
                      <a:lnTo>
                        <a:pt x="0" y="56"/>
                      </a:lnTo>
                      <a:lnTo>
                        <a:pt x="55" y="43"/>
                      </a:lnTo>
                      <a:lnTo>
                        <a:pt x="79" y="0"/>
                      </a:lnTo>
                      <a:lnTo>
                        <a:pt x="104" y="43"/>
                      </a:lnTo>
                      <a:lnTo>
                        <a:pt x="153" y="49"/>
                      </a:lnTo>
                      <a:lnTo>
                        <a:pt x="116" y="92"/>
                      </a:lnTo>
                      <a:lnTo>
                        <a:pt x="128" y="14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defTabSz="914377"/>
                  <a:endParaRPr lang="zh-CN" altLang="en-US" sz="12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5" name="Freeform 138"/>
                <p:cNvSpPr>
                  <a:spLocks/>
                </p:cNvSpPr>
                <p:nvPr/>
              </p:nvSpPr>
              <p:spPr bwMode="auto">
                <a:xfrm>
                  <a:off x="1935438" y="3018116"/>
                  <a:ext cx="127329" cy="122968"/>
                </a:xfrm>
                <a:custGeom>
                  <a:avLst/>
                  <a:gdLst>
                    <a:gd name="T0" fmla="*/ 2147483646 w 146"/>
                    <a:gd name="T1" fmla="*/ 2147483646 h 141"/>
                    <a:gd name="T2" fmla="*/ 2147483646 w 146"/>
                    <a:gd name="T3" fmla="*/ 2147483646 h 141"/>
                    <a:gd name="T4" fmla="*/ 2147483646 w 146"/>
                    <a:gd name="T5" fmla="*/ 2147483646 h 141"/>
                    <a:gd name="T6" fmla="*/ 2147483646 w 146"/>
                    <a:gd name="T7" fmla="*/ 2147483646 h 141"/>
                    <a:gd name="T8" fmla="*/ 0 w 146"/>
                    <a:gd name="T9" fmla="*/ 2147483646 h 141"/>
                    <a:gd name="T10" fmla="*/ 2147483646 w 146"/>
                    <a:gd name="T11" fmla="*/ 2147483646 h 141"/>
                    <a:gd name="T12" fmla="*/ 2147483646 w 146"/>
                    <a:gd name="T13" fmla="*/ 0 h 141"/>
                    <a:gd name="T14" fmla="*/ 2147483646 w 146"/>
                    <a:gd name="T15" fmla="*/ 2147483646 h 141"/>
                    <a:gd name="T16" fmla="*/ 2147483646 w 146"/>
                    <a:gd name="T17" fmla="*/ 2147483646 h 141"/>
                    <a:gd name="T18" fmla="*/ 2147483646 w 146"/>
                    <a:gd name="T19" fmla="*/ 2147483646 h 141"/>
                    <a:gd name="T20" fmla="*/ 2147483646 w 146"/>
                    <a:gd name="T21" fmla="*/ 2147483646 h 141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46" h="141">
                      <a:moveTo>
                        <a:pt x="122" y="141"/>
                      </a:moveTo>
                      <a:lnTo>
                        <a:pt x="73" y="117"/>
                      </a:lnTo>
                      <a:lnTo>
                        <a:pt x="30" y="141"/>
                      </a:lnTo>
                      <a:lnTo>
                        <a:pt x="36" y="92"/>
                      </a:lnTo>
                      <a:lnTo>
                        <a:pt x="0" y="56"/>
                      </a:lnTo>
                      <a:lnTo>
                        <a:pt x="48" y="43"/>
                      </a:lnTo>
                      <a:lnTo>
                        <a:pt x="73" y="0"/>
                      </a:lnTo>
                      <a:lnTo>
                        <a:pt x="97" y="43"/>
                      </a:lnTo>
                      <a:lnTo>
                        <a:pt x="146" y="49"/>
                      </a:lnTo>
                      <a:lnTo>
                        <a:pt x="110" y="92"/>
                      </a:lnTo>
                      <a:lnTo>
                        <a:pt x="122" y="14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defTabSz="914377"/>
                  <a:endParaRPr lang="zh-CN" altLang="en-US" sz="12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6" name="Freeform 139"/>
                <p:cNvSpPr>
                  <a:spLocks/>
                </p:cNvSpPr>
                <p:nvPr/>
              </p:nvSpPr>
              <p:spPr bwMode="auto">
                <a:xfrm>
                  <a:off x="2110734" y="3018116"/>
                  <a:ext cx="128202" cy="122968"/>
                </a:xfrm>
                <a:custGeom>
                  <a:avLst/>
                  <a:gdLst>
                    <a:gd name="T0" fmla="*/ 2147483646 w 147"/>
                    <a:gd name="T1" fmla="*/ 2147483646 h 141"/>
                    <a:gd name="T2" fmla="*/ 2147483646 w 147"/>
                    <a:gd name="T3" fmla="*/ 2147483646 h 141"/>
                    <a:gd name="T4" fmla="*/ 2147483646 w 147"/>
                    <a:gd name="T5" fmla="*/ 2147483646 h 141"/>
                    <a:gd name="T6" fmla="*/ 2147483646 w 147"/>
                    <a:gd name="T7" fmla="*/ 2147483646 h 141"/>
                    <a:gd name="T8" fmla="*/ 0 w 147"/>
                    <a:gd name="T9" fmla="*/ 2147483646 h 141"/>
                    <a:gd name="T10" fmla="*/ 2147483646 w 147"/>
                    <a:gd name="T11" fmla="*/ 2147483646 h 141"/>
                    <a:gd name="T12" fmla="*/ 2147483646 w 147"/>
                    <a:gd name="T13" fmla="*/ 0 h 141"/>
                    <a:gd name="T14" fmla="*/ 2147483646 w 147"/>
                    <a:gd name="T15" fmla="*/ 2147483646 h 141"/>
                    <a:gd name="T16" fmla="*/ 2147483646 w 147"/>
                    <a:gd name="T17" fmla="*/ 2147483646 h 141"/>
                    <a:gd name="T18" fmla="*/ 2147483646 w 147"/>
                    <a:gd name="T19" fmla="*/ 2147483646 h 141"/>
                    <a:gd name="T20" fmla="*/ 2147483646 w 147"/>
                    <a:gd name="T21" fmla="*/ 2147483646 h 141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47" h="141">
                      <a:moveTo>
                        <a:pt x="122" y="141"/>
                      </a:moveTo>
                      <a:lnTo>
                        <a:pt x="74" y="117"/>
                      </a:lnTo>
                      <a:lnTo>
                        <a:pt x="31" y="141"/>
                      </a:lnTo>
                      <a:lnTo>
                        <a:pt x="37" y="92"/>
                      </a:lnTo>
                      <a:lnTo>
                        <a:pt x="0" y="56"/>
                      </a:lnTo>
                      <a:lnTo>
                        <a:pt x="49" y="43"/>
                      </a:lnTo>
                      <a:lnTo>
                        <a:pt x="74" y="0"/>
                      </a:lnTo>
                      <a:lnTo>
                        <a:pt x="98" y="43"/>
                      </a:lnTo>
                      <a:lnTo>
                        <a:pt x="147" y="49"/>
                      </a:lnTo>
                      <a:lnTo>
                        <a:pt x="110" y="92"/>
                      </a:lnTo>
                      <a:lnTo>
                        <a:pt x="122" y="14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defTabSz="914377"/>
                  <a:endParaRPr lang="zh-CN" altLang="en-US" sz="120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53" name="TextBox 93"/>
              <p:cNvSpPr txBox="1">
                <a:spLocks noChangeArrowheads="1"/>
              </p:cNvSpPr>
              <p:nvPr/>
            </p:nvSpPr>
            <p:spPr bwMode="auto">
              <a:xfrm>
                <a:off x="846539" y="3064045"/>
                <a:ext cx="859530" cy="2080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点击添加文字</a:t>
                </a:r>
              </a:p>
            </p:txBody>
          </p:sp>
        </p:grpSp>
        <p:grpSp>
          <p:nvGrpSpPr>
            <p:cNvPr id="39" name="组合 13"/>
            <p:cNvGrpSpPr>
              <a:grpSpLocks/>
            </p:cNvGrpSpPr>
            <p:nvPr/>
          </p:nvGrpSpPr>
          <p:grpSpPr bwMode="auto">
            <a:xfrm>
              <a:off x="1870243" y="3388652"/>
              <a:ext cx="1216035" cy="207749"/>
              <a:chOff x="846540" y="3624041"/>
              <a:chExt cx="1216227" cy="208032"/>
            </a:xfrm>
          </p:grpSpPr>
          <p:grpSp>
            <p:nvGrpSpPr>
              <p:cNvPr id="48" name="组合 11"/>
              <p:cNvGrpSpPr>
                <a:grpSpLocks/>
              </p:cNvGrpSpPr>
              <p:nvPr/>
            </p:nvGrpSpPr>
            <p:grpSpPr bwMode="auto">
              <a:xfrm>
                <a:off x="1754037" y="3667910"/>
                <a:ext cx="308730" cy="122968"/>
                <a:chOff x="1754037" y="3375685"/>
                <a:chExt cx="308730" cy="122968"/>
              </a:xfrm>
            </p:grpSpPr>
            <p:sp>
              <p:nvSpPr>
                <p:cNvPr id="50" name="Freeform 147"/>
                <p:cNvSpPr>
                  <a:spLocks/>
                </p:cNvSpPr>
                <p:nvPr/>
              </p:nvSpPr>
              <p:spPr bwMode="auto">
                <a:xfrm>
                  <a:off x="1754037" y="3375685"/>
                  <a:ext cx="133434" cy="122968"/>
                </a:xfrm>
                <a:custGeom>
                  <a:avLst/>
                  <a:gdLst>
                    <a:gd name="T0" fmla="*/ 2147483646 w 153"/>
                    <a:gd name="T1" fmla="*/ 2147483646 h 141"/>
                    <a:gd name="T2" fmla="*/ 2147483646 w 153"/>
                    <a:gd name="T3" fmla="*/ 2147483646 h 141"/>
                    <a:gd name="T4" fmla="*/ 2147483646 w 153"/>
                    <a:gd name="T5" fmla="*/ 2147483646 h 141"/>
                    <a:gd name="T6" fmla="*/ 2147483646 w 153"/>
                    <a:gd name="T7" fmla="*/ 2147483646 h 141"/>
                    <a:gd name="T8" fmla="*/ 0 w 153"/>
                    <a:gd name="T9" fmla="*/ 2147483646 h 141"/>
                    <a:gd name="T10" fmla="*/ 2147483646 w 153"/>
                    <a:gd name="T11" fmla="*/ 2147483646 h 141"/>
                    <a:gd name="T12" fmla="*/ 2147483646 w 153"/>
                    <a:gd name="T13" fmla="*/ 0 h 141"/>
                    <a:gd name="T14" fmla="*/ 2147483646 w 153"/>
                    <a:gd name="T15" fmla="*/ 2147483646 h 141"/>
                    <a:gd name="T16" fmla="*/ 2147483646 w 153"/>
                    <a:gd name="T17" fmla="*/ 2147483646 h 141"/>
                    <a:gd name="T18" fmla="*/ 2147483646 w 153"/>
                    <a:gd name="T19" fmla="*/ 2147483646 h 141"/>
                    <a:gd name="T20" fmla="*/ 2147483646 w 153"/>
                    <a:gd name="T21" fmla="*/ 2147483646 h 141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53" h="141">
                      <a:moveTo>
                        <a:pt x="128" y="141"/>
                      </a:moveTo>
                      <a:lnTo>
                        <a:pt x="79" y="117"/>
                      </a:lnTo>
                      <a:lnTo>
                        <a:pt x="30" y="141"/>
                      </a:lnTo>
                      <a:lnTo>
                        <a:pt x="43" y="92"/>
                      </a:lnTo>
                      <a:lnTo>
                        <a:pt x="0" y="55"/>
                      </a:lnTo>
                      <a:lnTo>
                        <a:pt x="55" y="43"/>
                      </a:lnTo>
                      <a:lnTo>
                        <a:pt x="79" y="0"/>
                      </a:lnTo>
                      <a:lnTo>
                        <a:pt x="104" y="43"/>
                      </a:lnTo>
                      <a:lnTo>
                        <a:pt x="153" y="49"/>
                      </a:lnTo>
                      <a:lnTo>
                        <a:pt x="116" y="92"/>
                      </a:lnTo>
                      <a:lnTo>
                        <a:pt x="128" y="141"/>
                      </a:lnTo>
                      <a:close/>
                    </a:path>
                  </a:pathLst>
                </a:custGeom>
                <a:solidFill>
                  <a:srgbClr val="3E3E3E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endParaRPr lang="zh-CN" altLang="en-US" sz="24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1" name="Freeform 148"/>
                <p:cNvSpPr>
                  <a:spLocks/>
                </p:cNvSpPr>
                <p:nvPr/>
              </p:nvSpPr>
              <p:spPr bwMode="auto">
                <a:xfrm>
                  <a:off x="1935438" y="3375685"/>
                  <a:ext cx="127329" cy="122968"/>
                </a:xfrm>
                <a:custGeom>
                  <a:avLst/>
                  <a:gdLst>
                    <a:gd name="T0" fmla="*/ 2147483646 w 146"/>
                    <a:gd name="T1" fmla="*/ 2147483646 h 141"/>
                    <a:gd name="T2" fmla="*/ 2147483646 w 146"/>
                    <a:gd name="T3" fmla="*/ 2147483646 h 141"/>
                    <a:gd name="T4" fmla="*/ 2147483646 w 146"/>
                    <a:gd name="T5" fmla="*/ 2147483646 h 141"/>
                    <a:gd name="T6" fmla="*/ 2147483646 w 146"/>
                    <a:gd name="T7" fmla="*/ 2147483646 h 141"/>
                    <a:gd name="T8" fmla="*/ 0 w 146"/>
                    <a:gd name="T9" fmla="*/ 2147483646 h 141"/>
                    <a:gd name="T10" fmla="*/ 2147483646 w 146"/>
                    <a:gd name="T11" fmla="*/ 2147483646 h 141"/>
                    <a:gd name="T12" fmla="*/ 2147483646 w 146"/>
                    <a:gd name="T13" fmla="*/ 0 h 141"/>
                    <a:gd name="T14" fmla="*/ 2147483646 w 146"/>
                    <a:gd name="T15" fmla="*/ 2147483646 h 141"/>
                    <a:gd name="T16" fmla="*/ 2147483646 w 146"/>
                    <a:gd name="T17" fmla="*/ 2147483646 h 141"/>
                    <a:gd name="T18" fmla="*/ 2147483646 w 146"/>
                    <a:gd name="T19" fmla="*/ 2147483646 h 141"/>
                    <a:gd name="T20" fmla="*/ 2147483646 w 146"/>
                    <a:gd name="T21" fmla="*/ 2147483646 h 141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46" h="141">
                      <a:moveTo>
                        <a:pt x="122" y="141"/>
                      </a:moveTo>
                      <a:lnTo>
                        <a:pt x="73" y="117"/>
                      </a:lnTo>
                      <a:lnTo>
                        <a:pt x="30" y="141"/>
                      </a:lnTo>
                      <a:lnTo>
                        <a:pt x="36" y="92"/>
                      </a:lnTo>
                      <a:lnTo>
                        <a:pt x="0" y="55"/>
                      </a:lnTo>
                      <a:lnTo>
                        <a:pt x="48" y="43"/>
                      </a:lnTo>
                      <a:lnTo>
                        <a:pt x="73" y="0"/>
                      </a:lnTo>
                      <a:lnTo>
                        <a:pt x="97" y="43"/>
                      </a:lnTo>
                      <a:lnTo>
                        <a:pt x="146" y="49"/>
                      </a:lnTo>
                      <a:lnTo>
                        <a:pt x="110" y="92"/>
                      </a:lnTo>
                      <a:lnTo>
                        <a:pt x="122" y="141"/>
                      </a:lnTo>
                      <a:close/>
                    </a:path>
                  </a:pathLst>
                </a:custGeom>
                <a:solidFill>
                  <a:srgbClr val="3E3E3E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endParaRPr lang="zh-CN" altLang="en-US" sz="240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49" name="TextBox 95"/>
              <p:cNvSpPr txBox="1">
                <a:spLocks noChangeArrowheads="1"/>
              </p:cNvSpPr>
              <p:nvPr/>
            </p:nvSpPr>
            <p:spPr bwMode="auto">
              <a:xfrm>
                <a:off x="846540" y="3624041"/>
                <a:ext cx="904087" cy="2080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点击添加文字</a:t>
                </a: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>
              <a:off x="1873416" y="2517059"/>
              <a:ext cx="1594921" cy="207749"/>
              <a:chOff x="1026579" y="2577584"/>
              <a:chExt cx="1594921" cy="207749"/>
            </a:xfrm>
          </p:grpSpPr>
          <p:grpSp>
            <p:nvGrpSpPr>
              <p:cNvPr id="41" name="组合 16"/>
              <p:cNvGrpSpPr>
                <a:grpSpLocks/>
              </p:cNvGrpSpPr>
              <p:nvPr/>
            </p:nvGrpSpPr>
            <p:grpSpPr bwMode="auto">
              <a:xfrm>
                <a:off x="1026579" y="2577584"/>
                <a:ext cx="1418780" cy="207749"/>
                <a:chOff x="819932" y="2783748"/>
                <a:chExt cx="1419004" cy="208032"/>
              </a:xfrm>
            </p:grpSpPr>
            <p:sp>
              <p:nvSpPr>
                <p:cNvPr id="43" name="Freeform 134"/>
                <p:cNvSpPr>
                  <a:spLocks/>
                </p:cNvSpPr>
                <p:nvPr/>
              </p:nvSpPr>
              <p:spPr bwMode="auto">
                <a:xfrm>
                  <a:off x="1754037" y="2839550"/>
                  <a:ext cx="133434" cy="128201"/>
                </a:xfrm>
                <a:custGeom>
                  <a:avLst/>
                  <a:gdLst>
                    <a:gd name="T0" fmla="*/ 2147483646 w 153"/>
                    <a:gd name="T1" fmla="*/ 2147483646 h 147"/>
                    <a:gd name="T2" fmla="*/ 2147483646 w 153"/>
                    <a:gd name="T3" fmla="*/ 2147483646 h 147"/>
                    <a:gd name="T4" fmla="*/ 2147483646 w 153"/>
                    <a:gd name="T5" fmla="*/ 2147483646 h 147"/>
                    <a:gd name="T6" fmla="*/ 2147483646 w 153"/>
                    <a:gd name="T7" fmla="*/ 2147483646 h 147"/>
                    <a:gd name="T8" fmla="*/ 0 w 153"/>
                    <a:gd name="T9" fmla="*/ 2147483646 h 147"/>
                    <a:gd name="T10" fmla="*/ 2147483646 w 153"/>
                    <a:gd name="T11" fmla="*/ 2147483646 h 147"/>
                    <a:gd name="T12" fmla="*/ 2147483646 w 153"/>
                    <a:gd name="T13" fmla="*/ 0 h 147"/>
                    <a:gd name="T14" fmla="*/ 2147483646 w 153"/>
                    <a:gd name="T15" fmla="*/ 2147483646 h 147"/>
                    <a:gd name="T16" fmla="*/ 2147483646 w 153"/>
                    <a:gd name="T17" fmla="*/ 2147483646 h 147"/>
                    <a:gd name="T18" fmla="*/ 2147483646 w 153"/>
                    <a:gd name="T19" fmla="*/ 2147483646 h 147"/>
                    <a:gd name="T20" fmla="*/ 2147483646 w 153"/>
                    <a:gd name="T21" fmla="*/ 2147483646 h 147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53" h="147">
                      <a:moveTo>
                        <a:pt x="128" y="147"/>
                      </a:moveTo>
                      <a:lnTo>
                        <a:pt x="79" y="123"/>
                      </a:lnTo>
                      <a:lnTo>
                        <a:pt x="30" y="147"/>
                      </a:lnTo>
                      <a:lnTo>
                        <a:pt x="43" y="92"/>
                      </a:lnTo>
                      <a:lnTo>
                        <a:pt x="0" y="56"/>
                      </a:lnTo>
                      <a:lnTo>
                        <a:pt x="55" y="49"/>
                      </a:lnTo>
                      <a:lnTo>
                        <a:pt x="79" y="0"/>
                      </a:lnTo>
                      <a:lnTo>
                        <a:pt x="104" y="49"/>
                      </a:lnTo>
                      <a:lnTo>
                        <a:pt x="153" y="56"/>
                      </a:lnTo>
                      <a:lnTo>
                        <a:pt x="116" y="92"/>
                      </a:lnTo>
                      <a:lnTo>
                        <a:pt x="128" y="147"/>
                      </a:lnTo>
                      <a:close/>
                    </a:path>
                  </a:pathLst>
                </a:custGeom>
                <a:solidFill>
                  <a:srgbClr val="3E3E3E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endParaRPr lang="zh-CN" altLang="en-US" sz="24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4" name="Freeform 135"/>
                <p:cNvSpPr>
                  <a:spLocks/>
                </p:cNvSpPr>
                <p:nvPr/>
              </p:nvSpPr>
              <p:spPr bwMode="auto">
                <a:xfrm>
                  <a:off x="1935438" y="2839550"/>
                  <a:ext cx="127329" cy="128201"/>
                </a:xfrm>
                <a:custGeom>
                  <a:avLst/>
                  <a:gdLst>
                    <a:gd name="T0" fmla="*/ 2147483646 w 146"/>
                    <a:gd name="T1" fmla="*/ 2147483646 h 147"/>
                    <a:gd name="T2" fmla="*/ 2147483646 w 146"/>
                    <a:gd name="T3" fmla="*/ 2147483646 h 147"/>
                    <a:gd name="T4" fmla="*/ 2147483646 w 146"/>
                    <a:gd name="T5" fmla="*/ 2147483646 h 147"/>
                    <a:gd name="T6" fmla="*/ 2147483646 w 146"/>
                    <a:gd name="T7" fmla="*/ 2147483646 h 147"/>
                    <a:gd name="T8" fmla="*/ 0 w 146"/>
                    <a:gd name="T9" fmla="*/ 2147483646 h 147"/>
                    <a:gd name="T10" fmla="*/ 2147483646 w 146"/>
                    <a:gd name="T11" fmla="*/ 2147483646 h 147"/>
                    <a:gd name="T12" fmla="*/ 2147483646 w 146"/>
                    <a:gd name="T13" fmla="*/ 0 h 147"/>
                    <a:gd name="T14" fmla="*/ 2147483646 w 146"/>
                    <a:gd name="T15" fmla="*/ 2147483646 h 147"/>
                    <a:gd name="T16" fmla="*/ 2147483646 w 146"/>
                    <a:gd name="T17" fmla="*/ 2147483646 h 147"/>
                    <a:gd name="T18" fmla="*/ 2147483646 w 146"/>
                    <a:gd name="T19" fmla="*/ 2147483646 h 147"/>
                    <a:gd name="T20" fmla="*/ 2147483646 w 146"/>
                    <a:gd name="T21" fmla="*/ 2147483646 h 147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46" h="147">
                      <a:moveTo>
                        <a:pt x="122" y="147"/>
                      </a:moveTo>
                      <a:lnTo>
                        <a:pt x="73" y="123"/>
                      </a:lnTo>
                      <a:lnTo>
                        <a:pt x="30" y="147"/>
                      </a:lnTo>
                      <a:lnTo>
                        <a:pt x="36" y="92"/>
                      </a:lnTo>
                      <a:lnTo>
                        <a:pt x="0" y="56"/>
                      </a:lnTo>
                      <a:lnTo>
                        <a:pt x="48" y="49"/>
                      </a:lnTo>
                      <a:lnTo>
                        <a:pt x="73" y="0"/>
                      </a:lnTo>
                      <a:lnTo>
                        <a:pt x="97" y="49"/>
                      </a:lnTo>
                      <a:lnTo>
                        <a:pt x="146" y="56"/>
                      </a:lnTo>
                      <a:lnTo>
                        <a:pt x="110" y="92"/>
                      </a:lnTo>
                      <a:lnTo>
                        <a:pt x="122" y="147"/>
                      </a:lnTo>
                      <a:close/>
                    </a:path>
                  </a:pathLst>
                </a:custGeom>
                <a:solidFill>
                  <a:srgbClr val="3E3E3E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endParaRPr lang="zh-CN" altLang="en-US" sz="2400">
                    <a:solidFill>
                      <a:schemeClr val="bg1"/>
                    </a:solidFill>
                  </a:endParaRPr>
                </a:p>
              </p:txBody>
            </p:sp>
            <p:grpSp>
              <p:nvGrpSpPr>
                <p:cNvPr id="45" name="组合 15"/>
                <p:cNvGrpSpPr>
                  <a:grpSpLocks/>
                </p:cNvGrpSpPr>
                <p:nvPr/>
              </p:nvGrpSpPr>
              <p:grpSpPr bwMode="auto">
                <a:xfrm>
                  <a:off x="819932" y="2783748"/>
                  <a:ext cx="1419004" cy="208032"/>
                  <a:chOff x="819932" y="2783748"/>
                  <a:chExt cx="1419004" cy="208032"/>
                </a:xfrm>
              </p:grpSpPr>
              <p:sp>
                <p:nvSpPr>
                  <p:cNvPr id="46" name="Freeform 136"/>
                  <p:cNvSpPr>
                    <a:spLocks/>
                  </p:cNvSpPr>
                  <p:nvPr/>
                </p:nvSpPr>
                <p:spPr bwMode="auto">
                  <a:xfrm>
                    <a:off x="2110734" y="2839550"/>
                    <a:ext cx="128202" cy="128201"/>
                  </a:xfrm>
                  <a:custGeom>
                    <a:avLst/>
                    <a:gdLst>
                      <a:gd name="T0" fmla="*/ 2147483646 w 147"/>
                      <a:gd name="T1" fmla="*/ 2147483646 h 147"/>
                      <a:gd name="T2" fmla="*/ 2147483646 w 147"/>
                      <a:gd name="T3" fmla="*/ 2147483646 h 147"/>
                      <a:gd name="T4" fmla="*/ 2147483646 w 147"/>
                      <a:gd name="T5" fmla="*/ 2147483646 h 147"/>
                      <a:gd name="T6" fmla="*/ 2147483646 w 147"/>
                      <a:gd name="T7" fmla="*/ 2147483646 h 147"/>
                      <a:gd name="T8" fmla="*/ 0 w 147"/>
                      <a:gd name="T9" fmla="*/ 2147483646 h 147"/>
                      <a:gd name="T10" fmla="*/ 2147483646 w 147"/>
                      <a:gd name="T11" fmla="*/ 2147483646 h 147"/>
                      <a:gd name="T12" fmla="*/ 2147483646 w 147"/>
                      <a:gd name="T13" fmla="*/ 0 h 147"/>
                      <a:gd name="T14" fmla="*/ 2147483646 w 147"/>
                      <a:gd name="T15" fmla="*/ 2147483646 h 147"/>
                      <a:gd name="T16" fmla="*/ 2147483646 w 147"/>
                      <a:gd name="T17" fmla="*/ 2147483646 h 147"/>
                      <a:gd name="T18" fmla="*/ 2147483646 w 147"/>
                      <a:gd name="T19" fmla="*/ 2147483646 h 147"/>
                      <a:gd name="T20" fmla="*/ 2147483646 w 147"/>
                      <a:gd name="T21" fmla="*/ 2147483646 h 147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0" t="0" r="r" b="b"/>
                    <a:pathLst>
                      <a:path w="147" h="147">
                        <a:moveTo>
                          <a:pt x="122" y="147"/>
                        </a:moveTo>
                        <a:lnTo>
                          <a:pt x="74" y="123"/>
                        </a:lnTo>
                        <a:lnTo>
                          <a:pt x="31" y="147"/>
                        </a:lnTo>
                        <a:lnTo>
                          <a:pt x="37" y="92"/>
                        </a:lnTo>
                        <a:lnTo>
                          <a:pt x="0" y="56"/>
                        </a:lnTo>
                        <a:lnTo>
                          <a:pt x="49" y="49"/>
                        </a:lnTo>
                        <a:lnTo>
                          <a:pt x="74" y="0"/>
                        </a:lnTo>
                        <a:lnTo>
                          <a:pt x="98" y="49"/>
                        </a:lnTo>
                        <a:lnTo>
                          <a:pt x="147" y="56"/>
                        </a:lnTo>
                        <a:lnTo>
                          <a:pt x="110" y="92"/>
                        </a:lnTo>
                        <a:lnTo>
                          <a:pt x="122" y="147"/>
                        </a:lnTo>
                        <a:close/>
                      </a:path>
                    </a:pathLst>
                  </a:custGeom>
                  <a:solidFill>
                    <a:srgbClr val="3E3E3E"/>
                  </a:solidFill>
                  <a:ln>
                    <a:noFill/>
                  </a:ln>
                  <a:extLst/>
                </p:spPr>
                <p:txBody>
                  <a:bodyPr/>
                  <a:lstStyle/>
                  <a:p>
                    <a:endParaRPr lang="zh-CN" altLang="en-US" sz="240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47" name="Text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19932" y="2783748"/>
                    <a:ext cx="977644" cy="20803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>
                      <a:defRPr sz="13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sz="13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sz="13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sz="13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sz="13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3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3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3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3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r>
                      <a:rPr lang="zh-CN" altLang="en-US" sz="12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点击添加文字</a:t>
                    </a:r>
                  </a:p>
                </p:txBody>
              </p:sp>
            </p:grpSp>
          </p:grpSp>
          <p:sp>
            <p:nvSpPr>
              <p:cNvPr id="42" name="Freeform 139"/>
              <p:cNvSpPr>
                <a:spLocks/>
              </p:cNvSpPr>
              <p:nvPr/>
            </p:nvSpPr>
            <p:spPr bwMode="auto">
              <a:xfrm>
                <a:off x="2493318" y="2635928"/>
                <a:ext cx="128182" cy="122801"/>
              </a:xfrm>
              <a:custGeom>
                <a:avLst/>
                <a:gdLst>
                  <a:gd name="T0" fmla="*/ 2147483646 w 147"/>
                  <a:gd name="T1" fmla="*/ 2147483646 h 141"/>
                  <a:gd name="T2" fmla="*/ 2147483646 w 147"/>
                  <a:gd name="T3" fmla="*/ 2147483646 h 141"/>
                  <a:gd name="T4" fmla="*/ 2147483646 w 147"/>
                  <a:gd name="T5" fmla="*/ 2147483646 h 141"/>
                  <a:gd name="T6" fmla="*/ 2147483646 w 147"/>
                  <a:gd name="T7" fmla="*/ 2147483646 h 141"/>
                  <a:gd name="T8" fmla="*/ 0 w 147"/>
                  <a:gd name="T9" fmla="*/ 2147483646 h 141"/>
                  <a:gd name="T10" fmla="*/ 2147483646 w 147"/>
                  <a:gd name="T11" fmla="*/ 2147483646 h 141"/>
                  <a:gd name="T12" fmla="*/ 2147483646 w 147"/>
                  <a:gd name="T13" fmla="*/ 0 h 141"/>
                  <a:gd name="T14" fmla="*/ 2147483646 w 147"/>
                  <a:gd name="T15" fmla="*/ 2147483646 h 141"/>
                  <a:gd name="T16" fmla="*/ 2147483646 w 147"/>
                  <a:gd name="T17" fmla="*/ 2147483646 h 141"/>
                  <a:gd name="T18" fmla="*/ 2147483646 w 147"/>
                  <a:gd name="T19" fmla="*/ 2147483646 h 141"/>
                  <a:gd name="T20" fmla="*/ 2147483646 w 147"/>
                  <a:gd name="T21" fmla="*/ 2147483646 h 14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47" h="141">
                    <a:moveTo>
                      <a:pt x="122" y="141"/>
                    </a:moveTo>
                    <a:lnTo>
                      <a:pt x="74" y="117"/>
                    </a:lnTo>
                    <a:lnTo>
                      <a:pt x="31" y="141"/>
                    </a:lnTo>
                    <a:lnTo>
                      <a:pt x="37" y="92"/>
                    </a:lnTo>
                    <a:lnTo>
                      <a:pt x="0" y="56"/>
                    </a:lnTo>
                    <a:lnTo>
                      <a:pt x="49" y="43"/>
                    </a:lnTo>
                    <a:lnTo>
                      <a:pt x="74" y="0"/>
                    </a:lnTo>
                    <a:lnTo>
                      <a:pt x="98" y="43"/>
                    </a:lnTo>
                    <a:lnTo>
                      <a:pt x="147" y="49"/>
                    </a:lnTo>
                    <a:lnTo>
                      <a:pt x="110" y="92"/>
                    </a:lnTo>
                    <a:lnTo>
                      <a:pt x="122" y="141"/>
                    </a:lnTo>
                    <a:close/>
                  </a:path>
                </a:pathLst>
              </a:custGeom>
              <a:solidFill>
                <a:srgbClr val="3E3E3E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</p:grpSp>
      </p:grpSp>
      <p:cxnSp>
        <p:nvCxnSpPr>
          <p:cNvPr id="6" name="直接连接符 5"/>
          <p:cNvCxnSpPr/>
          <p:nvPr/>
        </p:nvCxnSpPr>
        <p:spPr>
          <a:xfrm flipV="1">
            <a:off x="692648" y="1205506"/>
            <a:ext cx="1724876" cy="1"/>
          </a:xfrm>
          <a:prstGeom prst="line">
            <a:avLst/>
          </a:prstGeom>
          <a:ln w="12700">
            <a:solidFill>
              <a:srgbClr val="FCFCF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TextBox 8"/>
          <p:cNvSpPr txBox="1">
            <a:spLocks noChangeArrowheads="1"/>
          </p:cNvSpPr>
          <p:nvPr/>
        </p:nvSpPr>
        <p:spPr bwMode="auto">
          <a:xfrm>
            <a:off x="1079682" y="880245"/>
            <a:ext cx="156936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</a:t>
            </a:r>
          </a:p>
        </p:txBody>
      </p:sp>
      <p:pic>
        <p:nvPicPr>
          <p:cNvPr id="128" name="图片 1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125" y="530333"/>
            <a:ext cx="609021" cy="690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374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239191" y="2261797"/>
            <a:ext cx="9789819" cy="2499116"/>
            <a:chOff x="1645664" y="1706540"/>
            <a:chExt cx="9025003" cy="2303876"/>
          </a:xfrm>
        </p:grpSpPr>
        <p:pic>
          <p:nvPicPr>
            <p:cNvPr id="25" name="Picture 4" descr="E:\JGQ\PPT 制作素材\shutterstock\shutterstock_103970726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298" r="6656"/>
            <a:stretch/>
          </p:blipFill>
          <p:spPr bwMode="auto">
            <a:xfrm>
              <a:off x="7886358" y="1706544"/>
              <a:ext cx="2784309" cy="2303872"/>
            </a:xfrm>
            <a:prstGeom prst="hexagon">
              <a:avLst/>
            </a:prstGeom>
            <a:solidFill>
              <a:schemeClr val="bg2">
                <a:lumMod val="25000"/>
              </a:schemeClr>
            </a:solidFill>
            <a:ln w="3175">
              <a:noFill/>
            </a:ln>
            <a:effectLst/>
            <a:extLst/>
          </p:spPr>
        </p:pic>
        <p:pic>
          <p:nvPicPr>
            <p:cNvPr id="26" name="Picture 2" descr="E:\JGQ\PPT 制作素材\shutterstock\shutterstock_78307930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5664" y="1706544"/>
              <a:ext cx="2784309" cy="2303872"/>
            </a:xfrm>
            <a:prstGeom prst="hexagon">
              <a:avLst/>
            </a:prstGeom>
            <a:noFill/>
            <a:ln w="3175">
              <a:noFill/>
            </a:ln>
            <a:effectLst/>
            <a:extLst/>
          </p:spPr>
        </p:pic>
        <p:pic>
          <p:nvPicPr>
            <p:cNvPr id="27" name="Picture 3" descr="E:\JGQ\PPT 制作素材\shutterstock\shutterstock_125860454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0321" t="156966" r="-254186" b="-150598"/>
            <a:stretch/>
          </p:blipFill>
          <p:spPr bwMode="auto">
            <a:xfrm>
              <a:off x="4720047" y="1706540"/>
              <a:ext cx="2876237" cy="2303872"/>
            </a:xfrm>
            <a:prstGeom prst="hexagon">
              <a:avLst/>
            </a:prstGeom>
            <a:blipFill>
              <a:blip r:embed="rId5"/>
              <a:stretch>
                <a:fillRect/>
              </a:stretch>
            </a:blipFill>
            <a:ln w="3175">
              <a:noFill/>
            </a:ln>
            <a:effectLst/>
            <a:extLst/>
          </p:spPr>
        </p:pic>
        <p:grpSp>
          <p:nvGrpSpPr>
            <p:cNvPr id="28" name="组合 27"/>
            <p:cNvGrpSpPr>
              <a:grpSpLocks/>
            </p:cNvGrpSpPr>
            <p:nvPr/>
          </p:nvGrpSpPr>
          <p:grpSpPr bwMode="auto">
            <a:xfrm>
              <a:off x="4215827" y="1706584"/>
              <a:ext cx="3869267" cy="797984"/>
              <a:chOff x="3043240" y="1339815"/>
              <a:chExt cx="2902064" cy="598310"/>
            </a:xfrm>
            <a:solidFill>
              <a:srgbClr val="103754"/>
            </a:solidFill>
            <a:effectLst/>
          </p:grpSpPr>
          <p:sp>
            <p:nvSpPr>
              <p:cNvPr id="29" name="等腰三角形 41"/>
              <p:cNvSpPr/>
              <p:nvPr/>
            </p:nvSpPr>
            <p:spPr>
              <a:xfrm rot="10800000">
                <a:off x="5403945" y="1339815"/>
                <a:ext cx="541359" cy="598310"/>
              </a:xfrm>
              <a:custGeom>
                <a:avLst/>
                <a:gdLst/>
                <a:ahLst/>
                <a:cxnLst/>
                <a:rect l="l" t="t" r="r" b="b"/>
                <a:pathLst>
                  <a:path w="435509" h="481627">
                    <a:moveTo>
                      <a:pt x="435509" y="481627"/>
                    </a:moveTo>
                    <a:lnTo>
                      <a:pt x="0" y="481627"/>
                    </a:lnTo>
                    <a:lnTo>
                      <a:pt x="21775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377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" name="等腰三角形 41"/>
              <p:cNvSpPr/>
              <p:nvPr/>
            </p:nvSpPr>
            <p:spPr>
              <a:xfrm rot="10800000">
                <a:off x="3043240" y="1339815"/>
                <a:ext cx="541358" cy="598310"/>
              </a:xfrm>
              <a:custGeom>
                <a:avLst/>
                <a:gdLst/>
                <a:ahLst/>
                <a:cxnLst/>
                <a:rect l="l" t="t" r="r" b="b"/>
                <a:pathLst>
                  <a:path w="435509" h="481627">
                    <a:moveTo>
                      <a:pt x="435509" y="481627"/>
                    </a:moveTo>
                    <a:lnTo>
                      <a:pt x="0" y="481627"/>
                    </a:lnTo>
                    <a:lnTo>
                      <a:pt x="217754" y="0"/>
                    </a:lnTo>
                    <a:close/>
                  </a:path>
                </a:pathLst>
              </a:custGeom>
              <a:solidFill>
                <a:schemeClr val="bg1"/>
              </a:solidFill>
              <a:ln w="50800" cap="sq">
                <a:noFill/>
                <a:miter lim="800000"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365621" rIns="0" bIns="63395"/>
              <a:lstStyle/>
              <a:p>
                <a:pPr algn="ctr" defTabSz="1267530">
                  <a:defRPr/>
                </a:pPr>
                <a:endParaRPr lang="zh-CN" altLang="en-US" sz="4267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1" name="组合 30"/>
            <p:cNvGrpSpPr>
              <a:grpSpLocks/>
            </p:cNvGrpSpPr>
            <p:nvPr/>
          </p:nvGrpSpPr>
          <p:grpSpPr bwMode="auto">
            <a:xfrm>
              <a:off x="4215827" y="3213651"/>
              <a:ext cx="3869267" cy="795867"/>
              <a:chOff x="3043240" y="2469414"/>
              <a:chExt cx="2902064" cy="598310"/>
            </a:xfrm>
            <a:solidFill>
              <a:srgbClr val="902E02"/>
            </a:solidFill>
            <a:effectLst/>
          </p:grpSpPr>
          <p:sp>
            <p:nvSpPr>
              <p:cNvPr id="32" name="等腰三角形 41"/>
              <p:cNvSpPr/>
              <p:nvPr/>
            </p:nvSpPr>
            <p:spPr>
              <a:xfrm>
                <a:off x="5403945" y="2469414"/>
                <a:ext cx="541359" cy="598310"/>
              </a:xfrm>
              <a:custGeom>
                <a:avLst/>
                <a:gdLst/>
                <a:ahLst/>
                <a:cxnLst/>
                <a:rect l="l" t="t" r="r" b="b"/>
                <a:pathLst>
                  <a:path w="435509" h="481627">
                    <a:moveTo>
                      <a:pt x="435509" y="481627"/>
                    </a:moveTo>
                    <a:lnTo>
                      <a:pt x="0" y="481627"/>
                    </a:lnTo>
                    <a:lnTo>
                      <a:pt x="217754" y="0"/>
                    </a:lnTo>
                    <a:close/>
                  </a:path>
                </a:pathLst>
              </a:custGeom>
              <a:solidFill>
                <a:srgbClr val="3E3E3E"/>
              </a:solidFill>
              <a:ln w="50800" cap="sq">
                <a:noFill/>
                <a:miter lim="800000"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365621" rIns="0" bIns="63395"/>
              <a:lstStyle/>
              <a:p>
                <a:pPr algn="ctr" defTabSz="1267530">
                  <a:defRPr/>
                </a:pPr>
                <a:endParaRPr lang="zh-CN" altLang="en-US" sz="4267">
                  <a:solidFill>
                    <a:prstClr val="white"/>
                  </a:solidFill>
                </a:endParaRPr>
              </a:p>
            </p:txBody>
          </p:sp>
          <p:sp>
            <p:nvSpPr>
              <p:cNvPr id="33" name="等腰三角形 41"/>
              <p:cNvSpPr/>
              <p:nvPr/>
            </p:nvSpPr>
            <p:spPr>
              <a:xfrm>
                <a:off x="3043240" y="2469414"/>
                <a:ext cx="541358" cy="598310"/>
              </a:xfrm>
              <a:custGeom>
                <a:avLst/>
                <a:gdLst/>
                <a:ahLst/>
                <a:cxnLst/>
                <a:rect l="l" t="t" r="r" b="b"/>
                <a:pathLst>
                  <a:path w="435509" h="481627">
                    <a:moveTo>
                      <a:pt x="435509" y="481627"/>
                    </a:moveTo>
                    <a:lnTo>
                      <a:pt x="0" y="481627"/>
                    </a:lnTo>
                    <a:lnTo>
                      <a:pt x="217754" y="0"/>
                    </a:lnTo>
                    <a:close/>
                  </a:path>
                </a:pathLst>
              </a:custGeom>
              <a:solidFill>
                <a:srgbClr val="3E3E3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377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cxnSp>
        <p:nvCxnSpPr>
          <p:cNvPr id="98" name="直接连接符 97"/>
          <p:cNvCxnSpPr/>
          <p:nvPr/>
        </p:nvCxnSpPr>
        <p:spPr>
          <a:xfrm flipV="1">
            <a:off x="692648" y="1205506"/>
            <a:ext cx="1724876" cy="1"/>
          </a:xfrm>
          <a:prstGeom prst="line">
            <a:avLst/>
          </a:prstGeom>
          <a:ln w="12700">
            <a:solidFill>
              <a:srgbClr val="FCFCF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8"/>
          <p:cNvSpPr txBox="1">
            <a:spLocks noChangeArrowheads="1"/>
          </p:cNvSpPr>
          <p:nvPr/>
        </p:nvSpPr>
        <p:spPr bwMode="auto">
          <a:xfrm>
            <a:off x="1079682" y="880245"/>
            <a:ext cx="156936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</a:t>
            </a:r>
          </a:p>
        </p:txBody>
      </p:sp>
      <p:pic>
        <p:nvPicPr>
          <p:cNvPr id="100" name="图片 9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0125" y="530333"/>
            <a:ext cx="609021" cy="690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97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图示 20"/>
          <p:cNvGraphicFramePr/>
          <p:nvPr>
            <p:extLst/>
          </p:nvPr>
        </p:nvGraphicFramePr>
        <p:xfrm>
          <a:off x="1275059" y="1908842"/>
          <a:ext cx="5746111" cy="38307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2" name="文本框 91"/>
          <p:cNvSpPr txBox="1"/>
          <p:nvPr/>
        </p:nvSpPr>
        <p:spPr>
          <a:xfrm>
            <a:off x="7573744" y="4048185"/>
            <a:ext cx="1654326" cy="492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1733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cxnSp>
        <p:nvCxnSpPr>
          <p:cNvPr id="93" name="直接连接符 92"/>
          <p:cNvCxnSpPr/>
          <p:nvPr/>
        </p:nvCxnSpPr>
        <p:spPr>
          <a:xfrm flipV="1">
            <a:off x="692648" y="1205506"/>
            <a:ext cx="1724876" cy="1"/>
          </a:xfrm>
          <a:prstGeom prst="line">
            <a:avLst/>
          </a:prstGeom>
          <a:ln w="12700">
            <a:solidFill>
              <a:srgbClr val="FCFCF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8"/>
          <p:cNvSpPr txBox="1">
            <a:spLocks noChangeArrowheads="1"/>
          </p:cNvSpPr>
          <p:nvPr/>
        </p:nvSpPr>
        <p:spPr bwMode="auto">
          <a:xfrm>
            <a:off x="1079682" y="880245"/>
            <a:ext cx="156936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</a:t>
            </a:r>
          </a:p>
        </p:txBody>
      </p:sp>
      <p:pic>
        <p:nvPicPr>
          <p:cNvPr id="95" name="图片 9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0125" y="530333"/>
            <a:ext cx="609021" cy="690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619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组合 45"/>
          <p:cNvGrpSpPr/>
          <p:nvPr/>
        </p:nvGrpSpPr>
        <p:grpSpPr>
          <a:xfrm>
            <a:off x="1154544" y="2241242"/>
            <a:ext cx="9882913" cy="2519671"/>
            <a:chOff x="228108" y="2234588"/>
            <a:chExt cx="8420726" cy="2239963"/>
          </a:xfrm>
        </p:grpSpPr>
        <p:grpSp>
          <p:nvGrpSpPr>
            <p:cNvPr id="47" name="组合 46"/>
            <p:cNvGrpSpPr>
              <a:grpSpLocks/>
            </p:cNvGrpSpPr>
            <p:nvPr/>
          </p:nvGrpSpPr>
          <p:grpSpPr bwMode="auto">
            <a:xfrm>
              <a:off x="3383115" y="2340158"/>
              <a:ext cx="4910138" cy="1806615"/>
              <a:chOff x="3826818" y="1169595"/>
              <a:chExt cx="4910138" cy="1806373"/>
            </a:xfrm>
          </p:grpSpPr>
          <p:sp>
            <p:nvSpPr>
              <p:cNvPr id="68" name="TextBox 24"/>
              <p:cNvSpPr txBox="1">
                <a:spLocks noChangeArrowheads="1"/>
              </p:cNvSpPr>
              <p:nvPr/>
            </p:nvSpPr>
            <p:spPr bwMode="auto">
              <a:xfrm>
                <a:off x="6240755" y="2358495"/>
                <a:ext cx="1572352" cy="3555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marL="2857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algn="just">
                  <a:lnSpc>
                    <a:spcPct val="150000"/>
                  </a:lnSpc>
                  <a:buFont typeface="Wingdings" panose="05000000000000000000" pitchFamily="2" charset="2"/>
                  <a:buChar char="l"/>
                </a:pPr>
                <a:r>
                  <a:rPr lang="zh-CN" altLang="en-US" sz="1333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点击添加文本内容</a:t>
                </a:r>
              </a:p>
            </p:txBody>
          </p:sp>
          <p:sp>
            <p:nvSpPr>
              <p:cNvPr id="69" name="TextBox 25"/>
              <p:cNvSpPr txBox="1">
                <a:spLocks noChangeArrowheads="1"/>
              </p:cNvSpPr>
              <p:nvPr/>
            </p:nvSpPr>
            <p:spPr bwMode="auto">
              <a:xfrm>
                <a:off x="6240755" y="2620379"/>
                <a:ext cx="1572352" cy="3555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marL="2857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algn="just">
                  <a:lnSpc>
                    <a:spcPct val="150000"/>
                  </a:lnSpc>
                  <a:buFont typeface="Wingdings" panose="05000000000000000000" pitchFamily="2" charset="2"/>
                  <a:buChar char="l"/>
                </a:pPr>
                <a:r>
                  <a:rPr lang="zh-CN" altLang="en-US" sz="1333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点击添加文本内容</a:t>
                </a:r>
              </a:p>
            </p:txBody>
          </p:sp>
          <p:grpSp>
            <p:nvGrpSpPr>
              <p:cNvPr id="70" name="组合 69"/>
              <p:cNvGrpSpPr>
                <a:grpSpLocks/>
              </p:cNvGrpSpPr>
              <p:nvPr/>
            </p:nvGrpSpPr>
            <p:grpSpPr bwMode="auto">
              <a:xfrm>
                <a:off x="3826818" y="1169595"/>
                <a:ext cx="4910138" cy="984250"/>
                <a:chOff x="3517867" y="1560194"/>
                <a:chExt cx="4909516" cy="984232"/>
              </a:xfrm>
              <a:solidFill>
                <a:srgbClr val="C00000"/>
              </a:solidFill>
            </p:grpSpPr>
            <p:sp>
              <p:nvSpPr>
                <p:cNvPr id="71" name="矩形 18"/>
                <p:cNvSpPr/>
                <p:nvPr/>
              </p:nvSpPr>
              <p:spPr bwMode="auto">
                <a:xfrm flipH="1">
                  <a:off x="3517867" y="1560194"/>
                  <a:ext cx="4909516" cy="98423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09516" h="984232">
                      <a:moveTo>
                        <a:pt x="4048265" y="0"/>
                      </a:moveTo>
                      <a:lnTo>
                        <a:pt x="0" y="0"/>
                      </a:lnTo>
                      <a:lnTo>
                        <a:pt x="0" y="984232"/>
                      </a:lnTo>
                      <a:lnTo>
                        <a:pt x="4909516" y="984232"/>
                      </a:lnTo>
                      <a:cubicBezTo>
                        <a:pt x="4858501" y="872397"/>
                        <a:pt x="4854566" y="760561"/>
                        <a:pt x="4834537" y="644605"/>
                      </a:cubicBezTo>
                      <a:lnTo>
                        <a:pt x="4779308" y="628650"/>
                      </a:lnTo>
                      <a:lnTo>
                        <a:pt x="4379258" y="161925"/>
                      </a:lnTo>
                      <a:lnTo>
                        <a:pt x="4093508" y="9525"/>
                      </a:lnTo>
                      <a:close/>
                    </a:path>
                  </a:pathLst>
                </a:custGeom>
                <a:solidFill>
                  <a:srgbClr val="3E3E3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 sz="2400">
                    <a:solidFill>
                      <a:prstClr val="black">
                        <a:lumMod val="85000"/>
                        <a:lumOff val="15000"/>
                      </a:prstClr>
                    </a:solidFill>
                  </a:endParaRPr>
                </a:p>
              </p:txBody>
            </p:sp>
            <p:sp>
              <p:nvSpPr>
                <p:cNvPr id="72" name="矩形 71"/>
                <p:cNvSpPr/>
                <p:nvPr/>
              </p:nvSpPr>
              <p:spPr>
                <a:xfrm>
                  <a:off x="5572823" y="1654010"/>
                  <a:ext cx="2749202" cy="629094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algn="just">
                    <a:lnSpc>
                      <a:spcPct val="150000"/>
                    </a:lnSpc>
                    <a:defRPr/>
                  </a:pPr>
                  <a:r>
                    <a:rPr lang="zh-CN" altLang="en-US" sz="1333" dirty="0">
                      <a:solidFill>
                        <a:prstClr val="white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点击添加文本内容，点击添加文本内容，点击添加文本内容</a:t>
                  </a:r>
                </a:p>
              </p:txBody>
            </p:sp>
          </p:grpSp>
        </p:grpSp>
        <p:grpSp>
          <p:nvGrpSpPr>
            <p:cNvPr id="48" name="组合 47"/>
            <p:cNvGrpSpPr>
              <a:grpSpLocks/>
            </p:cNvGrpSpPr>
            <p:nvPr/>
          </p:nvGrpSpPr>
          <p:grpSpPr bwMode="auto">
            <a:xfrm>
              <a:off x="585940" y="2472185"/>
              <a:ext cx="4787900" cy="1893622"/>
              <a:chOff x="1029643" y="1301048"/>
              <a:chExt cx="4787900" cy="1894516"/>
            </a:xfrm>
          </p:grpSpPr>
          <p:sp>
            <p:nvSpPr>
              <p:cNvPr id="63" name="TextBox 8"/>
              <p:cNvSpPr txBox="1">
                <a:spLocks noChangeArrowheads="1"/>
              </p:cNvSpPr>
              <p:nvPr/>
            </p:nvSpPr>
            <p:spPr bwMode="auto">
              <a:xfrm>
                <a:off x="1880794" y="1301048"/>
                <a:ext cx="1572352" cy="3558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marL="2857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algn="just">
                  <a:lnSpc>
                    <a:spcPct val="150000"/>
                  </a:lnSpc>
                  <a:buFont typeface="Wingdings" panose="05000000000000000000" pitchFamily="2" charset="2"/>
                  <a:buChar char="l"/>
                </a:pPr>
                <a:r>
                  <a:rPr lang="zh-CN" altLang="en-US" sz="1333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点击添加文本内容</a:t>
                </a:r>
              </a:p>
            </p:txBody>
          </p:sp>
          <p:sp>
            <p:nvSpPr>
              <p:cNvPr id="64" name="TextBox 9"/>
              <p:cNvSpPr txBox="1">
                <a:spLocks noChangeArrowheads="1"/>
              </p:cNvSpPr>
              <p:nvPr/>
            </p:nvSpPr>
            <p:spPr bwMode="auto">
              <a:xfrm>
                <a:off x="1880794" y="1552202"/>
                <a:ext cx="1572352" cy="3558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marL="2857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algn="just">
                  <a:lnSpc>
                    <a:spcPct val="150000"/>
                  </a:lnSpc>
                  <a:buFont typeface="Wingdings" panose="05000000000000000000" pitchFamily="2" charset="2"/>
                  <a:buChar char="l"/>
                </a:pPr>
                <a:r>
                  <a:rPr lang="zh-CN" altLang="en-US" sz="1333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点击添加文本内容</a:t>
                </a:r>
              </a:p>
            </p:txBody>
          </p:sp>
          <p:grpSp>
            <p:nvGrpSpPr>
              <p:cNvPr id="65" name="组合 64"/>
              <p:cNvGrpSpPr>
                <a:grpSpLocks/>
              </p:cNvGrpSpPr>
              <p:nvPr/>
            </p:nvGrpSpPr>
            <p:grpSpPr bwMode="auto">
              <a:xfrm>
                <a:off x="1029643" y="2228776"/>
                <a:ext cx="4787900" cy="966788"/>
                <a:chOff x="721146" y="2618738"/>
                <a:chExt cx="4787359" cy="966631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66" name="矩形 20"/>
                <p:cNvSpPr/>
                <p:nvPr/>
              </p:nvSpPr>
              <p:spPr bwMode="auto">
                <a:xfrm flipH="1">
                  <a:off x="721146" y="2618738"/>
                  <a:ext cx="4787359" cy="966631"/>
                </a:xfrm>
                <a:custGeom>
                  <a:avLst/>
                  <a:gdLst>
                    <a:gd name="connsiteX0" fmla="*/ 0 w 4773443"/>
                    <a:gd name="connsiteY0" fmla="*/ 0 h 966631"/>
                    <a:gd name="connsiteX1" fmla="*/ 4773443 w 4773443"/>
                    <a:gd name="connsiteY1" fmla="*/ 0 h 966631"/>
                    <a:gd name="connsiteX2" fmla="*/ 4773443 w 4773443"/>
                    <a:gd name="connsiteY2" fmla="*/ 966631 h 966631"/>
                    <a:gd name="connsiteX3" fmla="*/ 744365 w 4773443"/>
                    <a:gd name="connsiteY3" fmla="*/ 966631 h 966631"/>
                    <a:gd name="connsiteX4" fmla="*/ 123390 w 4773443"/>
                    <a:gd name="connsiteY4" fmla="*/ 600814 h 966631"/>
                    <a:gd name="connsiteX5" fmla="*/ 0 w 4773443"/>
                    <a:gd name="connsiteY5" fmla="*/ 0 h 966631"/>
                    <a:gd name="connsiteX0" fmla="*/ 0 w 4773443"/>
                    <a:gd name="connsiteY0" fmla="*/ 0 h 966631"/>
                    <a:gd name="connsiteX1" fmla="*/ 4773443 w 4773443"/>
                    <a:gd name="connsiteY1" fmla="*/ 0 h 966631"/>
                    <a:gd name="connsiteX2" fmla="*/ 4773443 w 4773443"/>
                    <a:gd name="connsiteY2" fmla="*/ 966631 h 966631"/>
                    <a:gd name="connsiteX3" fmla="*/ 744365 w 4773443"/>
                    <a:gd name="connsiteY3" fmla="*/ 966631 h 966631"/>
                    <a:gd name="connsiteX4" fmla="*/ 300673 w 4773443"/>
                    <a:gd name="connsiteY4" fmla="*/ 600814 h 966631"/>
                    <a:gd name="connsiteX5" fmla="*/ 0 w 4773443"/>
                    <a:gd name="connsiteY5" fmla="*/ 0 h 966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773443" h="966631">
                      <a:moveTo>
                        <a:pt x="0" y="0"/>
                      </a:moveTo>
                      <a:lnTo>
                        <a:pt x="4773443" y="0"/>
                      </a:lnTo>
                      <a:lnTo>
                        <a:pt x="4773443" y="966631"/>
                      </a:lnTo>
                      <a:lnTo>
                        <a:pt x="744365" y="966631"/>
                      </a:lnTo>
                      <a:lnTo>
                        <a:pt x="300673" y="600814"/>
                      </a:lnTo>
                      <a:cubicBezTo>
                        <a:pt x="107143" y="324343"/>
                        <a:pt x="193530" y="276471"/>
                        <a:pt x="0" y="0"/>
                      </a:cubicBezTo>
                      <a:close/>
                    </a:path>
                  </a:pathLst>
                </a:custGeom>
                <a:solidFill>
                  <a:srgbClr val="3E3E3E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prstClr val="black">
                        <a:lumMod val="85000"/>
                        <a:lumOff val="15000"/>
                      </a:prstClr>
                    </a:solidFill>
                  </a:endParaRPr>
                </a:p>
              </p:txBody>
            </p:sp>
            <p:sp>
              <p:nvSpPr>
                <p:cNvPr id="67" name="矩形 66"/>
                <p:cNvSpPr/>
                <p:nvPr/>
              </p:nvSpPr>
              <p:spPr>
                <a:xfrm>
                  <a:off x="959325" y="2736825"/>
                  <a:ext cx="2503205" cy="597226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algn="just">
                    <a:lnSpc>
                      <a:spcPct val="150000"/>
                    </a:lnSpc>
                    <a:defRPr/>
                  </a:pPr>
                  <a:r>
                    <a:rPr lang="zh-CN" altLang="en-US" sz="1333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点击添加文本内容，点击添加文本内容，点击添加文本内容</a:t>
                  </a:r>
                </a:p>
              </p:txBody>
            </p:sp>
          </p:grpSp>
        </p:grpSp>
        <p:grpSp>
          <p:nvGrpSpPr>
            <p:cNvPr id="49" name="组合 48"/>
            <p:cNvGrpSpPr>
              <a:grpSpLocks/>
            </p:cNvGrpSpPr>
            <p:nvPr/>
          </p:nvGrpSpPr>
          <p:grpSpPr bwMode="auto">
            <a:xfrm>
              <a:off x="3242811" y="2234588"/>
              <a:ext cx="2239963" cy="2239963"/>
              <a:chOff x="3686514" y="1064344"/>
              <a:chExt cx="2239963" cy="2239963"/>
            </a:xfrm>
          </p:grpSpPr>
          <p:sp>
            <p:nvSpPr>
              <p:cNvPr id="56" name="椭圆 55"/>
              <p:cNvSpPr/>
              <p:nvPr/>
            </p:nvSpPr>
            <p:spPr>
              <a:xfrm>
                <a:off x="3686514" y="1064344"/>
                <a:ext cx="2239963" cy="2239963"/>
              </a:xfrm>
              <a:prstGeom prst="ellipse">
                <a:avLst/>
              </a:prstGeom>
              <a:solidFill>
                <a:schemeClr val="bg1">
                  <a:alpha val="53000"/>
                </a:schemeClr>
              </a:solidFill>
              <a:ln w="6350">
                <a:solidFill>
                  <a:schemeClr val="bg1">
                    <a:lumMod val="8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400">
                  <a:solidFill>
                    <a:prstClr val="black">
                      <a:lumMod val="85000"/>
                      <a:lumOff val="15000"/>
                    </a:prstClr>
                  </a:solidFill>
                </a:endParaRPr>
              </a:p>
            </p:txBody>
          </p:sp>
          <p:grpSp>
            <p:nvGrpSpPr>
              <p:cNvPr id="57" name="组合 11"/>
              <p:cNvGrpSpPr>
                <a:grpSpLocks/>
              </p:cNvGrpSpPr>
              <p:nvPr/>
            </p:nvGrpSpPr>
            <p:grpSpPr bwMode="auto">
              <a:xfrm>
                <a:off x="3822056" y="1160389"/>
                <a:ext cx="1995488" cy="2047875"/>
                <a:chOff x="4016545" y="2222070"/>
                <a:chExt cx="2921321" cy="2997962"/>
              </a:xfrm>
            </p:grpSpPr>
            <p:sp>
              <p:nvSpPr>
                <p:cNvPr id="61" name="空心弧 60"/>
                <p:cNvSpPr/>
                <p:nvPr/>
              </p:nvSpPr>
              <p:spPr bwMode="auto">
                <a:xfrm>
                  <a:off x="4023517" y="2222070"/>
                  <a:ext cx="2914349" cy="2916621"/>
                </a:xfrm>
                <a:prstGeom prst="blockArc">
                  <a:avLst>
                    <a:gd name="adj1" fmla="val 10800000"/>
                    <a:gd name="adj2" fmla="val 21559587"/>
                    <a:gd name="adj3" fmla="val 12064"/>
                  </a:avLst>
                </a:prstGeom>
                <a:solidFill>
                  <a:srgbClr val="3E3E3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 sz="2400">
                    <a:solidFill>
                      <a:prstClr val="black">
                        <a:lumMod val="85000"/>
                        <a:lumOff val="15000"/>
                      </a:prstClr>
                    </a:solidFill>
                  </a:endParaRPr>
                </a:p>
              </p:txBody>
            </p:sp>
            <p:sp>
              <p:nvSpPr>
                <p:cNvPr id="62" name="空心弧 61"/>
                <p:cNvSpPr/>
                <p:nvPr/>
              </p:nvSpPr>
              <p:spPr bwMode="auto">
                <a:xfrm flipV="1">
                  <a:off x="4016545" y="2303409"/>
                  <a:ext cx="2914349" cy="2916623"/>
                </a:xfrm>
                <a:prstGeom prst="blockArc">
                  <a:avLst>
                    <a:gd name="adj1" fmla="val 10800000"/>
                    <a:gd name="adj2" fmla="val 21559587"/>
                    <a:gd name="adj3" fmla="val 12064"/>
                  </a:avLst>
                </a:prstGeom>
                <a:solidFill>
                  <a:srgbClr val="3E3E3E"/>
                </a:solidFill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zh-CN" altLang="en-US" sz="2400">
                    <a:solidFill>
                      <a:prstClr val="black">
                        <a:lumMod val="85000"/>
                        <a:lumOff val="15000"/>
                      </a:prstClr>
                    </a:solidFill>
                  </a:endParaRPr>
                </a:p>
              </p:txBody>
            </p:sp>
          </p:grpSp>
          <p:grpSp>
            <p:nvGrpSpPr>
              <p:cNvPr id="58" name="组合 14"/>
              <p:cNvGrpSpPr>
                <a:grpSpLocks/>
              </p:cNvGrpSpPr>
              <p:nvPr/>
            </p:nvGrpSpPr>
            <p:grpSpPr bwMode="auto">
              <a:xfrm>
                <a:off x="4134793" y="1500114"/>
                <a:ext cx="1368425" cy="1368425"/>
                <a:chOff x="3826508" y="1889724"/>
                <a:chExt cx="1367932" cy="1368804"/>
              </a:xfrm>
            </p:grpSpPr>
            <p:sp>
              <p:nvSpPr>
                <p:cNvPr id="59" name="椭圆 58"/>
                <p:cNvSpPr/>
                <p:nvPr/>
              </p:nvSpPr>
              <p:spPr bwMode="auto">
                <a:xfrm>
                  <a:off x="3826508" y="1889724"/>
                  <a:ext cx="1367932" cy="1368804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prstClr val="black">
                        <a:lumMod val="85000"/>
                        <a:lumOff val="15000"/>
                      </a:prstClr>
                    </a:solidFill>
                  </a:endParaRPr>
                </a:p>
              </p:txBody>
            </p:sp>
            <p:sp>
              <p:nvSpPr>
                <p:cNvPr id="60" name="矩形 15"/>
                <p:cNvSpPr>
                  <a:spLocks noChangeArrowheads="1"/>
                </p:cNvSpPr>
                <p:nvPr/>
              </p:nvSpPr>
              <p:spPr bwMode="auto">
                <a:xfrm>
                  <a:off x="4005687" y="2312983"/>
                  <a:ext cx="1006399" cy="55638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r>
                    <a:rPr lang="zh-CN" altLang="en-US" sz="1733" b="1" dirty="0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点击添加标题</a:t>
                  </a:r>
                </a:p>
              </p:txBody>
            </p:sp>
          </p:grpSp>
        </p:grpSp>
        <p:grpSp>
          <p:nvGrpSpPr>
            <p:cNvPr id="50" name="组合 49"/>
            <p:cNvGrpSpPr>
              <a:grpSpLocks/>
            </p:cNvGrpSpPr>
            <p:nvPr/>
          </p:nvGrpSpPr>
          <p:grpSpPr bwMode="auto">
            <a:xfrm>
              <a:off x="7630455" y="2891576"/>
              <a:ext cx="1018379" cy="592766"/>
              <a:chOff x="7765552" y="2239171"/>
              <a:chExt cx="1018160" cy="592967"/>
            </a:xfrm>
          </p:grpSpPr>
          <p:sp>
            <p:nvSpPr>
              <p:cNvPr id="54" name="椭圆 53"/>
              <p:cNvSpPr/>
              <p:nvPr/>
            </p:nvSpPr>
            <p:spPr>
              <a:xfrm>
                <a:off x="8047594" y="2294294"/>
                <a:ext cx="482722" cy="482722"/>
              </a:xfrm>
              <a:prstGeom prst="ellipse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400">
                  <a:solidFill>
                    <a:prstClr val="black">
                      <a:lumMod val="85000"/>
                      <a:lumOff val="15000"/>
                    </a:prstClr>
                  </a:solidFill>
                </a:endParaRPr>
              </a:p>
            </p:txBody>
          </p:sp>
          <p:sp>
            <p:nvSpPr>
              <p:cNvPr id="55" name="矩形 18"/>
              <p:cNvSpPr>
                <a:spLocks noChangeArrowheads="1"/>
              </p:cNvSpPr>
              <p:nvPr/>
            </p:nvSpPr>
            <p:spPr bwMode="auto">
              <a:xfrm rot="566606">
                <a:off x="7765552" y="2239171"/>
                <a:ext cx="1018160" cy="5929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zh-CN" altLang="en-US" sz="3733" b="1" dirty="0">
                    <a:solidFill>
                      <a:srgbClr val="3E3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√</a:t>
                </a:r>
              </a:p>
            </p:txBody>
          </p:sp>
        </p:grpSp>
        <p:grpSp>
          <p:nvGrpSpPr>
            <p:cNvPr id="51" name="组合 50"/>
            <p:cNvGrpSpPr>
              <a:grpSpLocks/>
            </p:cNvGrpSpPr>
            <p:nvPr/>
          </p:nvGrpSpPr>
          <p:grpSpPr bwMode="auto">
            <a:xfrm>
              <a:off x="228108" y="3023351"/>
              <a:ext cx="1008063" cy="811654"/>
              <a:chOff x="671811" y="2121519"/>
              <a:chExt cx="1008063" cy="811654"/>
            </a:xfrm>
          </p:grpSpPr>
          <p:sp>
            <p:nvSpPr>
              <p:cNvPr id="52" name="椭圆 51"/>
              <p:cNvSpPr/>
              <p:nvPr/>
            </p:nvSpPr>
            <p:spPr bwMode="auto">
              <a:xfrm>
                <a:off x="928205" y="2317401"/>
                <a:ext cx="495276" cy="495808"/>
              </a:xfrm>
              <a:prstGeom prst="ellipse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400">
                  <a:solidFill>
                    <a:prstClr val="black">
                      <a:lumMod val="85000"/>
                      <a:lumOff val="15000"/>
                    </a:prstClr>
                  </a:solidFill>
                </a:endParaRPr>
              </a:p>
            </p:txBody>
          </p:sp>
          <p:sp>
            <p:nvSpPr>
              <p:cNvPr id="53" name="矩形 29"/>
              <p:cNvSpPr>
                <a:spLocks noChangeArrowheads="1"/>
              </p:cNvSpPr>
              <p:nvPr/>
            </p:nvSpPr>
            <p:spPr bwMode="auto">
              <a:xfrm>
                <a:off x="671811" y="2121519"/>
                <a:ext cx="1008063" cy="8116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en-US" altLang="zh-CN" sz="5333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×</a:t>
                </a:r>
                <a:endParaRPr lang="zh-CN" altLang="en-US" sz="5333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cxnSp>
        <p:nvCxnSpPr>
          <p:cNvPr id="133" name="直接连接符 132"/>
          <p:cNvCxnSpPr/>
          <p:nvPr/>
        </p:nvCxnSpPr>
        <p:spPr>
          <a:xfrm flipV="1">
            <a:off x="692648" y="1205506"/>
            <a:ext cx="1724876" cy="1"/>
          </a:xfrm>
          <a:prstGeom prst="line">
            <a:avLst/>
          </a:prstGeom>
          <a:ln w="12700">
            <a:solidFill>
              <a:srgbClr val="FCFCF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8"/>
          <p:cNvSpPr txBox="1">
            <a:spLocks noChangeArrowheads="1"/>
          </p:cNvSpPr>
          <p:nvPr/>
        </p:nvSpPr>
        <p:spPr bwMode="auto">
          <a:xfrm>
            <a:off x="1079682" y="880245"/>
            <a:ext cx="156936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</a:t>
            </a:r>
          </a:p>
        </p:txBody>
      </p:sp>
      <p:pic>
        <p:nvPicPr>
          <p:cNvPr id="135" name="图片 1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125" y="530333"/>
            <a:ext cx="609021" cy="690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026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" name="组合 103"/>
          <p:cNvGrpSpPr>
            <a:grpSpLocks/>
          </p:cNvGrpSpPr>
          <p:nvPr/>
        </p:nvGrpSpPr>
        <p:grpSpPr bwMode="auto">
          <a:xfrm>
            <a:off x="5910797" y="2265579"/>
            <a:ext cx="333746" cy="3393619"/>
            <a:chOff x="4427984" y="1865613"/>
            <a:chExt cx="249227" cy="2545669"/>
          </a:xfrm>
          <a:effectLst/>
        </p:grpSpPr>
        <p:sp>
          <p:nvSpPr>
            <p:cNvPr id="105" name="TextBox 15"/>
            <p:cNvSpPr txBox="1">
              <a:spLocks noChangeArrowheads="1"/>
            </p:cNvSpPr>
            <p:nvPr/>
          </p:nvSpPr>
          <p:spPr bwMode="auto">
            <a:xfrm>
              <a:off x="4427984" y="1865613"/>
              <a:ext cx="243241" cy="2386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377" eaLnBrk="1" hangingPunct="1">
                <a:defRPr/>
              </a:pPr>
              <a:r>
                <a:rPr lang="en-US" altLang="zh-CN" sz="1467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</a:t>
              </a:r>
              <a:endParaRPr lang="zh-CN" altLang="en-US" sz="1467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6" name="TextBox 16"/>
            <p:cNvSpPr txBox="1">
              <a:spLocks noChangeArrowheads="1"/>
            </p:cNvSpPr>
            <p:nvPr/>
          </p:nvSpPr>
          <p:spPr bwMode="auto">
            <a:xfrm>
              <a:off x="4427984" y="2256208"/>
              <a:ext cx="233665" cy="2386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377" eaLnBrk="1" hangingPunct="1">
                <a:defRPr/>
              </a:pPr>
              <a:r>
                <a:rPr lang="en-US" altLang="zh-CN" sz="1467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</a:t>
              </a:r>
              <a:endParaRPr lang="zh-CN" altLang="en-US" sz="1467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7" name="TextBox 17"/>
            <p:cNvSpPr txBox="1">
              <a:spLocks noChangeArrowheads="1"/>
            </p:cNvSpPr>
            <p:nvPr/>
          </p:nvSpPr>
          <p:spPr bwMode="auto">
            <a:xfrm>
              <a:off x="4427984" y="2640452"/>
              <a:ext cx="232468" cy="2386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377" eaLnBrk="1" hangingPunct="1">
                <a:defRPr/>
              </a:pPr>
              <a:r>
                <a:rPr lang="en-US" altLang="zh-CN" sz="1467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</a:t>
              </a:r>
              <a:endParaRPr lang="zh-CN" altLang="en-US" sz="1467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8" name="TextBox 18"/>
            <p:cNvSpPr txBox="1">
              <a:spLocks noChangeArrowheads="1"/>
            </p:cNvSpPr>
            <p:nvPr/>
          </p:nvSpPr>
          <p:spPr bwMode="auto">
            <a:xfrm>
              <a:off x="4427984" y="3023108"/>
              <a:ext cx="249227" cy="2386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377" eaLnBrk="1" hangingPunct="1">
                <a:defRPr/>
              </a:pPr>
              <a:r>
                <a:rPr lang="en-US" altLang="zh-CN" sz="1467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</a:t>
              </a:r>
              <a:endParaRPr lang="zh-CN" altLang="en-US" sz="1467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9" name="TextBox 19"/>
            <p:cNvSpPr txBox="1">
              <a:spLocks noChangeArrowheads="1"/>
            </p:cNvSpPr>
            <p:nvPr/>
          </p:nvSpPr>
          <p:spPr bwMode="auto">
            <a:xfrm>
              <a:off x="4427984" y="3405763"/>
              <a:ext cx="218104" cy="2386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377" eaLnBrk="1" hangingPunct="1">
                <a:defRPr/>
              </a:pPr>
              <a:r>
                <a:rPr lang="en-US" altLang="zh-CN" sz="1467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</a:t>
              </a:r>
              <a:endParaRPr lang="zh-CN" altLang="en-US" sz="1467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0" name="TextBox 20"/>
            <p:cNvSpPr txBox="1">
              <a:spLocks noChangeArrowheads="1"/>
            </p:cNvSpPr>
            <p:nvPr/>
          </p:nvSpPr>
          <p:spPr bwMode="auto">
            <a:xfrm>
              <a:off x="4427984" y="3790007"/>
              <a:ext cx="215710" cy="2386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377" eaLnBrk="1" hangingPunct="1">
                <a:defRPr/>
              </a:pPr>
              <a:r>
                <a:rPr lang="en-US" altLang="zh-CN" sz="1467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F</a:t>
              </a:r>
              <a:endParaRPr lang="zh-CN" altLang="en-US" sz="1467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1" name="TextBox 21"/>
            <p:cNvSpPr txBox="1">
              <a:spLocks noChangeArrowheads="1"/>
            </p:cNvSpPr>
            <p:nvPr/>
          </p:nvSpPr>
          <p:spPr bwMode="auto">
            <a:xfrm>
              <a:off x="4427984" y="4172664"/>
              <a:ext cx="245635" cy="2386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377" eaLnBrk="1" hangingPunct="1">
                <a:defRPr/>
              </a:pPr>
              <a:r>
                <a:rPr lang="en-US" altLang="zh-CN" sz="1467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</a:t>
              </a:r>
              <a:endParaRPr lang="zh-CN" altLang="en-US" sz="1467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2" name="组合 111"/>
          <p:cNvGrpSpPr>
            <a:grpSpLocks/>
          </p:cNvGrpSpPr>
          <p:nvPr/>
        </p:nvGrpSpPr>
        <p:grpSpPr bwMode="auto">
          <a:xfrm>
            <a:off x="1916642" y="2271515"/>
            <a:ext cx="3958167" cy="318099"/>
            <a:chOff x="1431864" y="1885640"/>
            <a:chExt cx="2969063" cy="239229"/>
          </a:xfrm>
          <a:effectLst/>
        </p:grpSpPr>
        <p:sp>
          <p:nvSpPr>
            <p:cNvPr id="113" name="矩形 112"/>
            <p:cNvSpPr/>
            <p:nvPr/>
          </p:nvSpPr>
          <p:spPr>
            <a:xfrm>
              <a:off x="1958992" y="1920661"/>
              <a:ext cx="2441935" cy="198981"/>
            </a:xfrm>
            <a:prstGeom prst="rect">
              <a:avLst/>
            </a:prstGeom>
            <a:solidFill>
              <a:srgbClr val="3E3E3E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14" name="TextBox 42"/>
            <p:cNvSpPr txBox="1">
              <a:spLocks noChangeArrowheads="1"/>
            </p:cNvSpPr>
            <p:nvPr/>
          </p:nvSpPr>
          <p:spPr bwMode="auto">
            <a:xfrm>
              <a:off x="1431864" y="1885640"/>
              <a:ext cx="481222" cy="239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ctr" defTabSz="914377">
                <a:defRPr/>
              </a:pPr>
              <a:r>
                <a:rPr lang="zh-CN" altLang="en-US" sz="1467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</a:p>
          </p:txBody>
        </p:sp>
      </p:grpSp>
      <p:grpSp>
        <p:nvGrpSpPr>
          <p:cNvPr id="115" name="组合 114"/>
          <p:cNvGrpSpPr>
            <a:grpSpLocks/>
          </p:cNvGrpSpPr>
          <p:nvPr/>
        </p:nvGrpSpPr>
        <p:grpSpPr bwMode="auto">
          <a:xfrm>
            <a:off x="2418291" y="2804916"/>
            <a:ext cx="3456517" cy="318100"/>
            <a:chOff x="1807558" y="2286131"/>
            <a:chExt cx="2593369" cy="237822"/>
          </a:xfrm>
          <a:effectLst/>
        </p:grpSpPr>
        <p:sp>
          <p:nvSpPr>
            <p:cNvPr id="116" name="矩形 115"/>
            <p:cNvSpPr/>
            <p:nvPr/>
          </p:nvSpPr>
          <p:spPr>
            <a:xfrm>
              <a:off x="2320515" y="2320946"/>
              <a:ext cx="2080412" cy="199394"/>
            </a:xfrm>
            <a:prstGeom prst="rect">
              <a:avLst/>
            </a:prstGeom>
            <a:solidFill>
              <a:srgbClr val="3E3E3E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17" name="TextBox 43"/>
            <p:cNvSpPr txBox="1">
              <a:spLocks noChangeArrowheads="1"/>
            </p:cNvSpPr>
            <p:nvPr/>
          </p:nvSpPr>
          <p:spPr bwMode="auto">
            <a:xfrm>
              <a:off x="1807558" y="2286131"/>
              <a:ext cx="481222" cy="237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ctr" defTabSz="914377">
                <a:defRPr/>
              </a:pPr>
              <a:r>
                <a:rPr lang="zh-CN" altLang="en-US" sz="1467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</a:p>
          </p:txBody>
        </p:sp>
      </p:grpSp>
      <p:grpSp>
        <p:nvGrpSpPr>
          <p:cNvPr id="118" name="组合 117"/>
          <p:cNvGrpSpPr>
            <a:grpSpLocks/>
          </p:cNvGrpSpPr>
          <p:nvPr/>
        </p:nvGrpSpPr>
        <p:grpSpPr bwMode="auto">
          <a:xfrm>
            <a:off x="3847042" y="3302331"/>
            <a:ext cx="2027767" cy="318100"/>
            <a:chOff x="2879824" y="2659754"/>
            <a:chExt cx="1521102" cy="237822"/>
          </a:xfrm>
          <a:effectLst/>
        </p:grpSpPr>
        <p:sp>
          <p:nvSpPr>
            <p:cNvPr id="119" name="矩形 118"/>
            <p:cNvSpPr/>
            <p:nvPr/>
          </p:nvSpPr>
          <p:spPr>
            <a:xfrm>
              <a:off x="3360924" y="2694569"/>
              <a:ext cx="1040002" cy="199394"/>
            </a:xfrm>
            <a:prstGeom prst="rect">
              <a:avLst/>
            </a:prstGeom>
            <a:solidFill>
              <a:srgbClr val="3E3E3E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20" name="TextBox 44"/>
            <p:cNvSpPr txBox="1">
              <a:spLocks noChangeArrowheads="1"/>
            </p:cNvSpPr>
            <p:nvPr/>
          </p:nvSpPr>
          <p:spPr bwMode="auto">
            <a:xfrm>
              <a:off x="2879824" y="2659754"/>
              <a:ext cx="481222" cy="237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ctr" defTabSz="914377">
                <a:defRPr/>
              </a:pPr>
              <a:r>
                <a:rPr lang="zh-CN" altLang="en-US" sz="1467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</a:p>
          </p:txBody>
        </p:sp>
      </p:grpSp>
      <p:grpSp>
        <p:nvGrpSpPr>
          <p:cNvPr id="121" name="组合 120"/>
          <p:cNvGrpSpPr>
            <a:grpSpLocks/>
          </p:cNvGrpSpPr>
          <p:nvPr/>
        </p:nvGrpSpPr>
        <p:grpSpPr bwMode="auto">
          <a:xfrm>
            <a:off x="2682875" y="3814573"/>
            <a:ext cx="3191933" cy="318101"/>
            <a:chOff x="2006846" y="3043125"/>
            <a:chExt cx="2394079" cy="239229"/>
          </a:xfrm>
          <a:effectLst/>
        </p:grpSpPr>
        <p:sp>
          <p:nvSpPr>
            <p:cNvPr id="122" name="矩形 121"/>
            <p:cNvSpPr/>
            <p:nvPr/>
          </p:nvSpPr>
          <p:spPr>
            <a:xfrm>
              <a:off x="2487884" y="3078146"/>
              <a:ext cx="1913041" cy="198982"/>
            </a:xfrm>
            <a:prstGeom prst="rect">
              <a:avLst/>
            </a:prstGeom>
            <a:solidFill>
              <a:srgbClr val="3E3E3E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23" name="TextBox 45"/>
            <p:cNvSpPr txBox="1">
              <a:spLocks noChangeArrowheads="1"/>
            </p:cNvSpPr>
            <p:nvPr/>
          </p:nvSpPr>
          <p:spPr bwMode="auto">
            <a:xfrm>
              <a:off x="2006846" y="3043125"/>
              <a:ext cx="481222" cy="239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ctr" defTabSz="914377">
                <a:defRPr/>
              </a:pPr>
              <a:r>
                <a:rPr lang="zh-CN" altLang="en-US" sz="1467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</a:p>
          </p:txBody>
        </p:sp>
      </p:grpSp>
      <p:grpSp>
        <p:nvGrpSpPr>
          <p:cNvPr id="124" name="组合 123"/>
          <p:cNvGrpSpPr>
            <a:grpSpLocks/>
          </p:cNvGrpSpPr>
          <p:nvPr/>
        </p:nvGrpSpPr>
        <p:grpSpPr bwMode="auto">
          <a:xfrm>
            <a:off x="1656291" y="4324681"/>
            <a:ext cx="4218517" cy="318100"/>
            <a:chOff x="1237344" y="3426494"/>
            <a:chExt cx="3163583" cy="237822"/>
          </a:xfrm>
          <a:effectLst/>
        </p:grpSpPr>
        <p:sp>
          <p:nvSpPr>
            <p:cNvPr id="125" name="矩形 124"/>
            <p:cNvSpPr/>
            <p:nvPr/>
          </p:nvSpPr>
          <p:spPr>
            <a:xfrm>
              <a:off x="1718311" y="3461309"/>
              <a:ext cx="2682616" cy="199394"/>
            </a:xfrm>
            <a:prstGeom prst="rect">
              <a:avLst/>
            </a:prstGeom>
            <a:solidFill>
              <a:srgbClr val="3E3E3E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26" name="TextBox 46"/>
            <p:cNvSpPr txBox="1">
              <a:spLocks noChangeArrowheads="1"/>
            </p:cNvSpPr>
            <p:nvPr/>
          </p:nvSpPr>
          <p:spPr bwMode="auto">
            <a:xfrm>
              <a:off x="1237344" y="3426494"/>
              <a:ext cx="481222" cy="237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ctr" defTabSz="914377">
                <a:defRPr/>
              </a:pPr>
              <a:r>
                <a:rPr lang="zh-CN" altLang="en-US" sz="1467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</a:p>
          </p:txBody>
        </p:sp>
      </p:grpSp>
      <p:grpSp>
        <p:nvGrpSpPr>
          <p:cNvPr id="127" name="组合 126"/>
          <p:cNvGrpSpPr>
            <a:grpSpLocks/>
          </p:cNvGrpSpPr>
          <p:nvPr/>
        </p:nvGrpSpPr>
        <p:grpSpPr bwMode="auto">
          <a:xfrm>
            <a:off x="4225925" y="4836912"/>
            <a:ext cx="1648884" cy="318099"/>
            <a:chOff x="3164281" y="3809865"/>
            <a:chExt cx="1236645" cy="239229"/>
          </a:xfrm>
          <a:effectLst/>
        </p:grpSpPr>
        <p:sp>
          <p:nvSpPr>
            <p:cNvPr id="128" name="矩形 127"/>
            <p:cNvSpPr/>
            <p:nvPr/>
          </p:nvSpPr>
          <p:spPr>
            <a:xfrm>
              <a:off x="3646874" y="3844886"/>
              <a:ext cx="754052" cy="198981"/>
            </a:xfrm>
            <a:prstGeom prst="rect">
              <a:avLst/>
            </a:prstGeom>
            <a:solidFill>
              <a:srgbClr val="3E3E3E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29" name="TextBox 47"/>
            <p:cNvSpPr txBox="1">
              <a:spLocks noChangeArrowheads="1"/>
            </p:cNvSpPr>
            <p:nvPr/>
          </p:nvSpPr>
          <p:spPr bwMode="auto">
            <a:xfrm>
              <a:off x="3164281" y="3809865"/>
              <a:ext cx="481222" cy="239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ctr" defTabSz="914377">
                <a:defRPr/>
              </a:pPr>
              <a:r>
                <a:rPr lang="zh-CN" altLang="en-US" sz="1467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</a:p>
          </p:txBody>
        </p:sp>
      </p:grpSp>
      <p:grpSp>
        <p:nvGrpSpPr>
          <p:cNvPr id="130" name="组合 129"/>
          <p:cNvGrpSpPr>
            <a:grpSpLocks/>
          </p:cNvGrpSpPr>
          <p:nvPr/>
        </p:nvGrpSpPr>
        <p:grpSpPr bwMode="auto">
          <a:xfrm>
            <a:off x="3184525" y="5347030"/>
            <a:ext cx="2690284" cy="318100"/>
            <a:chOff x="2382284" y="4193232"/>
            <a:chExt cx="2018642" cy="237822"/>
          </a:xfrm>
          <a:effectLst/>
        </p:grpSpPr>
        <p:sp>
          <p:nvSpPr>
            <p:cNvPr id="131" name="矩形 130"/>
            <p:cNvSpPr/>
            <p:nvPr/>
          </p:nvSpPr>
          <p:spPr>
            <a:xfrm>
              <a:off x="2863518" y="4228047"/>
              <a:ext cx="1537408" cy="199394"/>
            </a:xfrm>
            <a:prstGeom prst="rect">
              <a:avLst/>
            </a:prstGeom>
            <a:solidFill>
              <a:srgbClr val="3E3E3E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32" name="TextBox 48"/>
            <p:cNvSpPr txBox="1">
              <a:spLocks noChangeArrowheads="1"/>
            </p:cNvSpPr>
            <p:nvPr/>
          </p:nvSpPr>
          <p:spPr bwMode="auto">
            <a:xfrm>
              <a:off x="2382284" y="4193232"/>
              <a:ext cx="481222" cy="237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ctr" defTabSz="914377">
                <a:defRPr/>
              </a:pPr>
              <a:r>
                <a:rPr lang="zh-CN" altLang="en-US" sz="1467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</a:p>
          </p:txBody>
        </p:sp>
      </p:grpSp>
      <p:grpSp>
        <p:nvGrpSpPr>
          <p:cNvPr id="133" name="组合 132"/>
          <p:cNvGrpSpPr>
            <a:grpSpLocks/>
          </p:cNvGrpSpPr>
          <p:nvPr/>
        </p:nvGrpSpPr>
        <p:grpSpPr bwMode="auto">
          <a:xfrm>
            <a:off x="6336241" y="5347030"/>
            <a:ext cx="3833283" cy="318100"/>
            <a:chOff x="4746039" y="4193232"/>
            <a:chExt cx="2876195" cy="237822"/>
          </a:xfrm>
          <a:effectLst/>
        </p:grpSpPr>
        <p:sp>
          <p:nvSpPr>
            <p:cNvPr id="134" name="矩形 133"/>
            <p:cNvSpPr/>
            <p:nvPr/>
          </p:nvSpPr>
          <p:spPr>
            <a:xfrm>
              <a:off x="4746039" y="4228047"/>
              <a:ext cx="2394977" cy="199394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35" name="TextBox 49"/>
            <p:cNvSpPr txBox="1">
              <a:spLocks noChangeArrowheads="1"/>
            </p:cNvSpPr>
            <p:nvPr/>
          </p:nvSpPr>
          <p:spPr bwMode="auto">
            <a:xfrm>
              <a:off x="7141012" y="4193232"/>
              <a:ext cx="481222" cy="237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ctr" defTabSz="914377">
                <a:defRPr/>
              </a:pPr>
              <a:r>
                <a:rPr lang="zh-CN" altLang="en-US" sz="1467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</a:p>
          </p:txBody>
        </p:sp>
      </p:grpSp>
      <p:grpSp>
        <p:nvGrpSpPr>
          <p:cNvPr id="136" name="组合 135"/>
          <p:cNvGrpSpPr>
            <a:grpSpLocks/>
          </p:cNvGrpSpPr>
          <p:nvPr/>
        </p:nvGrpSpPr>
        <p:grpSpPr bwMode="auto">
          <a:xfrm>
            <a:off x="6336242" y="4836912"/>
            <a:ext cx="1646767" cy="318099"/>
            <a:chOff x="4746040" y="3809865"/>
            <a:chExt cx="1235262" cy="239229"/>
          </a:xfrm>
          <a:effectLst/>
        </p:grpSpPr>
        <p:sp>
          <p:nvSpPr>
            <p:cNvPr id="137" name="矩形 136"/>
            <p:cNvSpPr/>
            <p:nvPr/>
          </p:nvSpPr>
          <p:spPr>
            <a:xfrm>
              <a:off x="4746040" y="3844886"/>
              <a:ext cx="754176" cy="198981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38" name="TextBox 50"/>
            <p:cNvSpPr txBox="1">
              <a:spLocks noChangeArrowheads="1"/>
            </p:cNvSpPr>
            <p:nvPr/>
          </p:nvSpPr>
          <p:spPr bwMode="auto">
            <a:xfrm>
              <a:off x="5500080" y="3809865"/>
              <a:ext cx="481222" cy="239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ctr" defTabSz="914377">
                <a:defRPr/>
              </a:pPr>
              <a:r>
                <a:rPr lang="zh-CN" altLang="en-US" sz="1467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</a:p>
          </p:txBody>
        </p:sp>
      </p:grpSp>
      <p:grpSp>
        <p:nvGrpSpPr>
          <p:cNvPr id="139" name="组合 138"/>
          <p:cNvGrpSpPr>
            <a:grpSpLocks/>
          </p:cNvGrpSpPr>
          <p:nvPr/>
        </p:nvGrpSpPr>
        <p:grpSpPr bwMode="auto">
          <a:xfrm>
            <a:off x="6336241" y="4324681"/>
            <a:ext cx="4216400" cy="318100"/>
            <a:chOff x="4746040" y="3426494"/>
            <a:chExt cx="3163582" cy="237822"/>
          </a:xfrm>
          <a:effectLst/>
        </p:grpSpPr>
        <p:sp>
          <p:nvSpPr>
            <p:cNvPr id="140" name="矩形 139"/>
            <p:cNvSpPr/>
            <p:nvPr/>
          </p:nvSpPr>
          <p:spPr>
            <a:xfrm>
              <a:off x="4746040" y="3461309"/>
              <a:ext cx="2682374" cy="199394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41" name="TextBox 51"/>
            <p:cNvSpPr txBox="1">
              <a:spLocks noChangeArrowheads="1"/>
            </p:cNvSpPr>
            <p:nvPr/>
          </p:nvSpPr>
          <p:spPr bwMode="auto">
            <a:xfrm>
              <a:off x="7428400" y="3426494"/>
              <a:ext cx="481222" cy="237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ctr" defTabSz="914377">
                <a:defRPr/>
              </a:pPr>
              <a:r>
                <a:rPr lang="zh-CN" altLang="en-US" sz="1467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</a:p>
          </p:txBody>
        </p:sp>
      </p:grpSp>
      <p:grpSp>
        <p:nvGrpSpPr>
          <p:cNvPr id="142" name="组合 141"/>
          <p:cNvGrpSpPr>
            <a:grpSpLocks/>
          </p:cNvGrpSpPr>
          <p:nvPr/>
        </p:nvGrpSpPr>
        <p:grpSpPr bwMode="auto">
          <a:xfrm>
            <a:off x="6336242" y="3814573"/>
            <a:ext cx="2705100" cy="318101"/>
            <a:chOff x="4746041" y="3043125"/>
            <a:chExt cx="2029268" cy="239229"/>
          </a:xfrm>
          <a:effectLst/>
        </p:grpSpPr>
        <p:sp>
          <p:nvSpPr>
            <p:cNvPr id="143" name="矩形 142"/>
            <p:cNvSpPr/>
            <p:nvPr/>
          </p:nvSpPr>
          <p:spPr>
            <a:xfrm>
              <a:off x="4746041" y="3078146"/>
              <a:ext cx="1548150" cy="198982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44" name="TextBox 52"/>
            <p:cNvSpPr txBox="1">
              <a:spLocks noChangeArrowheads="1"/>
            </p:cNvSpPr>
            <p:nvPr/>
          </p:nvSpPr>
          <p:spPr bwMode="auto">
            <a:xfrm>
              <a:off x="6294087" y="3043125"/>
              <a:ext cx="481222" cy="239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ctr" defTabSz="914377">
                <a:defRPr/>
              </a:pPr>
              <a:r>
                <a:rPr lang="zh-CN" altLang="en-US" sz="1467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</a:p>
          </p:txBody>
        </p:sp>
      </p:grpSp>
      <p:grpSp>
        <p:nvGrpSpPr>
          <p:cNvPr id="145" name="组合 144"/>
          <p:cNvGrpSpPr>
            <a:grpSpLocks/>
          </p:cNvGrpSpPr>
          <p:nvPr/>
        </p:nvGrpSpPr>
        <p:grpSpPr bwMode="auto">
          <a:xfrm>
            <a:off x="6336242" y="3302331"/>
            <a:ext cx="1325033" cy="318100"/>
            <a:chOff x="4746041" y="2659754"/>
            <a:chExt cx="994649" cy="237822"/>
          </a:xfrm>
          <a:effectLst/>
        </p:grpSpPr>
        <p:sp>
          <p:nvSpPr>
            <p:cNvPr id="146" name="矩形 145"/>
            <p:cNvSpPr/>
            <p:nvPr/>
          </p:nvSpPr>
          <p:spPr>
            <a:xfrm>
              <a:off x="4746041" y="2697734"/>
              <a:ext cx="519569" cy="193064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47" name="TextBox 53"/>
            <p:cNvSpPr txBox="1">
              <a:spLocks noChangeArrowheads="1"/>
            </p:cNvSpPr>
            <p:nvPr/>
          </p:nvSpPr>
          <p:spPr bwMode="auto">
            <a:xfrm>
              <a:off x="5259468" y="2659754"/>
              <a:ext cx="481222" cy="237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ctr" defTabSz="914377">
                <a:defRPr/>
              </a:pPr>
              <a:r>
                <a:rPr lang="zh-CN" altLang="en-US" sz="1467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</a:p>
          </p:txBody>
        </p:sp>
      </p:grpSp>
      <p:grpSp>
        <p:nvGrpSpPr>
          <p:cNvPr id="148" name="组合 147"/>
          <p:cNvGrpSpPr>
            <a:grpSpLocks/>
          </p:cNvGrpSpPr>
          <p:nvPr/>
        </p:nvGrpSpPr>
        <p:grpSpPr bwMode="auto">
          <a:xfrm>
            <a:off x="6336242" y="2804916"/>
            <a:ext cx="2448983" cy="318100"/>
            <a:chOff x="4746041" y="2286131"/>
            <a:chExt cx="1836744" cy="237822"/>
          </a:xfrm>
          <a:effectLst/>
        </p:grpSpPr>
        <p:sp>
          <p:nvSpPr>
            <p:cNvPr id="149" name="矩形 148"/>
            <p:cNvSpPr/>
            <p:nvPr/>
          </p:nvSpPr>
          <p:spPr>
            <a:xfrm>
              <a:off x="4746041" y="2319363"/>
              <a:ext cx="1355730" cy="202558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50" name="TextBox 54"/>
            <p:cNvSpPr txBox="1">
              <a:spLocks noChangeArrowheads="1"/>
            </p:cNvSpPr>
            <p:nvPr/>
          </p:nvSpPr>
          <p:spPr bwMode="auto">
            <a:xfrm>
              <a:off x="6101563" y="2286131"/>
              <a:ext cx="481222" cy="237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ctr" defTabSz="914377">
                <a:defRPr/>
              </a:pPr>
              <a:r>
                <a:rPr lang="zh-CN" altLang="en-US" sz="1467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</a:p>
          </p:txBody>
        </p:sp>
      </p:grpSp>
      <p:grpSp>
        <p:nvGrpSpPr>
          <p:cNvPr id="151" name="组合 150"/>
          <p:cNvGrpSpPr>
            <a:grpSpLocks/>
          </p:cNvGrpSpPr>
          <p:nvPr/>
        </p:nvGrpSpPr>
        <p:grpSpPr bwMode="auto">
          <a:xfrm>
            <a:off x="6336242" y="2271515"/>
            <a:ext cx="1847849" cy="318099"/>
            <a:chOff x="4746040" y="1885640"/>
            <a:chExt cx="1387146" cy="239229"/>
          </a:xfrm>
          <a:effectLst/>
        </p:grpSpPr>
        <p:sp>
          <p:nvSpPr>
            <p:cNvPr id="152" name="矩形 151"/>
            <p:cNvSpPr/>
            <p:nvPr/>
          </p:nvSpPr>
          <p:spPr>
            <a:xfrm>
              <a:off x="4746040" y="1920661"/>
              <a:ext cx="905697" cy="198981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53" name="TextBox 55"/>
            <p:cNvSpPr txBox="1">
              <a:spLocks noChangeArrowheads="1"/>
            </p:cNvSpPr>
            <p:nvPr/>
          </p:nvSpPr>
          <p:spPr bwMode="auto">
            <a:xfrm>
              <a:off x="5651964" y="1885640"/>
              <a:ext cx="481222" cy="239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ctr" defTabSz="914377">
                <a:defRPr/>
              </a:pPr>
              <a:r>
                <a:rPr lang="zh-CN" altLang="en-US" sz="1467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</a:p>
          </p:txBody>
        </p:sp>
      </p:grpSp>
      <p:grpSp>
        <p:nvGrpSpPr>
          <p:cNvPr id="154" name="组合 153"/>
          <p:cNvGrpSpPr>
            <a:grpSpLocks/>
          </p:cNvGrpSpPr>
          <p:nvPr/>
        </p:nvGrpSpPr>
        <p:grpSpPr bwMode="auto">
          <a:xfrm>
            <a:off x="1548341" y="1626298"/>
            <a:ext cx="4326467" cy="415541"/>
            <a:chOff x="1156290" y="1361026"/>
            <a:chExt cx="3244730" cy="312531"/>
          </a:xfrm>
          <a:effectLst/>
        </p:grpSpPr>
        <p:cxnSp>
          <p:nvCxnSpPr>
            <p:cNvPr id="155" name="直接连接符 154"/>
            <p:cNvCxnSpPr/>
            <p:nvPr/>
          </p:nvCxnSpPr>
          <p:spPr>
            <a:xfrm>
              <a:off x="1326146" y="1613062"/>
              <a:ext cx="30748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直接连接符 155"/>
            <p:cNvCxnSpPr/>
            <p:nvPr/>
          </p:nvCxnSpPr>
          <p:spPr>
            <a:xfrm>
              <a:off x="1326146" y="1613062"/>
              <a:ext cx="0" cy="6049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直接连接符 156"/>
            <p:cNvCxnSpPr/>
            <p:nvPr/>
          </p:nvCxnSpPr>
          <p:spPr>
            <a:xfrm>
              <a:off x="1672208" y="1613062"/>
              <a:ext cx="0" cy="6049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直接连接符 157"/>
            <p:cNvCxnSpPr/>
            <p:nvPr/>
          </p:nvCxnSpPr>
          <p:spPr>
            <a:xfrm>
              <a:off x="2365920" y="1613062"/>
              <a:ext cx="0" cy="6049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直接连接符 158"/>
            <p:cNvCxnSpPr/>
            <p:nvPr/>
          </p:nvCxnSpPr>
          <p:spPr>
            <a:xfrm>
              <a:off x="2711982" y="1613062"/>
              <a:ext cx="0" cy="6049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直接连接符 159"/>
            <p:cNvCxnSpPr/>
            <p:nvPr/>
          </p:nvCxnSpPr>
          <p:spPr>
            <a:xfrm>
              <a:off x="3404107" y="1613062"/>
              <a:ext cx="0" cy="6049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直接连接符 160"/>
            <p:cNvCxnSpPr/>
            <p:nvPr/>
          </p:nvCxnSpPr>
          <p:spPr>
            <a:xfrm>
              <a:off x="3751756" y="1613062"/>
              <a:ext cx="0" cy="6049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直接连接符 161"/>
            <p:cNvCxnSpPr/>
            <p:nvPr/>
          </p:nvCxnSpPr>
          <p:spPr>
            <a:xfrm>
              <a:off x="2018270" y="1613062"/>
              <a:ext cx="0" cy="6049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直接连接符 162"/>
            <p:cNvCxnSpPr/>
            <p:nvPr/>
          </p:nvCxnSpPr>
          <p:spPr>
            <a:xfrm>
              <a:off x="3058045" y="1613062"/>
              <a:ext cx="0" cy="6049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直接连接符 163"/>
            <p:cNvCxnSpPr/>
            <p:nvPr/>
          </p:nvCxnSpPr>
          <p:spPr>
            <a:xfrm>
              <a:off x="4097818" y="1613062"/>
              <a:ext cx="0" cy="6049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TextBox 56"/>
            <p:cNvSpPr txBox="1">
              <a:spLocks noChangeArrowheads="1"/>
            </p:cNvSpPr>
            <p:nvPr/>
          </p:nvSpPr>
          <p:spPr bwMode="auto">
            <a:xfrm>
              <a:off x="3941184" y="1361026"/>
              <a:ext cx="304399" cy="239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377">
                <a:spcBef>
                  <a:spcPct val="0"/>
                </a:spcBef>
                <a:buNone/>
              </a:pPr>
              <a:r>
                <a:rPr lang="en-US" altLang="zh-CN" sz="146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  <a:endParaRPr lang="zh-CN" altLang="en-US" sz="146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6" name="TextBox 59"/>
            <p:cNvSpPr txBox="1">
              <a:spLocks noChangeArrowheads="1"/>
            </p:cNvSpPr>
            <p:nvPr/>
          </p:nvSpPr>
          <p:spPr bwMode="auto">
            <a:xfrm>
              <a:off x="3610352" y="1361026"/>
              <a:ext cx="304399" cy="239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377">
                <a:spcBef>
                  <a:spcPct val="0"/>
                </a:spcBef>
                <a:buNone/>
              </a:pPr>
              <a:r>
                <a:rPr lang="en-US" altLang="zh-CN" sz="146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</a:t>
              </a:r>
              <a:endParaRPr lang="zh-CN" altLang="en-US" sz="1467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7" name="TextBox 60"/>
            <p:cNvSpPr txBox="1">
              <a:spLocks noChangeArrowheads="1"/>
            </p:cNvSpPr>
            <p:nvPr/>
          </p:nvSpPr>
          <p:spPr bwMode="auto">
            <a:xfrm>
              <a:off x="3251158" y="1361026"/>
              <a:ext cx="304399" cy="239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377">
                <a:spcBef>
                  <a:spcPct val="0"/>
                </a:spcBef>
                <a:buNone/>
              </a:pPr>
              <a:r>
                <a:rPr lang="en-US" altLang="zh-CN" sz="146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30</a:t>
              </a:r>
              <a:endParaRPr lang="zh-CN" altLang="en-US" sz="1467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8" name="TextBox 63"/>
            <p:cNvSpPr txBox="1">
              <a:spLocks noChangeArrowheads="1"/>
            </p:cNvSpPr>
            <p:nvPr/>
          </p:nvSpPr>
          <p:spPr bwMode="auto">
            <a:xfrm>
              <a:off x="2906013" y="1361026"/>
              <a:ext cx="304399" cy="239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377">
                <a:spcBef>
                  <a:spcPct val="0"/>
                </a:spcBef>
                <a:buNone/>
              </a:pPr>
              <a:r>
                <a:rPr lang="en-US" altLang="zh-CN" sz="146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40</a:t>
              </a:r>
              <a:endParaRPr lang="zh-CN" altLang="en-US" sz="1467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9" name="TextBox 64"/>
            <p:cNvSpPr txBox="1">
              <a:spLocks noChangeArrowheads="1"/>
            </p:cNvSpPr>
            <p:nvPr/>
          </p:nvSpPr>
          <p:spPr bwMode="auto">
            <a:xfrm>
              <a:off x="2572358" y="1361026"/>
              <a:ext cx="304399" cy="239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377">
                <a:spcBef>
                  <a:spcPct val="0"/>
                </a:spcBef>
                <a:buNone/>
              </a:pPr>
              <a:r>
                <a:rPr lang="en-US" altLang="zh-CN" sz="146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50</a:t>
              </a:r>
              <a:endParaRPr lang="zh-CN" altLang="en-US" sz="1467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0" name="TextBox 67"/>
            <p:cNvSpPr txBox="1">
              <a:spLocks noChangeArrowheads="1"/>
            </p:cNvSpPr>
            <p:nvPr/>
          </p:nvSpPr>
          <p:spPr bwMode="auto">
            <a:xfrm>
              <a:off x="2218651" y="1361026"/>
              <a:ext cx="304399" cy="239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377">
                <a:spcBef>
                  <a:spcPct val="0"/>
                </a:spcBef>
                <a:buNone/>
              </a:pPr>
              <a:r>
                <a:rPr lang="en-US" altLang="zh-CN" sz="146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60</a:t>
              </a:r>
              <a:endParaRPr lang="zh-CN" altLang="en-US" sz="1467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1" name="TextBox 68"/>
            <p:cNvSpPr txBox="1">
              <a:spLocks noChangeArrowheads="1"/>
            </p:cNvSpPr>
            <p:nvPr/>
          </p:nvSpPr>
          <p:spPr bwMode="auto">
            <a:xfrm>
              <a:off x="1865226" y="1361026"/>
              <a:ext cx="304399" cy="239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377">
                <a:spcBef>
                  <a:spcPct val="0"/>
                </a:spcBef>
                <a:buNone/>
              </a:pPr>
              <a:r>
                <a:rPr lang="en-US" altLang="zh-CN" sz="146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70</a:t>
              </a:r>
              <a:endParaRPr lang="zh-CN" altLang="en-US" sz="146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2" name="TextBox 71"/>
            <p:cNvSpPr txBox="1">
              <a:spLocks noChangeArrowheads="1"/>
            </p:cNvSpPr>
            <p:nvPr/>
          </p:nvSpPr>
          <p:spPr bwMode="auto">
            <a:xfrm>
              <a:off x="1518742" y="1361026"/>
              <a:ext cx="304399" cy="239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377">
                <a:spcBef>
                  <a:spcPct val="0"/>
                </a:spcBef>
                <a:buNone/>
              </a:pPr>
              <a:r>
                <a:rPr lang="en-US" altLang="zh-CN" sz="146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80</a:t>
              </a:r>
              <a:endParaRPr lang="zh-CN" altLang="en-US" sz="146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3" name="TextBox 72"/>
            <p:cNvSpPr txBox="1">
              <a:spLocks noChangeArrowheads="1"/>
            </p:cNvSpPr>
            <p:nvPr/>
          </p:nvSpPr>
          <p:spPr bwMode="auto">
            <a:xfrm>
              <a:off x="1156290" y="1361026"/>
              <a:ext cx="304399" cy="239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377">
                <a:spcBef>
                  <a:spcPct val="0"/>
                </a:spcBef>
                <a:buNone/>
              </a:pPr>
              <a:r>
                <a:rPr lang="en-US" altLang="zh-CN" sz="146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90</a:t>
              </a:r>
              <a:endParaRPr lang="zh-CN" altLang="en-US" sz="1467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4" name="组合 173"/>
          <p:cNvGrpSpPr>
            <a:grpSpLocks/>
          </p:cNvGrpSpPr>
          <p:nvPr/>
        </p:nvGrpSpPr>
        <p:grpSpPr bwMode="auto">
          <a:xfrm>
            <a:off x="6348942" y="1626298"/>
            <a:ext cx="4305330" cy="415541"/>
            <a:chOff x="4756574" y="1361026"/>
            <a:chExt cx="3227984" cy="312531"/>
          </a:xfrm>
          <a:effectLst/>
        </p:grpSpPr>
        <p:cxnSp>
          <p:nvCxnSpPr>
            <p:cNvPr id="175" name="直接连接符 174"/>
            <p:cNvCxnSpPr/>
            <p:nvPr/>
          </p:nvCxnSpPr>
          <p:spPr>
            <a:xfrm>
              <a:off x="4756574" y="1613062"/>
              <a:ext cx="307561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直接连接符 175"/>
            <p:cNvCxnSpPr/>
            <p:nvPr/>
          </p:nvCxnSpPr>
          <p:spPr>
            <a:xfrm>
              <a:off x="5062865" y="1613062"/>
              <a:ext cx="0" cy="6049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直接连接符 176"/>
            <p:cNvCxnSpPr/>
            <p:nvPr/>
          </p:nvCxnSpPr>
          <p:spPr>
            <a:xfrm>
              <a:off x="5408831" y="1613062"/>
              <a:ext cx="0" cy="6049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直接连接符 177"/>
            <p:cNvCxnSpPr/>
            <p:nvPr/>
          </p:nvCxnSpPr>
          <p:spPr>
            <a:xfrm>
              <a:off x="6102352" y="1613062"/>
              <a:ext cx="0" cy="6049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直接连接符 178"/>
            <p:cNvCxnSpPr/>
            <p:nvPr/>
          </p:nvCxnSpPr>
          <p:spPr>
            <a:xfrm>
              <a:off x="6448318" y="1613062"/>
              <a:ext cx="0" cy="6049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直接连接符 179"/>
            <p:cNvCxnSpPr/>
            <p:nvPr/>
          </p:nvCxnSpPr>
          <p:spPr>
            <a:xfrm>
              <a:off x="7140251" y="1613062"/>
              <a:ext cx="0" cy="6049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直接连接符 180"/>
            <p:cNvCxnSpPr/>
            <p:nvPr/>
          </p:nvCxnSpPr>
          <p:spPr>
            <a:xfrm>
              <a:off x="7487804" y="1613062"/>
              <a:ext cx="0" cy="6049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直接连接符 181"/>
            <p:cNvCxnSpPr/>
            <p:nvPr/>
          </p:nvCxnSpPr>
          <p:spPr>
            <a:xfrm>
              <a:off x="5754798" y="1613062"/>
              <a:ext cx="0" cy="6049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直接连接符 182"/>
            <p:cNvCxnSpPr/>
            <p:nvPr/>
          </p:nvCxnSpPr>
          <p:spPr>
            <a:xfrm>
              <a:off x="6794285" y="1613062"/>
              <a:ext cx="0" cy="6049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直接连接符 183"/>
            <p:cNvCxnSpPr/>
            <p:nvPr/>
          </p:nvCxnSpPr>
          <p:spPr>
            <a:xfrm>
              <a:off x="7833770" y="1613062"/>
              <a:ext cx="0" cy="6049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5" name="TextBox 57"/>
            <p:cNvSpPr txBox="1">
              <a:spLocks noChangeArrowheads="1"/>
            </p:cNvSpPr>
            <p:nvPr/>
          </p:nvSpPr>
          <p:spPr bwMode="auto">
            <a:xfrm>
              <a:off x="4891535" y="1361026"/>
              <a:ext cx="304314" cy="239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377">
                <a:spcBef>
                  <a:spcPct val="0"/>
                </a:spcBef>
                <a:buNone/>
              </a:pPr>
              <a:r>
                <a:rPr lang="en-US" altLang="zh-CN" sz="146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  <a:endParaRPr lang="zh-CN" altLang="en-US" sz="146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6" name="TextBox 58"/>
            <p:cNvSpPr txBox="1">
              <a:spLocks noChangeArrowheads="1"/>
            </p:cNvSpPr>
            <p:nvPr/>
          </p:nvSpPr>
          <p:spPr bwMode="auto">
            <a:xfrm>
              <a:off x="5234199" y="1361026"/>
              <a:ext cx="304314" cy="239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377">
                <a:spcBef>
                  <a:spcPct val="0"/>
                </a:spcBef>
                <a:buNone/>
              </a:pPr>
              <a:r>
                <a:rPr lang="en-US" altLang="zh-CN" sz="146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</a:t>
              </a:r>
              <a:endParaRPr lang="zh-CN" altLang="en-US" sz="1467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7" name="TextBox 61"/>
            <p:cNvSpPr txBox="1">
              <a:spLocks noChangeArrowheads="1"/>
            </p:cNvSpPr>
            <p:nvPr/>
          </p:nvSpPr>
          <p:spPr bwMode="auto">
            <a:xfrm>
              <a:off x="5585109" y="1361026"/>
              <a:ext cx="304314" cy="239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377">
                <a:spcBef>
                  <a:spcPct val="0"/>
                </a:spcBef>
                <a:buNone/>
              </a:pPr>
              <a:r>
                <a:rPr lang="en-US" altLang="zh-CN" sz="146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30</a:t>
              </a:r>
              <a:endParaRPr lang="zh-CN" altLang="en-US" sz="1467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8" name="TextBox 62"/>
            <p:cNvSpPr txBox="1">
              <a:spLocks noChangeArrowheads="1"/>
            </p:cNvSpPr>
            <p:nvPr/>
          </p:nvSpPr>
          <p:spPr bwMode="auto">
            <a:xfrm>
              <a:off x="5947829" y="1361026"/>
              <a:ext cx="304314" cy="239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377">
                <a:spcBef>
                  <a:spcPct val="0"/>
                </a:spcBef>
                <a:buNone/>
              </a:pPr>
              <a:r>
                <a:rPr lang="en-US" altLang="zh-CN" sz="146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40</a:t>
              </a:r>
              <a:endParaRPr lang="zh-CN" altLang="en-US" sz="1467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9" name="TextBox 65"/>
            <p:cNvSpPr txBox="1">
              <a:spLocks noChangeArrowheads="1"/>
            </p:cNvSpPr>
            <p:nvPr/>
          </p:nvSpPr>
          <p:spPr bwMode="auto">
            <a:xfrm>
              <a:off x="6292664" y="1361026"/>
              <a:ext cx="304314" cy="239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377">
                <a:spcBef>
                  <a:spcPct val="0"/>
                </a:spcBef>
                <a:buNone/>
              </a:pPr>
              <a:r>
                <a:rPr lang="en-US" altLang="zh-CN" sz="146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50</a:t>
              </a:r>
              <a:endParaRPr lang="zh-CN" altLang="en-US" sz="1467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0" name="TextBox 66"/>
            <p:cNvSpPr txBox="1">
              <a:spLocks noChangeArrowheads="1"/>
            </p:cNvSpPr>
            <p:nvPr/>
          </p:nvSpPr>
          <p:spPr bwMode="auto">
            <a:xfrm>
              <a:off x="6640796" y="1361026"/>
              <a:ext cx="304314" cy="239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377">
                <a:spcBef>
                  <a:spcPct val="0"/>
                </a:spcBef>
                <a:buNone/>
              </a:pPr>
              <a:r>
                <a:rPr lang="en-US" altLang="zh-CN" sz="146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60</a:t>
              </a:r>
              <a:endParaRPr lang="zh-CN" altLang="en-US" sz="1467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1" name="TextBox 69"/>
            <p:cNvSpPr txBox="1">
              <a:spLocks noChangeArrowheads="1"/>
            </p:cNvSpPr>
            <p:nvPr/>
          </p:nvSpPr>
          <p:spPr bwMode="auto">
            <a:xfrm>
              <a:off x="6987278" y="1361026"/>
              <a:ext cx="304314" cy="239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377">
                <a:spcBef>
                  <a:spcPct val="0"/>
                </a:spcBef>
                <a:buNone/>
              </a:pPr>
              <a:r>
                <a:rPr lang="en-US" altLang="zh-CN" sz="146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70</a:t>
              </a:r>
              <a:endParaRPr lang="zh-CN" altLang="en-US" sz="1467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2" name="TextBox 70"/>
            <p:cNvSpPr txBox="1">
              <a:spLocks noChangeArrowheads="1"/>
            </p:cNvSpPr>
            <p:nvPr/>
          </p:nvSpPr>
          <p:spPr bwMode="auto">
            <a:xfrm>
              <a:off x="7319095" y="1361026"/>
              <a:ext cx="304314" cy="239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377">
                <a:spcBef>
                  <a:spcPct val="0"/>
                </a:spcBef>
                <a:buNone/>
              </a:pPr>
              <a:r>
                <a:rPr lang="en-US" altLang="zh-CN" sz="146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80</a:t>
              </a:r>
              <a:endParaRPr lang="zh-CN" altLang="en-US" sz="1467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3" name="TextBox 73"/>
            <p:cNvSpPr txBox="1">
              <a:spLocks noChangeArrowheads="1"/>
            </p:cNvSpPr>
            <p:nvPr/>
          </p:nvSpPr>
          <p:spPr bwMode="auto">
            <a:xfrm>
              <a:off x="7680244" y="1361026"/>
              <a:ext cx="304314" cy="239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377">
                <a:spcBef>
                  <a:spcPct val="0"/>
                </a:spcBef>
                <a:buNone/>
              </a:pPr>
              <a:r>
                <a:rPr lang="en-US" altLang="zh-CN" sz="146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90</a:t>
              </a:r>
              <a:endParaRPr lang="zh-CN" altLang="en-US" sz="1467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256" name="直接连接符 255"/>
          <p:cNvCxnSpPr/>
          <p:nvPr/>
        </p:nvCxnSpPr>
        <p:spPr>
          <a:xfrm flipV="1">
            <a:off x="692648" y="1205506"/>
            <a:ext cx="1724876" cy="1"/>
          </a:xfrm>
          <a:prstGeom prst="line">
            <a:avLst/>
          </a:prstGeom>
          <a:ln w="12700">
            <a:solidFill>
              <a:srgbClr val="FCFCF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7" name="TextBox 8"/>
          <p:cNvSpPr txBox="1">
            <a:spLocks noChangeArrowheads="1"/>
          </p:cNvSpPr>
          <p:nvPr/>
        </p:nvSpPr>
        <p:spPr bwMode="auto">
          <a:xfrm>
            <a:off x="1079682" y="880245"/>
            <a:ext cx="156936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</a:t>
            </a:r>
          </a:p>
        </p:txBody>
      </p:sp>
      <p:pic>
        <p:nvPicPr>
          <p:cNvPr id="258" name="图片 25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125" y="530333"/>
            <a:ext cx="609021" cy="690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37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 flipV="1">
            <a:off x="5203137" y="3854401"/>
            <a:ext cx="5826932" cy="48000"/>
          </a:xfrm>
          <a:prstGeom prst="rect">
            <a:avLst/>
          </a:prstGeom>
          <a:solidFill>
            <a:srgbClr val="9CB063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/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52" r="16087" b="7325"/>
          <a:stretch/>
        </p:blipFill>
        <p:spPr>
          <a:xfrm>
            <a:off x="1139200" y="2127483"/>
            <a:ext cx="3669672" cy="3487824"/>
          </a:xfrm>
          <a:prstGeom prst="rect">
            <a:avLst/>
          </a:prstGeom>
          <a:effectLst/>
        </p:spPr>
      </p:pic>
      <p:sp>
        <p:nvSpPr>
          <p:cNvPr id="19" name="文本框 18"/>
          <p:cNvSpPr txBox="1"/>
          <p:nvPr/>
        </p:nvSpPr>
        <p:spPr>
          <a:xfrm>
            <a:off x="5082425" y="2071711"/>
            <a:ext cx="1939431" cy="359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zh-CN" altLang="en-US" sz="1733" b="1" spc="173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89" name="文本框 88"/>
          <p:cNvSpPr txBox="1"/>
          <p:nvPr/>
        </p:nvSpPr>
        <p:spPr>
          <a:xfrm>
            <a:off x="5082425" y="4180027"/>
            <a:ext cx="1939431" cy="359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zh-CN" altLang="en-US" sz="1733" b="1" spc="173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cxnSp>
        <p:nvCxnSpPr>
          <p:cNvPr id="90" name="直接连接符 89"/>
          <p:cNvCxnSpPr/>
          <p:nvPr/>
        </p:nvCxnSpPr>
        <p:spPr>
          <a:xfrm flipV="1">
            <a:off x="692648" y="1205506"/>
            <a:ext cx="1724876" cy="1"/>
          </a:xfrm>
          <a:prstGeom prst="line">
            <a:avLst/>
          </a:prstGeom>
          <a:ln w="12700">
            <a:solidFill>
              <a:srgbClr val="FCFCF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8"/>
          <p:cNvSpPr txBox="1">
            <a:spLocks noChangeArrowheads="1"/>
          </p:cNvSpPr>
          <p:nvPr/>
        </p:nvSpPr>
        <p:spPr bwMode="auto">
          <a:xfrm>
            <a:off x="1079682" y="880245"/>
            <a:ext cx="156936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</a:t>
            </a:r>
          </a:p>
        </p:txBody>
      </p:sp>
      <p:pic>
        <p:nvPicPr>
          <p:cNvPr id="92" name="图片 9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125" y="530333"/>
            <a:ext cx="609021" cy="690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64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833172" y="2047951"/>
            <a:ext cx="6952440" cy="3175573"/>
            <a:chOff x="1846180" y="2327351"/>
            <a:chExt cx="6952440" cy="3175573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6536364" y="2327351"/>
              <a:ext cx="0" cy="3175573"/>
            </a:xfrm>
            <a:prstGeom prst="line">
              <a:avLst/>
            </a:prstGeom>
            <a:ln w="28575">
              <a:solidFill>
                <a:srgbClr val="9CB06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组合 14"/>
            <p:cNvGrpSpPr/>
            <p:nvPr/>
          </p:nvGrpSpPr>
          <p:grpSpPr>
            <a:xfrm>
              <a:off x="1846180" y="2701878"/>
              <a:ext cx="2199819" cy="2521225"/>
              <a:chOff x="543257" y="1546836"/>
              <a:chExt cx="1649864" cy="1890919"/>
            </a:xfrm>
            <a:solidFill>
              <a:schemeClr val="tx1"/>
            </a:solidFill>
          </p:grpSpPr>
          <p:sp>
            <p:nvSpPr>
              <p:cNvPr id="16" name="椭圆 14"/>
              <p:cNvSpPr/>
              <p:nvPr/>
            </p:nvSpPr>
            <p:spPr>
              <a:xfrm>
                <a:off x="543257" y="1546836"/>
                <a:ext cx="1649864" cy="1890919"/>
              </a:xfrm>
              <a:custGeom>
                <a:avLst/>
                <a:gdLst/>
                <a:ahLst/>
                <a:cxnLst/>
                <a:rect l="l" t="t" r="r" b="b"/>
                <a:pathLst>
                  <a:path w="1256568" h="1440160">
                    <a:moveTo>
                      <a:pt x="720080" y="0"/>
                    </a:moveTo>
                    <a:cubicBezTo>
                      <a:pt x="866168" y="0"/>
                      <a:pt x="1002096" y="43504"/>
                      <a:pt x="1115188" y="118910"/>
                    </a:cubicBezTo>
                    <a:cubicBezTo>
                      <a:pt x="1047740" y="192020"/>
                      <a:pt x="995824" y="281163"/>
                      <a:pt x="964137" y="382246"/>
                    </a:cubicBezTo>
                    <a:cubicBezTo>
                      <a:pt x="865775" y="696028"/>
                      <a:pt x="993145" y="1026618"/>
                      <a:pt x="1256568" y="1196148"/>
                    </a:cubicBezTo>
                    <a:cubicBezTo>
                      <a:pt x="1126777" y="1346565"/>
                      <a:pt x="934359" y="1440160"/>
                      <a:pt x="720080" y="1440160"/>
                    </a:cubicBezTo>
                    <a:cubicBezTo>
                      <a:pt x="322391" y="1440160"/>
                      <a:pt x="0" y="1117769"/>
                      <a:pt x="0" y="720080"/>
                    </a:cubicBezTo>
                    <a:cubicBezTo>
                      <a:pt x="0" y="322391"/>
                      <a:pt x="322391" y="0"/>
                      <a:pt x="72008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377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" name="Rectangle 2"/>
              <p:cNvSpPr>
                <a:spLocks noChangeArrowheads="1"/>
              </p:cNvSpPr>
              <p:nvPr/>
            </p:nvSpPr>
            <p:spPr bwMode="auto">
              <a:xfrm>
                <a:off x="900693" y="2549204"/>
                <a:ext cx="749243" cy="407756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defTabSz="914377">
                  <a:defRPr/>
                </a:pPr>
                <a:r>
                  <a:rPr lang="en-US" altLang="zh-CN" sz="2933" b="1" dirty="0">
                    <a:latin typeface="微软雅黑" pitchFamily="34" charset="-122"/>
                    <a:ea typeface="微软雅黑" pitchFamily="34" charset="-122"/>
                  </a:rPr>
                  <a:t>52%</a:t>
                </a:r>
                <a:endParaRPr lang="zh-CN" altLang="en-US" sz="2933" b="1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18" name="组合 17"/>
            <p:cNvGrpSpPr>
              <a:grpSpLocks/>
            </p:cNvGrpSpPr>
            <p:nvPr/>
          </p:nvGrpSpPr>
          <p:grpSpPr bwMode="auto">
            <a:xfrm>
              <a:off x="3678449" y="2636503"/>
              <a:ext cx="2235200" cy="2235200"/>
              <a:chOff x="1916344" y="1497328"/>
              <a:chExt cx="1676498" cy="1676498"/>
            </a:xfrm>
            <a:solidFill>
              <a:srgbClr val="2F837A"/>
            </a:solidFill>
          </p:grpSpPr>
          <p:sp>
            <p:nvSpPr>
              <p:cNvPr id="19" name="泪滴形 18"/>
              <p:cNvSpPr/>
              <p:nvPr/>
            </p:nvSpPr>
            <p:spPr>
              <a:xfrm rot="6444283">
                <a:off x="1916344" y="1497328"/>
                <a:ext cx="1676498" cy="1676498"/>
              </a:xfrm>
              <a:prstGeom prst="teardrop">
                <a:avLst/>
              </a:prstGeom>
              <a:solidFill>
                <a:srgbClr val="3E3E3E"/>
              </a:solidFill>
              <a:ln w="3175">
                <a:noFill/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377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" name="Rectangle 2"/>
              <p:cNvSpPr>
                <a:spLocks noChangeArrowheads="1"/>
              </p:cNvSpPr>
              <p:nvPr/>
            </p:nvSpPr>
            <p:spPr bwMode="auto">
              <a:xfrm>
                <a:off x="2379950" y="2529824"/>
                <a:ext cx="749287" cy="407780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defTabSz="914377" eaLnBrk="1" hangingPunct="1">
                  <a:spcBef>
                    <a:spcPct val="0"/>
                  </a:spcBef>
                  <a:buNone/>
                </a:pPr>
                <a:r>
                  <a:rPr lang="en-US" altLang="zh-CN" sz="2933" b="1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76%</a:t>
                </a:r>
                <a:endParaRPr lang="zh-CN" altLang="en-US" sz="2933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1" name="组合 20"/>
            <p:cNvGrpSpPr>
              <a:grpSpLocks/>
            </p:cNvGrpSpPr>
            <p:nvPr/>
          </p:nvGrpSpPr>
          <p:grpSpPr bwMode="auto">
            <a:xfrm>
              <a:off x="4425633" y="3204182"/>
              <a:ext cx="732367" cy="732367"/>
              <a:chOff x="3232150" y="2953027"/>
              <a:chExt cx="404683" cy="404238"/>
            </a:xfrm>
          </p:grpSpPr>
          <p:sp>
            <p:nvSpPr>
              <p:cNvPr id="22" name="Oval 31"/>
              <p:cNvSpPr>
                <a:spLocks noChangeArrowheads="1"/>
              </p:cNvSpPr>
              <p:nvPr/>
            </p:nvSpPr>
            <p:spPr bwMode="auto">
              <a:xfrm>
                <a:off x="3232150" y="2953027"/>
                <a:ext cx="404683" cy="40423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377" eaLnBrk="1" hangingPunct="1">
                  <a:spcBef>
                    <a:spcPct val="0"/>
                  </a:spcBef>
                  <a:buNone/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23" name="组合 31"/>
              <p:cNvGrpSpPr>
                <a:grpSpLocks/>
              </p:cNvGrpSpPr>
              <p:nvPr/>
            </p:nvGrpSpPr>
            <p:grpSpPr bwMode="auto">
              <a:xfrm>
                <a:off x="3306763" y="3038177"/>
                <a:ext cx="258763" cy="236538"/>
                <a:chOff x="3306763" y="2363788"/>
                <a:chExt cx="258763" cy="236538"/>
              </a:xfrm>
            </p:grpSpPr>
            <p:sp>
              <p:nvSpPr>
                <p:cNvPr id="24" name="Freeform 35"/>
                <p:cNvSpPr>
                  <a:spLocks/>
                </p:cNvSpPr>
                <p:nvPr/>
              </p:nvSpPr>
              <p:spPr bwMode="auto">
                <a:xfrm>
                  <a:off x="3345602" y="2453886"/>
                  <a:ext cx="178949" cy="64258"/>
                </a:xfrm>
                <a:custGeom>
                  <a:avLst/>
                  <a:gdLst>
                    <a:gd name="T0" fmla="*/ 2147483646 w 48"/>
                    <a:gd name="T1" fmla="*/ 0 h 17"/>
                    <a:gd name="T2" fmla="*/ 2147483646 w 48"/>
                    <a:gd name="T3" fmla="*/ 2147483646 h 17"/>
                    <a:gd name="T4" fmla="*/ 2147483646 w 48"/>
                    <a:gd name="T5" fmla="*/ 2147483646 h 17"/>
                    <a:gd name="T6" fmla="*/ 2147483646 w 48"/>
                    <a:gd name="T7" fmla="*/ 2147483646 h 17"/>
                    <a:gd name="T8" fmla="*/ 2147483646 w 48"/>
                    <a:gd name="T9" fmla="*/ 0 h 17"/>
                    <a:gd name="T10" fmla="*/ 2147483646 w 48"/>
                    <a:gd name="T11" fmla="*/ 0 h 1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48" h="17">
                      <a:moveTo>
                        <a:pt x="1" y="0"/>
                      </a:moveTo>
                      <a:cubicBezTo>
                        <a:pt x="0" y="3"/>
                        <a:pt x="1" y="6"/>
                        <a:pt x="2" y="8"/>
                      </a:cubicBezTo>
                      <a:cubicBezTo>
                        <a:pt x="7" y="16"/>
                        <a:pt x="21" y="17"/>
                        <a:pt x="24" y="17"/>
                      </a:cubicBezTo>
                      <a:cubicBezTo>
                        <a:pt x="28" y="17"/>
                        <a:pt x="42" y="16"/>
                        <a:pt x="47" y="8"/>
                      </a:cubicBezTo>
                      <a:cubicBezTo>
                        <a:pt x="48" y="6"/>
                        <a:pt x="48" y="3"/>
                        <a:pt x="48" y="0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3E3E3E"/>
                </a:solidFill>
                <a:ln w="3175">
                  <a:noFill/>
                </a:ln>
                <a:effectLst/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14377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" name="Freeform 36"/>
                <p:cNvSpPr>
                  <a:spLocks noEditPoints="1"/>
                </p:cNvSpPr>
                <p:nvPr/>
              </p:nvSpPr>
              <p:spPr bwMode="auto">
                <a:xfrm>
                  <a:off x="3307005" y="2363926"/>
                  <a:ext cx="258483" cy="236000"/>
                </a:xfrm>
                <a:custGeom>
                  <a:avLst/>
                  <a:gdLst>
                    <a:gd name="T0" fmla="*/ 2147483646 w 69"/>
                    <a:gd name="T1" fmla="*/ 0 h 63"/>
                    <a:gd name="T2" fmla="*/ 2147483646 w 69"/>
                    <a:gd name="T3" fmla="*/ 0 h 63"/>
                    <a:gd name="T4" fmla="*/ 2147483646 w 69"/>
                    <a:gd name="T5" fmla="*/ 2147483646 h 63"/>
                    <a:gd name="T6" fmla="*/ 2147483646 w 69"/>
                    <a:gd name="T7" fmla="*/ 2147483646 h 63"/>
                    <a:gd name="T8" fmla="*/ 2147483646 w 69"/>
                    <a:gd name="T9" fmla="*/ 2147483646 h 63"/>
                    <a:gd name="T10" fmla="*/ 2147483646 w 69"/>
                    <a:gd name="T11" fmla="*/ 2147483646 h 63"/>
                    <a:gd name="T12" fmla="*/ 2147483646 w 69"/>
                    <a:gd name="T13" fmla="*/ 2147483646 h 63"/>
                    <a:gd name="T14" fmla="*/ 2147483646 w 69"/>
                    <a:gd name="T15" fmla="*/ 2147483646 h 63"/>
                    <a:gd name="T16" fmla="*/ 2147483646 w 69"/>
                    <a:gd name="T17" fmla="*/ 2147483646 h 63"/>
                    <a:gd name="T18" fmla="*/ 2147483646 w 69"/>
                    <a:gd name="T19" fmla="*/ 2147483646 h 63"/>
                    <a:gd name="T20" fmla="*/ 2147483646 w 69"/>
                    <a:gd name="T21" fmla="*/ 2147483646 h 63"/>
                    <a:gd name="T22" fmla="*/ 2147483646 w 69"/>
                    <a:gd name="T23" fmla="*/ 2147483646 h 63"/>
                    <a:gd name="T24" fmla="*/ 2147483646 w 69"/>
                    <a:gd name="T25" fmla="*/ 2147483646 h 63"/>
                    <a:gd name="T26" fmla="*/ 2147483646 w 69"/>
                    <a:gd name="T27" fmla="*/ 2147483646 h 63"/>
                    <a:gd name="T28" fmla="*/ 2147483646 w 69"/>
                    <a:gd name="T29" fmla="*/ 2147483646 h 63"/>
                    <a:gd name="T30" fmla="*/ 2147483646 w 69"/>
                    <a:gd name="T31" fmla="*/ 2147483646 h 63"/>
                    <a:gd name="T32" fmla="*/ 2147483646 w 69"/>
                    <a:gd name="T33" fmla="*/ 0 h 63"/>
                    <a:gd name="T34" fmla="*/ 2147483646 w 69"/>
                    <a:gd name="T35" fmla="*/ 2147483646 h 63"/>
                    <a:gd name="T36" fmla="*/ 2147483646 w 69"/>
                    <a:gd name="T37" fmla="*/ 2147483646 h 63"/>
                    <a:gd name="T38" fmla="*/ 2147483646 w 69"/>
                    <a:gd name="T39" fmla="*/ 2147483646 h 63"/>
                    <a:gd name="T40" fmla="*/ 2147483646 w 69"/>
                    <a:gd name="T41" fmla="*/ 2147483646 h 63"/>
                    <a:gd name="T42" fmla="*/ 2147483646 w 69"/>
                    <a:gd name="T43" fmla="*/ 2147483646 h 63"/>
                    <a:gd name="T44" fmla="*/ 2147483646 w 69"/>
                    <a:gd name="T45" fmla="*/ 2147483646 h 63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69" h="63">
                      <a:moveTo>
                        <a:pt x="58" y="0"/>
                      </a:move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2" y="14"/>
                        <a:pt x="0" y="26"/>
                        <a:pt x="5" y="34"/>
                      </a:cubicBezTo>
                      <a:cubicBezTo>
                        <a:pt x="10" y="44"/>
                        <a:pt x="24" y="47"/>
                        <a:pt x="31" y="48"/>
                      </a:cubicBezTo>
                      <a:cubicBezTo>
                        <a:pt x="31" y="59"/>
                        <a:pt x="31" y="59"/>
                        <a:pt x="31" y="59"/>
                      </a:cubicBezTo>
                      <a:cubicBezTo>
                        <a:pt x="15" y="59"/>
                        <a:pt x="15" y="59"/>
                        <a:pt x="15" y="59"/>
                      </a:cubicBezTo>
                      <a:cubicBezTo>
                        <a:pt x="14" y="59"/>
                        <a:pt x="13" y="60"/>
                        <a:pt x="13" y="61"/>
                      </a:cubicBezTo>
                      <a:cubicBezTo>
                        <a:pt x="13" y="62"/>
                        <a:pt x="14" y="63"/>
                        <a:pt x="15" y="63"/>
                      </a:cubicBezTo>
                      <a:cubicBezTo>
                        <a:pt x="54" y="63"/>
                        <a:pt x="54" y="63"/>
                        <a:pt x="54" y="63"/>
                      </a:cubicBezTo>
                      <a:cubicBezTo>
                        <a:pt x="55" y="63"/>
                        <a:pt x="56" y="62"/>
                        <a:pt x="56" y="61"/>
                      </a:cubicBezTo>
                      <a:cubicBezTo>
                        <a:pt x="56" y="60"/>
                        <a:pt x="55" y="59"/>
                        <a:pt x="54" y="59"/>
                      </a:cubicBezTo>
                      <a:cubicBezTo>
                        <a:pt x="38" y="59"/>
                        <a:pt x="38" y="59"/>
                        <a:pt x="38" y="59"/>
                      </a:cubicBezTo>
                      <a:cubicBezTo>
                        <a:pt x="38" y="48"/>
                        <a:pt x="38" y="48"/>
                        <a:pt x="38" y="48"/>
                      </a:cubicBezTo>
                      <a:cubicBezTo>
                        <a:pt x="45" y="47"/>
                        <a:pt x="58" y="44"/>
                        <a:pt x="64" y="34"/>
                      </a:cubicBezTo>
                      <a:cubicBezTo>
                        <a:pt x="69" y="26"/>
                        <a:pt x="67" y="14"/>
                        <a:pt x="58" y="1"/>
                      </a:cubicBezTo>
                      <a:lnTo>
                        <a:pt x="58" y="0"/>
                      </a:lnTo>
                      <a:close/>
                      <a:moveTo>
                        <a:pt x="60" y="32"/>
                      </a:moveTo>
                      <a:cubicBezTo>
                        <a:pt x="55" y="42"/>
                        <a:pt x="38" y="43"/>
                        <a:pt x="34" y="43"/>
                      </a:cubicBezTo>
                      <a:cubicBezTo>
                        <a:pt x="31" y="43"/>
                        <a:pt x="14" y="42"/>
                        <a:pt x="9" y="32"/>
                      </a:cubicBezTo>
                      <a:cubicBezTo>
                        <a:pt x="5" y="25"/>
                        <a:pt x="7" y="16"/>
                        <a:pt x="14" y="4"/>
                      </a:cubicBezTo>
                      <a:cubicBezTo>
                        <a:pt x="55" y="4"/>
                        <a:pt x="55" y="4"/>
                        <a:pt x="55" y="4"/>
                      </a:cubicBezTo>
                      <a:cubicBezTo>
                        <a:pt x="62" y="16"/>
                        <a:pt x="64" y="25"/>
                        <a:pt x="60" y="32"/>
                      </a:cubicBezTo>
                      <a:close/>
                    </a:path>
                  </a:pathLst>
                </a:custGeom>
                <a:solidFill>
                  <a:srgbClr val="3E3E3E"/>
                </a:solidFill>
                <a:ln w="3175">
                  <a:noFill/>
                </a:ln>
                <a:effectLst/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14377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26" name="组合 25"/>
            <p:cNvGrpSpPr>
              <a:grpSpLocks/>
            </p:cNvGrpSpPr>
            <p:nvPr/>
          </p:nvGrpSpPr>
          <p:grpSpPr bwMode="auto">
            <a:xfrm>
              <a:off x="2503699" y="3299433"/>
              <a:ext cx="637117" cy="637116"/>
              <a:chOff x="7548563" y="2952452"/>
              <a:chExt cx="404813" cy="404813"/>
            </a:xfrm>
          </p:grpSpPr>
          <p:sp>
            <p:nvSpPr>
              <p:cNvPr id="27" name="Oval 34"/>
              <p:cNvSpPr>
                <a:spLocks noChangeArrowheads="1"/>
              </p:cNvSpPr>
              <p:nvPr/>
            </p:nvSpPr>
            <p:spPr bwMode="auto">
              <a:xfrm>
                <a:off x="7548563" y="2952452"/>
                <a:ext cx="404813" cy="404813"/>
              </a:xfrm>
              <a:prstGeom prst="ellipse">
                <a:avLst/>
              </a:prstGeom>
              <a:solidFill>
                <a:srgbClr val="3E3E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377" eaLnBrk="1" hangingPunct="1">
                  <a:spcBef>
                    <a:spcPct val="0"/>
                  </a:spcBef>
                  <a:buNone/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sp>
            <p:nvSpPr>
              <p:cNvPr id="28" name="Freeform 52"/>
              <p:cNvSpPr>
                <a:spLocks/>
              </p:cNvSpPr>
              <p:nvPr/>
            </p:nvSpPr>
            <p:spPr bwMode="auto">
              <a:xfrm>
                <a:off x="7608889" y="3022301"/>
                <a:ext cx="285750" cy="266700"/>
              </a:xfrm>
              <a:custGeom>
                <a:avLst/>
                <a:gdLst>
                  <a:gd name="T0" fmla="*/ 2147483647 w 76"/>
                  <a:gd name="T1" fmla="*/ 2147483647 h 71"/>
                  <a:gd name="T2" fmla="*/ 2147483647 w 76"/>
                  <a:gd name="T3" fmla="*/ 2147483647 h 71"/>
                  <a:gd name="T4" fmla="*/ 2147483647 w 76"/>
                  <a:gd name="T5" fmla="*/ 2147483647 h 71"/>
                  <a:gd name="T6" fmla="*/ 2147483647 w 76"/>
                  <a:gd name="T7" fmla="*/ 2147483647 h 71"/>
                  <a:gd name="T8" fmla="*/ 2147483647 w 76"/>
                  <a:gd name="T9" fmla="*/ 2147483647 h 71"/>
                  <a:gd name="T10" fmla="*/ 2147483647 w 76"/>
                  <a:gd name="T11" fmla="*/ 2147483647 h 71"/>
                  <a:gd name="T12" fmla="*/ 2147483647 w 76"/>
                  <a:gd name="T13" fmla="*/ 2147483647 h 71"/>
                  <a:gd name="T14" fmla="*/ 2147483647 w 76"/>
                  <a:gd name="T15" fmla="*/ 2147483647 h 71"/>
                  <a:gd name="T16" fmla="*/ 2147483647 w 76"/>
                  <a:gd name="T17" fmla="*/ 2147483647 h 71"/>
                  <a:gd name="T18" fmla="*/ 2147483647 w 76"/>
                  <a:gd name="T19" fmla="*/ 2147483647 h 71"/>
                  <a:gd name="T20" fmla="*/ 2147483647 w 76"/>
                  <a:gd name="T21" fmla="*/ 2147483647 h 71"/>
                  <a:gd name="T22" fmla="*/ 2147483647 w 76"/>
                  <a:gd name="T23" fmla="*/ 2147483647 h 71"/>
                  <a:gd name="T24" fmla="*/ 2147483647 w 76"/>
                  <a:gd name="T25" fmla="*/ 2147483647 h 71"/>
                  <a:gd name="T26" fmla="*/ 2147483647 w 76"/>
                  <a:gd name="T27" fmla="*/ 2147483647 h 71"/>
                  <a:gd name="T28" fmla="*/ 2147483647 w 76"/>
                  <a:gd name="T29" fmla="*/ 2147483647 h 71"/>
                  <a:gd name="T30" fmla="*/ 2147483647 w 76"/>
                  <a:gd name="T31" fmla="*/ 2147483647 h 71"/>
                  <a:gd name="T32" fmla="*/ 2147483647 w 76"/>
                  <a:gd name="T33" fmla="*/ 2147483647 h 71"/>
                  <a:gd name="T34" fmla="*/ 2147483647 w 76"/>
                  <a:gd name="T35" fmla="*/ 2147483647 h 71"/>
                  <a:gd name="T36" fmla="*/ 2147483647 w 76"/>
                  <a:gd name="T37" fmla="*/ 2147483647 h 71"/>
                  <a:gd name="T38" fmla="*/ 2147483647 w 76"/>
                  <a:gd name="T39" fmla="*/ 2147483647 h 71"/>
                  <a:gd name="T40" fmla="*/ 2147483647 w 76"/>
                  <a:gd name="T41" fmla="*/ 2147483647 h 71"/>
                  <a:gd name="T42" fmla="*/ 2147483647 w 76"/>
                  <a:gd name="T43" fmla="*/ 2147483647 h 71"/>
                  <a:gd name="T44" fmla="*/ 2147483647 w 76"/>
                  <a:gd name="T45" fmla="*/ 2147483647 h 71"/>
                  <a:gd name="T46" fmla="*/ 2147483647 w 76"/>
                  <a:gd name="T47" fmla="*/ 2147483647 h 71"/>
                  <a:gd name="T48" fmla="*/ 2147483647 w 76"/>
                  <a:gd name="T49" fmla="*/ 2147483647 h 71"/>
                  <a:gd name="T50" fmla="*/ 2147483647 w 76"/>
                  <a:gd name="T51" fmla="*/ 2147483647 h 71"/>
                  <a:gd name="T52" fmla="*/ 2147483647 w 76"/>
                  <a:gd name="T53" fmla="*/ 2147483647 h 71"/>
                  <a:gd name="T54" fmla="*/ 2147483647 w 76"/>
                  <a:gd name="T55" fmla="*/ 2147483647 h 71"/>
                  <a:gd name="T56" fmla="*/ 2147483647 w 76"/>
                  <a:gd name="T57" fmla="*/ 2147483647 h 71"/>
                  <a:gd name="T58" fmla="*/ 2147483647 w 76"/>
                  <a:gd name="T59" fmla="*/ 2147483647 h 71"/>
                  <a:gd name="T60" fmla="*/ 2147483647 w 76"/>
                  <a:gd name="T61" fmla="*/ 2147483647 h 71"/>
                  <a:gd name="T62" fmla="*/ 2147483647 w 76"/>
                  <a:gd name="T63" fmla="*/ 2147483647 h 71"/>
                  <a:gd name="T64" fmla="*/ 2147483647 w 76"/>
                  <a:gd name="T65" fmla="*/ 2147483647 h 71"/>
                  <a:gd name="T66" fmla="*/ 2147483647 w 76"/>
                  <a:gd name="T67" fmla="*/ 2147483647 h 71"/>
                  <a:gd name="T68" fmla="*/ 2147483647 w 76"/>
                  <a:gd name="T69" fmla="*/ 2147483647 h 71"/>
                  <a:gd name="T70" fmla="*/ 2147483647 w 76"/>
                  <a:gd name="T71" fmla="*/ 2147483647 h 71"/>
                  <a:gd name="T72" fmla="*/ 2147483647 w 76"/>
                  <a:gd name="T73" fmla="*/ 2147483647 h 71"/>
                  <a:gd name="T74" fmla="*/ 0 w 76"/>
                  <a:gd name="T75" fmla="*/ 2147483647 h 71"/>
                  <a:gd name="T76" fmla="*/ 2147483647 w 76"/>
                  <a:gd name="T77" fmla="*/ 2147483647 h 71"/>
                  <a:gd name="T78" fmla="*/ 2147483647 w 76"/>
                  <a:gd name="T79" fmla="*/ 2147483647 h 71"/>
                  <a:gd name="T80" fmla="*/ 2147483647 w 76"/>
                  <a:gd name="T81" fmla="*/ 2147483647 h 71"/>
                  <a:gd name="T82" fmla="*/ 2147483647 w 76"/>
                  <a:gd name="T83" fmla="*/ 2147483647 h 71"/>
                  <a:gd name="T84" fmla="*/ 2147483647 w 76"/>
                  <a:gd name="T85" fmla="*/ 2147483647 h 71"/>
                  <a:gd name="T86" fmla="*/ 2147483647 w 76"/>
                  <a:gd name="T87" fmla="*/ 2147483647 h 71"/>
                  <a:gd name="T88" fmla="*/ 2147483647 w 76"/>
                  <a:gd name="T89" fmla="*/ 0 h 71"/>
                  <a:gd name="T90" fmla="*/ 2147483647 w 76"/>
                  <a:gd name="T91" fmla="*/ 2147483647 h 71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0" t="0" r="r" b="b"/>
                <a:pathLst>
                  <a:path w="76" h="71">
                    <a:moveTo>
                      <a:pt x="28" y="6"/>
                    </a:moveTo>
                    <a:cubicBezTo>
                      <a:pt x="32" y="4"/>
                      <a:pt x="32" y="4"/>
                      <a:pt x="32" y="4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4" y="17"/>
                      <a:pt x="44" y="17"/>
                      <a:pt x="44" y="17"/>
                    </a:cubicBezTo>
                    <a:cubicBezTo>
                      <a:pt x="52" y="23"/>
                      <a:pt x="52" y="23"/>
                      <a:pt x="52" y="23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72" y="14"/>
                      <a:pt x="74" y="16"/>
                      <a:pt x="75" y="17"/>
                    </a:cubicBezTo>
                    <a:cubicBezTo>
                      <a:pt x="75" y="17"/>
                      <a:pt x="75" y="17"/>
                      <a:pt x="75" y="17"/>
                    </a:cubicBezTo>
                    <a:cubicBezTo>
                      <a:pt x="75" y="17"/>
                      <a:pt x="75" y="17"/>
                      <a:pt x="75" y="17"/>
                    </a:cubicBezTo>
                    <a:cubicBezTo>
                      <a:pt x="75" y="17"/>
                      <a:pt x="75" y="17"/>
                      <a:pt x="75" y="17"/>
                    </a:cubicBezTo>
                    <a:cubicBezTo>
                      <a:pt x="75" y="17"/>
                      <a:pt x="75" y="17"/>
                      <a:pt x="75" y="17"/>
                    </a:cubicBezTo>
                    <a:cubicBezTo>
                      <a:pt x="76" y="18"/>
                      <a:pt x="76" y="22"/>
                      <a:pt x="70" y="25"/>
                    </a:cubicBezTo>
                    <a:cubicBezTo>
                      <a:pt x="56" y="31"/>
                      <a:pt x="56" y="31"/>
                      <a:pt x="56" y="31"/>
                    </a:cubicBezTo>
                    <a:cubicBezTo>
                      <a:pt x="56" y="40"/>
                      <a:pt x="56" y="40"/>
                      <a:pt x="56" y="40"/>
                    </a:cubicBezTo>
                    <a:cubicBezTo>
                      <a:pt x="58" y="40"/>
                      <a:pt x="58" y="40"/>
                      <a:pt x="58" y="40"/>
                    </a:cubicBezTo>
                    <a:cubicBezTo>
                      <a:pt x="60" y="44"/>
                      <a:pt x="60" y="44"/>
                      <a:pt x="60" y="44"/>
                    </a:cubicBezTo>
                    <a:cubicBezTo>
                      <a:pt x="56" y="46"/>
                      <a:pt x="56" y="46"/>
                      <a:pt x="56" y="46"/>
                    </a:cubicBezTo>
                    <a:cubicBezTo>
                      <a:pt x="56" y="53"/>
                      <a:pt x="56" y="53"/>
                      <a:pt x="56" y="53"/>
                    </a:cubicBezTo>
                    <a:cubicBezTo>
                      <a:pt x="58" y="52"/>
                      <a:pt x="58" y="52"/>
                      <a:pt x="58" y="52"/>
                    </a:cubicBezTo>
                    <a:cubicBezTo>
                      <a:pt x="60" y="56"/>
                      <a:pt x="60" y="56"/>
                      <a:pt x="60" y="56"/>
                    </a:cubicBezTo>
                    <a:cubicBezTo>
                      <a:pt x="56" y="58"/>
                      <a:pt x="56" y="58"/>
                      <a:pt x="56" y="58"/>
                    </a:cubicBezTo>
                    <a:cubicBezTo>
                      <a:pt x="55" y="69"/>
                      <a:pt x="55" y="69"/>
                      <a:pt x="55" y="69"/>
                    </a:cubicBezTo>
                    <a:cubicBezTo>
                      <a:pt x="51" y="71"/>
                      <a:pt x="51" y="71"/>
                      <a:pt x="51" y="71"/>
                    </a:cubicBezTo>
                    <a:cubicBezTo>
                      <a:pt x="47" y="47"/>
                      <a:pt x="47" y="47"/>
                      <a:pt x="47" y="47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0" y="38"/>
                      <a:pt x="39" y="38"/>
                      <a:pt x="39" y="38"/>
                    </a:cubicBezTo>
                    <a:cubicBezTo>
                      <a:pt x="19" y="45"/>
                      <a:pt x="19" y="45"/>
                      <a:pt x="19" y="45"/>
                    </a:cubicBezTo>
                    <a:cubicBezTo>
                      <a:pt x="17" y="59"/>
                      <a:pt x="17" y="59"/>
                      <a:pt x="17" y="59"/>
                    </a:cubicBezTo>
                    <a:cubicBezTo>
                      <a:pt x="14" y="61"/>
                      <a:pt x="14" y="61"/>
                      <a:pt x="14" y="61"/>
                    </a:cubicBezTo>
                    <a:cubicBezTo>
                      <a:pt x="11" y="47"/>
                      <a:pt x="11" y="47"/>
                      <a:pt x="11" y="47"/>
                    </a:cubicBezTo>
                    <a:cubicBezTo>
                      <a:pt x="5" y="49"/>
                      <a:pt x="5" y="49"/>
                      <a:pt x="5" y="49"/>
                    </a:cubicBezTo>
                    <a:cubicBezTo>
                      <a:pt x="5" y="48"/>
                      <a:pt x="5" y="48"/>
                      <a:pt x="5" y="48"/>
                    </a:cubicBezTo>
                    <a:cubicBezTo>
                      <a:pt x="11" y="46"/>
                      <a:pt x="11" y="46"/>
                      <a:pt x="11" y="46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3" y="34"/>
                      <a:pt x="3" y="34"/>
                      <a:pt x="3" y="34"/>
                    </a:cubicBezTo>
                    <a:cubicBezTo>
                      <a:pt x="17" y="41"/>
                      <a:pt x="17" y="41"/>
                      <a:pt x="17" y="41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0"/>
                      <a:pt x="36" y="30"/>
                      <a:pt x="38" y="29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9" y="0"/>
                      <a:pt x="19" y="0"/>
                      <a:pt x="19" y="0"/>
                    </a:cubicBezTo>
                    <a:lnTo>
                      <a:pt x="28" y="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377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6" name="文本框 35"/>
            <p:cNvSpPr txBox="1"/>
            <p:nvPr/>
          </p:nvSpPr>
          <p:spPr>
            <a:xfrm>
              <a:off x="7144294" y="2464381"/>
              <a:ext cx="1654326" cy="4453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1733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  <p:sp>
          <p:nvSpPr>
            <p:cNvPr id="111" name="文本框 110"/>
            <p:cNvSpPr txBox="1"/>
            <p:nvPr/>
          </p:nvSpPr>
          <p:spPr>
            <a:xfrm>
              <a:off x="7144293" y="3962488"/>
              <a:ext cx="1654326" cy="4453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1733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</p:grpSp>
      <p:cxnSp>
        <p:nvCxnSpPr>
          <p:cNvPr id="112" name="直接连接符 111"/>
          <p:cNvCxnSpPr/>
          <p:nvPr/>
        </p:nvCxnSpPr>
        <p:spPr>
          <a:xfrm flipV="1">
            <a:off x="692648" y="1205506"/>
            <a:ext cx="1724876" cy="1"/>
          </a:xfrm>
          <a:prstGeom prst="line">
            <a:avLst/>
          </a:prstGeom>
          <a:ln w="12700">
            <a:solidFill>
              <a:srgbClr val="FCFCF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TextBox 8"/>
          <p:cNvSpPr txBox="1">
            <a:spLocks noChangeArrowheads="1"/>
          </p:cNvSpPr>
          <p:nvPr/>
        </p:nvSpPr>
        <p:spPr bwMode="auto">
          <a:xfrm>
            <a:off x="1079682" y="880245"/>
            <a:ext cx="156936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</a:t>
            </a:r>
          </a:p>
        </p:txBody>
      </p:sp>
      <p:pic>
        <p:nvPicPr>
          <p:cNvPr id="114" name="图片 1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125" y="530333"/>
            <a:ext cx="609021" cy="690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75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图示 13"/>
          <p:cNvGraphicFramePr/>
          <p:nvPr>
            <p:extLst/>
          </p:nvPr>
        </p:nvGraphicFramePr>
        <p:xfrm>
          <a:off x="1379329" y="1851268"/>
          <a:ext cx="5766435" cy="38442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3" name="文本框 22"/>
          <p:cNvSpPr txBox="1"/>
          <p:nvPr/>
        </p:nvSpPr>
        <p:spPr>
          <a:xfrm>
            <a:off x="7873242" y="2378618"/>
            <a:ext cx="1654326" cy="492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1733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92" name="文本框 91"/>
          <p:cNvSpPr txBox="1"/>
          <p:nvPr/>
        </p:nvSpPr>
        <p:spPr>
          <a:xfrm>
            <a:off x="7884958" y="3993287"/>
            <a:ext cx="1654326" cy="492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1733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cxnSp>
        <p:nvCxnSpPr>
          <p:cNvPr id="93" name="直接连接符 92"/>
          <p:cNvCxnSpPr/>
          <p:nvPr/>
        </p:nvCxnSpPr>
        <p:spPr>
          <a:xfrm flipV="1">
            <a:off x="692648" y="1205506"/>
            <a:ext cx="1724876" cy="1"/>
          </a:xfrm>
          <a:prstGeom prst="line">
            <a:avLst/>
          </a:prstGeom>
          <a:ln w="12700">
            <a:solidFill>
              <a:srgbClr val="FCFCF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8"/>
          <p:cNvSpPr txBox="1">
            <a:spLocks noChangeArrowheads="1"/>
          </p:cNvSpPr>
          <p:nvPr/>
        </p:nvSpPr>
        <p:spPr bwMode="auto">
          <a:xfrm>
            <a:off x="1079682" y="880245"/>
            <a:ext cx="156936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</a:t>
            </a:r>
          </a:p>
        </p:txBody>
      </p:sp>
      <p:pic>
        <p:nvPicPr>
          <p:cNvPr id="95" name="图片 9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0125" y="530333"/>
            <a:ext cx="609021" cy="690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13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10104</TotalTime>
  <Words>264</Words>
  <Application>Microsoft Office PowerPoint</Application>
  <PresentationFormat>自定义</PresentationFormat>
  <Paragraphs>118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xuan shi</dc:creator>
  <cp:lastModifiedBy>pc</cp:lastModifiedBy>
  <cp:revision>312</cp:revision>
  <dcterms:created xsi:type="dcterms:W3CDTF">2014-10-15T07:04:50Z</dcterms:created>
  <dcterms:modified xsi:type="dcterms:W3CDTF">2015-07-13T08:14:52Z</dcterms:modified>
</cp:coreProperties>
</file>