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59" r:id="rId3"/>
    <p:sldId id="272" r:id="rId4"/>
    <p:sldId id="258" r:id="rId5"/>
    <p:sldId id="276" r:id="rId6"/>
    <p:sldId id="266" r:id="rId7"/>
    <p:sldId id="277" r:id="rId8"/>
    <p:sldId id="260" r:id="rId9"/>
    <p:sldId id="275" r:id="rId10"/>
    <p:sldId id="278" r:id="rId11"/>
  </p:sldIdLst>
  <p:sldSz cx="12192000" cy="6858000"/>
  <p:notesSz cx="6858000" cy="9144000"/>
  <p:embeddedFontLst>
    <p:embeddedFont>
      <p:font typeface="Impact" pitchFamily="34" charset="0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特雅宋_GBK" charset="-122"/>
      <p:regular r:id="rId15"/>
    </p:embeddedFont>
    <p:embeddedFont>
      <p:font typeface="Calibri Light" charset="0"/>
      <p:regular r:id="rId16"/>
      <p: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1FF"/>
    <a:srgbClr val="FF3BFF"/>
    <a:srgbClr val="FFB7FF"/>
    <a:srgbClr val="FF0066"/>
    <a:srgbClr val="4474FF"/>
    <a:srgbClr val="3BDFDD"/>
    <a:srgbClr val="4A3F22"/>
    <a:srgbClr val="9A8246"/>
    <a:srgbClr val="312D32"/>
    <a:srgbClr val="B3C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39" autoAdjust="0"/>
    <p:restoredTop sz="94660"/>
  </p:normalViewPr>
  <p:slideViewPr>
    <p:cSldViewPr snapToGrid="0">
      <p:cViewPr varScale="1">
        <p:scale>
          <a:sx n="69" d="100"/>
          <a:sy n="69" d="100"/>
        </p:scale>
        <p:origin x="-38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292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6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8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893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2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07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07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1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771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8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0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727D9-8F9A-4888-8B1F-C53550B48FC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083C1-0D87-4014-BB42-8B622DD97F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453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C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904696" y="-561622"/>
            <a:ext cx="5191932" cy="751519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32000">
                <a:srgbClr val="FFFFFF">
                  <a:alpha val="50000"/>
                </a:srgbClr>
              </a:gs>
              <a:gs pos="7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4798417" y="3559446"/>
                </a:moveTo>
                <a:lnTo>
                  <a:pt x="4771219" y="3596244"/>
                </a:lnTo>
                <a:lnTo>
                  <a:pt x="4601629" y="3596244"/>
                </a:lnTo>
                <a:lnTo>
                  <a:pt x="4601629" y="3605843"/>
                </a:lnTo>
                <a:lnTo>
                  <a:pt x="4841615" y="3605843"/>
                </a:lnTo>
                <a:cubicBezTo>
                  <a:pt x="4848014" y="3605843"/>
                  <a:pt x="4852281" y="3604776"/>
                  <a:pt x="4854414" y="3602643"/>
                </a:cubicBezTo>
                <a:cubicBezTo>
                  <a:pt x="4856547" y="3599443"/>
                  <a:pt x="4855480" y="3596777"/>
                  <a:pt x="4851214" y="3594644"/>
                </a:cubicBezTo>
                <a:close/>
                <a:moveTo>
                  <a:pt x="6766297" y="3551446"/>
                </a:moveTo>
                <a:lnTo>
                  <a:pt x="6764697" y="3556246"/>
                </a:lnTo>
                <a:cubicBezTo>
                  <a:pt x="6796695" y="3572245"/>
                  <a:pt x="6820694" y="3591444"/>
                  <a:pt x="6836693" y="3613842"/>
                </a:cubicBezTo>
                <a:cubicBezTo>
                  <a:pt x="6844159" y="3622375"/>
                  <a:pt x="6852158" y="3626108"/>
                  <a:pt x="6860691" y="3625042"/>
                </a:cubicBezTo>
                <a:cubicBezTo>
                  <a:pt x="6877757" y="3622909"/>
                  <a:pt x="6887356" y="3612776"/>
                  <a:pt x="6889489" y="3594644"/>
                </a:cubicBezTo>
                <a:cubicBezTo>
                  <a:pt x="6894823" y="3570112"/>
                  <a:pt x="6853758" y="3555713"/>
                  <a:pt x="6766297" y="3551446"/>
                </a:cubicBezTo>
                <a:close/>
                <a:moveTo>
                  <a:pt x="6699101" y="3541847"/>
                </a:moveTo>
                <a:cubicBezTo>
                  <a:pt x="6680969" y="3566379"/>
                  <a:pt x="6646838" y="3591977"/>
                  <a:pt x="6596707" y="3618642"/>
                </a:cubicBezTo>
                <a:lnTo>
                  <a:pt x="6598307" y="3625042"/>
                </a:lnTo>
                <a:cubicBezTo>
                  <a:pt x="6648438" y="3618642"/>
                  <a:pt x="6692701" y="3605843"/>
                  <a:pt x="6731099" y="3586644"/>
                </a:cubicBezTo>
                <a:cubicBezTo>
                  <a:pt x="6748165" y="3588777"/>
                  <a:pt x="6756698" y="3586644"/>
                  <a:pt x="6756698" y="3580245"/>
                </a:cubicBezTo>
                <a:cubicBezTo>
                  <a:pt x="6756698" y="3578111"/>
                  <a:pt x="6755631" y="3576511"/>
                  <a:pt x="6753498" y="3575445"/>
                </a:cubicBezTo>
                <a:close/>
                <a:moveTo>
                  <a:pt x="4209653" y="3525848"/>
                </a:moveTo>
                <a:cubicBezTo>
                  <a:pt x="4140324" y="3538647"/>
                  <a:pt x="4088594" y="3545047"/>
                  <a:pt x="4054463" y="3545047"/>
                </a:cubicBezTo>
                <a:lnTo>
                  <a:pt x="4075261" y="3609043"/>
                </a:lnTo>
                <a:cubicBezTo>
                  <a:pt x="4077395" y="3613309"/>
                  <a:pt x="4079528" y="3615442"/>
                  <a:pt x="4081661" y="3615442"/>
                </a:cubicBezTo>
                <a:cubicBezTo>
                  <a:pt x="4088061" y="3616509"/>
                  <a:pt x="4092327" y="3609576"/>
                  <a:pt x="4094460" y="3594644"/>
                </a:cubicBezTo>
                <a:cubicBezTo>
                  <a:pt x="4136058" y="3579711"/>
                  <a:pt x="4174989" y="3558913"/>
                  <a:pt x="4211253" y="3532247"/>
                </a:cubicBezTo>
                <a:close/>
                <a:moveTo>
                  <a:pt x="5782358" y="3511449"/>
                </a:moveTo>
                <a:cubicBezTo>
                  <a:pt x="5756759" y="3512515"/>
                  <a:pt x="5742893" y="3524781"/>
                  <a:pt x="5740760" y="3548246"/>
                </a:cubicBezTo>
                <a:cubicBezTo>
                  <a:pt x="5741826" y="3568512"/>
                  <a:pt x="5752493" y="3579711"/>
                  <a:pt x="5772758" y="3581844"/>
                </a:cubicBezTo>
                <a:cubicBezTo>
                  <a:pt x="5781291" y="3581844"/>
                  <a:pt x="5783957" y="3586111"/>
                  <a:pt x="5780758" y="3594644"/>
                </a:cubicBezTo>
                <a:cubicBezTo>
                  <a:pt x="5779691" y="3605310"/>
                  <a:pt x="5767959" y="3616509"/>
                  <a:pt x="5745559" y="3628242"/>
                </a:cubicBezTo>
                <a:lnTo>
                  <a:pt x="5755159" y="3639441"/>
                </a:lnTo>
                <a:cubicBezTo>
                  <a:pt x="5802089" y="3620242"/>
                  <a:pt x="5825022" y="3592510"/>
                  <a:pt x="5823955" y="3556246"/>
                </a:cubicBezTo>
                <a:cubicBezTo>
                  <a:pt x="5822888" y="3527448"/>
                  <a:pt x="5809022" y="3512515"/>
                  <a:pt x="5782358" y="3511449"/>
                </a:cubicBezTo>
                <a:close/>
                <a:moveTo>
                  <a:pt x="7967824" y="3474651"/>
                </a:moveTo>
                <a:lnTo>
                  <a:pt x="8047819" y="3474651"/>
                </a:lnTo>
                <a:lnTo>
                  <a:pt x="8047819" y="3586644"/>
                </a:lnTo>
                <a:lnTo>
                  <a:pt x="7967824" y="3586644"/>
                </a:lnTo>
                <a:close/>
                <a:moveTo>
                  <a:pt x="6777496" y="3474651"/>
                </a:moveTo>
                <a:lnTo>
                  <a:pt x="6812694" y="3474651"/>
                </a:lnTo>
                <a:lnTo>
                  <a:pt x="6812694" y="3522648"/>
                </a:lnTo>
                <a:lnTo>
                  <a:pt x="6777496" y="3522648"/>
                </a:lnTo>
                <a:close/>
                <a:moveTo>
                  <a:pt x="6686302" y="3474651"/>
                </a:moveTo>
                <a:lnTo>
                  <a:pt x="6721500" y="3474651"/>
                </a:lnTo>
                <a:lnTo>
                  <a:pt x="6721500" y="3522648"/>
                </a:lnTo>
                <a:lnTo>
                  <a:pt x="6686302" y="3522648"/>
                </a:lnTo>
                <a:close/>
                <a:moveTo>
                  <a:pt x="4267250" y="3461852"/>
                </a:moveTo>
                <a:lnTo>
                  <a:pt x="4302447" y="3461852"/>
                </a:lnTo>
                <a:lnTo>
                  <a:pt x="4302447" y="3519448"/>
                </a:lnTo>
                <a:lnTo>
                  <a:pt x="4267250" y="3519448"/>
                </a:lnTo>
                <a:close/>
                <a:moveTo>
                  <a:pt x="4769619" y="3439453"/>
                </a:moveTo>
                <a:lnTo>
                  <a:pt x="4744020" y="3474651"/>
                </a:lnTo>
                <a:lnTo>
                  <a:pt x="4633627" y="3474651"/>
                </a:lnTo>
                <a:lnTo>
                  <a:pt x="4633627" y="3485850"/>
                </a:lnTo>
                <a:lnTo>
                  <a:pt x="4811216" y="3485850"/>
                </a:lnTo>
                <a:cubicBezTo>
                  <a:pt x="4817616" y="3485850"/>
                  <a:pt x="4821349" y="3484784"/>
                  <a:pt x="4822416" y="3482650"/>
                </a:cubicBezTo>
                <a:cubicBezTo>
                  <a:pt x="4824549" y="3479451"/>
                  <a:pt x="4823482" y="3476251"/>
                  <a:pt x="4819216" y="3473051"/>
                </a:cubicBezTo>
                <a:close/>
                <a:moveTo>
                  <a:pt x="6777496" y="3415455"/>
                </a:moveTo>
                <a:lnTo>
                  <a:pt x="6812694" y="3415455"/>
                </a:lnTo>
                <a:lnTo>
                  <a:pt x="6812694" y="3463452"/>
                </a:lnTo>
                <a:lnTo>
                  <a:pt x="6777496" y="3463452"/>
                </a:lnTo>
                <a:close/>
                <a:moveTo>
                  <a:pt x="6686302" y="3415455"/>
                </a:moveTo>
                <a:lnTo>
                  <a:pt x="6721500" y="3415455"/>
                </a:lnTo>
                <a:lnTo>
                  <a:pt x="6721500" y="3463452"/>
                </a:lnTo>
                <a:lnTo>
                  <a:pt x="6686302" y="3463452"/>
                </a:lnTo>
                <a:close/>
                <a:moveTo>
                  <a:pt x="4267250" y="3393056"/>
                </a:moveTo>
                <a:lnTo>
                  <a:pt x="4302447" y="3393056"/>
                </a:lnTo>
                <a:lnTo>
                  <a:pt x="4302447" y="3452252"/>
                </a:lnTo>
                <a:lnTo>
                  <a:pt x="4267250" y="3452252"/>
                </a:lnTo>
                <a:close/>
                <a:moveTo>
                  <a:pt x="7822233" y="3357858"/>
                </a:moveTo>
                <a:lnTo>
                  <a:pt x="7843031" y="3357858"/>
                </a:lnTo>
                <a:cubicBezTo>
                  <a:pt x="7839831" y="3415455"/>
                  <a:pt x="7832365" y="3459185"/>
                  <a:pt x="7820633" y="3489050"/>
                </a:cubicBezTo>
                <a:lnTo>
                  <a:pt x="7799834" y="3481051"/>
                </a:lnTo>
                <a:cubicBezTo>
                  <a:pt x="7807300" y="3443720"/>
                  <a:pt x="7812633" y="3415988"/>
                  <a:pt x="7815833" y="3397856"/>
                </a:cubicBezTo>
                <a:cubicBezTo>
                  <a:pt x="7817966" y="3379723"/>
                  <a:pt x="7820100" y="3366391"/>
                  <a:pt x="7822233" y="3357858"/>
                </a:cubicBezTo>
                <a:close/>
                <a:moveTo>
                  <a:pt x="7140674" y="3356258"/>
                </a:moveTo>
                <a:lnTo>
                  <a:pt x="7204670" y="3356258"/>
                </a:lnTo>
                <a:lnTo>
                  <a:pt x="7204670" y="3409055"/>
                </a:lnTo>
                <a:lnTo>
                  <a:pt x="7140674" y="3409055"/>
                </a:lnTo>
                <a:close/>
                <a:moveTo>
                  <a:pt x="7022281" y="3356258"/>
                </a:moveTo>
                <a:lnTo>
                  <a:pt x="7084678" y="3356258"/>
                </a:lnTo>
                <a:lnTo>
                  <a:pt x="7084678" y="3409055"/>
                </a:lnTo>
                <a:lnTo>
                  <a:pt x="7022281" y="3409055"/>
                </a:lnTo>
                <a:close/>
                <a:moveTo>
                  <a:pt x="6508713" y="3345059"/>
                </a:moveTo>
                <a:lnTo>
                  <a:pt x="6507113" y="3348259"/>
                </a:lnTo>
                <a:cubicBezTo>
                  <a:pt x="6519912" y="3365324"/>
                  <a:pt x="6527912" y="3385056"/>
                  <a:pt x="6531111" y="3407455"/>
                </a:cubicBezTo>
                <a:cubicBezTo>
                  <a:pt x="6533245" y="3421321"/>
                  <a:pt x="6540711" y="3427720"/>
                  <a:pt x="6553510" y="3426654"/>
                </a:cubicBezTo>
                <a:cubicBezTo>
                  <a:pt x="6572709" y="3424521"/>
                  <a:pt x="6582842" y="3412788"/>
                  <a:pt x="6583908" y="3391456"/>
                </a:cubicBezTo>
                <a:cubicBezTo>
                  <a:pt x="6584975" y="3370124"/>
                  <a:pt x="6559910" y="3354658"/>
                  <a:pt x="6508713" y="3345059"/>
                </a:cubicBezTo>
                <a:close/>
                <a:moveTo>
                  <a:pt x="4497636" y="3340259"/>
                </a:moveTo>
                <a:cubicBezTo>
                  <a:pt x="4494436" y="3361591"/>
                  <a:pt x="4485903" y="3380257"/>
                  <a:pt x="4472037" y="3396256"/>
                </a:cubicBezTo>
                <a:cubicBezTo>
                  <a:pt x="4464571" y="3403722"/>
                  <a:pt x="4460838" y="3412788"/>
                  <a:pt x="4460838" y="3423454"/>
                </a:cubicBezTo>
                <a:cubicBezTo>
                  <a:pt x="4461904" y="3442653"/>
                  <a:pt x="4468837" y="3452786"/>
                  <a:pt x="4481637" y="3453852"/>
                </a:cubicBezTo>
                <a:cubicBezTo>
                  <a:pt x="4501902" y="3450652"/>
                  <a:pt x="4513101" y="3433587"/>
                  <a:pt x="4515234" y="3402655"/>
                </a:cubicBezTo>
                <a:cubicBezTo>
                  <a:pt x="4515234" y="3383457"/>
                  <a:pt x="4510968" y="3362658"/>
                  <a:pt x="4502435" y="3340259"/>
                </a:cubicBezTo>
                <a:close/>
                <a:moveTo>
                  <a:pt x="7483053" y="3301862"/>
                </a:moveTo>
                <a:lnTo>
                  <a:pt x="7561448" y="3301862"/>
                </a:lnTo>
                <a:lnTo>
                  <a:pt x="7561448" y="3421854"/>
                </a:lnTo>
                <a:lnTo>
                  <a:pt x="7483053" y="3421854"/>
                </a:lnTo>
                <a:cubicBezTo>
                  <a:pt x="7483053" y="3416521"/>
                  <a:pt x="7483053" y="3411721"/>
                  <a:pt x="7483053" y="3407455"/>
                </a:cubicBezTo>
                <a:close/>
                <a:moveTo>
                  <a:pt x="7140674" y="3295462"/>
                </a:moveTo>
                <a:lnTo>
                  <a:pt x="7204670" y="3295462"/>
                </a:lnTo>
                <a:lnTo>
                  <a:pt x="7204670" y="3346659"/>
                </a:lnTo>
                <a:lnTo>
                  <a:pt x="7140674" y="3346659"/>
                </a:lnTo>
                <a:close/>
                <a:moveTo>
                  <a:pt x="7022281" y="3295462"/>
                </a:moveTo>
                <a:lnTo>
                  <a:pt x="7084678" y="3295462"/>
                </a:lnTo>
                <a:lnTo>
                  <a:pt x="7084678" y="3346659"/>
                </a:lnTo>
                <a:lnTo>
                  <a:pt x="7022281" y="3346659"/>
                </a:lnTo>
                <a:close/>
                <a:moveTo>
                  <a:pt x="6166334" y="3269864"/>
                </a:moveTo>
                <a:cubicBezTo>
                  <a:pt x="6166334" y="3276263"/>
                  <a:pt x="6166334" y="3278396"/>
                  <a:pt x="6166334" y="3276263"/>
                </a:cubicBezTo>
                <a:cubicBezTo>
                  <a:pt x="6168467" y="3306128"/>
                  <a:pt x="6169533" y="3326393"/>
                  <a:pt x="6169533" y="3337059"/>
                </a:cubicBezTo>
                <a:cubicBezTo>
                  <a:pt x="6169533" y="3405322"/>
                  <a:pt x="6164734" y="3456519"/>
                  <a:pt x="6155134" y="3490650"/>
                </a:cubicBezTo>
                <a:cubicBezTo>
                  <a:pt x="6146601" y="3525848"/>
                  <a:pt x="6127403" y="3566379"/>
                  <a:pt x="6097538" y="3612243"/>
                </a:cubicBezTo>
                <a:lnTo>
                  <a:pt x="6102337" y="3618642"/>
                </a:lnTo>
                <a:cubicBezTo>
                  <a:pt x="6177000" y="3565312"/>
                  <a:pt x="6217530" y="3503449"/>
                  <a:pt x="6223930" y="3433054"/>
                </a:cubicBezTo>
                <a:cubicBezTo>
                  <a:pt x="6231396" y="3445853"/>
                  <a:pt x="6237263" y="3469851"/>
                  <a:pt x="6241529" y="3505049"/>
                </a:cubicBezTo>
                <a:cubicBezTo>
                  <a:pt x="6242596" y="3516782"/>
                  <a:pt x="6249529" y="3522648"/>
                  <a:pt x="6262328" y="3522648"/>
                </a:cubicBezTo>
                <a:cubicBezTo>
                  <a:pt x="6284726" y="3520515"/>
                  <a:pt x="6296992" y="3506649"/>
                  <a:pt x="6299125" y="3481051"/>
                </a:cubicBezTo>
                <a:cubicBezTo>
                  <a:pt x="6300192" y="3457585"/>
                  <a:pt x="6275660" y="3436253"/>
                  <a:pt x="6225530" y="3417054"/>
                </a:cubicBezTo>
                <a:cubicBezTo>
                  <a:pt x="6228730" y="3393589"/>
                  <a:pt x="6230330" y="3366924"/>
                  <a:pt x="6230330" y="3337059"/>
                </a:cubicBezTo>
                <a:lnTo>
                  <a:pt x="6230330" y="3298662"/>
                </a:lnTo>
                <a:cubicBezTo>
                  <a:pt x="6245262" y="3293329"/>
                  <a:pt x="6252195" y="3287462"/>
                  <a:pt x="6251128" y="3281063"/>
                </a:cubicBezTo>
                <a:cubicBezTo>
                  <a:pt x="6251128" y="3277863"/>
                  <a:pt x="6247929" y="3276263"/>
                  <a:pt x="6241529" y="3276263"/>
                </a:cubicBezTo>
                <a:close/>
                <a:moveTo>
                  <a:pt x="6318324" y="3268264"/>
                </a:moveTo>
                <a:cubicBezTo>
                  <a:pt x="6318324" y="3274663"/>
                  <a:pt x="6318324" y="3276796"/>
                  <a:pt x="6318324" y="3274663"/>
                </a:cubicBezTo>
                <a:cubicBezTo>
                  <a:pt x="6320458" y="3304528"/>
                  <a:pt x="6321524" y="3324793"/>
                  <a:pt x="6321524" y="3335459"/>
                </a:cubicBezTo>
                <a:cubicBezTo>
                  <a:pt x="6321524" y="3404789"/>
                  <a:pt x="6314058" y="3458652"/>
                  <a:pt x="6299125" y="3497050"/>
                </a:cubicBezTo>
                <a:cubicBezTo>
                  <a:pt x="6286326" y="3535447"/>
                  <a:pt x="6258061" y="3577578"/>
                  <a:pt x="6214331" y="3623442"/>
                </a:cubicBezTo>
                <a:lnTo>
                  <a:pt x="6219130" y="3629841"/>
                </a:lnTo>
                <a:cubicBezTo>
                  <a:pt x="6312991" y="3587177"/>
                  <a:pt x="6365255" y="3516248"/>
                  <a:pt x="6375921" y="3417054"/>
                </a:cubicBezTo>
                <a:cubicBezTo>
                  <a:pt x="6378054" y="3499183"/>
                  <a:pt x="6395120" y="3566912"/>
                  <a:pt x="6427118" y="3620242"/>
                </a:cubicBezTo>
                <a:cubicBezTo>
                  <a:pt x="6448450" y="3589311"/>
                  <a:pt x="6470848" y="3572778"/>
                  <a:pt x="6494314" y="3570645"/>
                </a:cubicBezTo>
                <a:lnTo>
                  <a:pt x="6497513" y="3562646"/>
                </a:lnTo>
                <a:cubicBezTo>
                  <a:pt x="6439917" y="3513582"/>
                  <a:pt x="6400986" y="3435187"/>
                  <a:pt x="6380721" y="3327460"/>
                </a:cubicBezTo>
                <a:lnTo>
                  <a:pt x="6380721" y="3297062"/>
                </a:lnTo>
                <a:cubicBezTo>
                  <a:pt x="6394586" y="3291729"/>
                  <a:pt x="6400986" y="3285863"/>
                  <a:pt x="6399919" y="3279463"/>
                </a:cubicBezTo>
                <a:cubicBezTo>
                  <a:pt x="6399919" y="3276263"/>
                  <a:pt x="6396720" y="3274130"/>
                  <a:pt x="6390320" y="3273063"/>
                </a:cubicBezTo>
                <a:close/>
                <a:moveTo>
                  <a:pt x="4644827" y="3265064"/>
                </a:moveTo>
                <a:lnTo>
                  <a:pt x="4641627" y="3268264"/>
                </a:lnTo>
                <a:cubicBezTo>
                  <a:pt x="4651227" y="3291729"/>
                  <a:pt x="4657092" y="3316261"/>
                  <a:pt x="4659226" y="3341859"/>
                </a:cubicBezTo>
                <a:cubicBezTo>
                  <a:pt x="4660292" y="3357858"/>
                  <a:pt x="4667758" y="3365858"/>
                  <a:pt x="4681624" y="3365858"/>
                </a:cubicBezTo>
                <a:cubicBezTo>
                  <a:pt x="4702956" y="3363724"/>
                  <a:pt x="4714689" y="3351458"/>
                  <a:pt x="4716822" y="3329060"/>
                </a:cubicBezTo>
                <a:cubicBezTo>
                  <a:pt x="4718955" y="3308794"/>
                  <a:pt x="4694957" y="3287462"/>
                  <a:pt x="4644827" y="3265064"/>
                </a:cubicBezTo>
                <a:close/>
                <a:moveTo>
                  <a:pt x="5009604" y="3263464"/>
                </a:moveTo>
                <a:cubicBezTo>
                  <a:pt x="5010672" y="3289062"/>
                  <a:pt x="5011204" y="3310394"/>
                  <a:pt x="5011204" y="3327460"/>
                </a:cubicBezTo>
                <a:cubicBezTo>
                  <a:pt x="5012271" y="3446919"/>
                  <a:pt x="4965874" y="3544513"/>
                  <a:pt x="4872013" y="3620242"/>
                </a:cubicBezTo>
                <a:lnTo>
                  <a:pt x="4873613" y="3626642"/>
                </a:lnTo>
                <a:cubicBezTo>
                  <a:pt x="5003738" y="3580778"/>
                  <a:pt x="5071467" y="3493850"/>
                  <a:pt x="5076800" y="3365858"/>
                </a:cubicBezTo>
                <a:cubicBezTo>
                  <a:pt x="5087466" y="3481051"/>
                  <a:pt x="5125330" y="3567445"/>
                  <a:pt x="5190393" y="3625042"/>
                </a:cubicBezTo>
                <a:cubicBezTo>
                  <a:pt x="5211725" y="3585578"/>
                  <a:pt x="5235724" y="3564246"/>
                  <a:pt x="5262389" y="3561046"/>
                </a:cubicBezTo>
                <a:lnTo>
                  <a:pt x="5263989" y="3553046"/>
                </a:lnTo>
                <a:cubicBezTo>
                  <a:pt x="5171194" y="3511449"/>
                  <a:pt x="5109865" y="3429320"/>
                  <a:pt x="5080000" y="3306661"/>
                </a:cubicBezTo>
                <a:cubicBezTo>
                  <a:pt x="5080000" y="3304528"/>
                  <a:pt x="5080000" y="3301862"/>
                  <a:pt x="5080000" y="3298662"/>
                </a:cubicBezTo>
                <a:cubicBezTo>
                  <a:pt x="5096000" y="3292262"/>
                  <a:pt x="5103465" y="3285863"/>
                  <a:pt x="5102399" y="3279463"/>
                </a:cubicBezTo>
                <a:cubicBezTo>
                  <a:pt x="5102399" y="3275197"/>
                  <a:pt x="5098666" y="3273063"/>
                  <a:pt x="5091199" y="3273063"/>
                </a:cubicBezTo>
                <a:close/>
                <a:moveTo>
                  <a:pt x="6534311" y="3261864"/>
                </a:moveTo>
                <a:lnTo>
                  <a:pt x="6532711" y="3265064"/>
                </a:lnTo>
                <a:cubicBezTo>
                  <a:pt x="6545510" y="3279996"/>
                  <a:pt x="6554576" y="3299728"/>
                  <a:pt x="6559910" y="3324260"/>
                </a:cubicBezTo>
                <a:cubicBezTo>
                  <a:pt x="6563109" y="3334926"/>
                  <a:pt x="6570575" y="3340259"/>
                  <a:pt x="6582308" y="3340259"/>
                </a:cubicBezTo>
                <a:cubicBezTo>
                  <a:pt x="6601507" y="3338126"/>
                  <a:pt x="6612173" y="3326927"/>
                  <a:pt x="6614306" y="3306661"/>
                </a:cubicBezTo>
                <a:cubicBezTo>
                  <a:pt x="6616440" y="3283196"/>
                  <a:pt x="6589774" y="3268264"/>
                  <a:pt x="6534311" y="3261864"/>
                </a:cubicBezTo>
                <a:close/>
                <a:moveTo>
                  <a:pt x="5447978" y="3260264"/>
                </a:moveTo>
                <a:cubicBezTo>
                  <a:pt x="5447978" y="3274130"/>
                  <a:pt x="5448511" y="3291196"/>
                  <a:pt x="5449577" y="3311461"/>
                </a:cubicBezTo>
                <a:cubicBezTo>
                  <a:pt x="5450644" y="3333860"/>
                  <a:pt x="5451178" y="3347725"/>
                  <a:pt x="5451178" y="3353058"/>
                </a:cubicBezTo>
                <a:lnTo>
                  <a:pt x="5451178" y="3364258"/>
                </a:lnTo>
                <a:lnTo>
                  <a:pt x="5398381" y="3364258"/>
                </a:lnTo>
                <a:cubicBezTo>
                  <a:pt x="5403713" y="3353592"/>
                  <a:pt x="5407447" y="3346125"/>
                  <a:pt x="5409580" y="3341859"/>
                </a:cubicBezTo>
                <a:cubicBezTo>
                  <a:pt x="5412780" y="3336526"/>
                  <a:pt x="5414913" y="3332260"/>
                  <a:pt x="5415979" y="3329060"/>
                </a:cubicBezTo>
                <a:cubicBezTo>
                  <a:pt x="5430912" y="3325860"/>
                  <a:pt x="5438379" y="3321060"/>
                  <a:pt x="5438379" y="3314661"/>
                </a:cubicBezTo>
                <a:cubicBezTo>
                  <a:pt x="5438379" y="3310394"/>
                  <a:pt x="5436245" y="3308261"/>
                  <a:pt x="5431978" y="3308261"/>
                </a:cubicBezTo>
                <a:lnTo>
                  <a:pt x="5351983" y="3287462"/>
                </a:lnTo>
                <a:cubicBezTo>
                  <a:pt x="5351983" y="3302395"/>
                  <a:pt x="5349850" y="3317861"/>
                  <a:pt x="5345584" y="3333860"/>
                </a:cubicBezTo>
                <a:cubicBezTo>
                  <a:pt x="5335985" y="3380790"/>
                  <a:pt x="5319985" y="3430920"/>
                  <a:pt x="5297587" y="3484250"/>
                </a:cubicBezTo>
                <a:lnTo>
                  <a:pt x="5303986" y="3487450"/>
                </a:lnTo>
                <a:cubicBezTo>
                  <a:pt x="5342384" y="3451186"/>
                  <a:pt x="5372249" y="3413321"/>
                  <a:pt x="5393581" y="3373857"/>
                </a:cubicBezTo>
                <a:lnTo>
                  <a:pt x="5451178" y="3373857"/>
                </a:lnTo>
                <a:lnTo>
                  <a:pt x="5451178" y="3469851"/>
                </a:lnTo>
                <a:lnTo>
                  <a:pt x="5335985" y="3469851"/>
                </a:lnTo>
                <a:lnTo>
                  <a:pt x="5335985" y="3479451"/>
                </a:lnTo>
                <a:lnTo>
                  <a:pt x="5451178" y="3479451"/>
                </a:lnTo>
                <a:lnTo>
                  <a:pt x="5451178" y="3596244"/>
                </a:lnTo>
                <a:lnTo>
                  <a:pt x="5291187" y="3596244"/>
                </a:lnTo>
                <a:lnTo>
                  <a:pt x="5291187" y="3605843"/>
                </a:lnTo>
                <a:lnTo>
                  <a:pt x="5657565" y="3605843"/>
                </a:lnTo>
                <a:cubicBezTo>
                  <a:pt x="5663964" y="3605843"/>
                  <a:pt x="5668231" y="3604776"/>
                  <a:pt x="5670364" y="3602643"/>
                </a:cubicBezTo>
                <a:cubicBezTo>
                  <a:pt x="5672497" y="3599443"/>
                  <a:pt x="5671431" y="3596777"/>
                  <a:pt x="5667165" y="3594644"/>
                </a:cubicBezTo>
                <a:lnTo>
                  <a:pt x="5612767" y="3557846"/>
                </a:lnTo>
                <a:lnTo>
                  <a:pt x="5582369" y="3596244"/>
                </a:lnTo>
                <a:lnTo>
                  <a:pt x="5515174" y="3596244"/>
                </a:lnTo>
                <a:lnTo>
                  <a:pt x="5515174" y="3479451"/>
                </a:lnTo>
                <a:lnTo>
                  <a:pt x="5630366" y="3479451"/>
                </a:lnTo>
                <a:cubicBezTo>
                  <a:pt x="5636766" y="3479451"/>
                  <a:pt x="5641032" y="3478384"/>
                  <a:pt x="5643166" y="3476251"/>
                </a:cubicBezTo>
                <a:cubicBezTo>
                  <a:pt x="5645299" y="3473051"/>
                  <a:pt x="5644232" y="3469851"/>
                  <a:pt x="5639966" y="3466651"/>
                </a:cubicBezTo>
                <a:lnTo>
                  <a:pt x="5588769" y="3428254"/>
                </a:lnTo>
                <a:lnTo>
                  <a:pt x="5559971" y="3469851"/>
                </a:lnTo>
                <a:lnTo>
                  <a:pt x="5515174" y="3469851"/>
                </a:lnTo>
                <a:lnTo>
                  <a:pt x="5515174" y="3373857"/>
                </a:lnTo>
                <a:lnTo>
                  <a:pt x="5639966" y="3373857"/>
                </a:lnTo>
                <a:cubicBezTo>
                  <a:pt x="5646365" y="3373857"/>
                  <a:pt x="5650632" y="3372791"/>
                  <a:pt x="5652765" y="3370657"/>
                </a:cubicBezTo>
                <a:cubicBezTo>
                  <a:pt x="5654898" y="3367458"/>
                  <a:pt x="5653832" y="3364258"/>
                  <a:pt x="5649565" y="3361058"/>
                </a:cubicBezTo>
                <a:lnTo>
                  <a:pt x="5595169" y="3324260"/>
                </a:lnTo>
                <a:lnTo>
                  <a:pt x="5566371" y="3364258"/>
                </a:lnTo>
                <a:lnTo>
                  <a:pt x="5515174" y="3364258"/>
                </a:lnTo>
                <a:lnTo>
                  <a:pt x="5515174" y="3290662"/>
                </a:lnTo>
                <a:cubicBezTo>
                  <a:pt x="5529039" y="3284263"/>
                  <a:pt x="5535972" y="3277863"/>
                  <a:pt x="5535972" y="3271463"/>
                </a:cubicBezTo>
                <a:cubicBezTo>
                  <a:pt x="5535972" y="3268264"/>
                  <a:pt x="5532772" y="3266130"/>
                  <a:pt x="5526373" y="3265064"/>
                </a:cubicBezTo>
                <a:close/>
                <a:moveTo>
                  <a:pt x="4523235" y="3258664"/>
                </a:moveTo>
                <a:cubicBezTo>
                  <a:pt x="4523235" y="3267197"/>
                  <a:pt x="4523767" y="3283729"/>
                  <a:pt x="4524834" y="3308261"/>
                </a:cubicBezTo>
                <a:cubicBezTo>
                  <a:pt x="4524834" y="3324260"/>
                  <a:pt x="4524834" y="3333860"/>
                  <a:pt x="4524834" y="3337059"/>
                </a:cubicBezTo>
                <a:lnTo>
                  <a:pt x="4524834" y="3391456"/>
                </a:lnTo>
                <a:cubicBezTo>
                  <a:pt x="4526967" y="3478917"/>
                  <a:pt x="4506702" y="3554646"/>
                  <a:pt x="4464038" y="3618642"/>
                </a:cubicBezTo>
                <a:lnTo>
                  <a:pt x="4468837" y="3623442"/>
                </a:lnTo>
                <a:cubicBezTo>
                  <a:pt x="4523235" y="3589311"/>
                  <a:pt x="4556299" y="3546113"/>
                  <a:pt x="4568031" y="3493850"/>
                </a:cubicBezTo>
                <a:cubicBezTo>
                  <a:pt x="4577631" y="3510915"/>
                  <a:pt x="4584564" y="3532781"/>
                  <a:pt x="4588830" y="3559446"/>
                </a:cubicBezTo>
                <a:cubicBezTo>
                  <a:pt x="4589897" y="3569045"/>
                  <a:pt x="4596296" y="3573845"/>
                  <a:pt x="4608029" y="3573845"/>
                </a:cubicBezTo>
                <a:cubicBezTo>
                  <a:pt x="4629361" y="3570645"/>
                  <a:pt x="4641093" y="3558913"/>
                  <a:pt x="4643227" y="3538647"/>
                </a:cubicBezTo>
                <a:cubicBezTo>
                  <a:pt x="4644293" y="3515182"/>
                  <a:pt x="4620295" y="3495983"/>
                  <a:pt x="4571231" y="3481051"/>
                </a:cubicBezTo>
                <a:cubicBezTo>
                  <a:pt x="4575497" y="3460785"/>
                  <a:pt x="4577631" y="3435187"/>
                  <a:pt x="4577631" y="3404255"/>
                </a:cubicBezTo>
                <a:cubicBezTo>
                  <a:pt x="4598963" y="3393589"/>
                  <a:pt x="4613362" y="3385056"/>
                  <a:pt x="4620828" y="3378657"/>
                </a:cubicBezTo>
                <a:lnTo>
                  <a:pt x="4620828" y="3388256"/>
                </a:lnTo>
                <a:lnTo>
                  <a:pt x="4832015" y="3388256"/>
                </a:lnTo>
                <a:cubicBezTo>
                  <a:pt x="4837349" y="3388256"/>
                  <a:pt x="4841081" y="3386656"/>
                  <a:pt x="4843214" y="3383457"/>
                </a:cubicBezTo>
                <a:cubicBezTo>
                  <a:pt x="4844281" y="3381323"/>
                  <a:pt x="4843214" y="3378657"/>
                  <a:pt x="4840015" y="3375457"/>
                </a:cubicBezTo>
                <a:lnTo>
                  <a:pt x="4793617" y="3341859"/>
                </a:lnTo>
                <a:lnTo>
                  <a:pt x="4768019" y="3377057"/>
                </a:lnTo>
                <a:lnTo>
                  <a:pt x="4739221" y="3377057"/>
                </a:lnTo>
                <a:cubicBezTo>
                  <a:pt x="4763753" y="3353592"/>
                  <a:pt x="4784551" y="3326927"/>
                  <a:pt x="4801617" y="3297062"/>
                </a:cubicBezTo>
                <a:cubicBezTo>
                  <a:pt x="4814416" y="3293862"/>
                  <a:pt x="4820283" y="3289596"/>
                  <a:pt x="4819216" y="3284263"/>
                </a:cubicBezTo>
                <a:cubicBezTo>
                  <a:pt x="4819216" y="3281063"/>
                  <a:pt x="4817616" y="3278930"/>
                  <a:pt x="4814416" y="3277863"/>
                </a:cubicBezTo>
                <a:lnTo>
                  <a:pt x="4744020" y="3258664"/>
                </a:lnTo>
                <a:cubicBezTo>
                  <a:pt x="4744020" y="3290662"/>
                  <a:pt x="4738154" y="3330126"/>
                  <a:pt x="4726422" y="3377057"/>
                </a:cubicBezTo>
                <a:lnTo>
                  <a:pt x="4622428" y="3377057"/>
                </a:lnTo>
                <a:cubicBezTo>
                  <a:pt x="4628828" y="3373857"/>
                  <a:pt x="4634161" y="3369591"/>
                  <a:pt x="4638428" y="3364258"/>
                </a:cubicBezTo>
                <a:cubicBezTo>
                  <a:pt x="4650160" y="3364258"/>
                  <a:pt x="4656559" y="3361591"/>
                  <a:pt x="4657626" y="3356258"/>
                </a:cubicBezTo>
                <a:cubicBezTo>
                  <a:pt x="4657626" y="3354125"/>
                  <a:pt x="4656026" y="3352525"/>
                  <a:pt x="4652826" y="3351458"/>
                </a:cubicBezTo>
                <a:lnTo>
                  <a:pt x="4601629" y="3321060"/>
                </a:lnTo>
                <a:cubicBezTo>
                  <a:pt x="4599496" y="3339193"/>
                  <a:pt x="4592030" y="3361058"/>
                  <a:pt x="4579231" y="3386656"/>
                </a:cubicBezTo>
                <a:lnTo>
                  <a:pt x="4579231" y="3289062"/>
                </a:lnTo>
                <a:cubicBezTo>
                  <a:pt x="4589897" y="3282663"/>
                  <a:pt x="4595230" y="3276263"/>
                  <a:pt x="4595230" y="3269864"/>
                </a:cubicBezTo>
                <a:cubicBezTo>
                  <a:pt x="4595230" y="3266664"/>
                  <a:pt x="4591497" y="3265064"/>
                  <a:pt x="4584030" y="3265064"/>
                </a:cubicBezTo>
                <a:close/>
                <a:moveTo>
                  <a:pt x="7649443" y="3255464"/>
                </a:moveTo>
                <a:lnTo>
                  <a:pt x="7623845" y="3292262"/>
                </a:lnTo>
                <a:lnTo>
                  <a:pt x="7351861" y="3292262"/>
                </a:lnTo>
                <a:lnTo>
                  <a:pt x="7351861" y="3301862"/>
                </a:lnTo>
                <a:lnTo>
                  <a:pt x="7423857" y="3301862"/>
                </a:lnTo>
                <a:lnTo>
                  <a:pt x="7423857" y="3410655"/>
                </a:lnTo>
                <a:cubicBezTo>
                  <a:pt x="7423857" y="3413855"/>
                  <a:pt x="7423857" y="3417588"/>
                  <a:pt x="7423857" y="3421854"/>
                </a:cubicBezTo>
                <a:lnTo>
                  <a:pt x="7332662" y="3421854"/>
                </a:lnTo>
                <a:lnTo>
                  <a:pt x="7332662" y="3431454"/>
                </a:lnTo>
                <a:lnTo>
                  <a:pt x="7423857" y="3431454"/>
                </a:lnTo>
                <a:cubicBezTo>
                  <a:pt x="7423857" y="3509316"/>
                  <a:pt x="7396125" y="3572245"/>
                  <a:pt x="7340662" y="3620242"/>
                </a:cubicBezTo>
                <a:lnTo>
                  <a:pt x="7343862" y="3625042"/>
                </a:lnTo>
                <a:cubicBezTo>
                  <a:pt x="7437723" y="3591977"/>
                  <a:pt x="7484120" y="3527448"/>
                  <a:pt x="7483053" y="3431454"/>
                </a:cubicBezTo>
                <a:lnTo>
                  <a:pt x="7561448" y="3431454"/>
                </a:lnTo>
                <a:lnTo>
                  <a:pt x="7561448" y="3506649"/>
                </a:lnTo>
                <a:cubicBezTo>
                  <a:pt x="7561448" y="3539714"/>
                  <a:pt x="7560382" y="3579178"/>
                  <a:pt x="7558249" y="3625042"/>
                </a:cubicBezTo>
                <a:cubicBezTo>
                  <a:pt x="7577447" y="3625042"/>
                  <a:pt x="7596646" y="3623442"/>
                  <a:pt x="7615845" y="3620242"/>
                </a:cubicBezTo>
                <a:cubicBezTo>
                  <a:pt x="7620112" y="3620242"/>
                  <a:pt x="7622245" y="3616509"/>
                  <a:pt x="7622245" y="3609043"/>
                </a:cubicBezTo>
                <a:cubicBezTo>
                  <a:pt x="7621178" y="3583444"/>
                  <a:pt x="7620645" y="3542913"/>
                  <a:pt x="7620645" y="3487450"/>
                </a:cubicBezTo>
                <a:lnTo>
                  <a:pt x="7620645" y="3431454"/>
                </a:lnTo>
                <a:lnTo>
                  <a:pt x="7705440" y="3431454"/>
                </a:lnTo>
                <a:cubicBezTo>
                  <a:pt x="7711839" y="3431454"/>
                  <a:pt x="7716106" y="3430387"/>
                  <a:pt x="7718239" y="3428254"/>
                </a:cubicBezTo>
                <a:cubicBezTo>
                  <a:pt x="7720372" y="3426121"/>
                  <a:pt x="7719306" y="3423454"/>
                  <a:pt x="7715039" y="3420255"/>
                </a:cubicBezTo>
                <a:lnTo>
                  <a:pt x="7662242" y="3381857"/>
                </a:lnTo>
                <a:lnTo>
                  <a:pt x="7633444" y="3421854"/>
                </a:lnTo>
                <a:lnTo>
                  <a:pt x="7620645" y="3421854"/>
                </a:lnTo>
                <a:lnTo>
                  <a:pt x="7620645" y="3301862"/>
                </a:lnTo>
                <a:lnTo>
                  <a:pt x="7691041" y="3301862"/>
                </a:lnTo>
                <a:cubicBezTo>
                  <a:pt x="7697440" y="3301862"/>
                  <a:pt x="7701707" y="3300795"/>
                  <a:pt x="7703840" y="3298662"/>
                </a:cubicBezTo>
                <a:cubicBezTo>
                  <a:pt x="7705973" y="3295462"/>
                  <a:pt x="7704907" y="3292795"/>
                  <a:pt x="7700640" y="3290662"/>
                </a:cubicBezTo>
                <a:close/>
                <a:moveTo>
                  <a:pt x="7212670" y="3255464"/>
                </a:moveTo>
                <a:lnTo>
                  <a:pt x="7196671" y="3285863"/>
                </a:lnTo>
                <a:lnTo>
                  <a:pt x="7030281" y="3285863"/>
                </a:lnTo>
                <a:lnTo>
                  <a:pt x="6964685" y="3268264"/>
                </a:lnTo>
                <a:cubicBezTo>
                  <a:pt x="6965751" y="3275730"/>
                  <a:pt x="6966285" y="3292795"/>
                  <a:pt x="6966285" y="3319460"/>
                </a:cubicBezTo>
                <a:lnTo>
                  <a:pt x="6966285" y="3370657"/>
                </a:lnTo>
                <a:cubicBezTo>
                  <a:pt x="6966285" y="3375990"/>
                  <a:pt x="6966285" y="3385590"/>
                  <a:pt x="6966285" y="3399456"/>
                </a:cubicBezTo>
                <a:cubicBezTo>
                  <a:pt x="6965218" y="3417588"/>
                  <a:pt x="6964685" y="3430387"/>
                  <a:pt x="6964685" y="3437853"/>
                </a:cubicBezTo>
                <a:cubicBezTo>
                  <a:pt x="6984950" y="3437853"/>
                  <a:pt x="7002549" y="3435720"/>
                  <a:pt x="7017482" y="3431454"/>
                </a:cubicBezTo>
                <a:cubicBezTo>
                  <a:pt x="7021748" y="3431454"/>
                  <a:pt x="7023348" y="3428254"/>
                  <a:pt x="7022281" y="3421854"/>
                </a:cubicBezTo>
                <a:lnTo>
                  <a:pt x="7022281" y="3418654"/>
                </a:lnTo>
                <a:lnTo>
                  <a:pt x="7046280" y="3418654"/>
                </a:lnTo>
                <a:cubicBezTo>
                  <a:pt x="7015348" y="3460252"/>
                  <a:pt x="6973751" y="3495983"/>
                  <a:pt x="6921487" y="3525848"/>
                </a:cubicBezTo>
                <a:lnTo>
                  <a:pt x="6923087" y="3532247"/>
                </a:lnTo>
                <a:cubicBezTo>
                  <a:pt x="6959352" y="3522648"/>
                  <a:pt x="6991883" y="3510382"/>
                  <a:pt x="7020681" y="3495450"/>
                </a:cubicBezTo>
                <a:cubicBezTo>
                  <a:pt x="7021748" y="3498650"/>
                  <a:pt x="7022281" y="3501849"/>
                  <a:pt x="7022281" y="3505049"/>
                </a:cubicBezTo>
                <a:cubicBezTo>
                  <a:pt x="7025481" y="3553046"/>
                  <a:pt x="6999883" y="3592510"/>
                  <a:pt x="6945486" y="3623442"/>
                </a:cubicBezTo>
                <a:lnTo>
                  <a:pt x="6947086" y="3628242"/>
                </a:lnTo>
                <a:cubicBezTo>
                  <a:pt x="7035614" y="3612243"/>
                  <a:pt x="7078278" y="3571712"/>
                  <a:pt x="7075078" y="3506649"/>
                </a:cubicBezTo>
                <a:lnTo>
                  <a:pt x="7075078" y="3503449"/>
                </a:lnTo>
                <a:cubicBezTo>
                  <a:pt x="7085744" y="3498116"/>
                  <a:pt x="7091077" y="3492783"/>
                  <a:pt x="7091077" y="3487450"/>
                </a:cubicBezTo>
                <a:cubicBezTo>
                  <a:pt x="7091077" y="3484250"/>
                  <a:pt x="7088411" y="3482650"/>
                  <a:pt x="7083078" y="3482650"/>
                </a:cubicBezTo>
                <a:lnTo>
                  <a:pt x="7049480" y="3479451"/>
                </a:lnTo>
                <a:cubicBezTo>
                  <a:pt x="7076145" y="3463452"/>
                  <a:pt x="7101210" y="3443186"/>
                  <a:pt x="7124675" y="3418654"/>
                </a:cubicBezTo>
                <a:lnTo>
                  <a:pt x="7132675" y="3418654"/>
                </a:lnTo>
                <a:cubicBezTo>
                  <a:pt x="7147607" y="3445319"/>
                  <a:pt x="7165206" y="3466651"/>
                  <a:pt x="7185471" y="3482650"/>
                </a:cubicBezTo>
                <a:lnTo>
                  <a:pt x="7147074" y="3479451"/>
                </a:lnTo>
                <a:cubicBezTo>
                  <a:pt x="7147074" y="3497583"/>
                  <a:pt x="7147074" y="3513049"/>
                  <a:pt x="7147074" y="3525848"/>
                </a:cubicBezTo>
                <a:lnTo>
                  <a:pt x="7147074" y="3557846"/>
                </a:lnTo>
                <a:cubicBezTo>
                  <a:pt x="7147074" y="3582378"/>
                  <a:pt x="7146540" y="3604243"/>
                  <a:pt x="7145474" y="3623442"/>
                </a:cubicBezTo>
                <a:cubicBezTo>
                  <a:pt x="7158273" y="3623442"/>
                  <a:pt x="7174272" y="3622375"/>
                  <a:pt x="7193471" y="3620242"/>
                </a:cubicBezTo>
                <a:cubicBezTo>
                  <a:pt x="7199871" y="3618109"/>
                  <a:pt x="7203070" y="3614376"/>
                  <a:pt x="7203070" y="3609043"/>
                </a:cubicBezTo>
                <a:cubicBezTo>
                  <a:pt x="7203070" y="3600510"/>
                  <a:pt x="7202537" y="3589844"/>
                  <a:pt x="7201470" y="3577045"/>
                </a:cubicBezTo>
                <a:cubicBezTo>
                  <a:pt x="7201470" y="3563179"/>
                  <a:pt x="7201470" y="3553046"/>
                  <a:pt x="7201470" y="3546647"/>
                </a:cubicBezTo>
                <a:lnTo>
                  <a:pt x="7201470" y="3505049"/>
                </a:lnTo>
                <a:cubicBezTo>
                  <a:pt x="7205737" y="3503983"/>
                  <a:pt x="7209470" y="3501849"/>
                  <a:pt x="7212670" y="3498650"/>
                </a:cubicBezTo>
                <a:cubicBezTo>
                  <a:pt x="7223336" y="3505049"/>
                  <a:pt x="7242001" y="3513049"/>
                  <a:pt x="7268666" y="3522648"/>
                </a:cubicBezTo>
                <a:cubicBezTo>
                  <a:pt x="7280399" y="3484250"/>
                  <a:pt x="7294265" y="3462385"/>
                  <a:pt x="7310264" y="3457052"/>
                </a:cubicBezTo>
                <a:lnTo>
                  <a:pt x="7311864" y="3450652"/>
                </a:lnTo>
                <a:cubicBezTo>
                  <a:pt x="7245734" y="3450652"/>
                  <a:pt x="7191338" y="3439986"/>
                  <a:pt x="7148674" y="3418654"/>
                </a:cubicBezTo>
                <a:lnTo>
                  <a:pt x="7204670" y="3418654"/>
                </a:lnTo>
                <a:lnTo>
                  <a:pt x="7204670" y="3431454"/>
                </a:lnTo>
                <a:cubicBezTo>
                  <a:pt x="7220669" y="3431454"/>
                  <a:pt x="7239335" y="3429320"/>
                  <a:pt x="7260667" y="3425054"/>
                </a:cubicBezTo>
                <a:cubicBezTo>
                  <a:pt x="7261733" y="3423987"/>
                  <a:pt x="7262267" y="3421321"/>
                  <a:pt x="7262267" y="3417054"/>
                </a:cubicBezTo>
                <a:cubicBezTo>
                  <a:pt x="7262267" y="3407455"/>
                  <a:pt x="7261733" y="3389856"/>
                  <a:pt x="7260667" y="3364258"/>
                </a:cubicBezTo>
                <a:cubicBezTo>
                  <a:pt x="7260667" y="3345059"/>
                  <a:pt x="7260667" y="3332793"/>
                  <a:pt x="7260667" y="3327460"/>
                </a:cubicBezTo>
                <a:lnTo>
                  <a:pt x="7260667" y="3305061"/>
                </a:lnTo>
                <a:cubicBezTo>
                  <a:pt x="7272400" y="3298662"/>
                  <a:pt x="7278799" y="3292262"/>
                  <a:pt x="7279866" y="3285863"/>
                </a:cubicBezTo>
                <a:cubicBezTo>
                  <a:pt x="7279866" y="3282663"/>
                  <a:pt x="7277199" y="3279996"/>
                  <a:pt x="7271866" y="3277863"/>
                </a:cubicBezTo>
                <a:close/>
                <a:moveTo>
                  <a:pt x="4104060" y="3255464"/>
                </a:moveTo>
                <a:cubicBezTo>
                  <a:pt x="4104060" y="3278930"/>
                  <a:pt x="4096593" y="3310394"/>
                  <a:pt x="4081661" y="3349859"/>
                </a:cubicBezTo>
                <a:cubicBezTo>
                  <a:pt x="4075261" y="3364791"/>
                  <a:pt x="4065129" y="3372791"/>
                  <a:pt x="4051263" y="3373857"/>
                </a:cubicBezTo>
                <a:lnTo>
                  <a:pt x="4068862" y="3425054"/>
                </a:lnTo>
                <a:cubicBezTo>
                  <a:pt x="4069928" y="3428254"/>
                  <a:pt x="4072062" y="3430387"/>
                  <a:pt x="4075261" y="3431454"/>
                </a:cubicBezTo>
                <a:cubicBezTo>
                  <a:pt x="4081661" y="3430387"/>
                  <a:pt x="4085394" y="3424521"/>
                  <a:pt x="4086461" y="3413855"/>
                </a:cubicBezTo>
                <a:cubicBezTo>
                  <a:pt x="4088594" y="3412788"/>
                  <a:pt x="4091261" y="3411721"/>
                  <a:pt x="4094460" y="3410655"/>
                </a:cubicBezTo>
                <a:cubicBezTo>
                  <a:pt x="4109393" y="3404255"/>
                  <a:pt x="4120592" y="3399456"/>
                  <a:pt x="4128058" y="3396256"/>
                </a:cubicBezTo>
                <a:cubicBezTo>
                  <a:pt x="4121659" y="3411188"/>
                  <a:pt x="4114192" y="3426654"/>
                  <a:pt x="4105660" y="3442653"/>
                </a:cubicBezTo>
                <a:cubicBezTo>
                  <a:pt x="4100327" y="3456519"/>
                  <a:pt x="4087527" y="3463985"/>
                  <a:pt x="4067262" y="3465052"/>
                </a:cubicBezTo>
                <a:lnTo>
                  <a:pt x="4086461" y="3522648"/>
                </a:lnTo>
                <a:cubicBezTo>
                  <a:pt x="4087527" y="3526914"/>
                  <a:pt x="4089661" y="3529048"/>
                  <a:pt x="4092860" y="3529048"/>
                </a:cubicBezTo>
                <a:cubicBezTo>
                  <a:pt x="4100327" y="3529048"/>
                  <a:pt x="4104593" y="3522648"/>
                  <a:pt x="4105660" y="3509849"/>
                </a:cubicBezTo>
                <a:cubicBezTo>
                  <a:pt x="4140857" y="3497050"/>
                  <a:pt x="4173389" y="3482117"/>
                  <a:pt x="4203254" y="3465052"/>
                </a:cubicBezTo>
                <a:lnTo>
                  <a:pt x="4201654" y="3458652"/>
                </a:lnTo>
                <a:lnTo>
                  <a:pt x="4128058" y="3461852"/>
                </a:lnTo>
                <a:cubicBezTo>
                  <a:pt x="4155790" y="3433054"/>
                  <a:pt x="4179788" y="3401055"/>
                  <a:pt x="4200054" y="3365858"/>
                </a:cubicBezTo>
                <a:cubicBezTo>
                  <a:pt x="4207520" y="3362658"/>
                  <a:pt x="4208587" y="3362125"/>
                  <a:pt x="4203254" y="3364258"/>
                </a:cubicBezTo>
                <a:cubicBezTo>
                  <a:pt x="4209653" y="3362125"/>
                  <a:pt x="4213920" y="3359991"/>
                  <a:pt x="4216053" y="3357858"/>
                </a:cubicBezTo>
                <a:cubicBezTo>
                  <a:pt x="4205387" y="3393056"/>
                  <a:pt x="4194721" y="3420788"/>
                  <a:pt x="4184055" y="3441053"/>
                </a:cubicBezTo>
                <a:lnTo>
                  <a:pt x="4190454" y="3444253"/>
                </a:lnTo>
                <a:cubicBezTo>
                  <a:pt x="4198987" y="3435720"/>
                  <a:pt x="4207520" y="3427187"/>
                  <a:pt x="4216053" y="3418654"/>
                </a:cubicBezTo>
                <a:lnTo>
                  <a:pt x="4216053" y="3557846"/>
                </a:lnTo>
                <a:cubicBezTo>
                  <a:pt x="4219253" y="3557846"/>
                  <a:pt x="4223519" y="3557313"/>
                  <a:pt x="4228852" y="3556246"/>
                </a:cubicBezTo>
                <a:cubicBezTo>
                  <a:pt x="4240585" y="3555179"/>
                  <a:pt x="4249651" y="3554113"/>
                  <a:pt x="4256050" y="3553046"/>
                </a:cubicBezTo>
                <a:cubicBezTo>
                  <a:pt x="4264584" y="3551980"/>
                  <a:pt x="4268316" y="3548246"/>
                  <a:pt x="4267250" y="3541847"/>
                </a:cubicBezTo>
                <a:lnTo>
                  <a:pt x="4267250" y="3529048"/>
                </a:lnTo>
                <a:lnTo>
                  <a:pt x="4302447" y="3529048"/>
                </a:lnTo>
                <a:lnTo>
                  <a:pt x="4302447" y="3546647"/>
                </a:lnTo>
                <a:cubicBezTo>
                  <a:pt x="4321646" y="3546647"/>
                  <a:pt x="4336045" y="3545047"/>
                  <a:pt x="4345645" y="3541847"/>
                </a:cubicBezTo>
                <a:cubicBezTo>
                  <a:pt x="4348845" y="3540780"/>
                  <a:pt x="4350445" y="3537047"/>
                  <a:pt x="4350445" y="3530648"/>
                </a:cubicBezTo>
                <a:lnTo>
                  <a:pt x="4350445" y="3402655"/>
                </a:lnTo>
                <a:cubicBezTo>
                  <a:pt x="4360044" y="3395189"/>
                  <a:pt x="4364844" y="3389323"/>
                  <a:pt x="4364844" y="3385056"/>
                </a:cubicBezTo>
                <a:cubicBezTo>
                  <a:pt x="4364844" y="3381857"/>
                  <a:pt x="4363244" y="3379723"/>
                  <a:pt x="4360044" y="3378657"/>
                </a:cubicBezTo>
                <a:lnTo>
                  <a:pt x="4310447" y="3356258"/>
                </a:lnTo>
                <a:lnTo>
                  <a:pt x="4294448" y="3383457"/>
                </a:lnTo>
                <a:lnTo>
                  <a:pt x="4273649" y="3383457"/>
                </a:lnTo>
                <a:lnTo>
                  <a:pt x="4249651" y="3377057"/>
                </a:lnTo>
                <a:cubicBezTo>
                  <a:pt x="4258183" y="3367458"/>
                  <a:pt x="4267783" y="3353058"/>
                  <a:pt x="4278449" y="3333860"/>
                </a:cubicBezTo>
                <a:lnTo>
                  <a:pt x="4372843" y="3333860"/>
                </a:lnTo>
                <a:cubicBezTo>
                  <a:pt x="4372843" y="3417054"/>
                  <a:pt x="4371243" y="3486917"/>
                  <a:pt x="4368043" y="3543447"/>
                </a:cubicBezTo>
                <a:cubicBezTo>
                  <a:pt x="4368043" y="3560512"/>
                  <a:pt x="4358977" y="3568512"/>
                  <a:pt x="4340845" y="3567445"/>
                </a:cubicBezTo>
                <a:lnTo>
                  <a:pt x="4275249" y="3564246"/>
                </a:lnTo>
                <a:lnTo>
                  <a:pt x="4273649" y="3572245"/>
                </a:lnTo>
                <a:cubicBezTo>
                  <a:pt x="4317380" y="3580778"/>
                  <a:pt x="4339245" y="3598377"/>
                  <a:pt x="4339245" y="3625042"/>
                </a:cubicBezTo>
                <a:cubicBezTo>
                  <a:pt x="4402175" y="3618642"/>
                  <a:pt x="4431506" y="3595710"/>
                  <a:pt x="4427240" y="3556246"/>
                </a:cubicBezTo>
                <a:cubicBezTo>
                  <a:pt x="4427240" y="3537047"/>
                  <a:pt x="4427773" y="3503983"/>
                  <a:pt x="4428840" y="3457052"/>
                </a:cubicBezTo>
                <a:cubicBezTo>
                  <a:pt x="4429906" y="3404789"/>
                  <a:pt x="4430440" y="3366924"/>
                  <a:pt x="4430440" y="3343459"/>
                </a:cubicBezTo>
                <a:cubicBezTo>
                  <a:pt x="4441106" y="3337059"/>
                  <a:pt x="4446439" y="3330126"/>
                  <a:pt x="4446439" y="3322660"/>
                </a:cubicBezTo>
                <a:cubicBezTo>
                  <a:pt x="4446439" y="3320527"/>
                  <a:pt x="4444839" y="3318394"/>
                  <a:pt x="4441639" y="3316261"/>
                </a:cubicBezTo>
                <a:lnTo>
                  <a:pt x="4380843" y="3290662"/>
                </a:lnTo>
                <a:lnTo>
                  <a:pt x="4363244" y="3322660"/>
                </a:lnTo>
                <a:lnTo>
                  <a:pt x="4284849" y="3322660"/>
                </a:lnTo>
                <a:cubicBezTo>
                  <a:pt x="4290182" y="3314127"/>
                  <a:pt x="4294448" y="3304528"/>
                  <a:pt x="4297648" y="3293862"/>
                </a:cubicBezTo>
                <a:cubicBezTo>
                  <a:pt x="4312580" y="3290662"/>
                  <a:pt x="4320580" y="3285329"/>
                  <a:pt x="4321646" y="3277863"/>
                </a:cubicBezTo>
                <a:cubicBezTo>
                  <a:pt x="4321646" y="3274663"/>
                  <a:pt x="4319513" y="3272530"/>
                  <a:pt x="4315247" y="3271463"/>
                </a:cubicBezTo>
                <a:lnTo>
                  <a:pt x="4236851" y="3258664"/>
                </a:lnTo>
                <a:cubicBezTo>
                  <a:pt x="4236851" y="3276796"/>
                  <a:pt x="4230985" y="3307195"/>
                  <a:pt x="4219253" y="3349859"/>
                </a:cubicBezTo>
                <a:cubicBezTo>
                  <a:pt x="4218186" y="3347725"/>
                  <a:pt x="4216586" y="3346659"/>
                  <a:pt x="4214453" y="3346659"/>
                </a:cubicBezTo>
                <a:cubicBezTo>
                  <a:pt x="4213386" y="3345592"/>
                  <a:pt x="4212853" y="3345059"/>
                  <a:pt x="4212853" y="3345059"/>
                </a:cubicBezTo>
                <a:lnTo>
                  <a:pt x="4150457" y="3322660"/>
                </a:lnTo>
                <a:cubicBezTo>
                  <a:pt x="4148324" y="3337593"/>
                  <a:pt x="4144057" y="3354125"/>
                  <a:pt x="4137658" y="3372257"/>
                </a:cubicBezTo>
                <a:lnTo>
                  <a:pt x="4100860" y="3372257"/>
                </a:lnTo>
                <a:cubicBezTo>
                  <a:pt x="4126458" y="3343459"/>
                  <a:pt x="4145657" y="3318394"/>
                  <a:pt x="4158456" y="3297062"/>
                </a:cubicBezTo>
                <a:cubicBezTo>
                  <a:pt x="4174455" y="3293862"/>
                  <a:pt x="4181922" y="3289596"/>
                  <a:pt x="4180855" y="3284263"/>
                </a:cubicBezTo>
                <a:cubicBezTo>
                  <a:pt x="4180855" y="3279996"/>
                  <a:pt x="4178722" y="3277863"/>
                  <a:pt x="4174455" y="3277863"/>
                </a:cubicBezTo>
                <a:close/>
                <a:moveTo>
                  <a:pt x="6708700" y="3253865"/>
                </a:moveTo>
                <a:lnTo>
                  <a:pt x="6705501" y="3257064"/>
                </a:lnTo>
                <a:cubicBezTo>
                  <a:pt x="6711900" y="3263464"/>
                  <a:pt x="6717233" y="3276263"/>
                  <a:pt x="6721500" y="3295462"/>
                </a:cubicBezTo>
                <a:cubicBezTo>
                  <a:pt x="6721500" y="3302928"/>
                  <a:pt x="6724700" y="3307728"/>
                  <a:pt x="6731099" y="3309861"/>
                </a:cubicBezTo>
                <a:lnTo>
                  <a:pt x="6663903" y="3309861"/>
                </a:lnTo>
                <a:cubicBezTo>
                  <a:pt x="6660703" y="3300262"/>
                  <a:pt x="6655904" y="3291196"/>
                  <a:pt x="6649504" y="3282663"/>
                </a:cubicBezTo>
                <a:lnTo>
                  <a:pt x="6646304" y="3282663"/>
                </a:lnTo>
                <a:cubicBezTo>
                  <a:pt x="6642038" y="3298662"/>
                  <a:pt x="6633505" y="3311461"/>
                  <a:pt x="6620706" y="3321060"/>
                </a:cubicBezTo>
                <a:cubicBezTo>
                  <a:pt x="6612173" y="3327460"/>
                  <a:pt x="6607907" y="3335993"/>
                  <a:pt x="6607907" y="3346659"/>
                </a:cubicBezTo>
                <a:cubicBezTo>
                  <a:pt x="6607907" y="3353058"/>
                  <a:pt x="6610040" y="3358925"/>
                  <a:pt x="6614306" y="3364258"/>
                </a:cubicBezTo>
                <a:lnTo>
                  <a:pt x="6553510" y="3482650"/>
                </a:lnTo>
                <a:cubicBezTo>
                  <a:pt x="6548177" y="3493317"/>
                  <a:pt x="6540177" y="3498116"/>
                  <a:pt x="6529511" y="3497050"/>
                </a:cubicBezTo>
                <a:cubicBezTo>
                  <a:pt x="6528445" y="3497050"/>
                  <a:pt x="6526845" y="3497050"/>
                  <a:pt x="6524712" y="3497050"/>
                </a:cubicBezTo>
                <a:cubicBezTo>
                  <a:pt x="6520445" y="3495983"/>
                  <a:pt x="6516712" y="3495450"/>
                  <a:pt x="6513512" y="3495450"/>
                </a:cubicBezTo>
                <a:lnTo>
                  <a:pt x="6511912" y="3500249"/>
                </a:lnTo>
                <a:cubicBezTo>
                  <a:pt x="6532178" y="3508782"/>
                  <a:pt x="6541777" y="3521581"/>
                  <a:pt x="6540711" y="3538647"/>
                </a:cubicBezTo>
                <a:cubicBezTo>
                  <a:pt x="6540711" y="3548246"/>
                  <a:pt x="6539111" y="3557846"/>
                  <a:pt x="6535911" y="3567445"/>
                </a:cubicBezTo>
                <a:cubicBezTo>
                  <a:pt x="6531645" y="3580245"/>
                  <a:pt x="6529511" y="3588777"/>
                  <a:pt x="6529511" y="3593044"/>
                </a:cubicBezTo>
                <a:cubicBezTo>
                  <a:pt x="6530578" y="3611176"/>
                  <a:pt x="6541244" y="3620775"/>
                  <a:pt x="6561509" y="3621842"/>
                </a:cubicBezTo>
                <a:cubicBezTo>
                  <a:pt x="6584975" y="3620775"/>
                  <a:pt x="6597241" y="3610643"/>
                  <a:pt x="6598307" y="3591444"/>
                </a:cubicBezTo>
                <a:cubicBezTo>
                  <a:pt x="6598307" y="3583978"/>
                  <a:pt x="6596707" y="3576511"/>
                  <a:pt x="6593508" y="3569045"/>
                </a:cubicBezTo>
                <a:cubicBezTo>
                  <a:pt x="6592441" y="3566912"/>
                  <a:pt x="6591908" y="3565312"/>
                  <a:pt x="6591908" y="3564246"/>
                </a:cubicBezTo>
                <a:cubicBezTo>
                  <a:pt x="6588708" y="3551446"/>
                  <a:pt x="6587108" y="3538114"/>
                  <a:pt x="6587108" y="3524248"/>
                </a:cubicBezTo>
                <a:cubicBezTo>
                  <a:pt x="6587108" y="3508249"/>
                  <a:pt x="6589241" y="3491717"/>
                  <a:pt x="6593508" y="3474651"/>
                </a:cubicBezTo>
                <a:lnTo>
                  <a:pt x="6622306" y="3372257"/>
                </a:lnTo>
                <a:cubicBezTo>
                  <a:pt x="6626572" y="3374390"/>
                  <a:pt x="6630305" y="3375457"/>
                  <a:pt x="6633505" y="3375457"/>
                </a:cubicBezTo>
                <a:cubicBezTo>
                  <a:pt x="6654837" y="3373324"/>
                  <a:pt x="6666570" y="3360525"/>
                  <a:pt x="6668703" y="3337059"/>
                </a:cubicBezTo>
                <a:cubicBezTo>
                  <a:pt x="6668703" y="3330660"/>
                  <a:pt x="6668170" y="3324793"/>
                  <a:pt x="6667103" y="3319460"/>
                </a:cubicBezTo>
                <a:lnTo>
                  <a:pt x="6833493" y="3319460"/>
                </a:lnTo>
                <a:lnTo>
                  <a:pt x="6827093" y="3341859"/>
                </a:lnTo>
                <a:lnTo>
                  <a:pt x="6809494" y="3330660"/>
                </a:lnTo>
                <a:lnTo>
                  <a:pt x="6790296" y="3357858"/>
                </a:lnTo>
                <a:lnTo>
                  <a:pt x="6665503" y="3357858"/>
                </a:lnTo>
                <a:lnTo>
                  <a:pt x="6665503" y="3367458"/>
                </a:lnTo>
                <a:lnTo>
                  <a:pt x="6721500" y="3367458"/>
                </a:lnTo>
                <a:lnTo>
                  <a:pt x="6721500" y="3405855"/>
                </a:lnTo>
                <a:lnTo>
                  <a:pt x="6700701" y="3405855"/>
                </a:lnTo>
                <a:lnTo>
                  <a:pt x="6631905" y="3389856"/>
                </a:lnTo>
                <a:cubicBezTo>
                  <a:pt x="6632972" y="3407988"/>
                  <a:pt x="6633505" y="3427720"/>
                  <a:pt x="6633505" y="3449053"/>
                </a:cubicBezTo>
                <a:lnTo>
                  <a:pt x="6633505" y="3482650"/>
                </a:lnTo>
                <a:cubicBezTo>
                  <a:pt x="6633505" y="3505049"/>
                  <a:pt x="6632972" y="3529048"/>
                  <a:pt x="6631905" y="3554646"/>
                </a:cubicBezTo>
                <a:cubicBezTo>
                  <a:pt x="6644704" y="3554646"/>
                  <a:pt x="6656437" y="3553580"/>
                  <a:pt x="6667103" y="3551446"/>
                </a:cubicBezTo>
                <a:cubicBezTo>
                  <a:pt x="6669236" y="3551446"/>
                  <a:pt x="6670836" y="3551446"/>
                  <a:pt x="6671903" y="3551446"/>
                </a:cubicBezTo>
                <a:cubicBezTo>
                  <a:pt x="6681502" y="3550380"/>
                  <a:pt x="6686302" y="3545047"/>
                  <a:pt x="6686302" y="3535447"/>
                </a:cubicBezTo>
                <a:lnTo>
                  <a:pt x="6686302" y="3532247"/>
                </a:lnTo>
                <a:lnTo>
                  <a:pt x="6812694" y="3532247"/>
                </a:lnTo>
                <a:lnTo>
                  <a:pt x="6812694" y="3549846"/>
                </a:lnTo>
                <a:cubicBezTo>
                  <a:pt x="6818027" y="3549846"/>
                  <a:pt x="6826027" y="3549313"/>
                  <a:pt x="6836693" y="3548246"/>
                </a:cubicBezTo>
                <a:cubicBezTo>
                  <a:pt x="6847359" y="3548246"/>
                  <a:pt x="6854825" y="3547713"/>
                  <a:pt x="6859091" y="3546647"/>
                </a:cubicBezTo>
                <a:cubicBezTo>
                  <a:pt x="6867624" y="3545580"/>
                  <a:pt x="6871357" y="3541314"/>
                  <a:pt x="6870291" y="3533847"/>
                </a:cubicBezTo>
                <a:cubicBezTo>
                  <a:pt x="6869224" y="3514649"/>
                  <a:pt x="6868691" y="3489583"/>
                  <a:pt x="6868691" y="3458652"/>
                </a:cubicBezTo>
                <a:lnTo>
                  <a:pt x="6868691" y="3426654"/>
                </a:lnTo>
                <a:cubicBezTo>
                  <a:pt x="6879357" y="3418121"/>
                  <a:pt x="6884690" y="3411721"/>
                  <a:pt x="6884690" y="3407455"/>
                </a:cubicBezTo>
                <a:cubicBezTo>
                  <a:pt x="6884690" y="3404255"/>
                  <a:pt x="6882023" y="3401589"/>
                  <a:pt x="6876690" y="3399456"/>
                </a:cubicBezTo>
                <a:lnTo>
                  <a:pt x="6822294" y="3378657"/>
                </a:lnTo>
                <a:lnTo>
                  <a:pt x="6806295" y="3405855"/>
                </a:lnTo>
                <a:lnTo>
                  <a:pt x="6777496" y="3405855"/>
                </a:lnTo>
                <a:lnTo>
                  <a:pt x="6777496" y="3367458"/>
                </a:lnTo>
                <a:lnTo>
                  <a:pt x="6847892" y="3367458"/>
                </a:lnTo>
                <a:cubicBezTo>
                  <a:pt x="6852158" y="3367458"/>
                  <a:pt x="6854825" y="3366391"/>
                  <a:pt x="6855892" y="3364258"/>
                </a:cubicBezTo>
                <a:cubicBezTo>
                  <a:pt x="6856958" y="3362125"/>
                  <a:pt x="6855892" y="3360525"/>
                  <a:pt x="6852692" y="3359458"/>
                </a:cubicBezTo>
                <a:lnTo>
                  <a:pt x="6844692" y="3354658"/>
                </a:lnTo>
                <a:cubicBezTo>
                  <a:pt x="6848958" y="3352525"/>
                  <a:pt x="6854825" y="3349325"/>
                  <a:pt x="6862291" y="3345059"/>
                </a:cubicBezTo>
                <a:cubicBezTo>
                  <a:pt x="6871891" y="3340792"/>
                  <a:pt x="6879357" y="3337059"/>
                  <a:pt x="6884690" y="3333860"/>
                </a:cubicBezTo>
                <a:cubicBezTo>
                  <a:pt x="6898555" y="3333860"/>
                  <a:pt x="6906022" y="3330660"/>
                  <a:pt x="6907088" y="3324260"/>
                </a:cubicBezTo>
                <a:cubicBezTo>
                  <a:pt x="6907088" y="3319994"/>
                  <a:pt x="6904955" y="3316261"/>
                  <a:pt x="6900689" y="3313061"/>
                </a:cubicBezTo>
                <a:lnTo>
                  <a:pt x="6851092" y="3279463"/>
                </a:lnTo>
                <a:lnTo>
                  <a:pt x="6827093" y="3309861"/>
                </a:lnTo>
                <a:lnTo>
                  <a:pt x="6759897" y="3309861"/>
                </a:lnTo>
                <a:cubicBezTo>
                  <a:pt x="6774830" y="3304528"/>
                  <a:pt x="6782829" y="3295462"/>
                  <a:pt x="6783896" y="3282663"/>
                </a:cubicBezTo>
                <a:cubicBezTo>
                  <a:pt x="6786029" y="3263464"/>
                  <a:pt x="6760964" y="3253865"/>
                  <a:pt x="6708700" y="3253865"/>
                </a:cubicBezTo>
                <a:close/>
                <a:moveTo>
                  <a:pt x="7963024" y="3252265"/>
                </a:moveTo>
                <a:cubicBezTo>
                  <a:pt x="7956624" y="3289596"/>
                  <a:pt x="7941692" y="3329060"/>
                  <a:pt x="7918227" y="3370657"/>
                </a:cubicBezTo>
                <a:cubicBezTo>
                  <a:pt x="7913960" y="3377057"/>
                  <a:pt x="7904894" y="3381857"/>
                  <a:pt x="7891028" y="3385056"/>
                </a:cubicBezTo>
                <a:cubicBezTo>
                  <a:pt x="7892095" y="3378657"/>
                  <a:pt x="7892628" y="3372791"/>
                  <a:pt x="7892628" y="3367458"/>
                </a:cubicBezTo>
                <a:cubicBezTo>
                  <a:pt x="7902228" y="3362125"/>
                  <a:pt x="7907560" y="3356258"/>
                  <a:pt x="7908627" y="3349859"/>
                </a:cubicBezTo>
                <a:cubicBezTo>
                  <a:pt x="7908627" y="3346659"/>
                  <a:pt x="7906494" y="3343992"/>
                  <a:pt x="7902228" y="3341859"/>
                </a:cubicBezTo>
                <a:lnTo>
                  <a:pt x="7852631" y="3321060"/>
                </a:lnTo>
                <a:lnTo>
                  <a:pt x="7836632" y="3348259"/>
                </a:lnTo>
                <a:lnTo>
                  <a:pt x="7822233" y="3348259"/>
                </a:lnTo>
                <a:cubicBezTo>
                  <a:pt x="7823299" y="3340792"/>
                  <a:pt x="7824899" y="3330126"/>
                  <a:pt x="7827032" y="3316261"/>
                </a:cubicBezTo>
                <a:cubicBezTo>
                  <a:pt x="7829165" y="3301328"/>
                  <a:pt x="7830765" y="3290662"/>
                  <a:pt x="7831832" y="3284263"/>
                </a:cubicBezTo>
                <a:cubicBezTo>
                  <a:pt x="7842498" y="3279996"/>
                  <a:pt x="7847831" y="3275197"/>
                  <a:pt x="7847831" y="3269864"/>
                </a:cubicBezTo>
                <a:cubicBezTo>
                  <a:pt x="7847831" y="3265597"/>
                  <a:pt x="7845698" y="3263464"/>
                  <a:pt x="7841431" y="3263464"/>
                </a:cubicBezTo>
                <a:lnTo>
                  <a:pt x="7779035" y="3257064"/>
                </a:lnTo>
                <a:cubicBezTo>
                  <a:pt x="7780102" y="3276263"/>
                  <a:pt x="7779035" y="3300795"/>
                  <a:pt x="7775835" y="3330660"/>
                </a:cubicBezTo>
                <a:lnTo>
                  <a:pt x="7772636" y="3348259"/>
                </a:lnTo>
                <a:lnTo>
                  <a:pt x="7742237" y="3348259"/>
                </a:lnTo>
                <a:lnTo>
                  <a:pt x="7742237" y="3357858"/>
                </a:lnTo>
                <a:lnTo>
                  <a:pt x="7772636" y="3357858"/>
                </a:lnTo>
                <a:cubicBezTo>
                  <a:pt x="7766236" y="3399456"/>
                  <a:pt x="7759303" y="3442120"/>
                  <a:pt x="7751837" y="3485850"/>
                </a:cubicBezTo>
                <a:cubicBezTo>
                  <a:pt x="7774235" y="3495450"/>
                  <a:pt x="7792901" y="3506649"/>
                  <a:pt x="7807833" y="3519448"/>
                </a:cubicBezTo>
                <a:cubicBezTo>
                  <a:pt x="7793967" y="3550380"/>
                  <a:pt x="7771036" y="3584511"/>
                  <a:pt x="7739038" y="3621842"/>
                </a:cubicBezTo>
                <a:lnTo>
                  <a:pt x="7743837" y="3626642"/>
                </a:lnTo>
                <a:cubicBezTo>
                  <a:pt x="7788635" y="3596777"/>
                  <a:pt x="7820100" y="3570112"/>
                  <a:pt x="7838232" y="3546647"/>
                </a:cubicBezTo>
                <a:cubicBezTo>
                  <a:pt x="7843564" y="3554113"/>
                  <a:pt x="7847298" y="3559446"/>
                  <a:pt x="7849431" y="3562646"/>
                </a:cubicBezTo>
                <a:cubicBezTo>
                  <a:pt x="7852631" y="3564779"/>
                  <a:pt x="7854764" y="3566912"/>
                  <a:pt x="7855830" y="3569045"/>
                </a:cubicBezTo>
                <a:cubicBezTo>
                  <a:pt x="7862230" y="3579711"/>
                  <a:pt x="7868630" y="3584511"/>
                  <a:pt x="7875029" y="3583444"/>
                </a:cubicBezTo>
                <a:cubicBezTo>
                  <a:pt x="7893161" y="3581311"/>
                  <a:pt x="7902761" y="3569578"/>
                  <a:pt x="7903828" y="3548246"/>
                </a:cubicBezTo>
                <a:cubicBezTo>
                  <a:pt x="7904894" y="3533314"/>
                  <a:pt x="7891561" y="3518915"/>
                  <a:pt x="7863830" y="3505049"/>
                </a:cubicBezTo>
                <a:cubicBezTo>
                  <a:pt x="7877696" y="3471984"/>
                  <a:pt x="7886762" y="3436253"/>
                  <a:pt x="7891028" y="3397856"/>
                </a:cubicBezTo>
                <a:lnTo>
                  <a:pt x="7905427" y="3442653"/>
                </a:lnTo>
                <a:cubicBezTo>
                  <a:pt x="7905427" y="3446919"/>
                  <a:pt x="7907027" y="3450119"/>
                  <a:pt x="7910227" y="3452252"/>
                </a:cubicBezTo>
                <a:cubicBezTo>
                  <a:pt x="7911294" y="3466118"/>
                  <a:pt x="7911294" y="3482117"/>
                  <a:pt x="7910227" y="3500249"/>
                </a:cubicBezTo>
                <a:cubicBezTo>
                  <a:pt x="7910227" y="3508782"/>
                  <a:pt x="7910227" y="3515182"/>
                  <a:pt x="7910227" y="3519448"/>
                </a:cubicBezTo>
                <a:lnTo>
                  <a:pt x="7910227" y="3543447"/>
                </a:lnTo>
                <a:cubicBezTo>
                  <a:pt x="7910227" y="3569045"/>
                  <a:pt x="7909694" y="3596244"/>
                  <a:pt x="7908627" y="3625042"/>
                </a:cubicBezTo>
                <a:cubicBezTo>
                  <a:pt x="7919293" y="3625042"/>
                  <a:pt x="7934226" y="3623975"/>
                  <a:pt x="7953425" y="3621842"/>
                </a:cubicBezTo>
                <a:cubicBezTo>
                  <a:pt x="7963024" y="3620775"/>
                  <a:pt x="7967824" y="3615976"/>
                  <a:pt x="7967824" y="3607443"/>
                </a:cubicBezTo>
                <a:lnTo>
                  <a:pt x="7967824" y="3593044"/>
                </a:lnTo>
                <a:lnTo>
                  <a:pt x="8047819" y="3593044"/>
                </a:lnTo>
                <a:lnTo>
                  <a:pt x="8047819" y="3625042"/>
                </a:lnTo>
                <a:cubicBezTo>
                  <a:pt x="8068084" y="3625042"/>
                  <a:pt x="8084617" y="3623442"/>
                  <a:pt x="8097416" y="3620242"/>
                </a:cubicBezTo>
                <a:cubicBezTo>
                  <a:pt x="8105948" y="3619176"/>
                  <a:pt x="8109148" y="3614909"/>
                  <a:pt x="8107015" y="3607443"/>
                </a:cubicBezTo>
                <a:cubicBezTo>
                  <a:pt x="8107015" y="3589311"/>
                  <a:pt x="8106482" y="3567979"/>
                  <a:pt x="8105415" y="3543447"/>
                </a:cubicBezTo>
                <a:cubicBezTo>
                  <a:pt x="8105415" y="3537047"/>
                  <a:pt x="8105415" y="3532781"/>
                  <a:pt x="8105415" y="3530648"/>
                </a:cubicBezTo>
                <a:lnTo>
                  <a:pt x="8105415" y="3484250"/>
                </a:lnTo>
                <a:cubicBezTo>
                  <a:pt x="8115015" y="3477851"/>
                  <a:pt x="8120347" y="3471451"/>
                  <a:pt x="8121414" y="3465052"/>
                </a:cubicBezTo>
                <a:cubicBezTo>
                  <a:pt x="8121414" y="3460785"/>
                  <a:pt x="8118748" y="3458119"/>
                  <a:pt x="8113415" y="3457052"/>
                </a:cubicBezTo>
                <a:lnTo>
                  <a:pt x="8057418" y="3433054"/>
                </a:lnTo>
                <a:lnTo>
                  <a:pt x="8039819" y="3463452"/>
                </a:lnTo>
                <a:lnTo>
                  <a:pt x="7977423" y="3463452"/>
                </a:lnTo>
                <a:lnTo>
                  <a:pt x="7918227" y="3449053"/>
                </a:lnTo>
                <a:cubicBezTo>
                  <a:pt x="7921426" y="3446919"/>
                  <a:pt x="7923026" y="3442653"/>
                  <a:pt x="7923026" y="3436253"/>
                </a:cubicBezTo>
                <a:cubicBezTo>
                  <a:pt x="7981690" y="3422387"/>
                  <a:pt x="8029153" y="3409055"/>
                  <a:pt x="8065418" y="3396256"/>
                </a:cubicBezTo>
                <a:lnTo>
                  <a:pt x="8075017" y="3426654"/>
                </a:lnTo>
                <a:cubicBezTo>
                  <a:pt x="8078217" y="3435187"/>
                  <a:pt x="8085150" y="3439453"/>
                  <a:pt x="8095816" y="3439453"/>
                </a:cubicBezTo>
                <a:cubicBezTo>
                  <a:pt x="8115015" y="3436253"/>
                  <a:pt x="8125681" y="3424521"/>
                  <a:pt x="8127814" y="3404255"/>
                </a:cubicBezTo>
                <a:cubicBezTo>
                  <a:pt x="8128881" y="3375457"/>
                  <a:pt x="8095283" y="3346659"/>
                  <a:pt x="8027020" y="3317861"/>
                </a:cubicBezTo>
                <a:lnTo>
                  <a:pt x="8023820" y="3321060"/>
                </a:lnTo>
                <a:cubicBezTo>
                  <a:pt x="8040886" y="3347725"/>
                  <a:pt x="8052085" y="3366924"/>
                  <a:pt x="8057418" y="3378657"/>
                </a:cubicBezTo>
                <a:lnTo>
                  <a:pt x="7945425" y="3385056"/>
                </a:lnTo>
                <a:cubicBezTo>
                  <a:pt x="7974223" y="3356258"/>
                  <a:pt x="7999289" y="3325860"/>
                  <a:pt x="8020620" y="3293862"/>
                </a:cubicBezTo>
                <a:cubicBezTo>
                  <a:pt x="8036619" y="3291729"/>
                  <a:pt x="8044086" y="3287462"/>
                  <a:pt x="8043019" y="3281063"/>
                </a:cubicBezTo>
                <a:cubicBezTo>
                  <a:pt x="8043019" y="3276796"/>
                  <a:pt x="8040352" y="3274130"/>
                  <a:pt x="8035020" y="32730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9144"/>
            <a:ext cx="12167616" cy="6839711"/>
          </a:xfrm>
          <a:prstGeom prst="rect">
            <a:avLst/>
          </a:prstGeom>
        </p:spPr>
      </p:pic>
      <p:pic>
        <p:nvPicPr>
          <p:cNvPr id="9" name="mohu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7616" cy="6833616"/>
          </a:xfrm>
          <a:prstGeom prst="rect">
            <a:avLst/>
          </a:prstGeom>
        </p:spPr>
      </p:pic>
      <p:pic>
        <p:nvPicPr>
          <p:cNvPr id="6" name="yans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9144"/>
            <a:ext cx="12167616" cy="6839711"/>
          </a:xfrm>
          <a:prstGeom prst="rect">
            <a:avLst/>
          </a:prstGeom>
        </p:spPr>
      </p:pic>
      <p:pic>
        <p:nvPicPr>
          <p:cNvPr id="7" name="guang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9144"/>
            <a:ext cx="12167616" cy="6839711"/>
          </a:xfrm>
          <a:prstGeom prst="rect">
            <a:avLst/>
          </a:prstGeom>
        </p:spPr>
      </p:pic>
      <p:pic>
        <p:nvPicPr>
          <p:cNvPr id="27" name="gua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9144"/>
            <a:ext cx="12167616" cy="683971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38" y="2318746"/>
            <a:ext cx="5401524" cy="179847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61348" y="2967958"/>
            <a:ext cx="4288353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0"/>
                      </a:prst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绚烂人生，从演界开始</a:t>
            </a:r>
            <a:endParaRPr lang="zh-CN" altLang="en-US" sz="3200" dirty="0">
              <a:gradFill flip="none" rotWithShape="1">
                <a:gsLst>
                  <a:gs pos="0">
                    <a:prstClr val="white"/>
                  </a:gs>
                  <a:gs pos="100000">
                    <a:prstClr val="white">
                      <a:alpha val="0"/>
                    </a:prst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方正特雅宋_GBK" panose="02000000000000000000" pitchFamily="2" charset="-122"/>
              <a:ea typeface="方正特雅宋_GBK" panose="02000000000000000000" pitchFamily="2" charset="-122"/>
              <a:cs typeface="HAKUYOCaoShu3500" panose="02000600000000000000" pitchFamily="2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4575175" y="3861358"/>
            <a:ext cx="2698750" cy="0"/>
          </a:xfrm>
          <a:custGeom>
            <a:avLst/>
            <a:gdLst>
              <a:gd name="connsiteX0" fmla="*/ 0 w 2698750"/>
              <a:gd name="connsiteY0" fmla="*/ 0 h 0"/>
              <a:gd name="connsiteX1" fmla="*/ 2698750 w 26987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98750">
                <a:moveTo>
                  <a:pt x="0" y="0"/>
                </a:moveTo>
                <a:lnTo>
                  <a:pt x="2698750" y="0"/>
                </a:lnTo>
              </a:path>
            </a:pathLst>
          </a:custGeom>
          <a:noFill/>
          <a:ln>
            <a:gradFill flip="none" rotWithShape="1">
              <a:gsLst>
                <a:gs pos="0">
                  <a:srgbClr val="3BDFDD"/>
                </a:gs>
                <a:gs pos="100000">
                  <a:srgbClr val="3BDF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5" name="b"/>
          <p:cNvSpPr>
            <a:spLocks noEditPoints="1"/>
          </p:cNvSpPr>
          <p:nvPr/>
        </p:nvSpPr>
        <p:spPr bwMode="auto">
          <a:xfrm>
            <a:off x="2623367" y="162558"/>
            <a:ext cx="6524625" cy="660400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  <a:gs pos="37000">
                <a:srgbClr val="FFFFFF">
                  <a:alpha val="0"/>
                </a:srgbClr>
              </a:gs>
              <a:gs pos="75000">
                <a:schemeClr val="bg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" name="xl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363" y="2714155"/>
            <a:ext cx="3265714" cy="1429690"/>
          </a:xfrm>
          <a:prstGeom prst="rect">
            <a:avLst/>
          </a:prstGeom>
          <a:noFill/>
        </p:spPr>
      </p:pic>
      <p:sp>
        <p:nvSpPr>
          <p:cNvPr id="42" name="椭圆 41"/>
          <p:cNvSpPr/>
          <p:nvPr/>
        </p:nvSpPr>
        <p:spPr>
          <a:xfrm>
            <a:off x="3801832" y="205205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620202" y="228306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899463" y="184488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Lights &amp; Motion - The March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864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13747" y="-866422"/>
            <a:ext cx="609600" cy="609600"/>
          </a:xfrm>
          <a:prstGeom prst="rect">
            <a:avLst/>
          </a:prstGeom>
        </p:spPr>
      </p:pic>
      <p:sp>
        <p:nvSpPr>
          <p:cNvPr id="50" name="椭圆 49"/>
          <p:cNvSpPr/>
          <p:nvPr/>
        </p:nvSpPr>
        <p:spPr>
          <a:xfrm>
            <a:off x="4194738" y="153293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378888" y="137418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639238" y="119956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861488" y="108526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42688" y="103525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467132" y="81807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363013" y="162263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149778" y="95572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309322" y="927257"/>
            <a:ext cx="82026" cy="86568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245663" y="101382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8450826" y="273626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74338" y="85375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690322" y="874869"/>
            <a:ext cx="82026" cy="86568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8207938" y="237473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369428" y="99673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915506" y="102381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036156" y="9031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636313" y="96302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527743" y="93179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891671" y="18038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125263" y="117178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50676" y="135355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91906" y="150959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7268056" y="122384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363306" y="137148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731688" y="162977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801456" y="172390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055538" y="203601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8343828" y="294025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8505118" y="335617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8381928" y="28116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8407963" y="384576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8299902" y="409300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8249896" y="438828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8120271" y="46105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7973697" y="482683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7857571" y="497608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716496" y="524172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7523726" y="537786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201381" y="552438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7289743" y="551332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6965893" y="569429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6760662" y="579029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6551112" y="585696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346768" y="587527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6055812" y="585697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5903412" y="585697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5719262" y="590776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514918" y="592607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605064" y="584822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5252639" y="583600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167227" y="583261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5145917" y="573531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4998690" y="56133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820475" y="557234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4662140" y="552438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4424316" y="540701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4296862" y="532374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112692" y="520070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3934912" y="497608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3702085" y="462206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3883858" y="486784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3579189" y="434726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3751036" y="47586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3427186" y="401570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3417264" y="376624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3417661" y="33870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3408136" y="31965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643090" y="1899515"/>
            <a:ext cx="45720" cy="45720"/>
          </a:xfrm>
          <a:prstGeom prst="ellipse">
            <a:avLst/>
          </a:prstGeom>
          <a:gradFill flip="none" rotWithShape="1">
            <a:gsLst>
              <a:gs pos="68000">
                <a:srgbClr val="E44DF2">
                  <a:alpha val="20000"/>
                </a:srgbClr>
              </a:gs>
              <a:gs pos="36000">
                <a:srgbClr val="E44DF2">
                  <a:alpha val="50000"/>
                </a:srgbClr>
              </a:gs>
              <a:gs pos="0">
                <a:schemeClr val="bg1"/>
              </a:gs>
              <a:gs pos="100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846905" y="2340972"/>
            <a:ext cx="120758" cy="120758"/>
          </a:xfrm>
          <a:prstGeom prst="ellipse">
            <a:avLst/>
          </a:prstGeom>
          <a:gradFill flip="none" rotWithShape="1">
            <a:gsLst>
              <a:gs pos="32000">
                <a:srgbClr val="E44DF2">
                  <a:alpha val="20000"/>
                </a:srgbClr>
              </a:gs>
              <a:gs pos="13000">
                <a:srgbClr val="E44DF2"/>
              </a:gs>
              <a:gs pos="0">
                <a:schemeClr val="bg1"/>
              </a:gs>
              <a:gs pos="89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819618" y="4942071"/>
            <a:ext cx="133382" cy="133382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6304326" y="5435353"/>
            <a:ext cx="134574" cy="134574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50000"/>
                </a:srgbClr>
              </a:gs>
              <a:gs pos="0">
                <a:schemeClr val="bg1"/>
              </a:gs>
              <a:gs pos="70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7308742" y="2312495"/>
            <a:ext cx="120758" cy="120758"/>
          </a:xfrm>
          <a:prstGeom prst="ellipse">
            <a:avLst/>
          </a:prstGeom>
          <a:gradFill flip="none" rotWithShape="1">
            <a:gsLst>
              <a:gs pos="32000">
                <a:srgbClr val="E44DF2">
                  <a:alpha val="20000"/>
                </a:srgbClr>
              </a:gs>
              <a:gs pos="13000">
                <a:srgbClr val="E44DF2"/>
              </a:gs>
              <a:gs pos="0">
                <a:schemeClr val="bg1"/>
              </a:gs>
              <a:gs pos="89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5083040" y="5296933"/>
            <a:ext cx="155178" cy="155178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20000"/>
                </a:srgbClr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389671" y="5091817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7074466" y="1815594"/>
            <a:ext cx="122952" cy="122952"/>
          </a:xfrm>
          <a:prstGeom prst="ellipse">
            <a:avLst/>
          </a:prstGeom>
          <a:gradFill flip="none" rotWithShape="1">
            <a:gsLst>
              <a:gs pos="68000">
                <a:srgbClr val="E44DF2">
                  <a:alpha val="20000"/>
                </a:srgbClr>
              </a:gs>
              <a:gs pos="0">
                <a:schemeClr val="bg1"/>
              </a:gs>
              <a:gs pos="22000">
                <a:srgbClr val="FFA4FF">
                  <a:alpha val="50000"/>
                </a:srgbClr>
              </a:gs>
              <a:gs pos="100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8055764" y="3771900"/>
            <a:ext cx="148217" cy="148217"/>
          </a:xfrm>
          <a:prstGeom prst="ellipse">
            <a:avLst/>
          </a:prstGeom>
          <a:gradFill flip="none" rotWithShape="1">
            <a:gsLst>
              <a:gs pos="32000">
                <a:srgbClr val="E44DF2">
                  <a:alpha val="20000"/>
                </a:srgbClr>
              </a:gs>
              <a:gs pos="13000">
                <a:srgbClr val="E44DF2">
                  <a:alpha val="50000"/>
                </a:srgbClr>
              </a:gs>
              <a:gs pos="0">
                <a:schemeClr val="bg1"/>
              </a:gs>
              <a:gs pos="89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3939961" y="4471988"/>
            <a:ext cx="92472" cy="92472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5578284" y="1260086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587684" y="1724906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7736383" y="4800444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4313341" y="2772728"/>
            <a:ext cx="92472" cy="92472"/>
          </a:xfrm>
          <a:prstGeom prst="ellipse">
            <a:avLst/>
          </a:prstGeom>
          <a:gradFill flip="none" rotWithShape="1">
            <a:gsLst>
              <a:gs pos="16000">
                <a:srgbClr val="A2FDFE">
                  <a:alpha val="50000"/>
                </a:srgbClr>
              </a:gs>
              <a:gs pos="8000">
                <a:srgbClr val="A2FDFE"/>
              </a:gs>
              <a:gs pos="0">
                <a:schemeClr val="bg1"/>
              </a:gs>
              <a:gs pos="61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825809" y="2326886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9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01042 L 0.89675 0.0104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8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0.00039 -0.00092 L -0.00039 0.00116 C -0.00039 -0.00486 -0.03958 -0.01782 -0.05026 -0.04722 C -0.06081 -0.07708 -0.05273 -0.13981 -0.06445 -0.17592 C -0.0763 -0.21203 -0.10456 -0.21875 -0.1207 -0.26366 C -0.13021 -0.28889 -0.13789 -0.32477 -0.12292 -0.38264 " pathEditMode="relative" rAng="0" ptsTypes="AAAAAA">
                                      <p:cBhvr>
                                        <p:cTn id="30" dur="6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-189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16667E-7 -0.00023 L -4.16667E-7 0.00208 C -4.16667E-7 -0.00486 -0.05924 -0.05116 -0.07357 -0.0831 C -0.0875 -0.1162 -0.08047 -0.17222 -0.09922 -0.22917 C -0.1181 -0.28611 -0.21484 -0.30255 -0.18607 -0.42384 " pathEditMode="relative" rAng="0" ptsTypes="AAAAA">
                                      <p:cBhvr>
                                        <p:cTn id="38" dur="6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70" y="-2106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39 -0.00093 L -0.00039 0.00116 C -0.00039 -0.00556 -0.01302 -0.08843 -0.02396 -0.11783 C -0.03451 -0.14769 -0.07448 -0.14468 -0.09076 -0.16875 C -0.10691 -0.19306 -0.10482 -0.21945 -0.12097 -0.26366 " pathEditMode="relative" rAng="0" ptsTypes="AAAAA">
                                      <p:cBhvr>
                                        <p:cTn id="46" dur="6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9" y="-1303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39 -0.00093 L -0.00039 0.00116 C -0.00039 -0.00509 -0.03958 -0.01806 -0.05026 -0.04745 C -0.06081 -0.07731 -0.05273 -0.13981 -0.06458 -0.17593 C -0.0763 -0.21204 -0.10456 -0.21875 -0.1207 -0.26366 " pathEditMode="relative" rAng="0" ptsTypes="AAAAA">
                                      <p:cBhvr>
                                        <p:cTn id="54" dur="6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-1303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16667E-6 2.96296E-6 L -4.16667E-6 0.00185 C -4.16667E-6 -0.00533 -0.02994 0.00324 -0.04687 -0.04861 C -0.06406 -0.1 -0.04179 -0.14422 -0.08984 -0.21019 " pathEditMode="relative" rAng="0" ptsTypes="AAAA">
                                      <p:cBhvr>
                                        <p:cTn id="62" dur="6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1041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39 -0.00093 L -0.00039 0.00116 C -0.00039 -0.00625 -0.02747 0.00833 -0.04166 -0.02778 C -0.05547 -0.06366 -0.03776 -0.12037 -0.05364 -0.16759 C -0.06966 -0.21458 -0.1052 -0.21875 -0.12135 -0.26366 " pathEditMode="relative" rAng="0" ptsTypes="AAAAA">
                                      <p:cBhvr>
                                        <p:cTn id="70" dur="6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1303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052 0.0051 C -0.00143 0.0132 0.00612 -0.0405 -0.00091 -0.06666 C -0.0082 -0.09351 -0.03867 -0.12453 -0.04231 -0.15532 C -0.04648 -0.18472 -0.02513 -0.21458 -0.02539 -0.24953 C -0.02317 -0.29791 -0.0552 -0.32662 -0.05612 -0.36504 " pathEditMode="relative" rAng="1380000" ptsTypes="AAAAA">
                                      <p:cBhvr>
                                        <p:cTn id="78" dur="60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-1847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13 -0.00116 C -0.00013 0.00741 0.00404 -0.0419 -0.00442 -0.06065 C -0.01302 -0.07917 -0.03346 -0.08403 -0.03932 -0.10162 C -0.04518 -0.11921 -0.04323 -0.14398 -0.03164 -0.16296 " pathEditMode="relative" rAng="0" ptsTypes="AAAA">
                                      <p:cBhvr>
                                        <p:cTn id="86" dur="6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-803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75E-6 -1.11111E-6 C 3.75E-6 0.0088 -0.00469 -0.0456 -0.01706 -0.06505 C -0.02969 -0.08472 -0.06446 -0.09213 -0.07461 -0.11736 C -0.08477 -0.1419 -0.07188 -0.18518 -0.07982 -0.21643 C -0.08842 -0.2625 -0.12422 -0.26667 -0.13347 -0.30139 " pathEditMode="relative" rAng="0" ptsTypes="AAAAA">
                                      <p:cBhvr>
                                        <p:cTn id="94" dur="6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4.16667E-6 2.96296E-6 L -4.16667E-6 0.00185 C -4.16667E-6 -0.00533 -0.02994 0.00324 -0.04687 -0.04861 C -0.06406 -0.1 -0.04179 -0.14422 -0.08984 -0.21019 " pathEditMode="relative" rAng="0" ptsTypes="AAAA">
                                      <p:cBhvr>
                                        <p:cTn id="102" dur="6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10417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75E-6 -1.11111E-6 C 3.75E-6 0.0088 -0.00469 -0.0456 -0.01706 -0.06505 C -0.02969 -0.08472 -0.06446 -0.09213 -0.07461 -0.11736 C -0.08477 -0.1419 -0.07188 -0.18518 -0.07982 -0.21643 C -0.08842 -0.2625 -0.12422 -0.26667 -0.13347 -0.30139 " pathEditMode="relative" rAng="0" ptsTypes="AAAAA">
                                      <p:cBhvr>
                                        <p:cTn id="110" dur="6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39 -0.00093 L -0.00039 0.00116 C -0.00039 -0.00509 -0.03958 -0.01806 -0.05026 -0.04745 C -0.06081 -0.07731 -0.05273 -0.13981 -0.06458 -0.17593 C -0.0763 -0.21204 -0.10456 -0.21875 -0.1207 -0.26366 " pathEditMode="relative" rAng="0" ptsTypes="AAAAA">
                                      <p:cBhvr>
                                        <p:cTn id="118" dur="60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-1303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1809 -0.07106 C -0.0276 -0.07106 0.02995 -0.08426 0.05287 -0.10995 C 0.07579 -0.13588 0.09193 -0.20324 0.11941 -0.22639 C 0.1461 -0.2493 0.18386 -0.24722 0.21784 -0.26551 C 0.26732 -0.28495 0.27201 -0.35393 0.31003 -0.3743 " pathEditMode="relative" rAng="5400000" ptsTypes="AAAAA">
                                      <p:cBhvr>
                                        <p:cTn id="126" dur="6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-1516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07407E-6 C -2.5E-6 0.0088 -0.00468 -0.0456 -0.01705 -0.06504 C -0.02968 -0.08472 -0.06445 -0.09213 -0.07461 -0.11736 C -0.08476 -0.14189 -0.07187 -0.18495 -0.07982 -0.21643 C -0.08841 -0.2625 -0.12422 -0.26666 -0.13346 -0.30138 " pathEditMode="relative" rAng="0" ptsTypes="AAAAA">
                                      <p:cBhvr>
                                        <p:cTn id="134" dur="6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16667E-6 2.96296E-6 L -4.16667E-6 0.00185 C -4.16667E-6 -0.00533 -0.02994 0.00324 -0.04687 -0.04861 C -0.06406 -0.1 -0.04179 -0.14422 -0.08984 -0.21019 " pathEditMode="relative" rAng="0" ptsTypes="AAAA">
                                      <p:cBhvr>
                                        <p:cTn id="142" dur="6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10417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1.25E-6 1.11111E-6 C -1.25E-6 0.0088 -0.00469 -0.0456 -0.01706 -0.06505 C -0.02969 -0.08472 -0.06445 -0.09213 -0.07461 -0.11736 C -0.08476 -0.1419 -0.07187 -0.18495 -0.07982 -0.21644 C -0.08841 -0.2625 -0.12422 -0.26667 -0.13346 -0.30139 " pathEditMode="relative" rAng="0" ptsTypes="AAAAA">
                                      <p:cBhvr>
                                        <p:cTn id="150" dur="6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6.25E-7 4.81481E-6 C -6.25E-7 0.00879 0.0043 -0.03195 -0.00638 -0.06019 C -0.01706 -0.08843 -0.03698 -0.08403 -0.04779 -0.12014 C -0.05651 -0.16459 -0.04245 -0.16274 -0.05169 -0.19792 " pathEditMode="relative" rAng="0" ptsTypes="AAAA">
                                      <p:cBhvr>
                                        <p:cTn id="158" dur="6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" y="-9838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95833E-6 -4.07407E-6 C -0.01106 0.00764 0.03568 0.04121 0.06407 -0.00046 C 0.10222 -0.05601 0.10691 -0.16967 0.14141 -0.22314 C 0.18295 -0.29027 0.27461 -0.23726 0.28972 -0.37847 " pathEditMode="relative" rAng="4140000" ptsTypes="AAAA">
                                      <p:cBhvr>
                                        <p:cTn id="166" dur="60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-1678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13 -0.00023 C -0.00013 0.00857 0.01185 -0.02777 0.00742 -0.05393 C 0.00143 -0.08889 -0.01706 -0.09213 -0.02318 -0.12407 C -0.03086 -0.16342 -0.00847 -0.19467 -0.01641 -0.22615 " pathEditMode="relative" rAng="0" ptsTypes="AAAA">
                                      <p:cBhvr>
                                        <p:cTn id="174" dur="60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1122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75E-6 -0.00024 C 3.75E-6 0.00856 0.01979 -0.04468 0.01836 -0.06968 C 0.01705 -0.11158 -0.00235 -0.11736 -0.00105 -0.17524 C 0.00026 -0.2088 0.01145 -0.22963 0.02265 -0.24283 " pathEditMode="relative" rAng="0" ptsTypes="AAAA">
                                      <p:cBhvr>
                                        <p:cTn id="182" dur="60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12083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13 -0.00023 C -0.00013 0.00856 0.01185 -0.02778 0.00742 -0.05394 C 0.00143 -0.08889 -0.01706 -0.09213 -0.02317 -0.12408 C -0.03086 -0.16343 -0.00846 -0.19445 -0.0164 -0.22616 " pathEditMode="relative" rAng="0" ptsTypes="AAAA">
                                      <p:cBhvr>
                                        <p:cTn id="190" dur="6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-1125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1.04167E-6 -0.00069 C -1.04167E-6 0.0081 0.03646 -0.02361 0.04479 -0.05579 C 0.05326 -0.08796 0.04531 -0.14537 0.05742 -0.19329 C 0.06953 -0.24143 0.12774 -0.25023 0.11979 -0.28079 " pathEditMode="relative" rAng="0" ptsTypes="AAAA">
                                      <p:cBhvr>
                                        <p:cTn id="198" dur="60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" y="-13935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16667E-7 -0.00023 C -4.16667E-7 0.01019 -0.00859 -0.05648 -0.00456 -0.08217 C -0.00065 -0.1081 0.01849 -0.12662 0.02383 -0.15463 C 0.02917 -0.1831 0.02422 -0.22384 0.01628 -0.25879 " pathEditMode="relative" rAng="0" ptsTypes="AAAA">
                                      <p:cBhvr>
                                        <p:cTn id="206" dur="6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1287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accel="69000" decel="31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3.75E-6 -0.00024 C 3.75E-6 0.00856 0.01979 -0.04468 0.01836 -0.06968 C 0.01705 -0.11158 -0.00235 -0.11736 -0.00105 -0.17524 C 0.00026 -0.2088 0.01145 -0.22963 0.02265 -0.24283 " pathEditMode="relative" rAng="0" ptsTypes="AAAA">
                                      <p:cBhvr>
                                        <p:cTn id="214" dur="6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12083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156 -0.00023 C 0.00156 0.00903 -0.0112 -0.03704 -0.00716 -0.06968 C -0.00325 -0.10255 0.02396 -0.13426 0.025 -0.16945 C 0.02591 -0.20463 0.0211 -0.22709 0.0099 -0.26366 " pathEditMode="relative" rAng="0" ptsTypes="AAAA">
                                      <p:cBhvr>
                                        <p:cTn id="222" dur="6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" y="-13125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13 -7.40741E-7 C -0.00013 0.00857 -0.01055 -0.03426 -0.00729 -0.06435 C -0.00404 -0.09491 0.0181 -0.1243 0.01888 -0.15694 C 0.01966 -0.18958 0.01575 -0.21065 0.00664 -0.24444 " pathEditMode="relative" rAng="0" ptsTypes="AAAA">
                                      <p:cBhvr>
                                        <p:cTn id="230" dur="6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" y="-12176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1.66667E-6 -0.00046 C -1.66667E-6 0.0081 0.0224 -0.02917 0.02526 -0.05926 C 0.02878 -0.08982 0.01563 -0.13102 0.01706 -0.16366 C 0.01758 -0.19537 0.03919 -0.23588 0.05677 -0.23889 " pathEditMode="relative" rAng="0" ptsTypes="AAAA">
                                      <p:cBhvr>
                                        <p:cTn id="238" dur="60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-11852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11022E-16 -0.00023 C 1.11022E-16 0.00856 0.03164 -0.0331 0.03216 -0.07014 C 0.03255 -0.10741 0.01862 -0.11736 0.01953 -0.175 C 0.02096 -0.20857 0.0474 -0.23935 0.05872 -0.25139 " pathEditMode="relative" rAng="0" ptsTypes="AAAA">
                                      <p:cBhvr>
                                        <p:cTn id="246" dur="60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1.25E-6 -1.48148E-6 C -0.00169 0.00926 -0.00378 -0.04583 0.00677 -0.07778 C 0.01758 -0.10949 0.04883 -0.12592 0.05716 -0.16157 C 0.06562 -0.19745 0.06614 -0.22384 0.06367 -0.26805 " pathEditMode="relative" rAng="1200000" ptsTypes="AAAA">
                                      <p:cBhvr>
                                        <p:cTn id="254" dur="60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-13194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0.00026 2.22222E-6 C -0.00664 0.00231 0.03555 -0.02199 0.04844 -0.05 C 0.06159 -0.07871 0.06042 -0.14699 0.07839 -0.17269 C 0.09597 -0.19838 0.13308 -0.18611 0.15664 -0.20972 C 0.19076 -0.23797 0.18737 -0.30695 0.21237 -0.33334 " pathEditMode="relative" rAng="4740000" ptsTypes="AAAAA">
                                      <p:cBhvr>
                                        <p:cTn id="262" dur="6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-16667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052 -2.22222E-6 C -0.00781 -0.00393 0.0457 0.00949 0.06797 -0.01018 C 0.09089 -0.03032 0.1099 -0.10741 0.13789 -0.11898 C 0.16419 -0.13148 0.19974 -0.08241 0.23268 -0.08657 C 0.27904 -0.08565 0.29544 -0.16597 0.33138 -0.17176 " pathEditMode="relative" rAng="6300000" ptsTypes="AAAAA">
                                      <p:cBhvr>
                                        <p:cTn id="270" dur="60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7" y="-8611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0.00013 -0.00023 C -0.00873 -0.00625 0.03307 -0.06597 0.06093 -0.08703 C 0.08919 -0.10903 0.1345 -0.09722 0.16445 -0.12616 C 0.19427 -0.15486 0.19531 -0.23009 0.24036 -0.26041 C 0.28554 -0.2919 0.29674 -0.2625 0.33085 -0.26551 " pathEditMode="relative" rAng="6300000" ptsTypes="AAAAA">
                                      <p:cBhvr>
                                        <p:cTn id="278" dur="60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-13310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0.00052 -0.00116 C -0.00989 -0.00671 0.04518 0.04259 0.07253 0.02384 C 0.09961 0.00671 0.10716 -0.10324 0.14206 -0.11366 C 0.17708 -0.12407 0.21641 -0.04236 0.28294 -0.03866 C 0.34922 -0.03542 0.35248 -0.14699 0.39375 -0.14907 " pathEditMode="relative" rAng="6300000" ptsTypes="AAAAA">
                                      <p:cBhvr>
                                        <p:cTn id="286" dur="60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4" y="-7083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0.00013 -0.00023 C -0.00755 -0.00486 0.04167 0.01319 0.06354 -0.00232 C 0.08581 -0.01852 0.1069 -0.09005 0.1332 -0.09792 C 0.15885 -0.10648 0.19075 -0.05579 0.22187 -0.05579 C 0.26432 -0.05023 0.28359 -0.12454 0.31641 -0.12593 " pathEditMode="relative" rAng="6540000" ptsTypes="AAAAA">
                                      <p:cBhvr>
                                        <p:cTn id="294" dur="60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-6319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52 -0.00185 C -0.00651 -0.01389 0.04519 -0.03634 0.07527 -0.03519 C 0.10612 -0.03357 0.14428 0.01111 0.17865 0.00717 C 0.2125 0.00393 0.23099 -0.06343 0.2793 -0.05764 C 0.32761 -0.05209 0.33073 -0.01621 0.36237 0.00578 " pathEditMode="relative" rAng="7800000" ptsTypes="AAAAA">
                                      <p:cBhvr>
                                        <p:cTn id="302" dur="60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6" y="301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13 -0.00092 C 0.02239 -0.0456 0.06836 -0.03727 0.10625 -0.02014 C 0.14414 -0.00301 0.16797 0.05209 0.21224 0.04885 C 0.25664 0.04514 0.2862 -0.01597 0.35156 0.02061 " pathEditMode="relative" rAng="7800000" ptsTypes="AAAA">
                                      <p:cBhvr>
                                        <p:cTn id="310" dur="60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1065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13 -0.00023 C -0.01002 0.00394 0.03281 0.05255 0.06992 0.05232 C 0.10677 0.05255 0.16693 0.01644 0.22344 0.0463 C 0.26732 0.06968 0.31511 0.17963 0.34596 0.15278 " pathEditMode="relative" rAng="4620000" ptsTypes="AAAA">
                                      <p:cBhvr>
                                        <p:cTn id="318" dur="60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27" y="7731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0.00065 -0.00162 C -0.00846 -0.00787 0.04089 -0.05555 0.07461 -0.04352 C 0.10834 -0.03217 0.12578 0.0132 0.16419 0.02431 C 0.20261 0.03472 0.22409 -0.0419 0.27682 -0.02893 C 0.32969 -0.0162 0.34206 0.05857 0.37982 0.06111 " pathEditMode="relative" rAng="6540000" ptsTypes="AAAAA">
                                      <p:cBhvr>
                                        <p:cTn id="326" dur="6000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54" y="1736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131 -0.00139 C 0.0138 0.0713 0.06692 0.01759 0.09297 0.0463 C 0.1194 0.07315 0.125 0.13542 0.15247 0.15926 C 0.1802 0.18333 0.2181 0.14329 0.25807 0.18958 C 0.29895 0.23681 0.29231 0.2706 0.31354 0.31713 " pathEditMode="relative" rAng="9540000" ptsTypes="AAAAA">
                                      <p:cBhvr>
                                        <p:cTn id="334" dur="60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15926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13 -0.00069 C 0.0362 -0.05648 0.07812 -0.05185 0.1069 -0.04028 C 0.13568 -0.02847 0.16823 0.05232 0.21224 0.04907 C 0.2569 0.04491 0.28646 -0.0162 0.35156 0.02083 " pathEditMode="relative" rAng="7800000" ptsTypes="AAAA">
                                      <p:cBhvr>
                                        <p:cTn id="342" dur="60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1065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1.875E-6 -2.96296E-6 C -0.00612 -0.01365 0.03138 0.05718 0.05716 0.07084 C 0.0836 0.08403 0.14857 0.04908 0.19128 0.06829 C 0.2168 0.07986 0.24857 0.12199 0.30169 0.2338 " pathEditMode="relative" rAng="8280000" ptsTypes="AAAA">
                                      <p:cBhvr>
                                        <p:cTn id="350" dur="60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5" y="11574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0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26 0.00047 C -0.00325 -0.00578 -0.00469 0.04862 0.00469 0.07315 C 0.01419 0.09931 0.04766 0.11297 0.05938 0.1382 C 0.07148 0.16181 0.09023 0.22431 0.07839 0.24769 " pathEditMode="relative" rAng="8160000" ptsTypes="AAAA">
                                      <p:cBhvr>
                                        <p:cTn id="358" dur="60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12315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26 -0.00069 C -0.00403 -0.00926 0.01133 0.04491 0.03854 0.07014 C 0.06563 0.09537 0.10938 0.06088 0.14544 0.09283 C 0.18164 0.12431 0.19427 0.15672 0.22058 0.23982 " pathEditMode="relative" rAng="8520000" ptsTypes="AAAA">
                                      <p:cBhvr>
                                        <p:cTn id="366" dur="60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11782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375E-6 2.22222E-6 C -0.00221 -0.00903 -0.00364 0.03819 0.00717 0.06366 C 0.02175 0.09699 0.03946 0.08796 0.05326 0.11828 C 0.07045 0.15602 0.05795 0.20463 0.07357 0.23333 " pathEditMode="relative" rAng="9420000" ptsTypes="AAAA">
                                      <p:cBhvr>
                                        <p:cTn id="374" dur="60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11597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0.00069 C 0.02305 -0.02014 0.05808 0.01505 0.06602 0.02755 C 0.0875 0.05509 0.09584 0.08357 0.13334 0.10533 C 0.17084 0.12708 0.23907 0.06968 0.28893 0.15579 " pathEditMode="relative" rAng="9540000" ptsTypes="AAAA">
                                      <p:cBhvr>
                                        <p:cTn id="382" dur="6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3" y="7824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70833E-6 7.40741E-7 C 0.02696 0.03148 0.02683 0.02523 0.04024 0.05532 C 0.05378 0.08542 0.04532 0.11875 0.06901 0.17986 " pathEditMode="relative" rAng="9540000" ptsTypes="AAA">
                                      <p:cBhvr>
                                        <p:cTn id="390" dur="60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9005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375E-6 2.22222E-6 C -0.00221 -0.00903 -0.00364 0.03819 0.00717 0.06366 C 0.02175 0.09699 0.03946 0.08796 0.05326 0.11828 C 0.07045 0.15602 0.05795 0.20463 0.07357 0.23333 " pathEditMode="relative" rAng="9420000" ptsTypes="AAAA">
                                      <p:cBhvr>
                                        <p:cTn id="398" dur="60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11597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70833E-6 7.40741E-7 C 0.02696 0.03148 0.02683 0.02523 0.04024 0.05532 C 0.05378 0.08542 0.04532 0.11875 0.06901 0.17986 " pathEditMode="relative" rAng="9540000" ptsTypes="AAA">
                                      <p:cBhvr>
                                        <p:cTn id="406" dur="60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9005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26 -0.00023 C 0.02669 0.03241 0.03255 0.05209 0.03138 0.07269 C 0.03008 0.11343 0.01849 0.13056 0.03021 0.18704 " pathEditMode="relative" rAng="9540000" ptsTypes="AAA">
                                      <p:cBhvr>
                                        <p:cTn id="414" dur="6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8819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0.00013 -1.11111E-6 C 0.02057 0.03843 0.02148 0.0331 0.02942 0.06435 C 0.03763 0.09607 0.02421 0.12107 0.03711 0.1831 " pathEditMode="relative" rAng="10500000" ptsTypes="AAA">
                                      <p:cBhvr>
                                        <p:cTn id="422" dur="60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" y="9167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375E-6 2.22222E-6 C -0.00221 -0.00903 -0.00364 0.03819 0.00717 0.06366 C 0.02175 0.09699 0.03946 0.08796 0.05326 0.11828 C 0.07045 0.15602 0.05795 0.20463 0.07357 0.23333 " pathEditMode="relative" rAng="9420000" ptsTypes="AAAA">
                                      <p:cBhvr>
                                        <p:cTn id="430" dur="60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11597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1.04167E-6 -4.07407E-6 C 0.01159 0.03982 0.01289 0.03542 0.01576 0.06482 C 0.01849 0.09399 0.00573 0.11019 0.00886 0.16852 " pathEditMode="relative" rAng="11280000" ptsTypes="AAA">
                                      <p:cBhvr>
                                        <p:cTn id="438" dur="60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8426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4.58333E-6 -4.44444E-6 C 0.01862 0.04769 0.02019 0.06968 0.01485 0.0882 C 0.00547 0.12547 -0.00885 0.13403 -0.00924 0.19422 " pathEditMode="relative" rAng="10800000" ptsTypes="AAA">
                                      <p:cBhvr>
                                        <p:cTn id="446" dur="60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9722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54167E-6 -0.00023 C 0.00013 -0.00995 -0.01393 0.02176 -0.00156 0.07338 C 0.01081 0.125 -0.02812 0.1257 -0.0233 0.16296 " pathEditMode="relative" rAng="11040000" ptsTypes="AAA">
                                      <p:cBhvr>
                                        <p:cTn id="454" dur="6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8102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52 0.00046 C 0.01758 0.04792 0.0181 0.03032 0.02031 0.06088 C 0.02266 0.09167 -0.00482 0.15556 0.02344 0.21227 " pathEditMode="relative" rAng="10920000" ptsTypes="AAA">
                                      <p:cBhvr>
                                        <p:cTn id="462" dur="60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10602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52 2.96296E-6 C 0.01029 0.05671 0.0086 0.08078 0.00078 0.09791 C -0.0138 0.13217 -0.02864 0.13541 -0.03789 0.19768 " pathEditMode="relative" rAng="11640000" ptsTypes="AAA">
                                      <p:cBhvr>
                                        <p:cTn id="470" dur="60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" y="10255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39 0.00046 C 0.00429 0.05648 0.00703 0.05162 0.00351 0.08912 C -0.00013 0.12754 -0.01953 0.13773 -0.02891 0.20879 " pathEditMode="relative" rAng="12420000" ptsTypes="AAA">
                                      <p:cBhvr>
                                        <p:cTn id="478" dur="6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" y="10417"/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26 -0.00023 C 0.00195 -0.00902 -0.01849 0.02107 -0.02175 0.05301 C -0.02552 0.09468 -0.00964 0.11158 -0.01263 0.15024 C -0.0168 0.19815 -0.04505 0.21482 -0.04636 0.2551 " pathEditMode="relative" rAng="12240000" ptsTypes="AAAA">
                                      <p:cBhvr>
                                        <p:cTn id="486" dur="60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12708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26 -4.44444E-6 C -0.00157 0.05857 -0.02995 0.04908 -0.04388 0.0801 C -0.05782 0.11088 -0.0375 0.16065 -0.07709 0.21575 " pathEditMode="relative" rAng="13320000" ptsTypes="AAA">
                                      <p:cBhvr>
                                        <p:cTn id="494" dur="60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0" y="10741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26 -0.00024 C 0.01107 0.06365 0.0095 0.09027 0.00169 0.11041 C -0.01276 0.15092 -0.02813 0.15625 -0.03698 0.22708 " pathEditMode="relative" rAng="11520000" ptsTypes="AAA">
                                      <p:cBhvr>
                                        <p:cTn id="502" dur="6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11690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0" presetClass="path" presetSubtype="0" accel="64000" decel="36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78 0.0007 C 0.00691 -0.01551 -0.04662 0.0044 -0.06042 0.12315 C -0.07422 0.24236 -0.13178 0.17315 -0.1556 0.24329 " pathEditMode="relative" rAng="13320000" ptsTypes="AAA">
                                      <p:cBhvr>
                                        <p:cTn id="510" dur="60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2639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0" presetClass="path" presetSubtype="0" accel="64000" decel="36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117 -0.00139 C 0.00638 0.04722 0.00182 0.0838 -0.00638 0.1088 C -0.022 0.15857 -0.04805 0.17847 -0.04336 0.27315 " pathEditMode="relative" rAng="11520000" ptsTypes="AAA">
                                      <p:cBhvr>
                                        <p:cTn id="518" dur="60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13843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0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52 -1.11111E-6 L 0.00091 0.00255 C -0.00338 -0.00069 -0.03229 0.0757 -0.0582 0.0831 C -0.0845 0.08958 -0.12422 0.03958 -0.15547 0.04537 C -0.18659 0.05162 -0.20534 0.10718 -0.24505 0.11806 C -0.26745 0.12477 -0.29661 0.12315 -0.32917 0.05972 " pathEditMode="relative" rAng="17580000" ptsTypes="AAAAAA">
                                      <p:cBhvr>
                                        <p:cTn id="526" dur="6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76" y="3981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0" presetClass="path" presetSubtype="0" accel="69000" decel="31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91 -0.00046 L 0.00091 -0.00023 C -0.00429 -0.00116 -0.02084 0.08935 -0.04753 0.10995 C -0.07461 0.13009 -0.12709 0.10093 -0.15964 0.12292 C -0.19232 0.14537 -0.20144 0.21111 -0.24258 0.24213 C -0.26563 0.26042 -0.29727 0.27269 -0.34467 0.22824 " pathEditMode="relative" rAng="16560000" ptsTypes="AAAAAA">
                                      <p:cBhvr>
                                        <p:cTn id="534" dur="60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61" y="12431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13 -0.00023 C 0.00534 0.00834 -0.03243 -0.02986 -0.05573 -0.02245 C -0.07865 -0.01435 -0.11329 0.04746 -0.13803 0.04561 C -0.16211 0.04422 -0.17813 -0.01898 -0.20469 -0.03032 C -0.24076 -0.05393 -0.27461 0.0125 -0.3043 -4.81481E-6 " pathEditMode="relative" rAng="18480000" ptsTypes="AAAAA">
                                      <p:cBhvr>
                                        <p:cTn id="542" dur="60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82" y="69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52 -0.00093 L 0.00182 -0.00046 C -0.00495 -0.00162 -0.06289 1.48148E-6 -0.09206 0.05417 C -0.12097 0.10879 -0.11667 0.20254 -0.14258 0.24954 C -0.1694 0.29629 -0.22956 0.29143 -0.27617 0.30162 " pathEditMode="relative" rAng="16500000" ptsTypes="AAAAA">
                                      <p:cBhvr>
                                        <p:cTn id="550" dur="6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15139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4 0.00046 L 0.00221 0.00092 C -0.00443 -0.00024 -0.05209 -0.03288 -0.09297 0.02916 C -0.13373 0.09143 -0.13125 0.2 -0.17123 0.24837 C -0.21107 0.29722 -0.28542 0.2537 -0.33204 0.26388 " pathEditMode="relative" rAng="16500000" ptsTypes="AAAAA">
                                      <p:cBhvr>
                                        <p:cTn id="558" dur="60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5" y="12963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0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00026 -0.00069 C 0.00469 0.0088 -0.03268 -0.04514 -0.05599 -0.03796 C -0.07916 -0.02963 -0.10338 0.01829 -0.12825 0.01551 C -0.15299 0.0125 -0.17864 -0.04352 -0.20481 -0.05532 C -0.24101 -0.0787 -0.27578 -0.0368 -0.30494 -0.04977 " pathEditMode="relative" rAng="18480000" ptsTypes="AAAAA">
                                      <p:cBhvr>
                                        <p:cTn id="566" dur="60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-2407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13 -0.00023 L 0.00287 0.00023 C -0.00442 -0.00093 -0.03541 0.02338 -0.08333 0.01435 C -0.13138 0.00509 -0.14088 -0.04908 -0.1707 -0.07408 C -0.20026 -0.09954 -0.28554 -0.10949 -0.33216 -0.09908 " pathEditMode="relative" rAng="16500000" ptsTypes="AAAAA">
                                      <p:cBhvr>
                                        <p:cTn id="574" dur="6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84" y="-4282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0" presetClass="path" presetSubtype="0" accel="69000" decel="31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052 -0.00093 L 0.00182 -0.00046 C -0.00495 -0.00162 -0.06289 1.48148E-6 -0.09206 0.05417 C -0.12097 0.10879 -0.11667 0.20254 -0.14258 0.24954 C -0.1694 0.29629 -0.22956 0.29143 -0.27617 0.30162 " pathEditMode="relative" rAng="16500000" ptsTypes="AAAAA">
                                      <p:cBhvr>
                                        <p:cTn id="582" dur="600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15139"/>
                                    </p:animMotion>
                                  </p:childTnLst>
                                </p:cTn>
                              </p:par>
                              <p:par>
                                <p:cTn id="583" presetID="10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" presetID="0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75E-6 -1.11111E-6 C 3.75E-6 0.0088 -0.00469 -0.0456 -0.01706 -0.06505 C -0.02969 -0.08472 -0.06446 -0.09213 -0.07461 -0.11736 C -0.08477 -0.1419 -0.07188 -0.18518 -0.07982 -0.21643 C -0.08842 -0.2625 -0.12422 -0.26667 -0.13347 -0.30139 " pathEditMode="relative" rAng="0" ptsTypes="AAAAA">
                                      <p:cBhvr>
                                        <p:cTn id="590" dur="6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591" presetID="10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2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2" presetID="16" presetClass="entr" presetSubtype="37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8" presetClass="emph" presetSubtype="0" repeatCount="indefinite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21600000">
                                      <p:cBhvr>
                                        <p:cTn id="614" dur="1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5" presetID="10" presetClass="exit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0" presetClass="entr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1" presetID="10" presetClass="entr" presetSubtype="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4" presetID="10" presetClass="entr" presetSubtype="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10" presetClass="exit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8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10" presetClass="entr" presetSubtype="0" fill="hold" nodeType="withEffect">
                                  <p:stCondLst>
                                    <p:cond delay="1495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3" presetID="10" presetClass="exit" presetSubtype="0" fill="hold" nodeType="withEffect">
                                  <p:stCondLst>
                                    <p:cond delay="15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4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10" presetClass="entr" presetSubtype="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10" presetClass="entr" presetSubtype="0" fill="hold" grpId="0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35" presetClass="emph" presetSubtype="0" repeatCount="indefinite" fill="hold" grpId="1" nodeType="withEffect">
                                  <p:stCondLst>
                                    <p:cond delay="16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4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35" presetClass="emph" presetSubtype="0" repeatCount="indefinite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35" presetClass="emph" presetSubtype="0" repeatCount="indefinite" fill="hold" grpId="1" nodeType="withEffect">
                                  <p:stCondLst>
                                    <p:cond delay="16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3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10" presetClass="entr" presetSubtype="0" fill="hold" grpId="0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35" presetClass="emph" presetSubtype="0" repeatCount="indefinite" fill="hold" grpId="1" nodeType="withEffect">
                                  <p:stCondLst>
                                    <p:cond delay="17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8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35" presetClass="emph" presetSubtype="0" repeatCount="indefinite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3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4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35" presetClass="emph" presetSubtype="0" repeatCount="indefinite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" presetID="35" presetClass="emph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3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4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35" presetClass="emph" presetSubtype="0" repeatCount="indefinite" fill="hold" grpId="1" nodeType="withEffect">
                                  <p:stCondLst>
                                    <p:cond delay="17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8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35" presetClass="emph" presetSubtype="0" repeatCount="indefinite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3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4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" presetID="35" presetClass="emph" presetSubtype="0" repeatCount="indefinite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9" presetID="10" presetClass="entr" presetSubtype="0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0" presetClass="path" presetSubtype="0" repeatCount="indefinite" accel="50000" decel="50000" fill="hold" grpId="1" nodeType="withEffect">
                                  <p:stCondLst>
                                    <p:cond delay="16900"/>
                                  </p:stCondLst>
                                  <p:childTnLst>
                                    <p:animMotion origin="layout" path="M 2.91667E-6 -4.81481E-6 L 2.91667E-6 0.00139 C 0.00039 -0.00347 -0.00482 -0.02731 0.00169 -0.04027 C 0.01198 -0.06689 0.03164 -0.06689 0.03893 -0.09421 C 0.05 -0.12476 0.02539 -0.17245 0.04557 -0.21851 C 0.05872 -0.25185 0.09713 -0.23518 0.11823 -0.29212 C 0.1306 -0.3243 0.11601 -0.36689 0.11601 -0.3905 L 0.11601 -0.38912 " pathEditMode="relative" rAng="0" ptsTypes="AAAAAAAA">
                                      <p:cBhvr>
                                        <p:cTn id="693" dur="8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" y="-19468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10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0" presetClass="path" presetSubtype="0" repeatCount="indefinite" accel="50000" decel="50000" fill="hold" grpId="1" nodeType="withEffect">
                                  <p:stCondLst>
                                    <p:cond delay="17200"/>
                                  </p:stCondLst>
                                  <p:childTnLst>
                                    <p:animMotion origin="layout" path="M -0.00039 -0.00092 L -0.00039 0.00116 C -0.00039 -0.00486 -0.03958 -0.01782 -0.05026 -0.04722 C -0.06081 -0.07708 -0.05273 -0.13981 -0.06445 -0.17592 C -0.0763 -0.21203 -0.10456 -0.21875 -0.1207 -0.26366 C -0.13021 -0.28889 -0.13789 -0.32477 -0.12292 -0.38264 " pathEditMode="relative" rAng="0" ptsTypes="AAAAAA">
                                      <p:cBhvr>
                                        <p:cTn id="698" dur="6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-18981"/>
                                    </p:animMotion>
                                  </p:childTnLst>
                                </p:cTn>
                              </p:par>
                              <p:par>
                                <p:cTn id="699" presetID="10" presetClass="entr" presetSubtype="0" fill="hold" grpId="0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35" presetClass="emph" presetSubtype="0" repeatCount="indefinite" fill="hold" grpId="1" nodeType="withEffect">
                                  <p:stCondLst>
                                    <p:cond delay="17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3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4" presetID="10" presetClass="entr" presetSubtype="0" fill="hold" grpId="0" nodeType="withEffect">
                                  <p:stCondLst>
                                    <p:cond delay="167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0" presetClass="path" presetSubtype="0" repeatCount="indefinite" accel="50000" decel="50000" fill="hold" grpId="1" nodeType="withEffect">
                                  <p:stCondLst>
                                    <p:cond delay="16700"/>
                                  </p:stCondLst>
                                  <p:childTnLst>
                                    <p:animMotion origin="layout" path="M -1.25E-6 -4.07407E-6 C -1.25E-6 -4.07407E-6 -0.04414 -0.0199 -0.06042 -0.06921 C -0.07682 -0.11851 -0.03476 -0.20185 -0.04414 -0.26365 C -0.0539 -0.32569 -0.12005 -0.33634 -0.13698 -0.3956 C -0.1543 -0.45555 -0.12708 -0.55208 -0.14935 -0.60694 C -0.172 -0.66273 -0.22526 -0.62662 -0.25456 -0.75972 " pathEditMode="relative" rAng="0" ptsTypes="AAAAAA">
                                      <p:cBhvr>
                                        <p:cTn id="708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34" y="-37986"/>
                                    </p:animMotion>
                                  </p:childTnLst>
                                </p:cTn>
                              </p:par>
                              <p:par>
                                <p:cTn id="709" presetID="10" presetClass="entr" presetSubtype="0" fill="hold" grpId="0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0" presetClass="path" presetSubtype="0" repeatCount="indefinite" accel="50000" decel="50000" fill="hold" grpId="1" nodeType="withEffect">
                                  <p:stCondLst>
                                    <p:cond delay="17200"/>
                                  </p:stCondLst>
                                  <p:childTnLst>
                                    <p:animMotion origin="layout" path="M -0.00026 -2.96296E-6 C -0.00026 0.00023 0.02929 -0.10393 0.01914 -0.15254 C 0.00898 -0.20115 -0.05144 -0.22777 -0.06081 -0.29027 C -0.07084 -0.35162 -0.03841 -0.4368 -0.05352 -0.49768 C -0.06862 -0.55879 -0.12787 -0.57685 -0.1513 -0.65648 C -0.17474 -0.73634 -0.16263 -0.80416 -0.12513 -0.86342 " pathEditMode="relative" rAng="0" ptsTypes="AAAAAA">
                                      <p:cBhvr>
                                        <p:cTn id="713" dur="1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4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0" animBg="1"/>
      <p:bldP spid="17" grpId="1" animBg="1"/>
      <p:bldP spid="11" grpId="0" animBg="1"/>
      <p:bldP spid="2" grpId="0"/>
      <p:bldP spid="2" grpId="1"/>
      <p:bldP spid="43" grpId="0" animBg="1"/>
      <p:bldP spid="365" grpId="0" animBg="1"/>
      <p:bldP spid="365" grpId="1" animBg="1"/>
      <p:bldP spid="42" grpId="0" animBg="1"/>
      <p:bldP spid="42" grpId="1" animBg="1"/>
      <p:bldP spid="42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2" grpId="0" animBg="1"/>
      <p:bldP spid="62" grpId="1" animBg="1"/>
      <p:bldP spid="62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9" grpId="0" animBg="1"/>
      <p:bldP spid="89" grpId="1" animBg="1"/>
      <p:bldP spid="89" grpId="2" animBg="1"/>
      <p:bldP spid="93" grpId="0" animBg="1"/>
      <p:bldP spid="93" grpId="1" animBg="1"/>
      <p:bldP spid="93" grpId="2" animBg="1"/>
      <p:bldP spid="95" grpId="0" animBg="1"/>
      <p:bldP spid="95" grpId="1" animBg="1"/>
      <p:bldP spid="95" grpId="2" animBg="1"/>
      <p:bldP spid="94" grpId="0" animBg="1"/>
      <p:bldP spid="94" grpId="1" animBg="1"/>
      <p:bldP spid="94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87" grpId="0" animBg="1"/>
      <p:bldP spid="87" grpId="1" animBg="1"/>
      <p:bldP spid="88" grpId="0" animBg="1"/>
      <p:bldP spid="88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8" grpId="0" animBg="1"/>
      <p:bldP spid="98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C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ya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9144"/>
            <a:ext cx="12167616" cy="6839711"/>
          </a:xfrm>
          <a:prstGeom prst="rect">
            <a:avLst/>
          </a:prstGeom>
        </p:spPr>
      </p:pic>
      <p:pic>
        <p:nvPicPr>
          <p:cNvPr id="7" name="guang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9144"/>
            <a:ext cx="12167616" cy="6839711"/>
          </a:xfrm>
          <a:prstGeom prst="rect">
            <a:avLst/>
          </a:prstGeom>
        </p:spPr>
      </p:pic>
      <p:pic>
        <p:nvPicPr>
          <p:cNvPr id="27" name="gua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" y="9144"/>
            <a:ext cx="12167616" cy="6839712"/>
          </a:xfrm>
          <a:prstGeom prst="rect">
            <a:avLst/>
          </a:prstGeom>
        </p:spPr>
      </p:pic>
      <p:sp>
        <p:nvSpPr>
          <p:cNvPr id="43" name="任意多边形 42"/>
          <p:cNvSpPr/>
          <p:nvPr/>
        </p:nvSpPr>
        <p:spPr>
          <a:xfrm>
            <a:off x="4575175" y="3861358"/>
            <a:ext cx="2698750" cy="0"/>
          </a:xfrm>
          <a:custGeom>
            <a:avLst/>
            <a:gdLst>
              <a:gd name="connsiteX0" fmla="*/ 0 w 2698750"/>
              <a:gd name="connsiteY0" fmla="*/ 0 h 0"/>
              <a:gd name="connsiteX1" fmla="*/ 2698750 w 26987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98750">
                <a:moveTo>
                  <a:pt x="0" y="0"/>
                </a:moveTo>
                <a:lnTo>
                  <a:pt x="2698750" y="0"/>
                </a:lnTo>
              </a:path>
            </a:pathLst>
          </a:custGeom>
          <a:noFill/>
          <a:ln>
            <a:gradFill flip="none" rotWithShape="1">
              <a:gsLst>
                <a:gs pos="0">
                  <a:srgbClr val="3BDFDD"/>
                </a:gs>
                <a:gs pos="100000">
                  <a:srgbClr val="3BDF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5" name="b"/>
          <p:cNvSpPr>
            <a:spLocks noEditPoints="1"/>
          </p:cNvSpPr>
          <p:nvPr/>
        </p:nvSpPr>
        <p:spPr bwMode="auto">
          <a:xfrm>
            <a:off x="2623367" y="162558"/>
            <a:ext cx="6524625" cy="660400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  <a:gs pos="37000">
                <a:srgbClr val="FFFFFF">
                  <a:alpha val="0"/>
                </a:srgbClr>
              </a:gs>
              <a:gs pos="75000">
                <a:schemeClr val="bg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801832" y="205205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620202" y="228306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899463" y="184488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94738" y="153293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378888" y="137418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639238" y="119956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861488" y="108526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42688" y="103525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467132" y="81807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363013" y="162263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149778" y="95572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309322" y="927257"/>
            <a:ext cx="82026" cy="86568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245663" y="101382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8450826" y="273626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74338" y="85375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690322" y="874869"/>
            <a:ext cx="82026" cy="86568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8207938" y="237473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369428" y="99673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915506" y="102381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036156" y="9031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636313" y="96302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527743" y="93179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891671" y="18038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125263" y="117178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50676" y="135355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91906" y="150959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7268056" y="122384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363306" y="137148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731688" y="162977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801456" y="172390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055538" y="203601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8343828" y="294025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8505118" y="335617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8381928" y="28116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8407963" y="3845761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8299902" y="409300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8249896" y="438828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8120271" y="461056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7973697" y="482683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7857571" y="497608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716496" y="524172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7523726" y="537786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201381" y="552438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7289743" y="551332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6965893" y="569429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6760662" y="579029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6551112" y="585696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346768" y="587527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6055812" y="585697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5903412" y="585697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5719262" y="590776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514918" y="592607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605064" y="584822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5252639" y="5836006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167227" y="583261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5145917" y="5735312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4998690" y="56133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820475" y="557234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4662140" y="5524380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4424316" y="540701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4296862" y="5323748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112692" y="520070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3934912" y="4976085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3702085" y="4622067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3883858" y="486784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3579189" y="4347269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3751036" y="47586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3427186" y="401570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3417264" y="3766244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3417661" y="33870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3408136" y="3196553"/>
            <a:ext cx="82026" cy="82026"/>
          </a:xfrm>
          <a:prstGeom prst="ellipse">
            <a:avLst/>
          </a:prstGeom>
          <a:gradFill flip="none" rotWithShape="1">
            <a:gsLst>
              <a:gs pos="25000">
                <a:schemeClr val="bg1">
                  <a:alpha val="20000"/>
                </a:schemeClr>
              </a:gs>
              <a:gs pos="0">
                <a:schemeClr val="bg1">
                  <a:alpha val="50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643090" y="1899515"/>
            <a:ext cx="45720" cy="45720"/>
          </a:xfrm>
          <a:prstGeom prst="ellipse">
            <a:avLst/>
          </a:prstGeom>
          <a:gradFill flip="none" rotWithShape="1">
            <a:gsLst>
              <a:gs pos="68000">
                <a:srgbClr val="E44DF2">
                  <a:alpha val="20000"/>
                </a:srgbClr>
              </a:gs>
              <a:gs pos="36000">
                <a:srgbClr val="E44DF2">
                  <a:alpha val="50000"/>
                </a:srgbClr>
              </a:gs>
              <a:gs pos="0">
                <a:schemeClr val="bg1"/>
              </a:gs>
              <a:gs pos="100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846905" y="2340972"/>
            <a:ext cx="120758" cy="120758"/>
          </a:xfrm>
          <a:prstGeom prst="ellipse">
            <a:avLst/>
          </a:prstGeom>
          <a:gradFill flip="none" rotWithShape="1">
            <a:gsLst>
              <a:gs pos="32000">
                <a:srgbClr val="E44DF2">
                  <a:alpha val="20000"/>
                </a:srgbClr>
              </a:gs>
              <a:gs pos="13000">
                <a:srgbClr val="E44DF2"/>
              </a:gs>
              <a:gs pos="0">
                <a:schemeClr val="bg1"/>
              </a:gs>
              <a:gs pos="89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819618" y="4942071"/>
            <a:ext cx="133382" cy="133382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304326" y="5435353"/>
            <a:ext cx="134574" cy="134574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50000"/>
                </a:srgbClr>
              </a:gs>
              <a:gs pos="0">
                <a:schemeClr val="bg1"/>
              </a:gs>
              <a:gs pos="70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7308742" y="2312495"/>
            <a:ext cx="120758" cy="120758"/>
          </a:xfrm>
          <a:prstGeom prst="ellipse">
            <a:avLst/>
          </a:prstGeom>
          <a:gradFill flip="none" rotWithShape="1">
            <a:gsLst>
              <a:gs pos="32000">
                <a:srgbClr val="E44DF2">
                  <a:alpha val="20000"/>
                </a:srgbClr>
              </a:gs>
              <a:gs pos="13000">
                <a:srgbClr val="E44DF2"/>
              </a:gs>
              <a:gs pos="0">
                <a:schemeClr val="bg1"/>
              </a:gs>
              <a:gs pos="89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5083040" y="5296933"/>
            <a:ext cx="155178" cy="155178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20000"/>
                </a:srgbClr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7389671" y="5091817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7074466" y="1815594"/>
            <a:ext cx="122952" cy="122952"/>
          </a:xfrm>
          <a:prstGeom prst="ellipse">
            <a:avLst/>
          </a:prstGeom>
          <a:gradFill flip="none" rotWithShape="1">
            <a:gsLst>
              <a:gs pos="68000">
                <a:srgbClr val="E44DF2">
                  <a:alpha val="20000"/>
                </a:srgbClr>
              </a:gs>
              <a:gs pos="0">
                <a:schemeClr val="bg1"/>
              </a:gs>
              <a:gs pos="22000">
                <a:srgbClr val="FFA4FF">
                  <a:alpha val="50000"/>
                </a:srgbClr>
              </a:gs>
              <a:gs pos="100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8055764" y="3771900"/>
            <a:ext cx="148217" cy="148217"/>
          </a:xfrm>
          <a:prstGeom prst="ellipse">
            <a:avLst/>
          </a:prstGeom>
          <a:gradFill flip="none" rotWithShape="1">
            <a:gsLst>
              <a:gs pos="32000">
                <a:srgbClr val="E44DF2">
                  <a:alpha val="20000"/>
                </a:srgbClr>
              </a:gs>
              <a:gs pos="13000">
                <a:srgbClr val="E44DF2">
                  <a:alpha val="50000"/>
                </a:srgbClr>
              </a:gs>
              <a:gs pos="0">
                <a:schemeClr val="bg1"/>
              </a:gs>
              <a:gs pos="89000">
                <a:srgbClr val="E44D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3939961" y="4471988"/>
            <a:ext cx="92472" cy="92472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5578284" y="1260086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4587684" y="1724906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7736383" y="4800444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4313341" y="2772728"/>
            <a:ext cx="92472" cy="92472"/>
          </a:xfrm>
          <a:prstGeom prst="ellipse">
            <a:avLst/>
          </a:prstGeom>
          <a:gradFill flip="none" rotWithShape="1">
            <a:gsLst>
              <a:gs pos="16000">
                <a:srgbClr val="A2FDFE">
                  <a:alpha val="50000"/>
                </a:srgbClr>
              </a:gs>
              <a:gs pos="8000">
                <a:srgbClr val="A2FDFE"/>
              </a:gs>
              <a:gs pos="0">
                <a:schemeClr val="bg1"/>
              </a:gs>
              <a:gs pos="61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4825809" y="2326886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52538" y="-1340069"/>
            <a:ext cx="441434" cy="4099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4096723" y="2660107"/>
            <a:ext cx="394196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zh-CN" altLang="en-US" sz="6000" spc="300" dirty="0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</a:rPr>
              <a:t>谢谢聆听！</a:t>
            </a:r>
            <a:endParaRPr lang="en-US" altLang="zh-CN" sz="6000" spc="300" dirty="0" smtClean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</a:endParaRPr>
          </a:p>
          <a:p>
            <a:r>
              <a:rPr lang="en-US" altLang="zh-CN" sz="2800" b="1" dirty="0" smtClean="0">
                <a:effectLst/>
                <a:latin typeface="微软雅黑" panose="020B0503020204020204" pitchFamily="34" charset="-122"/>
              </a:rPr>
              <a:t>Thanks for listening</a:t>
            </a:r>
            <a:endParaRPr lang="en-US" altLang="zh-CN" sz="2800" spc="300" dirty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44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92 L -0.00039 0.00116 C -0.00039 -0.00486 -0.03958 -0.01782 -0.05026 -0.04722 C -0.06081 -0.07708 -0.05273 -0.13981 -0.06445 -0.17592 C -0.0763 -0.21203 -0.10456 -0.21875 -0.1207 -0.26366 C -0.13021 -0.28889 -0.13789 -0.32477 -0.12292 -0.38264 " pathEditMode="relative" rAng="0" ptsTypes="AAAAAA">
                                      <p:cBhvr>
                                        <p:cTn id="28" dur="6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-1898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-0.00023 L -4.16667E-7 0.00208 C -4.16667E-7 -0.00486 -0.05924 -0.05116 -0.07357 -0.0831 C -0.0875 -0.1162 -0.08047 -0.17222 -0.09922 -0.22917 C -0.1181 -0.28611 -0.21484 -0.30255 -0.18607 -0.42384 " pathEditMode="relative" rAng="0" ptsTypes="AAAAA">
                                      <p:cBhvr>
                                        <p:cTn id="36" dur="6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70" y="-210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39 -0.00093 L -0.00039 0.00116 C -0.00039 -0.00556 -0.01302 -0.08843 -0.02396 -0.11783 C -0.03451 -0.14769 -0.07448 -0.14468 -0.09076 -0.16875 C -0.10691 -0.19306 -0.10482 -0.21945 -0.12097 -0.26366 " pathEditMode="relative" rAng="0" ptsTypes="AAAAA">
                                      <p:cBhvr>
                                        <p:cTn id="44" dur="6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9" y="-1303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0093 L -0.00039 0.00116 C -0.00039 -0.00509 -0.03958 -0.01806 -0.05026 -0.04745 C -0.06081 -0.07731 -0.05273 -0.13981 -0.06458 -0.17593 C -0.0763 -0.21204 -0.10456 -0.21875 -0.1207 -0.26366 " pathEditMode="relative" rAng="0" ptsTypes="AAAAA">
                                      <p:cBhvr>
                                        <p:cTn id="52" dur="6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-1303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2.96296E-6 L -4.16667E-6 0.00185 C -4.16667E-6 -0.00533 -0.02994 0.00324 -0.04687 -0.04861 C -0.06406 -0.1 -0.04179 -0.14422 -0.08984 -0.21019 " pathEditMode="relative" rAng="0" ptsTypes="AAAA">
                                      <p:cBhvr>
                                        <p:cTn id="60" dur="6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1041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0093 L -0.00039 0.00116 C -0.00039 -0.00625 -0.02747 0.00833 -0.04166 -0.02778 C -0.05547 -0.06366 -0.03776 -0.12037 -0.05364 -0.16759 C -0.06966 -0.21458 -0.1052 -0.21875 -0.12135 -0.26366 " pathEditMode="relative" rAng="0" ptsTypes="AAAAA">
                                      <p:cBhvr>
                                        <p:cTn id="68" dur="6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-1303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52 0.0051 C -0.00143 0.0132 0.00612 -0.0405 -0.00091 -0.06666 C -0.0082 -0.09351 -0.03867 -0.12453 -0.04231 -0.15532 C -0.04648 -0.18472 -0.02513 -0.21458 -0.02539 -0.24953 C -0.02317 -0.29791 -0.0552 -0.32662 -0.05612 -0.36504 " pathEditMode="relative" rAng="1380000" ptsTypes="AAAAA">
                                      <p:cBhvr>
                                        <p:cTn id="76" dur="6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-1847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0.00116 C -0.00013 0.00741 0.00404 -0.0419 -0.00442 -0.06065 C -0.01302 -0.07917 -0.03346 -0.08403 -0.03932 -0.10162 C -0.04518 -0.11921 -0.04323 -0.14398 -0.03164 -0.16296 " pathEditMode="relative" rAng="0" ptsTypes="AAAA">
                                      <p:cBhvr>
                                        <p:cTn id="84" dur="6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-803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-1.11111E-6 C 3.75E-6 0.0088 -0.00469 -0.0456 -0.01706 -0.06505 C -0.02969 -0.08472 -0.06446 -0.09213 -0.07461 -0.11736 C -0.08477 -0.1419 -0.07188 -0.18518 -0.07982 -0.21643 C -0.08842 -0.2625 -0.12422 -0.26667 -0.13347 -0.30139 " pathEditMode="relative" rAng="0" ptsTypes="AAAAA">
                                      <p:cBhvr>
                                        <p:cTn id="92" dur="6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2.96296E-6 L -4.16667E-6 0.00185 C -4.16667E-6 -0.00533 -0.02994 0.00324 -0.04687 -0.04861 C -0.06406 -0.1 -0.04179 -0.14422 -0.08984 -0.21019 " pathEditMode="relative" rAng="0" ptsTypes="AAAA">
                                      <p:cBhvr>
                                        <p:cTn id="100" dur="6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1041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-1.11111E-6 C 3.75E-6 0.0088 -0.00469 -0.0456 -0.01706 -0.06505 C -0.02969 -0.08472 -0.06446 -0.09213 -0.07461 -0.11736 C -0.08477 -0.1419 -0.07188 -0.18518 -0.07982 -0.21643 C -0.08842 -0.2625 -0.12422 -0.26667 -0.13347 -0.30139 " pathEditMode="relative" rAng="0" ptsTypes="AAAAA">
                                      <p:cBhvr>
                                        <p:cTn id="108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0093 L -0.00039 0.00116 C -0.00039 -0.00509 -0.03958 -0.01806 -0.05026 -0.04745 C -0.06081 -0.07731 -0.05273 -0.13981 -0.06458 -0.17593 C -0.0763 -0.21204 -0.10456 -0.21875 -0.1207 -0.26366 " pathEditMode="relative" rAng="0" ptsTypes="AAAAA">
                                      <p:cBhvr>
                                        <p:cTn id="116" dur="6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-1303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809 -0.07106 C -0.0276 -0.07106 0.02995 -0.08426 0.05287 -0.10995 C 0.07579 -0.13588 0.09193 -0.20324 0.11941 -0.22639 C 0.1461 -0.2493 0.18386 -0.24722 0.21784 -0.26551 C 0.26732 -0.28495 0.27201 -0.35393 0.31003 -0.3743 " pathEditMode="relative" rAng="5400000" ptsTypes="AAAAA">
                                      <p:cBhvr>
                                        <p:cTn id="124" dur="6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-15162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4.07407E-6 C -2.5E-6 0.0088 -0.00468 -0.0456 -0.01705 -0.06504 C -0.02968 -0.08472 -0.06445 -0.09213 -0.07461 -0.11736 C -0.08476 -0.14189 -0.07187 -0.18495 -0.07982 -0.21643 C -0.08841 -0.2625 -0.12422 -0.26666 -0.13346 -0.30138 " pathEditMode="relative" rAng="0" ptsTypes="AAAAA">
                                      <p:cBhvr>
                                        <p:cTn id="132" dur="6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2.96296E-6 L -4.16667E-6 0.00185 C -4.16667E-6 -0.00533 -0.02994 0.00324 -0.04687 -0.04861 C -0.06406 -0.1 -0.04179 -0.14422 -0.08984 -0.21019 " pathEditMode="relative" rAng="0" ptsTypes="AAAA">
                                      <p:cBhvr>
                                        <p:cTn id="140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1041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1.11111E-6 C -1.25E-6 0.0088 -0.00469 -0.0456 -0.01706 -0.06505 C -0.02969 -0.08472 -0.06445 -0.09213 -0.07461 -0.11736 C -0.08476 -0.1419 -0.07187 -0.18495 -0.07982 -0.21644 C -0.08841 -0.2625 -0.12422 -0.26667 -0.13346 -0.30139 " pathEditMode="relative" rAng="0" ptsTypes="AAAAA">
                                      <p:cBhvr>
                                        <p:cTn id="148" dur="6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4.81481E-6 C -6.25E-7 0.00879 0.0043 -0.03195 -0.00638 -0.06019 C -0.01706 -0.08843 -0.03698 -0.08403 -0.04779 -0.12014 C -0.05651 -0.16459 -0.04245 -0.16274 -0.05169 -0.19792 " pathEditMode="relative" rAng="0" ptsTypes="AAAA">
                                      <p:cBhvr>
                                        <p:cTn id="156" dur="6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" y="-9838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-4.07407E-6 C -0.01106 0.00764 0.03568 0.04121 0.06407 -0.00046 C 0.10222 -0.05601 0.10691 -0.16967 0.14141 -0.22314 C 0.18295 -0.29027 0.27461 -0.23726 0.28972 -0.37847 " pathEditMode="relative" rAng="4140000" ptsTypes="AAAA">
                                      <p:cBhvr>
                                        <p:cTn id="164" dur="6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-1678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0.00023 C -0.00013 0.00857 0.01185 -0.02777 0.00742 -0.05393 C 0.00143 -0.08889 -0.01706 -0.09213 -0.02318 -0.12407 C -0.03086 -0.16342 -0.00847 -0.19467 -0.01641 -0.22615 " pathEditMode="relative" rAng="0" ptsTypes="AAAA">
                                      <p:cBhvr>
                                        <p:cTn id="172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-11227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-0.00024 C 3.75E-6 0.00856 0.01979 -0.04468 0.01836 -0.06968 C 0.01705 -0.11158 -0.00235 -0.11736 -0.00105 -0.17524 C 0.00026 -0.2088 0.01145 -0.22963 0.02265 -0.24283 " pathEditMode="relative" rAng="0" ptsTypes="AAAA">
                                      <p:cBhvr>
                                        <p:cTn id="180" dur="6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12083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13 -0.00023 C -0.00013 0.00856 0.01185 -0.02778 0.00742 -0.05394 C 0.00143 -0.08889 -0.01706 -0.09213 -0.02317 -0.12408 C -0.03086 -0.16343 -0.00846 -0.19445 -0.0164 -0.22616 " pathEditMode="relative" rAng="0" ptsTypes="AAAA">
                                      <p:cBhvr>
                                        <p:cTn id="188" dur="6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-1125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0.00069 C -1.04167E-6 0.0081 0.03646 -0.02361 0.04479 -0.05579 C 0.05326 -0.08796 0.04531 -0.14537 0.05742 -0.19329 C 0.06953 -0.24143 0.12774 -0.25023 0.11979 -0.28079 " pathEditMode="relative" rAng="0" ptsTypes="AAAA">
                                      <p:cBhvr>
                                        <p:cTn id="196" dur="6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" y="-13935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-0.00023 C -4.16667E-7 0.01019 -0.00859 -0.05648 -0.00456 -0.08217 C -0.00065 -0.1081 0.01849 -0.12662 0.02383 -0.15463 C 0.02917 -0.1831 0.02422 -0.22384 0.01628 -0.25879 " pathEditMode="relative" rAng="0" ptsTypes="AAAA">
                                      <p:cBhvr>
                                        <p:cTn id="204" dur="6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-12870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0" presetClass="path" presetSubtype="0" accel="69000" decel="31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0.00024 C 3.75E-6 0.00856 0.01979 -0.04468 0.01836 -0.06968 C 0.01705 -0.11158 -0.00235 -0.11736 -0.00105 -0.17524 C 0.00026 -0.2088 0.01145 -0.22963 0.02265 -0.24283 " pathEditMode="relative" rAng="0" ptsTypes="AAAA">
                                      <p:cBhvr>
                                        <p:cTn id="212" dur="6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12083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56 -0.00023 C 0.00156 0.00903 -0.0112 -0.03704 -0.00716 -0.06968 C -0.00325 -0.10255 0.02396 -0.13426 0.025 -0.16945 C 0.02591 -0.20463 0.0211 -0.22709 0.0099 -0.26366 " pathEditMode="relative" rAng="0" ptsTypes="AAAA">
                                      <p:cBhvr>
                                        <p:cTn id="220" dur="6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" y="-13125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7.40741E-7 C -0.00013 0.00857 -0.01055 -0.03426 -0.00729 -0.06435 C -0.00404 -0.09491 0.0181 -0.1243 0.01888 -0.15694 C 0.01966 -0.18958 0.01575 -0.21065 0.00664 -0.24444 " pathEditMode="relative" rAng="0" ptsTypes="AAAA">
                                      <p:cBhvr>
                                        <p:cTn id="228" dur="6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" y="-1217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-0.00046 C -1.66667E-6 0.0081 0.0224 -0.02917 0.02526 -0.05926 C 0.02878 -0.08982 0.01563 -0.13102 0.01706 -0.16366 C 0.01758 -0.19537 0.03919 -0.23588 0.05677 -0.23889 " pathEditMode="relative" rAng="0" ptsTypes="AAAA">
                                      <p:cBhvr>
                                        <p:cTn id="236" dur="6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-11852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022E-16 -0.00023 C 1.11022E-16 0.00856 0.03164 -0.0331 0.03216 -0.07014 C 0.03255 -0.10741 0.01862 -0.11736 0.01953 -0.175 C 0.02096 -0.20857 0.0474 -0.23935 0.05872 -0.25139 " pathEditMode="relative" rAng="0" ptsTypes="AAAA">
                                      <p:cBhvr>
                                        <p:cTn id="244" dur="6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1.48148E-6 C -0.00169 0.00926 -0.00378 -0.04583 0.00677 -0.07778 C 0.01758 -0.10949 0.04883 -0.12592 0.05716 -0.16157 C 0.06562 -0.19745 0.06614 -0.22384 0.06367 -0.26805 " pathEditMode="relative" rAng="1200000" ptsTypes="AAAA">
                                      <p:cBhvr>
                                        <p:cTn id="252" dur="6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-13194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2.22222E-6 C -0.00664 0.00231 0.03555 -0.02199 0.04844 -0.05 C 0.06159 -0.07871 0.06042 -0.14699 0.07839 -0.17269 C 0.09597 -0.19838 0.13308 -0.18611 0.15664 -0.20972 C 0.19076 -0.23797 0.18737 -0.30695 0.21237 -0.33334 " pathEditMode="relative" rAng="4740000" ptsTypes="AAAAA">
                                      <p:cBhvr>
                                        <p:cTn id="260" dur="6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-16667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52 -2.22222E-6 C -0.00781 -0.00393 0.0457 0.00949 0.06797 -0.01018 C 0.09089 -0.03032 0.1099 -0.10741 0.13789 -0.11898 C 0.16419 -0.13148 0.19974 -0.08241 0.23268 -0.08657 C 0.27904 -0.08565 0.29544 -0.16597 0.33138 -0.17176 " pathEditMode="relative" rAng="6300000" ptsTypes="AAAAA">
                                      <p:cBhvr>
                                        <p:cTn id="268" dur="6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7" y="-8611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3 -0.00023 C -0.00873 -0.00625 0.03307 -0.06597 0.06093 -0.08703 C 0.08919 -0.10903 0.1345 -0.09722 0.16445 -0.12616 C 0.19427 -0.15486 0.19531 -0.23009 0.24036 -0.26041 C 0.28554 -0.2919 0.29674 -0.2625 0.33085 -0.26551 " pathEditMode="relative" rAng="6300000" ptsTypes="AAAAA">
                                      <p:cBhvr>
                                        <p:cTn id="276" dur="6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-1331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52 -0.00116 C -0.00989 -0.00671 0.04518 0.04259 0.07253 0.02384 C 0.09961 0.00671 0.10716 -0.10324 0.14206 -0.11366 C 0.17708 -0.12407 0.21641 -0.04236 0.28294 -0.03866 C 0.34922 -0.03542 0.35248 -0.14699 0.39375 -0.14907 " pathEditMode="relative" rAng="6300000" ptsTypes="AAAAA">
                                      <p:cBhvr>
                                        <p:cTn id="284" dur="6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4" y="-7083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3 -0.00023 C -0.00755 -0.00486 0.04167 0.01319 0.06354 -0.00232 C 0.08581 -0.01852 0.1069 -0.09005 0.1332 -0.09792 C 0.15885 -0.10648 0.19075 -0.05579 0.22187 -0.05579 C 0.26432 -0.05023 0.28359 -0.12454 0.31641 -0.12593 " pathEditMode="relative" rAng="6540000" ptsTypes="AAAAA">
                                      <p:cBhvr>
                                        <p:cTn id="292" dur="6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-6319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0185 C -0.00651 -0.01389 0.04519 -0.03634 0.07527 -0.03519 C 0.10612 -0.03357 0.14428 0.01111 0.17865 0.00717 C 0.2125 0.00393 0.23099 -0.06343 0.2793 -0.05764 C 0.32761 -0.05209 0.33073 -0.01621 0.36237 0.00578 " pathEditMode="relative" rAng="7800000" ptsTypes="AAAAA">
                                      <p:cBhvr>
                                        <p:cTn id="300" dur="6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6" y="301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0.00092 C 0.02239 -0.0456 0.06836 -0.03727 0.10625 -0.02014 C 0.14414 -0.00301 0.16797 0.05209 0.21224 0.04885 C 0.25664 0.04514 0.2862 -0.01597 0.35156 0.02061 " pathEditMode="relative" rAng="7800000" ptsTypes="AAAA">
                                      <p:cBhvr>
                                        <p:cTn id="308" dur="6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1065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0.00023 C -0.01002 0.00394 0.03281 0.05255 0.06992 0.05232 C 0.10677 0.05255 0.16693 0.01644 0.22344 0.0463 C 0.26732 0.06968 0.31511 0.17963 0.34596 0.15278 " pathEditMode="relative" rAng="4620000" ptsTypes="AAAA">
                                      <p:cBhvr>
                                        <p:cTn id="316" dur="6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27" y="7731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65 -0.00162 C -0.00846 -0.00787 0.04089 -0.05555 0.07461 -0.04352 C 0.10834 -0.03217 0.12578 0.0132 0.16419 0.02431 C 0.20261 0.03472 0.22409 -0.0419 0.27682 -0.02893 C 0.32969 -0.0162 0.34206 0.05857 0.37982 0.06111 " pathEditMode="relative" rAng="6540000" ptsTypes="AAAAA">
                                      <p:cBhvr>
                                        <p:cTn id="324" dur="6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54" y="1736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1 -0.00139 C 0.0138 0.0713 0.06692 0.01759 0.09297 0.0463 C 0.1194 0.07315 0.125 0.13542 0.15247 0.15926 C 0.1802 0.18333 0.2181 0.14329 0.25807 0.18958 C 0.29895 0.23681 0.29231 0.2706 0.31354 0.31713 " pathEditMode="relative" rAng="9540000" ptsTypes="AAAAA">
                                      <p:cBhvr>
                                        <p:cTn id="332" dur="6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15926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0.00069 C 0.0362 -0.05648 0.07812 -0.05185 0.1069 -0.04028 C 0.13568 -0.02847 0.16823 0.05232 0.21224 0.04907 C 0.2569 0.04491 0.28646 -0.0162 0.35156 0.02083 " pathEditMode="relative" rAng="7800000" ptsTypes="AAAA">
                                      <p:cBhvr>
                                        <p:cTn id="340" dur="6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1065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2.96296E-6 C -0.00612 -0.01365 0.03138 0.05718 0.05716 0.07084 C 0.0836 0.08403 0.14857 0.04908 0.19128 0.06829 C 0.2168 0.07986 0.24857 0.12199 0.30169 0.2338 " pathEditMode="relative" rAng="8280000" ptsTypes="AAAA">
                                      <p:cBhvr>
                                        <p:cTn id="348" dur="6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5" y="1157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26 0.00047 C -0.00325 -0.00578 -0.00469 0.04862 0.00469 0.07315 C 0.01419 0.09931 0.04766 0.11297 0.05938 0.1382 C 0.07148 0.16181 0.09023 0.22431 0.07839 0.24769 " pathEditMode="relative" rAng="8160000" ptsTypes="AAAA">
                                      <p:cBhvr>
                                        <p:cTn id="356" dur="6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12315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26 -0.00069 C -0.00403 -0.00926 0.01133 0.04491 0.03854 0.07014 C 0.06563 0.09537 0.10938 0.06088 0.14544 0.09283 C 0.18164 0.12431 0.19427 0.15672 0.22058 0.23982 " pathEditMode="relative" rAng="8520000" ptsTypes="AAAA">
                                      <p:cBhvr>
                                        <p:cTn id="364" dur="6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11782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22222E-6 C -0.00221 -0.00903 -0.00364 0.03819 0.00717 0.06366 C 0.02175 0.09699 0.03946 0.08796 0.05326 0.11828 C 0.07045 0.15602 0.05795 0.20463 0.07357 0.23333 " pathEditMode="relative" rAng="9420000" ptsTypes="AAAA">
                                      <p:cBhvr>
                                        <p:cTn id="372" dur="6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1159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0.00069 C 0.02305 -0.02014 0.05808 0.01505 0.06602 0.02755 C 0.0875 0.05509 0.09584 0.08357 0.13334 0.10533 C 0.17084 0.12708 0.23907 0.06968 0.28893 0.15579 " pathEditMode="relative" rAng="9540000" ptsTypes="AAAA">
                                      <p:cBhvr>
                                        <p:cTn id="380" dur="6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3" y="7824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7.40741E-7 C 0.02696 0.03148 0.02683 0.02523 0.04024 0.05532 C 0.05378 0.08542 0.04532 0.11875 0.06901 0.17986 " pathEditMode="relative" rAng="9540000" ptsTypes="AAA">
                                      <p:cBhvr>
                                        <p:cTn id="388" dur="6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9005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22222E-6 C -0.00221 -0.00903 -0.00364 0.03819 0.00717 0.06366 C 0.02175 0.09699 0.03946 0.08796 0.05326 0.11828 C 0.07045 0.15602 0.05795 0.20463 0.07357 0.23333 " pathEditMode="relative" rAng="9420000" ptsTypes="AAAA">
                                      <p:cBhvr>
                                        <p:cTn id="396" dur="6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11597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7.40741E-7 C 0.02696 0.03148 0.02683 0.02523 0.04024 0.05532 C 0.05378 0.08542 0.04532 0.11875 0.06901 0.17986 " pathEditMode="relative" rAng="9540000" ptsTypes="AAA">
                                      <p:cBhvr>
                                        <p:cTn id="404" dur="6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9005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26 -0.00023 C 0.02669 0.03241 0.03255 0.05209 0.03138 0.07269 C 0.03008 0.11343 0.01849 0.13056 0.03021 0.18704 " pathEditMode="relative" rAng="9540000" ptsTypes="AAA">
                                      <p:cBhvr>
                                        <p:cTn id="412" dur="6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8819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3 -1.11111E-6 C 0.02057 0.03843 0.02148 0.0331 0.02942 0.06435 C 0.03763 0.09607 0.02421 0.12107 0.03711 0.1831 " pathEditMode="relative" rAng="10500000" ptsTypes="AAA">
                                      <p:cBhvr>
                                        <p:cTn id="420" dur="6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" y="9167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22222E-6 C -0.00221 -0.00903 -0.00364 0.03819 0.00717 0.06366 C 0.02175 0.09699 0.03946 0.08796 0.05326 0.11828 C 0.07045 0.15602 0.05795 0.20463 0.07357 0.23333 " pathEditMode="relative" rAng="9420000" ptsTypes="AAAA">
                                      <p:cBhvr>
                                        <p:cTn id="428" dur="6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11597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4.07407E-6 C 0.01159 0.03982 0.01289 0.03542 0.01576 0.06482 C 0.01849 0.09399 0.00573 0.11019 0.00886 0.16852 " pathEditMode="relative" rAng="11280000" ptsTypes="AAA">
                                      <p:cBhvr>
                                        <p:cTn id="436" dur="6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8426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4.44444E-6 C 0.01862 0.04769 0.02019 0.06968 0.01485 0.0882 C 0.00547 0.12547 -0.00885 0.13403 -0.00924 0.19422 " pathEditMode="relative" rAng="10800000" ptsTypes="AAA">
                                      <p:cBhvr>
                                        <p:cTn id="444" dur="6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9722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0023 C 0.00013 -0.00995 -0.01393 0.02176 -0.00156 0.07338 C 0.01081 0.125 -0.02812 0.1257 -0.0233 0.16296 " pathEditMode="relative" rAng="11040000" ptsTypes="AAA">
                                      <p:cBhvr>
                                        <p:cTn id="452" dur="6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8102"/>
                                    </p:animMotion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0.00046 C 0.01758 0.04792 0.0181 0.03032 0.02031 0.06088 C 0.02266 0.09167 -0.00482 0.15556 0.02344 0.21227 " pathEditMode="relative" rAng="10920000" ptsTypes="AAA">
                                      <p:cBhvr>
                                        <p:cTn id="460" dur="6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10602"/>
                                    </p:animMotion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2.96296E-6 C 0.01029 0.05671 0.0086 0.08078 0.00078 0.09791 C -0.0138 0.13217 -0.02864 0.13541 -0.03789 0.19768 " pathEditMode="relative" rAng="11640000" ptsTypes="AAA">
                                      <p:cBhvr>
                                        <p:cTn id="468" dur="6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" y="10255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0.00046 C 0.00429 0.05648 0.00703 0.05162 0.00351 0.08912 C -0.00013 0.12754 -0.01953 0.13773 -0.02891 0.20879 " pathEditMode="relative" rAng="12420000" ptsTypes="AAA">
                                      <p:cBhvr>
                                        <p:cTn id="476" dur="6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" y="10417"/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26 -0.00023 C 0.00195 -0.00902 -0.01849 0.02107 -0.02175 0.05301 C -0.02552 0.09468 -0.00964 0.11158 -0.01263 0.15024 C -0.0168 0.19815 -0.04505 0.21482 -0.04636 0.2551 " pathEditMode="relative" rAng="12240000" ptsTypes="AAAA">
                                      <p:cBhvr>
                                        <p:cTn id="484" dur="6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12708"/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26 -4.44444E-6 C -0.00157 0.05857 -0.02995 0.04908 -0.04388 0.0801 C -0.05782 0.11088 -0.0375 0.16065 -0.07709 0.21575 " pathEditMode="relative" rAng="13320000" ptsTypes="AAA">
                                      <p:cBhvr>
                                        <p:cTn id="492" dur="6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0" y="10741"/>
                                    </p:animMotion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26 -0.00024 C 0.01107 0.06365 0.0095 0.09027 0.00169 0.11041 C -0.01276 0.15092 -0.02813 0.15625 -0.03698 0.22708 " pathEditMode="relative" rAng="11520000" ptsTypes="AAA">
                                      <p:cBhvr>
                                        <p:cTn id="500" dur="6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11690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0" presetClass="path" presetSubtype="0" accel="64000" decel="36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78 0.0007 C 0.00691 -0.01551 -0.04662 0.0044 -0.06042 0.12315 C -0.07422 0.24236 -0.13178 0.17315 -0.1556 0.24329 " pathEditMode="relative" rAng="13320000" ptsTypes="AAA">
                                      <p:cBhvr>
                                        <p:cTn id="508" dur="6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2639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0" presetClass="path" presetSubtype="0" accel="64000" decel="3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17 -0.00139 C 0.00638 0.04722 0.00182 0.0838 -0.00638 0.1088 C -0.022 0.15857 -0.04805 0.17847 -0.04336 0.27315 " pathEditMode="relative" rAng="11520000" ptsTypes="AAA">
                                      <p:cBhvr>
                                        <p:cTn id="516" dur="6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13843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52 -1.11111E-6 L 0.00091 0.00255 C -0.00338 -0.00069 -0.03229 0.0757 -0.0582 0.0831 C -0.0845 0.08958 -0.12422 0.03958 -0.15547 0.04537 C -0.18659 0.05162 -0.20534 0.10718 -0.24505 0.11806 C -0.26745 0.12477 -0.29661 0.12315 -0.32917 0.05972 " pathEditMode="relative" rAng="17580000" ptsTypes="AAAAAA">
                                      <p:cBhvr>
                                        <p:cTn id="524" dur="6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76" y="3981"/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0" presetClass="path" presetSubtype="0" accel="69000" decel="31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91 -0.00046 L 0.00091 -0.00023 C -0.00429 -0.00116 -0.02084 0.08935 -0.04753 0.10995 C -0.07461 0.13009 -0.12709 0.10093 -0.15964 0.12292 C -0.19232 0.14537 -0.20144 0.21111 -0.24258 0.24213 C -0.26563 0.26042 -0.29727 0.27269 -0.34467 0.22824 " pathEditMode="relative" rAng="16560000" ptsTypes="AAAAAA">
                                      <p:cBhvr>
                                        <p:cTn id="532" dur="6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61" y="12431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0.00023 C 0.00534 0.00834 -0.03243 -0.02986 -0.05573 -0.02245 C -0.07865 -0.01435 -0.11329 0.04746 -0.13803 0.04561 C -0.16211 0.04422 -0.17813 -0.01898 -0.20469 -0.03032 C -0.24076 -0.05393 -0.27461 0.0125 -0.3043 -4.81481E-6 " pathEditMode="relative" rAng="18480000" ptsTypes="AAAAA">
                                      <p:cBhvr>
                                        <p:cTn id="540" dur="6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82" y="69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52 -0.00093 L 0.00182 -0.00046 C -0.00495 -0.00162 -0.06289 1.48148E-6 -0.09206 0.05417 C -0.12097 0.10879 -0.11667 0.20254 -0.14258 0.24954 C -0.1694 0.29629 -0.22956 0.29143 -0.27617 0.30162 " pathEditMode="relative" rAng="16500000" ptsTypes="AAAAA">
                                      <p:cBhvr>
                                        <p:cTn id="548" dur="6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15139"/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4 0.00046 L 0.00221 0.00092 C -0.00443 -0.00024 -0.05209 -0.03288 -0.09297 0.02916 C -0.13373 0.09143 -0.13125 0.2 -0.17123 0.24837 C -0.21107 0.29722 -0.28542 0.2537 -0.33204 0.26388 " pathEditMode="relative" rAng="16500000" ptsTypes="AAAAA">
                                      <p:cBhvr>
                                        <p:cTn id="556" dur="6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5" y="12963"/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26 -0.00069 C 0.00469 0.0088 -0.03268 -0.04514 -0.05599 -0.03796 C -0.07916 -0.02963 -0.10338 0.01829 -0.12825 0.01551 C -0.15299 0.0125 -0.17864 -0.04352 -0.20481 -0.05532 C -0.24101 -0.0787 -0.27578 -0.0368 -0.30494 -0.04977 " pathEditMode="relative" rAng="18480000" ptsTypes="AAAAA">
                                      <p:cBhvr>
                                        <p:cTn id="564" dur="6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-2407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13 -0.00023 L 0.00287 0.00023 C -0.00442 -0.00093 -0.03541 0.02338 -0.08333 0.01435 C -0.13138 0.00509 -0.14088 -0.04908 -0.1707 -0.07408 C -0.20026 -0.09954 -0.28554 -0.10949 -0.33216 -0.09908 " pathEditMode="relative" rAng="16500000" ptsTypes="AAAAA">
                                      <p:cBhvr>
                                        <p:cTn id="572" dur="6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84" y="-4282"/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9" presetID="0" presetClass="path" presetSubtype="0" accel="69000" decel="31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52 -0.00093 L 0.00182 -0.00046 C -0.00495 -0.00162 -0.06289 1.48148E-6 -0.09206 0.05417 C -0.12097 0.10879 -0.11667 0.20254 -0.14258 0.24954 C -0.1694 0.29629 -0.22956 0.29143 -0.27617 0.30162 " pathEditMode="relative" rAng="16500000" ptsTypes="AAAAA">
                                      <p:cBhvr>
                                        <p:cTn id="580" dur="6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15139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0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-1.11111E-6 C 3.75E-6 0.0088 -0.00469 -0.0456 -0.01706 -0.06505 C -0.02969 -0.08472 -0.06446 -0.09213 -0.07461 -0.11736 C -0.08477 -0.1419 -0.07188 -0.18518 -0.07982 -0.21643 C -0.08842 -0.2625 -0.12422 -0.26667 -0.13347 -0.30139 " pathEditMode="relative" rAng="0" ptsTypes="AAAAA">
                                      <p:cBhvr>
                                        <p:cTn id="588" dur="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-15023"/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6" presetClass="entr" presetSubtype="37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35" presetClass="emph" presetSubtype="0" repeatCount="indefinite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6" presetID="35" presetClass="emph" presetSubtype="0" repeatCount="indefinite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7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35" presetClass="emph" presetSubtype="0" repeatCount="indefinite" fill="hold" grpId="1" nodeType="withEffect">
                                  <p:stCondLst>
                                    <p:cond delay="116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grpId="0" nodeType="withEffect">
                                  <p:stCondLst>
                                    <p:cond delay="1195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35" presetClass="emph" presetSubtype="0" repeatCount="indefinite" fill="hold" grpId="1" nodeType="withEffect">
                                  <p:stCondLst>
                                    <p:cond delay="119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7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1" presetID="35" presetClass="emph" presetSubtype="0" repeatCount="indefinite" fill="hold" grpId="1" nodeType="withEffect">
                                  <p:stCondLst>
                                    <p:cond delay="11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2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35" presetClass="emph" presetSubtype="0" repeatCount="indefinite" fill="hold" grpId="1" nodeType="withEffect">
                                  <p:stCondLst>
                                    <p:cond delay="120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7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8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35" presetClass="emph" presetSubtype="0" repeatCount="indefinite" fill="hold" grpId="1" nodeType="withEffect">
                                  <p:stCondLst>
                                    <p:cond delay="125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" presetID="35" presetClass="emph" presetSubtype="0" repeatCount="indefinite" fill="hold" grpId="1" nodeType="withEffect">
                                  <p:stCondLst>
                                    <p:cond delay="121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7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8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" presetID="35" presetClass="emph" presetSubtype="0" repeatCount="indefinite" fill="hold" grpId="1" nodeType="withEffect">
                                  <p:stCondLst>
                                    <p:cond delay="120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2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35" presetClass="emph" presetSubtype="0" repeatCount="indefinite" fill="hold" grpId="1" nodeType="withEffect">
                                  <p:stCondLst>
                                    <p:cond delay="120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7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8" presetID="10" presetClass="entr" presetSubtype="0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1" presetID="0" presetClass="path" presetSubtype="0" repeatCount="indefinite" accel="50000" decel="50000" fill="hold" grpId="1" nodeType="withEffect">
                                  <p:stCondLst>
                                    <p:cond delay="11650"/>
                                  </p:stCondLst>
                                  <p:childTnLst>
                                    <p:animMotion origin="layout" path="M 2.91667E-6 -4.81481E-6 L 2.91667E-6 0.00139 C 0.00039 -0.00347 -0.00482 -0.02731 0.00169 -0.04027 C 0.01198 -0.06689 0.03164 -0.06689 0.03893 -0.09421 C 0.05 -0.12476 0.02539 -0.17245 0.04557 -0.21851 C 0.05872 -0.25185 0.09713 -0.23518 0.11823 -0.29212 C 0.1306 -0.3243 0.11601 -0.36689 0.11601 -0.3905 L 0.11601 -0.38912 " pathEditMode="relative" rAng="0" ptsTypes="AAAAAAAA">
                                      <p:cBhvr>
                                        <p:cTn id="652" dur="8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" y="-19468"/>
                                    </p:animMotion>
                                  </p:childTnLst>
                                </p:cTn>
                              </p:par>
                              <p:par>
                                <p:cTn id="653" presetID="10" presetClass="entr" presetSubtype="0" fill="hold" grpId="0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0" presetClass="path" presetSubtype="0" repeatCount="indefinite" accel="50000" decel="50000" fill="hold" grpId="1" nodeType="withEffect">
                                  <p:stCondLst>
                                    <p:cond delay="11950"/>
                                  </p:stCondLst>
                                  <p:childTnLst>
                                    <p:animMotion origin="layout" path="M -0.00039 -0.00092 L -0.00039 0.00116 C -0.00039 -0.00486 -0.03958 -0.01782 -0.05026 -0.04722 C -0.06081 -0.07708 -0.05273 -0.13981 -0.06445 -0.17592 C -0.0763 -0.21203 -0.10456 -0.21875 -0.1207 -0.26366 C -0.13021 -0.28889 -0.13789 -0.32477 -0.12292 -0.38264 " pathEditMode="relative" rAng="0" ptsTypes="AAAAAA">
                                      <p:cBhvr>
                                        <p:cTn id="657" dur="6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-18981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10" presetClass="entr" presetSubtype="0" fill="hold" grpId="0" nodeType="withEffect">
                                  <p:stCondLst>
                                    <p:cond delay="1195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35" presetClass="emph" presetSubtype="0" repeatCount="indefinite" fill="hold" grpId="1" nodeType="withEffect">
                                  <p:stCondLst>
                                    <p:cond delay="120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10" presetClass="entr" presetSubtype="0" fill="hold" grpId="0" nodeType="withEffect">
                                  <p:stCondLst>
                                    <p:cond delay="1145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6" presetID="0" presetClass="path" presetSubtype="0" repeatCount="indefinite" accel="50000" decel="50000" fill="hold" grpId="1" nodeType="withEffect">
                                  <p:stCondLst>
                                    <p:cond delay="11450"/>
                                  </p:stCondLst>
                                  <p:childTnLst>
                                    <p:animMotion origin="layout" path="M -1.25E-6 -4.07407E-6 C -1.25E-6 -4.07407E-6 -0.04414 -0.0199 -0.06042 -0.06921 C -0.07682 -0.11851 -0.03476 -0.20185 -0.04414 -0.26365 C -0.0539 -0.32569 -0.12005 -0.33634 -0.13698 -0.3956 C -0.1543 -0.45555 -0.12708 -0.55208 -0.14935 -0.60694 C -0.172 -0.66273 -0.22526 -0.62662 -0.25456 -0.75972 " pathEditMode="relative" rAng="0" ptsTypes="AAAAAA">
                                      <p:cBhvr>
                                        <p:cTn id="667" dur="1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34" y="-37986"/>
                                    </p:animMotion>
                                  </p:childTnLst>
                                </p:cTn>
                              </p:par>
                              <p:par>
                                <p:cTn id="668" presetID="10" presetClass="entr" presetSubtype="0" fill="hold" grpId="0" nodeType="withEffect">
                                  <p:stCondLst>
                                    <p:cond delay="1195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0" presetClass="path" presetSubtype="0" repeatCount="indefinite" accel="50000" decel="50000" fill="hold" grpId="1" nodeType="withEffect">
                                  <p:stCondLst>
                                    <p:cond delay="11950"/>
                                  </p:stCondLst>
                                  <p:childTnLst>
                                    <p:animMotion origin="layout" path="M -0.00026 -2.96296E-6 C -0.00026 0.00023 0.02929 -0.10393 0.01914 -0.15254 C 0.00898 -0.20115 -0.05144 -0.22777 -0.06081 -0.29027 C -0.07084 -0.35162 -0.03841 -0.4368 -0.05352 -0.49768 C -0.06862 -0.55879 -0.12787 -0.57685 -0.1513 -0.65648 C -0.17474 -0.73634 -0.16263 -0.80416 -0.12513 -0.86342 " pathEditMode="relative" rAng="0" ptsTypes="AAAAAA">
                                      <p:cBhvr>
                                        <p:cTn id="672" dur="1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43171"/>
                                    </p:animMotion>
                                  </p:childTnLst>
                                </p:cTn>
                              </p:par>
                              <p:par>
                                <p:cTn id="67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9" dur="5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0" dur="2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65" grpId="0" animBg="1"/>
      <p:bldP spid="365" grpId="1" animBg="1"/>
      <p:bldP spid="42" grpId="0" animBg="1"/>
      <p:bldP spid="42" grpId="1" animBg="1"/>
      <p:bldP spid="42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2" grpId="0" animBg="1"/>
      <p:bldP spid="62" grpId="1" animBg="1"/>
      <p:bldP spid="62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9" grpId="0" animBg="1"/>
      <p:bldP spid="89" grpId="1" animBg="1"/>
      <p:bldP spid="89" grpId="2" animBg="1"/>
      <p:bldP spid="93" grpId="0" animBg="1"/>
      <p:bldP spid="93" grpId="1" animBg="1"/>
      <p:bldP spid="93" grpId="2" animBg="1"/>
      <p:bldP spid="95" grpId="0" animBg="1"/>
      <p:bldP spid="95" grpId="1" animBg="1"/>
      <p:bldP spid="95" grpId="2" animBg="1"/>
      <p:bldP spid="94" grpId="0" animBg="1"/>
      <p:bldP spid="94" grpId="1" animBg="1"/>
      <p:bldP spid="94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87" grpId="0" animBg="1"/>
      <p:bldP spid="87" grpId="1" animBg="1"/>
      <p:bldP spid="88" grpId="0" animBg="1"/>
      <p:bldP spid="88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8" grpId="0" animBg="1"/>
      <p:bldP spid="98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/>
      <p:bldP spid="14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-2383336" y="-781665"/>
            <a:ext cx="8384086" cy="8486082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  <a:gs pos="37000">
                <a:srgbClr val="FFFFFF">
                  <a:alpha val="0"/>
                </a:srgbClr>
              </a:gs>
              <a:gs pos="75000">
                <a:schemeClr val="bg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508762" y="921465"/>
            <a:ext cx="155178" cy="155178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117876" y="5525438"/>
            <a:ext cx="164564" cy="164564"/>
          </a:xfrm>
          <a:prstGeom prst="ellipse">
            <a:avLst/>
          </a:prstGeom>
          <a:gradFill flip="none" rotWithShape="1">
            <a:gsLst>
              <a:gs pos="52000">
                <a:srgbClr val="8060E3">
                  <a:alpha val="20000"/>
                </a:srgbClr>
              </a:gs>
              <a:gs pos="15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118478" y="6149485"/>
            <a:ext cx="110522" cy="110522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20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59746" y="5607720"/>
            <a:ext cx="155178" cy="155178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608711" y="2612416"/>
            <a:ext cx="155178" cy="155178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158823" y="1510022"/>
            <a:ext cx="140354" cy="140354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615440" y="6149485"/>
            <a:ext cx="106680" cy="106680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603977" y="2298811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>
                  <a:alpha val="50000"/>
                </a:srgbClr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819618" y="4942071"/>
            <a:ext cx="133382" cy="133382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5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48961" y="5938856"/>
            <a:ext cx="133382" cy="133382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38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5"/>
          <p:cNvSpPr>
            <a:spLocks noEditPoints="1"/>
          </p:cNvSpPr>
          <p:nvPr/>
        </p:nvSpPr>
        <p:spPr bwMode="auto">
          <a:xfrm flipH="1">
            <a:off x="6985346" y="1649413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64835" y="1751262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1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 flipH="1">
            <a:off x="6985346" y="2970213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164835" y="3072062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2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66" name="Freeform 5"/>
          <p:cNvSpPr>
            <a:spLocks noEditPoints="1"/>
          </p:cNvSpPr>
          <p:nvPr/>
        </p:nvSpPr>
        <p:spPr bwMode="auto">
          <a:xfrm flipH="1">
            <a:off x="6985346" y="4291013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164835" y="4392862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3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8055" y="1878256"/>
            <a:ext cx="3372048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企业背景</a:t>
            </a:r>
          </a:p>
        </p:txBody>
      </p:sp>
      <p:sp>
        <p:nvSpPr>
          <p:cNvPr id="72" name="矩形 71"/>
          <p:cNvSpPr/>
          <p:nvPr/>
        </p:nvSpPr>
        <p:spPr>
          <a:xfrm>
            <a:off x="8048055" y="3223508"/>
            <a:ext cx="3300904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企业理念</a:t>
            </a:r>
          </a:p>
        </p:txBody>
      </p:sp>
      <p:sp>
        <p:nvSpPr>
          <p:cNvPr id="73" name="矩形 72"/>
          <p:cNvSpPr/>
          <p:nvPr/>
        </p:nvSpPr>
        <p:spPr>
          <a:xfrm>
            <a:off x="8048055" y="4550549"/>
            <a:ext cx="3300904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团队精神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109756" y="3271432"/>
            <a:ext cx="253331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en-US" altLang="zh-CN" sz="48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r>
              <a:rPr lang="en-US" altLang="zh-CN" sz="36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ontent</a:t>
            </a:r>
            <a:r>
              <a:rPr lang="en-US" altLang="zh-CN" sz="48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S</a:t>
            </a:r>
            <a:endParaRPr lang="en-US" altLang="zh-CN" sz="4800" spc="300" dirty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09756" y="2690005"/>
            <a:ext cx="2533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zh-CN" altLang="en-US" sz="6000" spc="300" dirty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</a:rPr>
              <a:t>目录</a:t>
            </a:r>
            <a:endParaRPr lang="en-US" altLang="zh-CN" sz="6000" spc="300" dirty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00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2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2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-2.22222E-6 L -0.00091 0.00093 C -1.25E-6 -0.00324 -0.03372 -0.03889 -0.03763 -0.0743 C -0.04167 -0.10949 -0.02122 -0.1618 -0.02422 -0.20532 C -0.02851 -0.24583 -0.0539 -0.27014 -0.0595 -0.32106 C -0.06276 -0.35393 -0.06211 -0.39143 -0.03737 -0.43588 " pathEditMode="relative" rAng="1260000" ptsTypes="AAAAAA">
                                      <p:cBhvr>
                                        <p:cTn id="49" dur="8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" y="-2199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3.7037E-7 C 3.33333E-6 0.00023 -0.03698 -0.04537 -0.04336 -0.10162 C -0.04896 -0.15833 0.00625 -0.21065 0.00937 -0.27454 C 0.01211 -0.33866 -0.04805 -0.38889 -0.05261 -0.45509 C -0.05743 -0.52176 -0.01302 -0.5956 -0.02292 -0.66088 C -0.03386 -0.72708 -0.09102 -0.72569 -0.09297 -0.86852 " pathEditMode="relative" rAng="1200000" ptsTypes="AAAAAA">
                                      <p:cBhvr>
                                        <p:cTn id="54" dur="1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8" y="-4342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39 -0.00046 C 3.54167E-6 -0.00115 0.04817 -0.07569 0.04401 -0.14259 C 0.04062 -0.21064 -0.01615 -0.26157 -0.01875 -0.34467 C -0.02149 -0.428 0.03034 -0.50972 0.02799 -0.6412 C 0.02643 -0.77314 -0.06289 -0.76527 -0.04362 -0.98611 " pathEditMode="relative" rAng="1200000" ptsTypes="AAAAA">
                                      <p:cBhvr>
                                        <p:cTn id="59" dur="1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-4870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8" presetClass="emph" presetSubtype="0" repeatCount="indefinite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97" dur="1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9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1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2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5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7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8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21" dur="indefinite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23" dur="indefinite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24" dur="indefinite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1" animBg="1"/>
      <p:bldP spid="61" grpId="2" animBg="1"/>
      <p:bldP spid="61" grpId="3" animBg="1"/>
      <p:bldP spid="10" grpId="0"/>
      <p:bldP spid="10" grpId="1"/>
      <p:bldP spid="63" grpId="0" animBg="1"/>
      <p:bldP spid="63" grpId="1" animBg="1"/>
      <p:bldP spid="64" grpId="0"/>
      <p:bldP spid="64" grpId="1"/>
      <p:bldP spid="66" grpId="0" animBg="1"/>
      <p:bldP spid="66" grpId="1" animBg="1"/>
      <p:bldP spid="67" grpId="0"/>
      <p:bldP spid="67" grpId="1"/>
      <p:bldP spid="13" grpId="0"/>
      <p:bldP spid="72" grpId="0"/>
      <p:bldP spid="72" grpId="1"/>
      <p:bldP spid="73" grpId="0"/>
      <p:bldP spid="7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511576" y="209561"/>
            <a:ext cx="3372048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企业背景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842753" y="354146"/>
            <a:ext cx="6506495" cy="58419"/>
            <a:chOff x="2745138" y="354146"/>
            <a:chExt cx="6506495" cy="58419"/>
          </a:xfrm>
        </p:grpSpPr>
        <p:sp>
          <p:nvSpPr>
            <p:cNvPr id="23" name="任意多边形 22"/>
            <p:cNvSpPr/>
            <p:nvPr/>
          </p:nvSpPr>
          <p:spPr>
            <a:xfrm rot="10800000" flipV="1">
              <a:off x="2745138" y="3668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10800000" flipH="1" flipV="1">
              <a:off x="7634638" y="3541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9" name="椭圆 88"/>
          <p:cNvSpPr/>
          <p:nvPr/>
        </p:nvSpPr>
        <p:spPr>
          <a:xfrm>
            <a:off x="7323303" y="-61171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0" name="椭圆 89"/>
          <p:cNvSpPr/>
          <p:nvPr/>
        </p:nvSpPr>
        <p:spPr>
          <a:xfrm>
            <a:off x="4751554" y="-51646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>
            <a:off x="3204270" y="-46143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>
            <a:off x="1775521" y="-27093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3" name="椭圆 92"/>
          <p:cNvSpPr/>
          <p:nvPr/>
        </p:nvSpPr>
        <p:spPr>
          <a:xfrm>
            <a:off x="-397934" y="26315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4" name="椭圆 93"/>
          <p:cNvSpPr/>
          <p:nvPr/>
        </p:nvSpPr>
        <p:spPr>
          <a:xfrm>
            <a:off x="-101600" y="6406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5" name="椭圆 94"/>
          <p:cNvSpPr/>
          <p:nvPr/>
        </p:nvSpPr>
        <p:spPr>
          <a:xfrm>
            <a:off x="-292100" y="-50743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6" name="椭圆 95"/>
          <p:cNvSpPr/>
          <p:nvPr/>
        </p:nvSpPr>
        <p:spPr>
          <a:xfrm>
            <a:off x="-762000" y="9340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7" name="椭圆 96"/>
          <p:cNvSpPr/>
          <p:nvPr/>
        </p:nvSpPr>
        <p:spPr>
          <a:xfrm>
            <a:off x="-1238251" y="20770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8" name="椭圆 97"/>
          <p:cNvSpPr/>
          <p:nvPr/>
        </p:nvSpPr>
        <p:spPr>
          <a:xfrm>
            <a:off x="-1238251" y="3625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9" name="椭圆 98"/>
          <p:cNvSpPr/>
          <p:nvPr/>
        </p:nvSpPr>
        <p:spPr>
          <a:xfrm>
            <a:off x="12471400" y="25488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0" name="椭圆 99"/>
          <p:cNvSpPr/>
          <p:nvPr/>
        </p:nvSpPr>
        <p:spPr>
          <a:xfrm>
            <a:off x="13311717" y="310343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1" name="椭圆 100"/>
          <p:cNvSpPr/>
          <p:nvPr/>
        </p:nvSpPr>
        <p:spPr>
          <a:xfrm>
            <a:off x="12280900" y="-79547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2" name="椭圆 101"/>
          <p:cNvSpPr/>
          <p:nvPr/>
        </p:nvSpPr>
        <p:spPr>
          <a:xfrm>
            <a:off x="12947651" y="14058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3" name="椭圆 102"/>
          <p:cNvSpPr/>
          <p:nvPr/>
        </p:nvSpPr>
        <p:spPr>
          <a:xfrm>
            <a:off x="12471400" y="8343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4" name="椭圆 103"/>
          <p:cNvSpPr/>
          <p:nvPr/>
        </p:nvSpPr>
        <p:spPr>
          <a:xfrm>
            <a:off x="10633770" y="-44450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5" name="椭圆 104"/>
          <p:cNvSpPr/>
          <p:nvPr/>
        </p:nvSpPr>
        <p:spPr>
          <a:xfrm>
            <a:off x="-285751" y="350999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6" name="椭圆 105"/>
          <p:cNvSpPr/>
          <p:nvPr/>
        </p:nvSpPr>
        <p:spPr>
          <a:xfrm>
            <a:off x="-387351" y="463606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7" name="椭圆 106"/>
          <p:cNvSpPr/>
          <p:nvPr/>
        </p:nvSpPr>
        <p:spPr>
          <a:xfrm>
            <a:off x="-833967" y="571979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8" name="椭圆 107"/>
          <p:cNvSpPr/>
          <p:nvPr/>
        </p:nvSpPr>
        <p:spPr>
          <a:xfrm>
            <a:off x="-952500" y="47143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9" name="椭圆 108"/>
          <p:cNvSpPr/>
          <p:nvPr/>
        </p:nvSpPr>
        <p:spPr>
          <a:xfrm>
            <a:off x="-493184" y="43460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0" name="椭圆 109"/>
          <p:cNvSpPr/>
          <p:nvPr/>
        </p:nvSpPr>
        <p:spPr>
          <a:xfrm>
            <a:off x="-476251" y="576213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1" name="椭圆 110"/>
          <p:cNvSpPr/>
          <p:nvPr/>
        </p:nvSpPr>
        <p:spPr>
          <a:xfrm>
            <a:off x="2255574" y="737777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2" name="椭圆 111"/>
          <p:cNvSpPr/>
          <p:nvPr/>
        </p:nvSpPr>
        <p:spPr>
          <a:xfrm>
            <a:off x="-1238251" y="709562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3" name="椭圆 112"/>
          <p:cNvSpPr/>
          <p:nvPr/>
        </p:nvSpPr>
        <p:spPr>
          <a:xfrm>
            <a:off x="12448117" y="381039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4" name="椭圆 113"/>
          <p:cNvSpPr/>
          <p:nvPr/>
        </p:nvSpPr>
        <p:spPr>
          <a:xfrm>
            <a:off x="12566651" y="493011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5" name="椭圆 114"/>
          <p:cNvSpPr/>
          <p:nvPr/>
        </p:nvSpPr>
        <p:spPr>
          <a:xfrm>
            <a:off x="13216467" y="481793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6" name="椭圆 115"/>
          <p:cNvSpPr/>
          <p:nvPr/>
        </p:nvSpPr>
        <p:spPr>
          <a:xfrm>
            <a:off x="12875684" y="619164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7" name="椭圆 116"/>
          <p:cNvSpPr/>
          <p:nvPr/>
        </p:nvSpPr>
        <p:spPr>
          <a:xfrm>
            <a:off x="12757151" y="750186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8" name="椭圆 117"/>
          <p:cNvSpPr/>
          <p:nvPr/>
        </p:nvSpPr>
        <p:spPr>
          <a:xfrm>
            <a:off x="12471400" y="756748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9" name="椭圆 118"/>
          <p:cNvSpPr/>
          <p:nvPr/>
        </p:nvSpPr>
        <p:spPr>
          <a:xfrm>
            <a:off x="13233400" y="6233982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0" name="椭圆 119"/>
          <p:cNvSpPr/>
          <p:nvPr/>
        </p:nvSpPr>
        <p:spPr>
          <a:xfrm>
            <a:off x="1967542" y="-27249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1" name="椭圆 120"/>
          <p:cNvSpPr/>
          <p:nvPr/>
        </p:nvSpPr>
        <p:spPr>
          <a:xfrm>
            <a:off x="5707526" y="-44450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2" name="椭圆 121"/>
          <p:cNvSpPr/>
          <p:nvPr/>
        </p:nvSpPr>
        <p:spPr>
          <a:xfrm>
            <a:off x="6659491" y="-74678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3" name="椭圆 122"/>
          <p:cNvSpPr/>
          <p:nvPr/>
        </p:nvSpPr>
        <p:spPr>
          <a:xfrm>
            <a:off x="9456374" y="-22380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4" name="椭圆 123"/>
          <p:cNvSpPr/>
          <p:nvPr/>
        </p:nvSpPr>
        <p:spPr>
          <a:xfrm>
            <a:off x="8523235" y="-35871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5" name="椭圆 124"/>
          <p:cNvSpPr/>
          <p:nvPr/>
        </p:nvSpPr>
        <p:spPr>
          <a:xfrm>
            <a:off x="11568609" y="-27249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6" name="椭圆 125"/>
          <p:cNvSpPr/>
          <p:nvPr/>
        </p:nvSpPr>
        <p:spPr>
          <a:xfrm>
            <a:off x="10675010" y="-1038342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5" name="任意多边形 54"/>
          <p:cNvSpPr/>
          <p:nvPr/>
        </p:nvSpPr>
        <p:spPr>
          <a:xfrm>
            <a:off x="526456" y="4286813"/>
            <a:ext cx="2812143" cy="3048000"/>
          </a:xfrm>
          <a:custGeom>
            <a:avLst/>
            <a:gdLst>
              <a:gd name="connsiteX0" fmla="*/ 0 w 7663543"/>
              <a:gd name="connsiteY0" fmla="*/ 0 h 4528458"/>
              <a:gd name="connsiteX1" fmla="*/ 1567543 w 7663543"/>
              <a:gd name="connsiteY1" fmla="*/ 4528458 h 4528458"/>
              <a:gd name="connsiteX2" fmla="*/ 7663543 w 7663543"/>
              <a:gd name="connsiteY2" fmla="*/ 928915 h 4528458"/>
              <a:gd name="connsiteX3" fmla="*/ 0 w 7663543"/>
              <a:gd name="connsiteY3" fmla="*/ 0 h 4528458"/>
              <a:gd name="connsiteX0" fmla="*/ 0 w 7663543"/>
              <a:gd name="connsiteY0" fmla="*/ 0 h 4528458"/>
              <a:gd name="connsiteX1" fmla="*/ 1567543 w 7663543"/>
              <a:gd name="connsiteY1" fmla="*/ 4528458 h 4528458"/>
              <a:gd name="connsiteX2" fmla="*/ 7663543 w 7663543"/>
              <a:gd name="connsiteY2" fmla="*/ 928915 h 4528458"/>
              <a:gd name="connsiteX3" fmla="*/ 0 w 7663543"/>
              <a:gd name="connsiteY3" fmla="*/ 0 h 4528458"/>
              <a:gd name="connsiteX0" fmla="*/ 0 w 11922349"/>
              <a:gd name="connsiteY0" fmla="*/ 0 h 4528458"/>
              <a:gd name="connsiteX1" fmla="*/ 1567543 w 11922349"/>
              <a:gd name="connsiteY1" fmla="*/ 4528458 h 4528458"/>
              <a:gd name="connsiteX2" fmla="*/ 11922349 w 11922349"/>
              <a:gd name="connsiteY2" fmla="*/ 864222 h 4528458"/>
              <a:gd name="connsiteX3" fmla="*/ 0 w 11922349"/>
              <a:gd name="connsiteY3" fmla="*/ 0 h 4528458"/>
              <a:gd name="connsiteX0" fmla="*/ 0 w 8944646"/>
              <a:gd name="connsiteY0" fmla="*/ 0 h 4528458"/>
              <a:gd name="connsiteX1" fmla="*/ 1567543 w 8944646"/>
              <a:gd name="connsiteY1" fmla="*/ 4528458 h 4528458"/>
              <a:gd name="connsiteX2" fmla="*/ 8944646 w 8944646"/>
              <a:gd name="connsiteY2" fmla="*/ 168780 h 4528458"/>
              <a:gd name="connsiteX3" fmla="*/ 0 w 8944646"/>
              <a:gd name="connsiteY3" fmla="*/ 0 h 452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4646" h="4528458">
                <a:moveTo>
                  <a:pt x="0" y="0"/>
                </a:moveTo>
                <a:lnTo>
                  <a:pt x="1567543" y="4528458"/>
                </a:lnTo>
                <a:lnTo>
                  <a:pt x="8944646" y="1687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92D050">
                  <a:alpha val="50000"/>
                </a:srgbClr>
              </a:gs>
              <a:gs pos="27000">
                <a:srgbClr val="92D050">
                  <a:alpha val="2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 flip="none" rotWithShape="1">
              <a:gsLst>
                <a:gs pos="64000">
                  <a:schemeClr val="bg1">
                    <a:alpha val="0"/>
                  </a:schemeClr>
                </a:gs>
                <a:gs pos="27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  <a:effectLst>
            <a:softEdge rad="1270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-735125" y="2648533"/>
            <a:ext cx="2592954" cy="2806464"/>
          </a:xfrm>
          <a:custGeom>
            <a:avLst/>
            <a:gdLst>
              <a:gd name="connsiteX0" fmla="*/ 0 w 7663543"/>
              <a:gd name="connsiteY0" fmla="*/ 0 h 4528458"/>
              <a:gd name="connsiteX1" fmla="*/ 1567543 w 7663543"/>
              <a:gd name="connsiteY1" fmla="*/ 4528458 h 4528458"/>
              <a:gd name="connsiteX2" fmla="*/ 7663543 w 7663543"/>
              <a:gd name="connsiteY2" fmla="*/ 928915 h 4528458"/>
              <a:gd name="connsiteX3" fmla="*/ 0 w 7663543"/>
              <a:gd name="connsiteY3" fmla="*/ 0 h 4528458"/>
              <a:gd name="connsiteX0" fmla="*/ 0 w 7525045"/>
              <a:gd name="connsiteY0" fmla="*/ 0 h 5692918"/>
              <a:gd name="connsiteX1" fmla="*/ 1429045 w 7525045"/>
              <a:gd name="connsiteY1" fmla="*/ 5692918 h 5692918"/>
              <a:gd name="connsiteX2" fmla="*/ 7525045 w 7525045"/>
              <a:gd name="connsiteY2" fmla="*/ 2093375 h 5692918"/>
              <a:gd name="connsiteX3" fmla="*/ 0 w 7525045"/>
              <a:gd name="connsiteY3" fmla="*/ 0 h 5692918"/>
              <a:gd name="connsiteX0" fmla="*/ 1664071 w 9189116"/>
              <a:gd name="connsiteY0" fmla="*/ 0 h 5089124"/>
              <a:gd name="connsiteX1" fmla="*/ 0 w 9189116"/>
              <a:gd name="connsiteY1" fmla="*/ 5089124 h 5089124"/>
              <a:gd name="connsiteX2" fmla="*/ 9189116 w 9189116"/>
              <a:gd name="connsiteY2" fmla="*/ 2093375 h 5089124"/>
              <a:gd name="connsiteX3" fmla="*/ 1664071 w 9189116"/>
              <a:gd name="connsiteY3" fmla="*/ 0 h 5089124"/>
              <a:gd name="connsiteX0" fmla="*/ 1664071 w 10066267"/>
              <a:gd name="connsiteY0" fmla="*/ 0 h 5089124"/>
              <a:gd name="connsiteX1" fmla="*/ 0 w 10066267"/>
              <a:gd name="connsiteY1" fmla="*/ 5089124 h 5089124"/>
              <a:gd name="connsiteX2" fmla="*/ 10066267 w 10066267"/>
              <a:gd name="connsiteY2" fmla="*/ 3063759 h 5089124"/>
              <a:gd name="connsiteX3" fmla="*/ 1664071 w 10066267"/>
              <a:gd name="connsiteY3" fmla="*/ 0 h 508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267" h="5089124">
                <a:moveTo>
                  <a:pt x="1664071" y="0"/>
                </a:moveTo>
                <a:lnTo>
                  <a:pt x="0" y="5089124"/>
                </a:lnTo>
                <a:lnTo>
                  <a:pt x="10066267" y="3063759"/>
                </a:lnTo>
                <a:lnTo>
                  <a:pt x="1664071" y="0"/>
                </a:lnTo>
                <a:close/>
              </a:path>
            </a:pathLst>
          </a:custGeom>
          <a:gradFill flip="none" rotWithShape="1">
            <a:gsLst>
              <a:gs pos="100000">
                <a:srgbClr val="FF81FF"/>
              </a:gs>
              <a:gs pos="0">
                <a:srgbClr val="4474FF">
                  <a:alpha val="2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gradFill flip="none" rotWithShape="1">
              <a:gsLst>
                <a:gs pos="66000">
                  <a:schemeClr val="bg1">
                    <a:alpha val="0"/>
                  </a:schemeClr>
                </a:gs>
                <a:gs pos="41000">
                  <a:schemeClr val="bg1">
                    <a:alpha val="0"/>
                  </a:schemeClr>
                </a:gs>
                <a:gs pos="14000">
                  <a:schemeClr val="bg1"/>
                </a:gs>
                <a:gs pos="100000">
                  <a:schemeClr val="bg1"/>
                </a:gs>
              </a:gsLst>
              <a:lin ang="13500000" scaled="1"/>
              <a:tileRect/>
            </a:gradFill>
          </a:ln>
          <a:effectLst>
            <a:softEdge rad="2540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10575236" y="851860"/>
            <a:ext cx="2409372" cy="3048000"/>
          </a:xfrm>
          <a:custGeom>
            <a:avLst/>
            <a:gdLst>
              <a:gd name="connsiteX0" fmla="*/ 0 w 7663543"/>
              <a:gd name="connsiteY0" fmla="*/ 0 h 4528458"/>
              <a:gd name="connsiteX1" fmla="*/ 1567543 w 7663543"/>
              <a:gd name="connsiteY1" fmla="*/ 4528458 h 4528458"/>
              <a:gd name="connsiteX2" fmla="*/ 7663543 w 7663543"/>
              <a:gd name="connsiteY2" fmla="*/ 928915 h 4528458"/>
              <a:gd name="connsiteX3" fmla="*/ 0 w 7663543"/>
              <a:gd name="connsiteY3" fmla="*/ 0 h 452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3543" h="4528458">
                <a:moveTo>
                  <a:pt x="0" y="0"/>
                </a:moveTo>
                <a:lnTo>
                  <a:pt x="1567543" y="4528458"/>
                </a:lnTo>
                <a:lnTo>
                  <a:pt x="7663543" y="92891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92D050">
                  <a:alpha val="50000"/>
                </a:srgbClr>
              </a:gs>
              <a:gs pos="27000">
                <a:srgbClr val="92D050">
                  <a:alpha val="2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 flip="none" rotWithShape="1">
              <a:gsLst>
                <a:gs pos="64000">
                  <a:schemeClr val="bg1">
                    <a:alpha val="0"/>
                  </a:schemeClr>
                </a:gs>
                <a:gs pos="27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  <a:effectLst>
            <a:softEdge rad="1270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11392856" y="2379682"/>
            <a:ext cx="1671642" cy="1809290"/>
          </a:xfrm>
          <a:custGeom>
            <a:avLst/>
            <a:gdLst>
              <a:gd name="connsiteX0" fmla="*/ 0 w 7663543"/>
              <a:gd name="connsiteY0" fmla="*/ 0 h 4528458"/>
              <a:gd name="connsiteX1" fmla="*/ 1567543 w 7663543"/>
              <a:gd name="connsiteY1" fmla="*/ 4528458 h 4528458"/>
              <a:gd name="connsiteX2" fmla="*/ 7663543 w 7663543"/>
              <a:gd name="connsiteY2" fmla="*/ 928915 h 4528458"/>
              <a:gd name="connsiteX3" fmla="*/ 0 w 7663543"/>
              <a:gd name="connsiteY3" fmla="*/ 0 h 4528458"/>
              <a:gd name="connsiteX0" fmla="*/ 0 w 7525045"/>
              <a:gd name="connsiteY0" fmla="*/ 0 h 5692918"/>
              <a:gd name="connsiteX1" fmla="*/ 1429045 w 7525045"/>
              <a:gd name="connsiteY1" fmla="*/ 5692918 h 5692918"/>
              <a:gd name="connsiteX2" fmla="*/ 7525045 w 7525045"/>
              <a:gd name="connsiteY2" fmla="*/ 2093375 h 5692918"/>
              <a:gd name="connsiteX3" fmla="*/ 0 w 7525045"/>
              <a:gd name="connsiteY3" fmla="*/ 0 h 5692918"/>
              <a:gd name="connsiteX0" fmla="*/ 1664071 w 9189116"/>
              <a:gd name="connsiteY0" fmla="*/ 0 h 5089124"/>
              <a:gd name="connsiteX1" fmla="*/ 0 w 9189116"/>
              <a:gd name="connsiteY1" fmla="*/ 5089124 h 5089124"/>
              <a:gd name="connsiteX2" fmla="*/ 9189116 w 9189116"/>
              <a:gd name="connsiteY2" fmla="*/ 2093375 h 5089124"/>
              <a:gd name="connsiteX3" fmla="*/ 1664071 w 9189116"/>
              <a:gd name="connsiteY3" fmla="*/ 0 h 5089124"/>
              <a:gd name="connsiteX0" fmla="*/ 1664071 w 10066267"/>
              <a:gd name="connsiteY0" fmla="*/ 0 h 5089124"/>
              <a:gd name="connsiteX1" fmla="*/ 0 w 10066267"/>
              <a:gd name="connsiteY1" fmla="*/ 5089124 h 5089124"/>
              <a:gd name="connsiteX2" fmla="*/ 10066267 w 10066267"/>
              <a:gd name="connsiteY2" fmla="*/ 3063759 h 5089124"/>
              <a:gd name="connsiteX3" fmla="*/ 1664071 w 10066267"/>
              <a:gd name="connsiteY3" fmla="*/ 0 h 508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267" h="5089124">
                <a:moveTo>
                  <a:pt x="1664071" y="0"/>
                </a:moveTo>
                <a:lnTo>
                  <a:pt x="0" y="5089124"/>
                </a:lnTo>
                <a:lnTo>
                  <a:pt x="10066267" y="3063759"/>
                </a:lnTo>
                <a:lnTo>
                  <a:pt x="1664071" y="0"/>
                </a:lnTo>
                <a:close/>
              </a:path>
            </a:pathLst>
          </a:custGeom>
          <a:gradFill flip="none" rotWithShape="1">
            <a:gsLst>
              <a:gs pos="100000">
                <a:srgbClr val="FF81FF"/>
              </a:gs>
              <a:gs pos="0">
                <a:srgbClr val="4474FF">
                  <a:alpha val="2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gradFill flip="none" rotWithShape="1">
              <a:gsLst>
                <a:gs pos="66000">
                  <a:schemeClr val="bg1">
                    <a:alpha val="0"/>
                  </a:schemeClr>
                </a:gs>
                <a:gs pos="41000">
                  <a:schemeClr val="bg1">
                    <a:alpha val="0"/>
                  </a:schemeClr>
                </a:gs>
                <a:gs pos="14000">
                  <a:schemeClr val="bg1"/>
                </a:gs>
                <a:gs pos="100000">
                  <a:schemeClr val="bg1"/>
                </a:gs>
              </a:gsLst>
              <a:lin ang="13500000" scaled="1"/>
              <a:tileRect/>
            </a:gradFill>
          </a:ln>
          <a:effectLst>
            <a:softEdge rad="2540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70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9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9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9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9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5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repeatCount="5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repeatCount="5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repeatCount="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repeatCount="5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repeatCount="5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repeatCount="5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1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528" repeatCount="5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528" repeatCount="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7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7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7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7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528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8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8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8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8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528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528" repeatCount="5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1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528" repeatCount="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528" repeatCount="5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7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7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7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7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3" presetClass="entr" presetSubtype="528" repeatCount="5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3" presetClass="entr" presetSubtype="528" repeatCount="5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3" presetClass="entr" presetSubtype="528" repeatCount="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3" presetClass="entr" presetSubtype="528" repeatCount="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3" presetClass="entr" presetSubtype="528" repeatCount="5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3" presetClass="entr" presetSubtype="528" repeatCount="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Freeform 0"/>
          <p:cNvSpPr>
            <a:spLocks noEditPoints="1"/>
          </p:cNvSpPr>
          <p:nvPr/>
        </p:nvSpPr>
        <p:spPr bwMode="auto">
          <a:xfrm>
            <a:off x="1525207" y="2772229"/>
            <a:ext cx="9356742" cy="9470572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  <a:gs pos="37000">
                <a:srgbClr val="FFFFFF">
                  <a:alpha val="0"/>
                </a:srgbClr>
              </a:gs>
              <a:gs pos="75000">
                <a:schemeClr val="bg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1"/>
          <p:cNvSpPr>
            <a:spLocks noEditPoints="1"/>
          </p:cNvSpPr>
          <p:nvPr/>
        </p:nvSpPr>
        <p:spPr bwMode="auto">
          <a:xfrm rot="18900000" flipH="1">
            <a:off x="1110145" y="4290366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32000">
                <a:srgbClr val="8060E3"/>
              </a:gs>
              <a:gs pos="0">
                <a:srgbClr val="4474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"/>
          <p:cNvSpPr>
            <a:spLocks noEditPoints="1"/>
          </p:cNvSpPr>
          <p:nvPr/>
        </p:nvSpPr>
        <p:spPr bwMode="auto">
          <a:xfrm rot="19800000" flipH="1">
            <a:off x="3042449" y="2396130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rgbClr val="3BDFDD"/>
              </a:gs>
              <a:gs pos="100000">
                <a:srgbClr val="4D79F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"/>
          <p:cNvSpPr>
            <a:spLocks noEditPoints="1"/>
          </p:cNvSpPr>
          <p:nvPr/>
        </p:nvSpPr>
        <p:spPr bwMode="auto">
          <a:xfrm flipH="1">
            <a:off x="5642838" y="1753854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100000">
                <a:srgbClr val="FFC000"/>
              </a:gs>
              <a:gs pos="52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"/>
          <p:cNvSpPr>
            <a:spLocks noEditPoints="1"/>
          </p:cNvSpPr>
          <p:nvPr/>
        </p:nvSpPr>
        <p:spPr bwMode="auto">
          <a:xfrm flipH="1">
            <a:off x="8243227" y="2403100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99000">
                <a:srgbClr val="FF3BFF"/>
              </a:gs>
              <a:gs pos="25000">
                <a:srgbClr val="8060E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 flipH="1">
            <a:off x="10274698" y="4305533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55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20998" y="3543092"/>
            <a:ext cx="204189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54402" y="3543092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 algn="r"/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00021" y="1628629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 algn="r"/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18592" y="1628629"/>
            <a:ext cx="20663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18809" y="961103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r"/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 lvl="0" algn="r"/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643308" y="3902583"/>
            <a:ext cx="122952" cy="122952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941119" y="4740038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479767" y="5475469"/>
            <a:ext cx="133382" cy="133382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353490" y="6154180"/>
            <a:ext cx="155178" cy="155178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66307" y="3655266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880459" y="5052893"/>
            <a:ext cx="155178" cy="155178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8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50999" y="6289957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5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282439" y="5069006"/>
            <a:ext cx="122952" cy="122952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26647" y="3987016"/>
            <a:ext cx="92472" cy="92472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672498" y="3659152"/>
            <a:ext cx="110522" cy="110522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676356" y="3722278"/>
            <a:ext cx="110522" cy="110522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287922" y="5542160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5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034175" y="4033252"/>
            <a:ext cx="92472" cy="92472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923653" y="4419346"/>
            <a:ext cx="110522" cy="110522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18900000">
            <a:off x="1300359" y="4387773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gradFill flip="none" rotWithShape="1">
                  <a:gsLst>
                    <a:gs pos="12000">
                      <a:srgbClr val="4474FF"/>
                    </a:gs>
                    <a:gs pos="100000">
                      <a:srgbClr val="FF3BFF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1</a:t>
            </a:r>
            <a:endParaRPr lang="zh-CN" altLang="en-US" sz="4000" dirty="0">
              <a:gradFill flip="none" rotWithShape="1">
                <a:gsLst>
                  <a:gs pos="12000">
                    <a:srgbClr val="4474FF"/>
                  </a:gs>
                  <a:gs pos="100000">
                    <a:srgbClr val="FF3BFF"/>
                  </a:gs>
                </a:gsLst>
                <a:path path="circle">
                  <a:fillToRect t="100000" r="100000"/>
                </a:path>
                <a:tileRect l="-100000" b="-100000"/>
              </a:gradFill>
            </a:endParaRPr>
          </a:p>
        </p:txBody>
      </p:sp>
      <p:sp>
        <p:nvSpPr>
          <p:cNvPr id="54" name="矩形 53"/>
          <p:cNvSpPr/>
          <p:nvPr/>
        </p:nvSpPr>
        <p:spPr>
          <a:xfrm rot="19800000">
            <a:off x="3229522" y="2495947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gradFill>
                  <a:gsLst>
                    <a:gs pos="38000">
                      <a:srgbClr val="4474FF"/>
                    </a:gs>
                    <a:gs pos="100000">
                      <a:srgbClr val="3BDFDD"/>
                    </a:gs>
                  </a:gsLst>
                  <a:path path="circle">
                    <a:fillToRect t="100000" r="100000"/>
                  </a:path>
                </a:gra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2</a:t>
            </a:r>
            <a:endParaRPr lang="zh-CN" altLang="en-US" sz="4000" dirty="0">
              <a:gradFill>
                <a:gsLst>
                  <a:gs pos="38000">
                    <a:srgbClr val="4474FF"/>
                  </a:gs>
                  <a:gs pos="100000">
                    <a:srgbClr val="3BDFDD"/>
                  </a:gs>
                </a:gsLst>
                <a:path path="circle">
                  <a:fillToRect t="100000" r="100000"/>
                </a:path>
              </a:gra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822327" y="1855703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gradFill>
                  <a:gsLst>
                    <a:gs pos="32000">
                      <a:srgbClr val="FFFF00"/>
                    </a:gs>
                    <a:gs pos="100000">
                      <a:srgbClr val="3BDFDD"/>
                    </a:gs>
                  </a:gsLst>
                  <a:path path="circle">
                    <a:fillToRect t="100000" r="100000"/>
                  </a:path>
                </a:gra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3</a:t>
            </a:r>
            <a:endParaRPr lang="zh-CN" altLang="en-US" sz="4000" dirty="0">
              <a:gradFill>
                <a:gsLst>
                  <a:gs pos="32000">
                    <a:srgbClr val="FFFF00"/>
                  </a:gs>
                  <a:gs pos="100000">
                    <a:srgbClr val="3BDFDD"/>
                  </a:gs>
                </a:gsLst>
                <a:path path="circle">
                  <a:fillToRect t="100000" r="100000"/>
                </a:path>
              </a:gradFill>
            </a:endParaRPr>
          </a:p>
        </p:txBody>
      </p:sp>
      <p:sp>
        <p:nvSpPr>
          <p:cNvPr id="56" name="矩形 55"/>
          <p:cNvSpPr/>
          <p:nvPr/>
        </p:nvSpPr>
        <p:spPr>
          <a:xfrm rot="900000">
            <a:off x="8422716" y="2504949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gradFill>
                  <a:gsLst>
                    <a:gs pos="13000">
                      <a:srgbClr val="FF3BFF"/>
                    </a:gs>
                    <a:gs pos="62000">
                      <a:srgbClr val="8060E3"/>
                    </a:gs>
                  </a:gsLst>
                  <a:path path="circle">
                    <a:fillToRect t="100000" r="100000"/>
                  </a:path>
                </a:gra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4</a:t>
            </a:r>
            <a:endParaRPr lang="zh-CN" altLang="en-US" sz="4000" dirty="0">
              <a:gradFill>
                <a:gsLst>
                  <a:gs pos="13000">
                    <a:srgbClr val="FF3BFF"/>
                  </a:gs>
                  <a:gs pos="62000">
                    <a:srgbClr val="8060E3"/>
                  </a:gs>
                </a:gsLst>
                <a:path path="circle">
                  <a:fillToRect t="100000" r="100000"/>
                </a:path>
              </a:gradFill>
            </a:endParaRPr>
          </a:p>
        </p:txBody>
      </p:sp>
      <p:sp>
        <p:nvSpPr>
          <p:cNvPr id="57" name="矩形 56"/>
          <p:cNvSpPr/>
          <p:nvPr/>
        </p:nvSpPr>
        <p:spPr>
          <a:xfrm rot="2700000">
            <a:off x="10454187" y="4407382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gradFill>
                  <a:gsLst>
                    <a:gs pos="13000">
                      <a:srgbClr val="92D050"/>
                    </a:gs>
                    <a:gs pos="100000">
                      <a:srgbClr val="00B0F0"/>
                    </a:gs>
                  </a:gsLst>
                  <a:path path="circle">
                    <a:fillToRect t="100000" r="100000"/>
                  </a:path>
                </a:gra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5</a:t>
            </a:r>
            <a:endParaRPr lang="zh-CN" altLang="en-US" sz="4000" dirty="0">
              <a:gradFill>
                <a:gsLst>
                  <a:gs pos="13000">
                    <a:srgbClr val="92D050"/>
                  </a:gs>
                  <a:gs pos="100000">
                    <a:srgbClr val="00B0F0"/>
                  </a:gs>
                </a:gsLst>
                <a:path path="circle">
                  <a:fillToRect t="100000" r="100000"/>
                </a:path>
              </a:gra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11576" y="209561"/>
            <a:ext cx="3372048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企业背景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842753" y="354146"/>
            <a:ext cx="6506495" cy="58419"/>
            <a:chOff x="2745138" y="354146"/>
            <a:chExt cx="6506495" cy="58419"/>
          </a:xfrm>
        </p:grpSpPr>
        <p:sp>
          <p:nvSpPr>
            <p:cNvPr id="49" name="任意多边形 48"/>
            <p:cNvSpPr/>
            <p:nvPr/>
          </p:nvSpPr>
          <p:spPr>
            <a:xfrm rot="10800000" flipV="1">
              <a:off x="2745138" y="3668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10800000" flipH="1" flipV="1">
              <a:off x="7634638" y="3541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79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35" presetClass="emph" presetSubtype="0" repeatCount="indefinite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" dur="2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repeatCount="indefinite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2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indefinite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indefinite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indefinite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5" presetClass="emph" presetSubtype="0" repeatCount="indefinite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0" presetClass="path" presetSubtype="0" repeatCount="indefinite" accel="44000" decel="56000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Motion origin="layout" path="M -1.45833E-6 1.85185E-6 L -1.45833E-6 0.00116 C 0.00039 -0.00347 -0.00482 -0.02732 0.00169 -0.04028 C 0.01198 -0.0669 0.03034 -0.08264 0.03763 -0.10996 C 0.0487 -0.14144 0.03281 -0.19329 0.053 -0.23982 C 0.06602 -0.27269 0.09805 -0.30301 0.11289 -0.37107 C 0.12422 -0.42269 0.10742 -0.51158 0.10456 -0.56921 " pathEditMode="relative" rAng="0" ptsTypes="AAAAAAA">
                                          <p:cBhvr>
                                            <p:cTn id="27" dur="8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55" y="-2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repeatCount="indefinite" accel="33000" decel="6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0.00023 L -2.08333E-6 0.00232 C -2.08333E-6 -0.00416 -0.0306 -0.00138 -0.05013 -0.04675 C -0.06953 -0.09236 -0.06081 -0.18032 -0.07565 -0.23935 C -0.09049 -0.29884 -0.1345 -0.31342 -0.13945 -0.40277 C -0.1444 -0.49189 -0.11914 -0.62152 -0.10416 -0.67916 " pathEditMode="relative" rAng="0" ptsTypes="AAAAAA">
                                          <p:cBhvr>
                                            <p:cTn id="32" dur="6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05" y="-3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5" presetClass="emph" presetSubtype="0" repeatCount="indefinite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repeatCount="indefinite" accel="21000" decel="79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3.33333E-6 C -1.04167E-6 0.00023 0.05208 -0.07061 0.05495 -0.12223 C 0.05794 -0.17361 0.01029 -0.24468 0.01719 -0.30811 C 0.02331 -0.37107 0.07344 -0.42246 0.07487 -0.48889 C 0.07617 -0.55556 0.02761 -0.61783 0.02617 -0.70764 C 0.02474 -0.79769 0.08346 -0.90648 0.13164 -0.93033 " pathEditMode="relative" rAng="1560000" ptsTypes="AAAAAA">
                                          <p:cBhvr>
                                            <p:cTn id="42" dur="1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39" y="-4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repeatCount="indefinite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1.85185E-6 C 4.58333E-6 0.00023 -0.04441 -0.01991 -0.06107 -0.06991 C -0.07761 -0.11898 -0.05248 -0.21551 -0.06198 -0.27731 C -0.07162 -0.33935 -0.13191 -0.36342 -0.14883 -0.42268 C -0.16589 -0.4831 -0.13555 -0.54329 -0.17357 -0.64768 C -0.19753 -0.71458 -0.23412 -0.68935 -0.26329 -0.82199 " pathEditMode="relative" rAng="0" ptsTypes="AAAAAA">
                                          <p:cBhvr>
                                            <p:cTn id="47" dur="1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164" y="-4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repeatCount="indefinite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12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accel="50000" fill="hold" grpId="1" nodeType="withEffect" p14:presetBounceEnd="2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0.38164 0.39538 L 0.00144 -0.00277 " pathEditMode="relative" ptsTypes="AA" p14:bounceEnd="20000">
                                          <p:cBhvr>
                                            <p:cTn id="8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4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0" presetClass="path" presetSubtype="0" accel="50000" fill="hold" grpId="1" nodeType="withEffect" p14:presetBounceEnd="2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0.21888 0.6699 L 0.00143 -0.00278 " pathEditMode="relative" rAng="0" ptsTypes="AA" p14:bounceEnd="20000">
                                          <p:cBhvr>
                                            <p:cTn id="9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72" y="-3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6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0" presetClass="path" presetSubtype="0" accel="50000" fill="hold" grpId="1" nodeType="withEffect" p14:presetBounceEnd="2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0.00078 0.75648 L 0.00143 -0.00278 " pathEditMode="relative" rAng="0" ptsTypes="AA" p14:bounceEnd="20000">
                                          <p:cBhvr>
                                            <p:cTn id="10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37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8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fill="hold" grpId="1" nodeType="withEffect" p14:presetBounceEnd="2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20807 0.6632 L 0.00143 -0.00277 " pathEditMode="relative" rAng="0" ptsTypes="AA" p14:bounceEnd="20000">
                                          <p:cBhvr>
                                            <p:cTn id="1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69" y="-3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0" presetClass="path" presetSubtype="0" accel="50000" fill="hold" grpId="1" nodeType="withEffect" p14:presetBounceEnd="2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37526 0.38217 L 0.00143 -0.00278 " pathEditMode="relative" rAng="0" ptsTypes="AA" p14:bounceEnd="20000">
                                          <p:cBhvr>
                                            <p:cTn id="1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28" y="-19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2" dur="5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26" presetClass="emph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5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9" dur="25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26" presetClass="emph" presetSubtype="0" fill="hold" grpId="3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2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9" grpId="0" animBg="1"/>
          <p:bldP spid="209" grpId="1" animBg="1"/>
          <p:bldP spid="5" grpId="0" animBg="1"/>
          <p:bldP spid="5" grpId="1" animBg="1"/>
          <p:bldP spid="5" grpId="2" animBg="1"/>
          <p:bldP spid="5" grpId="3" animBg="1"/>
          <p:bldP spid="12" grpId="0" animBg="1"/>
          <p:bldP spid="12" grpId="1" animBg="1"/>
          <p:bldP spid="12" grpId="2" animBg="1"/>
          <p:bldP spid="12" grpId="3" animBg="1"/>
          <p:bldP spid="15" grpId="0" animBg="1"/>
          <p:bldP spid="15" grpId="1" animBg="1"/>
          <p:bldP spid="15" grpId="2" animBg="1"/>
          <p:bldP spid="15" grpId="3" animBg="1"/>
          <p:bldP spid="21" grpId="0" animBg="1"/>
          <p:bldP spid="21" grpId="1" animBg="1"/>
          <p:bldP spid="21" grpId="2" animBg="1"/>
          <p:bldP spid="21" grpId="3" animBg="1"/>
          <p:bldP spid="24" grpId="0" animBg="1"/>
          <p:bldP spid="24" grpId="1" animBg="1"/>
          <p:bldP spid="24" grpId="2" animBg="1"/>
          <p:bldP spid="24" grpId="3" animBg="1"/>
          <p:bldP spid="26" grpId="0"/>
          <p:bldP spid="28" grpId="0"/>
          <p:bldP spid="29" grpId="0"/>
          <p:bldP spid="30" grpId="0"/>
          <p:bldP spid="31" grpId="0"/>
          <p:bldP spid="32" grpId="1" animBg="1"/>
          <p:bldP spid="33" grpId="1" animBg="1"/>
          <p:bldP spid="34" grpId="0" animBg="1"/>
          <p:bldP spid="34" grpId="1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1" animBg="1"/>
          <p:bldP spid="40" grpId="1" animBg="1"/>
          <p:bldP spid="41" grpId="1" animBg="1"/>
          <p:bldP spid="42" grpId="1" animBg="1"/>
          <p:bldP spid="43" grpId="1" animBg="1"/>
          <p:bldP spid="44" grpId="1" animBg="1"/>
          <p:bldP spid="45" grpId="0" animBg="1"/>
          <p:bldP spid="45" grpId="1" animBg="1"/>
          <p:bldP spid="50" grpId="0"/>
          <p:bldP spid="54" grpId="0"/>
          <p:bldP spid="55" grpId="0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35" presetClass="emph" presetSubtype="0" repeatCount="indefinite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" dur="2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repeatCount="indefinite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2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indefinite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indefinite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indefinite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5" presetClass="emph" presetSubtype="0" repeatCount="indefinite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0" presetClass="path" presetSubtype="0" repeatCount="indefinite" accel="44000" decel="56000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Motion origin="layout" path="M -1.45833E-6 1.85185E-6 L -1.45833E-6 0.00116 C 0.00039 -0.00347 -0.00482 -0.02732 0.00169 -0.04028 C 0.01198 -0.0669 0.03034 -0.08264 0.03763 -0.10996 C 0.0487 -0.14144 0.03281 -0.19329 0.053 -0.23982 C 0.06602 -0.27269 0.09805 -0.30301 0.11289 -0.37107 C 0.12422 -0.42269 0.10742 -0.51158 0.10456 -0.56921 " pathEditMode="relative" rAng="0" ptsTypes="AAAAAAA">
                                          <p:cBhvr>
                                            <p:cTn id="27" dur="8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55" y="-2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repeatCount="indefinite" accel="33000" decel="6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0.00023 L -2.08333E-6 0.00232 C -2.08333E-6 -0.00416 -0.0306 -0.00138 -0.05013 -0.04675 C -0.06953 -0.09236 -0.06081 -0.18032 -0.07565 -0.23935 C -0.09049 -0.29884 -0.1345 -0.31342 -0.13945 -0.40277 C -0.1444 -0.49189 -0.11914 -0.62152 -0.10416 -0.67916 " pathEditMode="relative" rAng="0" ptsTypes="AAAAAA">
                                          <p:cBhvr>
                                            <p:cTn id="32" dur="6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05" y="-3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5" presetClass="emph" presetSubtype="0" repeatCount="indefinite" fill="hold" grpId="1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7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repeatCount="indefinite" accel="21000" decel="79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3.33333E-6 C -1.04167E-6 0.00023 0.05208 -0.07061 0.05495 -0.12223 C 0.05794 -0.17361 0.01029 -0.24468 0.01719 -0.30811 C 0.02331 -0.37107 0.07344 -0.42246 0.07487 -0.48889 C 0.07617 -0.55556 0.02761 -0.61783 0.02617 -0.70764 C 0.02474 -0.79769 0.08346 -0.90648 0.13164 -0.93033 " pathEditMode="relative" rAng="1560000" ptsTypes="AAAAAA">
                                          <p:cBhvr>
                                            <p:cTn id="42" dur="1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39" y="-4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repeatCount="indefinite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1.85185E-6 C 4.58333E-6 0.00023 -0.04441 -0.01991 -0.06107 -0.06991 C -0.07761 -0.11898 -0.05248 -0.21551 -0.06198 -0.27731 C -0.07162 -0.33935 -0.13191 -0.36342 -0.14883 -0.42268 C -0.16589 -0.4831 -0.13555 -0.54329 -0.17357 -0.64768 C -0.19753 -0.71458 -0.23412 -0.68935 -0.26329 -0.82199 " pathEditMode="relative" rAng="0" ptsTypes="AAAAAA">
                                          <p:cBhvr>
                                            <p:cTn id="47" dur="1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164" y="-4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repeatCount="indefinite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12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ac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0.38164 0.39538 L 0.00144 -0.00277 " pathEditMode="relative" ptsTypes="AA">
                                          <p:cBhvr>
                                            <p:cTn id="8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4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0" presetClass="path" presetSubtype="0" ac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0.21888 0.6699 L 0.00143 -0.00278 " pathEditMode="relative" rAng="0" ptsTypes="AA">
                                          <p:cBhvr>
                                            <p:cTn id="9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72" y="-3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6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0" presetClass="path" presetSubtype="0" ac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0.00078 0.75648 L 0.00143 -0.00278 " pathEditMode="relative" rAng="0" ptsTypes="AA">
                                          <p:cBhvr>
                                            <p:cTn id="10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37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8" dur="5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20807 0.6632 L 0.00143 -0.00277 " pathEditMode="relative" rAng="0" ptsTypes="AA">
                                          <p:cBhvr>
                                            <p:cTn id="1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69" y="-3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0" presetClass="path" presetSubtype="0" accel="5000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37526 0.38217 L 0.00143 -0.00278 " pathEditMode="relative" rAng="0" ptsTypes="AA">
                                          <p:cBhvr>
                                            <p:cTn id="1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28" y="-19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8" presetClass="emph" presetSubtype="0" repeatCount="indefinite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2" dur="5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fill="hold" grpId="3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26" presetClass="emph" presetSubtype="0" fill="hold" grpId="3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5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9" dur="25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26" presetClass="emph" presetSubtype="0" fill="hold" grpId="3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2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9" grpId="0" animBg="1"/>
          <p:bldP spid="209" grpId="1" animBg="1"/>
          <p:bldP spid="5" grpId="0" animBg="1"/>
          <p:bldP spid="5" grpId="1" animBg="1"/>
          <p:bldP spid="5" grpId="2" animBg="1"/>
          <p:bldP spid="5" grpId="3" animBg="1"/>
          <p:bldP spid="12" grpId="0" animBg="1"/>
          <p:bldP spid="12" grpId="1" animBg="1"/>
          <p:bldP spid="12" grpId="2" animBg="1"/>
          <p:bldP spid="12" grpId="3" animBg="1"/>
          <p:bldP spid="15" grpId="0" animBg="1"/>
          <p:bldP spid="15" grpId="1" animBg="1"/>
          <p:bldP spid="15" grpId="2" animBg="1"/>
          <p:bldP spid="15" grpId="3" animBg="1"/>
          <p:bldP spid="21" grpId="0" animBg="1"/>
          <p:bldP spid="21" grpId="1" animBg="1"/>
          <p:bldP spid="21" grpId="2" animBg="1"/>
          <p:bldP spid="21" grpId="3" animBg="1"/>
          <p:bldP spid="24" grpId="0" animBg="1"/>
          <p:bldP spid="24" grpId="1" animBg="1"/>
          <p:bldP spid="24" grpId="2" animBg="1"/>
          <p:bldP spid="24" grpId="3" animBg="1"/>
          <p:bldP spid="26" grpId="0"/>
          <p:bldP spid="28" grpId="0"/>
          <p:bldP spid="29" grpId="0"/>
          <p:bldP spid="30" grpId="0"/>
          <p:bldP spid="31" grpId="0"/>
          <p:bldP spid="32" grpId="1" animBg="1"/>
          <p:bldP spid="33" grpId="1" animBg="1"/>
          <p:bldP spid="34" grpId="0" animBg="1"/>
          <p:bldP spid="34" grpId="1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1" animBg="1"/>
          <p:bldP spid="40" grpId="1" animBg="1"/>
          <p:bldP spid="41" grpId="1" animBg="1"/>
          <p:bldP spid="42" grpId="1" animBg="1"/>
          <p:bldP spid="43" grpId="1" animBg="1"/>
          <p:bldP spid="44" grpId="1" animBg="1"/>
          <p:bldP spid="45" grpId="0" animBg="1"/>
          <p:bldP spid="45" grpId="1" animBg="1"/>
          <p:bldP spid="50" grpId="0"/>
          <p:bldP spid="54" grpId="0"/>
          <p:bldP spid="55" grpId="0"/>
          <p:bldP spid="56" grpId="0"/>
          <p:bldP spid="5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5808164" y="-648315"/>
            <a:ext cx="8384086" cy="8486082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  <a:gs pos="37000">
                <a:srgbClr val="FFFFFF">
                  <a:alpha val="0"/>
                </a:srgbClr>
              </a:gs>
              <a:gs pos="75000">
                <a:schemeClr val="bg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513783" y="1321816"/>
            <a:ext cx="155178" cy="155178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50000"/>
                </a:srgbClr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347042" y="3385732"/>
            <a:ext cx="156844" cy="156844"/>
          </a:xfrm>
          <a:prstGeom prst="ellipse">
            <a:avLst/>
          </a:prstGeom>
          <a:gradFill flip="none" rotWithShape="1">
            <a:gsLst>
              <a:gs pos="51000">
                <a:srgbClr val="8060E3">
                  <a:alpha val="20000"/>
                </a:srgbClr>
              </a:gs>
              <a:gs pos="16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413748" y="6616152"/>
            <a:ext cx="110522" cy="110522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38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160696" y="6042258"/>
            <a:ext cx="155178" cy="155178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50000"/>
                </a:srgbClr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0488059" y="6149630"/>
            <a:ext cx="155178" cy="155178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958648" y="1756513"/>
            <a:ext cx="140354" cy="140354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492230" y="5676485"/>
            <a:ext cx="304800" cy="304800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2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646116" y="4449601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5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1797030" y="4920440"/>
            <a:ext cx="72884" cy="72884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80000"/>
                </a:srgbClr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49911" y="6053156"/>
            <a:ext cx="133382" cy="133382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38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5"/>
          <p:cNvSpPr>
            <a:spLocks noEditPoints="1"/>
          </p:cNvSpPr>
          <p:nvPr/>
        </p:nvSpPr>
        <p:spPr bwMode="auto">
          <a:xfrm flipH="1">
            <a:off x="1072522" y="1867180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52011" y="1969029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1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 flipH="1">
            <a:off x="1072522" y="3187980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252011" y="3289829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2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66" name="Freeform 5"/>
          <p:cNvSpPr>
            <a:spLocks noEditPoints="1"/>
          </p:cNvSpPr>
          <p:nvPr/>
        </p:nvSpPr>
        <p:spPr bwMode="auto">
          <a:xfrm flipH="1">
            <a:off x="1072522" y="4508780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1252011" y="4610629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3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35231" y="2096023"/>
            <a:ext cx="3372048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企业背景</a:t>
            </a:r>
          </a:p>
        </p:txBody>
      </p:sp>
      <p:sp>
        <p:nvSpPr>
          <p:cNvPr id="72" name="矩形 71"/>
          <p:cNvSpPr/>
          <p:nvPr/>
        </p:nvSpPr>
        <p:spPr>
          <a:xfrm>
            <a:off x="2135231" y="3441275"/>
            <a:ext cx="3300904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团队</a:t>
            </a:r>
            <a:r>
              <a:rPr lang="zh-CN" altLang="en-US" sz="2400" kern="0" spc="30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精神</a:t>
            </a:r>
            <a:endParaRPr lang="zh-CN" altLang="en-US" sz="24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135231" y="4768316"/>
            <a:ext cx="3300904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企业理念</a:t>
            </a: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8828088" y="1763713"/>
            <a:ext cx="296863" cy="128588"/>
          </a:xfrm>
          <a:custGeom>
            <a:avLst/>
            <a:gdLst>
              <a:gd name="T0" fmla="*/ 184 w 187"/>
              <a:gd name="T1" fmla="*/ 28 h 81"/>
              <a:gd name="T2" fmla="*/ 158 w 187"/>
              <a:gd name="T3" fmla="*/ 26 h 81"/>
              <a:gd name="T4" fmla="*/ 154 w 187"/>
              <a:gd name="T5" fmla="*/ 24 h 81"/>
              <a:gd name="T6" fmla="*/ 149 w 187"/>
              <a:gd name="T7" fmla="*/ 14 h 81"/>
              <a:gd name="T8" fmla="*/ 142 w 187"/>
              <a:gd name="T9" fmla="*/ 24 h 81"/>
              <a:gd name="T10" fmla="*/ 137 w 187"/>
              <a:gd name="T11" fmla="*/ 43 h 81"/>
              <a:gd name="T12" fmla="*/ 128 w 187"/>
              <a:gd name="T13" fmla="*/ 45 h 81"/>
              <a:gd name="T14" fmla="*/ 125 w 187"/>
              <a:gd name="T15" fmla="*/ 33 h 81"/>
              <a:gd name="T16" fmla="*/ 118 w 187"/>
              <a:gd name="T17" fmla="*/ 35 h 81"/>
              <a:gd name="T18" fmla="*/ 106 w 187"/>
              <a:gd name="T19" fmla="*/ 26 h 81"/>
              <a:gd name="T20" fmla="*/ 97 w 187"/>
              <a:gd name="T21" fmla="*/ 31 h 81"/>
              <a:gd name="T22" fmla="*/ 104 w 187"/>
              <a:gd name="T23" fmla="*/ 35 h 81"/>
              <a:gd name="T24" fmla="*/ 113 w 187"/>
              <a:gd name="T25" fmla="*/ 43 h 81"/>
              <a:gd name="T26" fmla="*/ 111 w 187"/>
              <a:gd name="T27" fmla="*/ 55 h 81"/>
              <a:gd name="T28" fmla="*/ 97 w 187"/>
              <a:gd name="T29" fmla="*/ 57 h 81"/>
              <a:gd name="T30" fmla="*/ 97 w 187"/>
              <a:gd name="T31" fmla="*/ 43 h 81"/>
              <a:gd name="T32" fmla="*/ 92 w 187"/>
              <a:gd name="T33" fmla="*/ 38 h 81"/>
              <a:gd name="T34" fmla="*/ 85 w 187"/>
              <a:gd name="T35" fmla="*/ 55 h 81"/>
              <a:gd name="T36" fmla="*/ 83 w 187"/>
              <a:gd name="T37" fmla="*/ 59 h 81"/>
              <a:gd name="T38" fmla="*/ 75 w 187"/>
              <a:gd name="T39" fmla="*/ 64 h 81"/>
              <a:gd name="T40" fmla="*/ 68 w 187"/>
              <a:gd name="T41" fmla="*/ 69 h 81"/>
              <a:gd name="T42" fmla="*/ 54 w 187"/>
              <a:gd name="T43" fmla="*/ 74 h 81"/>
              <a:gd name="T44" fmla="*/ 42 w 187"/>
              <a:gd name="T45" fmla="*/ 78 h 81"/>
              <a:gd name="T46" fmla="*/ 21 w 187"/>
              <a:gd name="T47" fmla="*/ 74 h 81"/>
              <a:gd name="T48" fmla="*/ 16 w 187"/>
              <a:gd name="T49" fmla="*/ 62 h 81"/>
              <a:gd name="T50" fmla="*/ 14 w 187"/>
              <a:gd name="T51" fmla="*/ 55 h 81"/>
              <a:gd name="T52" fmla="*/ 21 w 187"/>
              <a:gd name="T53" fmla="*/ 50 h 81"/>
              <a:gd name="T54" fmla="*/ 11 w 187"/>
              <a:gd name="T55" fmla="*/ 50 h 81"/>
              <a:gd name="T56" fmla="*/ 16 w 187"/>
              <a:gd name="T57" fmla="*/ 38 h 81"/>
              <a:gd name="T58" fmla="*/ 19 w 187"/>
              <a:gd name="T59" fmla="*/ 35 h 81"/>
              <a:gd name="T60" fmla="*/ 9 w 187"/>
              <a:gd name="T61" fmla="*/ 33 h 81"/>
              <a:gd name="T62" fmla="*/ 4 w 187"/>
              <a:gd name="T63" fmla="*/ 38 h 81"/>
              <a:gd name="T64" fmla="*/ 2 w 187"/>
              <a:gd name="T65" fmla="*/ 28 h 81"/>
              <a:gd name="T66" fmla="*/ 11 w 187"/>
              <a:gd name="T67" fmla="*/ 28 h 81"/>
              <a:gd name="T68" fmla="*/ 21 w 187"/>
              <a:gd name="T69" fmla="*/ 26 h 81"/>
              <a:gd name="T70" fmla="*/ 30 w 187"/>
              <a:gd name="T71" fmla="*/ 28 h 81"/>
              <a:gd name="T72" fmla="*/ 40 w 187"/>
              <a:gd name="T73" fmla="*/ 26 h 81"/>
              <a:gd name="T74" fmla="*/ 35 w 187"/>
              <a:gd name="T75" fmla="*/ 16 h 81"/>
              <a:gd name="T76" fmla="*/ 42 w 187"/>
              <a:gd name="T77" fmla="*/ 2 h 81"/>
              <a:gd name="T78" fmla="*/ 56 w 187"/>
              <a:gd name="T79" fmla="*/ 2 h 81"/>
              <a:gd name="T80" fmla="*/ 73 w 187"/>
              <a:gd name="T81" fmla="*/ 0 h 81"/>
              <a:gd name="T82" fmla="*/ 73 w 187"/>
              <a:gd name="T83" fmla="*/ 7 h 81"/>
              <a:gd name="T84" fmla="*/ 94 w 187"/>
              <a:gd name="T85" fmla="*/ 14 h 81"/>
              <a:gd name="T86" fmla="*/ 109 w 187"/>
              <a:gd name="T87" fmla="*/ 14 h 81"/>
              <a:gd name="T88" fmla="*/ 125 w 187"/>
              <a:gd name="T89" fmla="*/ 14 h 81"/>
              <a:gd name="T90" fmla="*/ 144 w 187"/>
              <a:gd name="T91" fmla="*/ 7 h 81"/>
              <a:gd name="T92" fmla="*/ 163 w 187"/>
              <a:gd name="T93" fmla="*/ 9 h 81"/>
              <a:gd name="T94" fmla="*/ 170 w 187"/>
              <a:gd name="T95" fmla="*/ 24 h 81"/>
              <a:gd name="T96" fmla="*/ 187 w 187"/>
              <a:gd name="T97" fmla="*/ 1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81">
                <a:moveTo>
                  <a:pt x="187" y="16"/>
                </a:moveTo>
                <a:lnTo>
                  <a:pt x="187" y="19"/>
                </a:lnTo>
                <a:lnTo>
                  <a:pt x="184" y="24"/>
                </a:lnTo>
                <a:lnTo>
                  <a:pt x="184" y="28"/>
                </a:lnTo>
                <a:lnTo>
                  <a:pt x="168" y="28"/>
                </a:lnTo>
                <a:lnTo>
                  <a:pt x="163" y="26"/>
                </a:lnTo>
                <a:lnTo>
                  <a:pt x="161" y="24"/>
                </a:lnTo>
                <a:lnTo>
                  <a:pt x="158" y="26"/>
                </a:lnTo>
                <a:lnTo>
                  <a:pt x="158" y="26"/>
                </a:lnTo>
                <a:lnTo>
                  <a:pt x="156" y="26"/>
                </a:lnTo>
                <a:lnTo>
                  <a:pt x="156" y="24"/>
                </a:lnTo>
                <a:lnTo>
                  <a:pt x="154" y="24"/>
                </a:lnTo>
                <a:lnTo>
                  <a:pt x="154" y="16"/>
                </a:lnTo>
                <a:lnTo>
                  <a:pt x="154" y="16"/>
                </a:lnTo>
                <a:lnTo>
                  <a:pt x="151" y="14"/>
                </a:lnTo>
                <a:lnTo>
                  <a:pt x="149" y="14"/>
                </a:lnTo>
                <a:lnTo>
                  <a:pt x="147" y="16"/>
                </a:lnTo>
                <a:lnTo>
                  <a:pt x="147" y="19"/>
                </a:lnTo>
                <a:lnTo>
                  <a:pt x="144" y="21"/>
                </a:lnTo>
                <a:lnTo>
                  <a:pt x="142" y="24"/>
                </a:lnTo>
                <a:lnTo>
                  <a:pt x="147" y="33"/>
                </a:lnTo>
                <a:lnTo>
                  <a:pt x="142" y="38"/>
                </a:lnTo>
                <a:lnTo>
                  <a:pt x="139" y="43"/>
                </a:lnTo>
                <a:lnTo>
                  <a:pt x="137" y="43"/>
                </a:lnTo>
                <a:lnTo>
                  <a:pt x="137" y="45"/>
                </a:lnTo>
                <a:lnTo>
                  <a:pt x="135" y="45"/>
                </a:lnTo>
                <a:lnTo>
                  <a:pt x="130" y="47"/>
                </a:lnTo>
                <a:lnTo>
                  <a:pt x="128" y="45"/>
                </a:lnTo>
                <a:lnTo>
                  <a:pt x="128" y="43"/>
                </a:lnTo>
                <a:lnTo>
                  <a:pt x="125" y="40"/>
                </a:lnTo>
                <a:lnTo>
                  <a:pt x="125" y="38"/>
                </a:lnTo>
                <a:lnTo>
                  <a:pt x="125" y="33"/>
                </a:lnTo>
                <a:lnTo>
                  <a:pt x="123" y="35"/>
                </a:lnTo>
                <a:lnTo>
                  <a:pt x="120" y="35"/>
                </a:lnTo>
                <a:lnTo>
                  <a:pt x="120" y="35"/>
                </a:lnTo>
                <a:lnTo>
                  <a:pt x="118" y="35"/>
                </a:lnTo>
                <a:lnTo>
                  <a:pt x="109" y="33"/>
                </a:lnTo>
                <a:lnTo>
                  <a:pt x="109" y="31"/>
                </a:lnTo>
                <a:lnTo>
                  <a:pt x="106" y="26"/>
                </a:lnTo>
                <a:lnTo>
                  <a:pt x="106" y="26"/>
                </a:lnTo>
                <a:lnTo>
                  <a:pt x="104" y="26"/>
                </a:lnTo>
                <a:lnTo>
                  <a:pt x="101" y="26"/>
                </a:lnTo>
                <a:lnTo>
                  <a:pt x="99" y="28"/>
                </a:lnTo>
                <a:lnTo>
                  <a:pt x="97" y="31"/>
                </a:lnTo>
                <a:lnTo>
                  <a:pt x="97" y="33"/>
                </a:lnTo>
                <a:lnTo>
                  <a:pt x="99" y="35"/>
                </a:lnTo>
                <a:lnTo>
                  <a:pt x="101" y="35"/>
                </a:lnTo>
                <a:lnTo>
                  <a:pt x="104" y="35"/>
                </a:lnTo>
                <a:lnTo>
                  <a:pt x="106" y="35"/>
                </a:lnTo>
                <a:lnTo>
                  <a:pt x="109" y="38"/>
                </a:lnTo>
                <a:lnTo>
                  <a:pt x="111" y="40"/>
                </a:lnTo>
                <a:lnTo>
                  <a:pt x="113" y="43"/>
                </a:lnTo>
                <a:lnTo>
                  <a:pt x="113" y="45"/>
                </a:lnTo>
                <a:lnTo>
                  <a:pt x="113" y="47"/>
                </a:lnTo>
                <a:lnTo>
                  <a:pt x="111" y="55"/>
                </a:lnTo>
                <a:lnTo>
                  <a:pt x="111" y="55"/>
                </a:lnTo>
                <a:lnTo>
                  <a:pt x="109" y="57"/>
                </a:lnTo>
                <a:lnTo>
                  <a:pt x="101" y="59"/>
                </a:lnTo>
                <a:lnTo>
                  <a:pt x="99" y="59"/>
                </a:lnTo>
                <a:lnTo>
                  <a:pt x="97" y="57"/>
                </a:lnTo>
                <a:lnTo>
                  <a:pt x="94" y="52"/>
                </a:lnTo>
                <a:lnTo>
                  <a:pt x="94" y="50"/>
                </a:lnTo>
                <a:lnTo>
                  <a:pt x="94" y="47"/>
                </a:lnTo>
                <a:lnTo>
                  <a:pt x="97" y="43"/>
                </a:lnTo>
                <a:lnTo>
                  <a:pt x="97" y="40"/>
                </a:lnTo>
                <a:lnTo>
                  <a:pt x="97" y="38"/>
                </a:lnTo>
                <a:lnTo>
                  <a:pt x="97" y="35"/>
                </a:lnTo>
                <a:lnTo>
                  <a:pt x="92" y="38"/>
                </a:lnTo>
                <a:lnTo>
                  <a:pt x="87" y="40"/>
                </a:lnTo>
                <a:lnTo>
                  <a:pt x="87" y="45"/>
                </a:lnTo>
                <a:lnTo>
                  <a:pt x="85" y="50"/>
                </a:lnTo>
                <a:lnTo>
                  <a:pt x="85" y="55"/>
                </a:lnTo>
                <a:lnTo>
                  <a:pt x="83" y="55"/>
                </a:lnTo>
                <a:lnTo>
                  <a:pt x="80" y="57"/>
                </a:lnTo>
                <a:lnTo>
                  <a:pt x="83" y="57"/>
                </a:lnTo>
                <a:lnTo>
                  <a:pt x="83" y="59"/>
                </a:lnTo>
                <a:lnTo>
                  <a:pt x="83" y="62"/>
                </a:lnTo>
                <a:lnTo>
                  <a:pt x="80" y="64"/>
                </a:lnTo>
                <a:lnTo>
                  <a:pt x="78" y="64"/>
                </a:lnTo>
                <a:lnTo>
                  <a:pt x="75" y="64"/>
                </a:lnTo>
                <a:lnTo>
                  <a:pt x="73" y="64"/>
                </a:lnTo>
                <a:lnTo>
                  <a:pt x="73" y="62"/>
                </a:lnTo>
                <a:lnTo>
                  <a:pt x="71" y="69"/>
                </a:lnTo>
                <a:lnTo>
                  <a:pt x="68" y="69"/>
                </a:lnTo>
                <a:lnTo>
                  <a:pt x="66" y="69"/>
                </a:lnTo>
                <a:lnTo>
                  <a:pt x="64" y="69"/>
                </a:lnTo>
                <a:lnTo>
                  <a:pt x="59" y="71"/>
                </a:lnTo>
                <a:lnTo>
                  <a:pt x="54" y="74"/>
                </a:lnTo>
                <a:lnTo>
                  <a:pt x="47" y="74"/>
                </a:lnTo>
                <a:lnTo>
                  <a:pt x="47" y="76"/>
                </a:lnTo>
                <a:lnTo>
                  <a:pt x="45" y="78"/>
                </a:lnTo>
                <a:lnTo>
                  <a:pt x="42" y="78"/>
                </a:lnTo>
                <a:lnTo>
                  <a:pt x="40" y="81"/>
                </a:lnTo>
                <a:lnTo>
                  <a:pt x="35" y="78"/>
                </a:lnTo>
                <a:lnTo>
                  <a:pt x="26" y="74"/>
                </a:lnTo>
                <a:lnTo>
                  <a:pt x="21" y="74"/>
                </a:lnTo>
                <a:lnTo>
                  <a:pt x="16" y="74"/>
                </a:lnTo>
                <a:lnTo>
                  <a:pt x="19" y="69"/>
                </a:lnTo>
                <a:lnTo>
                  <a:pt x="16" y="64"/>
                </a:lnTo>
                <a:lnTo>
                  <a:pt x="16" y="62"/>
                </a:lnTo>
                <a:lnTo>
                  <a:pt x="7" y="55"/>
                </a:lnTo>
                <a:lnTo>
                  <a:pt x="7" y="52"/>
                </a:lnTo>
                <a:lnTo>
                  <a:pt x="9" y="52"/>
                </a:lnTo>
                <a:lnTo>
                  <a:pt x="14" y="55"/>
                </a:lnTo>
                <a:lnTo>
                  <a:pt x="16" y="52"/>
                </a:lnTo>
                <a:lnTo>
                  <a:pt x="19" y="52"/>
                </a:lnTo>
                <a:lnTo>
                  <a:pt x="21" y="52"/>
                </a:lnTo>
                <a:lnTo>
                  <a:pt x="21" y="50"/>
                </a:lnTo>
                <a:lnTo>
                  <a:pt x="21" y="47"/>
                </a:lnTo>
                <a:lnTo>
                  <a:pt x="16" y="47"/>
                </a:lnTo>
                <a:lnTo>
                  <a:pt x="14" y="47"/>
                </a:lnTo>
                <a:lnTo>
                  <a:pt x="11" y="50"/>
                </a:lnTo>
                <a:lnTo>
                  <a:pt x="9" y="47"/>
                </a:lnTo>
                <a:lnTo>
                  <a:pt x="9" y="45"/>
                </a:lnTo>
                <a:lnTo>
                  <a:pt x="11" y="45"/>
                </a:lnTo>
                <a:lnTo>
                  <a:pt x="16" y="38"/>
                </a:lnTo>
                <a:lnTo>
                  <a:pt x="19" y="38"/>
                </a:lnTo>
                <a:lnTo>
                  <a:pt x="19" y="38"/>
                </a:lnTo>
                <a:lnTo>
                  <a:pt x="19" y="35"/>
                </a:lnTo>
                <a:lnTo>
                  <a:pt x="19" y="35"/>
                </a:lnTo>
                <a:lnTo>
                  <a:pt x="16" y="31"/>
                </a:lnTo>
                <a:lnTo>
                  <a:pt x="16" y="31"/>
                </a:lnTo>
                <a:lnTo>
                  <a:pt x="14" y="31"/>
                </a:lnTo>
                <a:lnTo>
                  <a:pt x="9" y="33"/>
                </a:lnTo>
                <a:lnTo>
                  <a:pt x="9" y="33"/>
                </a:lnTo>
                <a:lnTo>
                  <a:pt x="7" y="35"/>
                </a:lnTo>
                <a:lnTo>
                  <a:pt x="4" y="35"/>
                </a:lnTo>
                <a:lnTo>
                  <a:pt x="4" y="38"/>
                </a:lnTo>
                <a:lnTo>
                  <a:pt x="2" y="35"/>
                </a:lnTo>
                <a:lnTo>
                  <a:pt x="0" y="31"/>
                </a:lnTo>
                <a:lnTo>
                  <a:pt x="0" y="31"/>
                </a:lnTo>
                <a:lnTo>
                  <a:pt x="2" y="28"/>
                </a:lnTo>
                <a:lnTo>
                  <a:pt x="4" y="28"/>
                </a:lnTo>
                <a:lnTo>
                  <a:pt x="7" y="31"/>
                </a:lnTo>
                <a:lnTo>
                  <a:pt x="9" y="28"/>
                </a:lnTo>
                <a:lnTo>
                  <a:pt x="11" y="28"/>
                </a:lnTo>
                <a:lnTo>
                  <a:pt x="14" y="19"/>
                </a:lnTo>
                <a:lnTo>
                  <a:pt x="16" y="14"/>
                </a:lnTo>
                <a:lnTo>
                  <a:pt x="21" y="24"/>
                </a:lnTo>
                <a:lnTo>
                  <a:pt x="21" y="26"/>
                </a:lnTo>
                <a:lnTo>
                  <a:pt x="23" y="26"/>
                </a:lnTo>
                <a:lnTo>
                  <a:pt x="26" y="28"/>
                </a:lnTo>
                <a:lnTo>
                  <a:pt x="28" y="28"/>
                </a:lnTo>
                <a:lnTo>
                  <a:pt x="30" y="28"/>
                </a:lnTo>
                <a:lnTo>
                  <a:pt x="33" y="26"/>
                </a:lnTo>
                <a:lnTo>
                  <a:pt x="35" y="26"/>
                </a:lnTo>
                <a:lnTo>
                  <a:pt x="37" y="26"/>
                </a:lnTo>
                <a:lnTo>
                  <a:pt x="40" y="26"/>
                </a:lnTo>
                <a:lnTo>
                  <a:pt x="40" y="24"/>
                </a:lnTo>
                <a:lnTo>
                  <a:pt x="40" y="21"/>
                </a:lnTo>
                <a:lnTo>
                  <a:pt x="37" y="19"/>
                </a:lnTo>
                <a:lnTo>
                  <a:pt x="35" y="16"/>
                </a:lnTo>
                <a:lnTo>
                  <a:pt x="33" y="14"/>
                </a:lnTo>
                <a:lnTo>
                  <a:pt x="33" y="12"/>
                </a:lnTo>
                <a:lnTo>
                  <a:pt x="35" y="7"/>
                </a:lnTo>
                <a:lnTo>
                  <a:pt x="42" y="2"/>
                </a:lnTo>
                <a:lnTo>
                  <a:pt x="49" y="9"/>
                </a:lnTo>
                <a:lnTo>
                  <a:pt x="52" y="7"/>
                </a:lnTo>
                <a:lnTo>
                  <a:pt x="54" y="5"/>
                </a:lnTo>
                <a:lnTo>
                  <a:pt x="56" y="2"/>
                </a:lnTo>
                <a:lnTo>
                  <a:pt x="66" y="2"/>
                </a:lnTo>
                <a:lnTo>
                  <a:pt x="71" y="2"/>
                </a:lnTo>
                <a:lnTo>
                  <a:pt x="73" y="0"/>
                </a:lnTo>
                <a:lnTo>
                  <a:pt x="73" y="0"/>
                </a:lnTo>
                <a:lnTo>
                  <a:pt x="73" y="2"/>
                </a:lnTo>
                <a:lnTo>
                  <a:pt x="73" y="5"/>
                </a:lnTo>
                <a:lnTo>
                  <a:pt x="73" y="7"/>
                </a:lnTo>
                <a:lnTo>
                  <a:pt x="73" y="7"/>
                </a:lnTo>
                <a:lnTo>
                  <a:pt x="71" y="7"/>
                </a:lnTo>
                <a:lnTo>
                  <a:pt x="68" y="9"/>
                </a:lnTo>
                <a:lnTo>
                  <a:pt x="92" y="14"/>
                </a:lnTo>
                <a:lnTo>
                  <a:pt x="94" y="14"/>
                </a:lnTo>
                <a:lnTo>
                  <a:pt x="99" y="14"/>
                </a:lnTo>
                <a:lnTo>
                  <a:pt x="101" y="14"/>
                </a:lnTo>
                <a:lnTo>
                  <a:pt x="104" y="14"/>
                </a:lnTo>
                <a:lnTo>
                  <a:pt x="109" y="14"/>
                </a:lnTo>
                <a:lnTo>
                  <a:pt x="125" y="5"/>
                </a:lnTo>
                <a:lnTo>
                  <a:pt x="128" y="5"/>
                </a:lnTo>
                <a:lnTo>
                  <a:pt x="132" y="5"/>
                </a:lnTo>
                <a:lnTo>
                  <a:pt x="125" y="14"/>
                </a:lnTo>
                <a:lnTo>
                  <a:pt x="130" y="16"/>
                </a:lnTo>
                <a:lnTo>
                  <a:pt x="130" y="16"/>
                </a:lnTo>
                <a:lnTo>
                  <a:pt x="132" y="19"/>
                </a:lnTo>
                <a:lnTo>
                  <a:pt x="144" y="7"/>
                </a:lnTo>
                <a:lnTo>
                  <a:pt x="149" y="7"/>
                </a:lnTo>
                <a:lnTo>
                  <a:pt x="151" y="7"/>
                </a:lnTo>
                <a:lnTo>
                  <a:pt x="156" y="7"/>
                </a:lnTo>
                <a:lnTo>
                  <a:pt x="163" y="9"/>
                </a:lnTo>
                <a:lnTo>
                  <a:pt x="165" y="12"/>
                </a:lnTo>
                <a:lnTo>
                  <a:pt x="168" y="14"/>
                </a:lnTo>
                <a:lnTo>
                  <a:pt x="168" y="21"/>
                </a:lnTo>
                <a:lnTo>
                  <a:pt x="170" y="24"/>
                </a:lnTo>
                <a:lnTo>
                  <a:pt x="170" y="26"/>
                </a:lnTo>
                <a:lnTo>
                  <a:pt x="175" y="26"/>
                </a:lnTo>
                <a:lnTo>
                  <a:pt x="184" y="14"/>
                </a:lnTo>
                <a:lnTo>
                  <a:pt x="187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710706" y="3385732"/>
            <a:ext cx="253331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en-US" altLang="zh-CN" sz="48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r>
              <a:rPr lang="en-US" altLang="zh-CN" sz="36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ontent</a:t>
            </a:r>
            <a:r>
              <a:rPr lang="en-US" altLang="zh-CN" sz="48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S</a:t>
            </a:r>
            <a:endParaRPr lang="en-US" altLang="zh-CN" sz="4800" spc="300" dirty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10706" y="2804305"/>
            <a:ext cx="2533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zh-CN" altLang="en-US" sz="6000" spc="300" dirty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</a:rPr>
              <a:t>目录</a:t>
            </a:r>
            <a:endParaRPr lang="en-US" altLang="zh-CN" sz="6000" spc="300" dirty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39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2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2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6.25E-7 -0.00046 L -0.00078 0.00024 C -0.00065 -0.00648 -0.05664 -0.06643 -0.06367 -0.12199 C -0.06914 -0.18263 -0.03516 -0.27083 -0.04023 -0.33935 C -0.04766 -0.40393 -0.08854 -0.44722 -0.09948 -0.53171 C -0.10521 -0.57963 -0.10391 -0.6456 -0.06224 -0.71736 " pathEditMode="relative" rAng="1260000" ptsTypes="AAAAAA">
                                      <p:cBhvr>
                                        <p:cTn id="49" dur="8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6" y="-3625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4.81481E-6 C -2.91667E-6 0.00023 -0.03698 -0.04538 -0.04336 -0.10163 C -0.04896 -0.15834 0.00625 -0.21042 0.00938 -0.27454 C 0.01211 -0.33843 -0.04804 -0.38889 -0.0526 -0.4551 C -0.05742 -0.52153 -0.01302 -0.59561 -0.02239 -0.66042 C -0.03385 -0.72709 -0.09101 -0.7257 -0.09297 -0.86852 " pathEditMode="relative" rAng="1200000" ptsTypes="AAAAAA">
                                      <p:cBhvr>
                                        <p:cTn id="54" dur="1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8" y="-4342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39 -0.00046 C -3.95833E-6 -0.00116 0.04818 -0.07569 0.04401 -0.14491 C 0.04063 -0.21065 -0.01601 -0.26157 -0.01849 -0.3456 C -0.02148 -0.4287 0.03034 -0.50972 0.02813 -0.64167 C 0.02644 -0.77315 -0.06289 -0.76528 -0.04349 -0.98611 " pathEditMode="relative" rAng="1200000" ptsTypes="AAAAA">
                                      <p:cBhvr>
                                        <p:cTn id="59" dur="1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-4870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06" dur="1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mph" presetSubtype="0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1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2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5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7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8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21" dur="indefinite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23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24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1" animBg="1"/>
      <p:bldP spid="61" grpId="2" animBg="1"/>
      <p:bldP spid="10" grpId="0"/>
      <p:bldP spid="10" grpId="1"/>
      <p:bldP spid="63" grpId="0" animBg="1"/>
      <p:bldP spid="63" grpId="1" animBg="1"/>
      <p:bldP spid="63" grpId="2" animBg="1"/>
      <p:bldP spid="64" grpId="0"/>
      <p:bldP spid="64" grpId="1"/>
      <p:bldP spid="66" grpId="0" animBg="1"/>
      <p:bldP spid="66" grpId="1" animBg="1"/>
      <p:bldP spid="67" grpId="0"/>
      <p:bldP spid="67" grpId="1"/>
      <p:bldP spid="13" grpId="0"/>
      <p:bldP spid="13" grpId="1"/>
      <p:bldP spid="72" grpId="0"/>
      <p:bldP spid="73" grpId="0"/>
      <p:bldP spid="7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748013" y="1663700"/>
            <a:ext cx="4695974" cy="4057650"/>
            <a:chOff x="3543300" y="1526332"/>
            <a:chExt cx="5219700" cy="451018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555326" y="1527477"/>
              <a:ext cx="5207674" cy="4507896"/>
            </a:xfrm>
            <a:custGeom>
              <a:avLst/>
              <a:gdLst>
                <a:gd name="T0" fmla="*/ 3409 w 4547"/>
                <a:gd name="T1" fmla="*/ 0 h 3936"/>
                <a:gd name="T2" fmla="*/ 4547 w 4547"/>
                <a:gd name="T3" fmla="*/ 1969 h 3936"/>
                <a:gd name="T4" fmla="*/ 3409 w 4547"/>
                <a:gd name="T5" fmla="*/ 3936 h 3936"/>
                <a:gd name="T6" fmla="*/ 1136 w 4547"/>
                <a:gd name="T7" fmla="*/ 3936 h 3936"/>
                <a:gd name="T8" fmla="*/ 0 w 4547"/>
                <a:gd name="T9" fmla="*/ 1969 h 3936"/>
                <a:gd name="T10" fmla="*/ 1136 w 4547"/>
                <a:gd name="T11" fmla="*/ 0 h 3936"/>
                <a:gd name="T12" fmla="*/ 3409 w 4547"/>
                <a:gd name="T13" fmla="*/ 0 h 3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7" h="3936">
                  <a:moveTo>
                    <a:pt x="3409" y="0"/>
                  </a:moveTo>
                  <a:lnTo>
                    <a:pt x="4547" y="1969"/>
                  </a:lnTo>
                  <a:lnTo>
                    <a:pt x="3409" y="3936"/>
                  </a:lnTo>
                  <a:lnTo>
                    <a:pt x="1136" y="3936"/>
                  </a:lnTo>
                  <a:lnTo>
                    <a:pt x="0" y="1969"/>
                  </a:lnTo>
                  <a:lnTo>
                    <a:pt x="1136" y="0"/>
                  </a:lnTo>
                  <a:lnTo>
                    <a:pt x="3409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1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gradFill>
                <a:gsLst>
                  <a:gs pos="49000">
                    <a:schemeClr val="bg1">
                      <a:alpha val="0"/>
                    </a:schemeClr>
                  </a:gs>
                  <a:gs pos="10000">
                    <a:schemeClr val="bg1"/>
                  </a:gs>
                  <a:gs pos="91000">
                    <a:schemeClr val="bg1"/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856385" y="1526332"/>
              <a:ext cx="3906615" cy="2252803"/>
            </a:xfrm>
            <a:custGeom>
              <a:avLst/>
              <a:gdLst>
                <a:gd name="T0" fmla="*/ 3411 w 3411"/>
                <a:gd name="T1" fmla="*/ 1967 h 1967"/>
                <a:gd name="T2" fmla="*/ 0 w 3411"/>
                <a:gd name="T3" fmla="*/ 0 h 1967"/>
                <a:gd name="T4" fmla="*/ 2274 w 3411"/>
                <a:gd name="T5" fmla="*/ 0 h 1967"/>
                <a:gd name="T6" fmla="*/ 3411 w 3411"/>
                <a:gd name="T7" fmla="*/ 1967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1" h="1967">
                  <a:moveTo>
                    <a:pt x="3411" y="1967"/>
                  </a:moveTo>
                  <a:lnTo>
                    <a:pt x="0" y="0"/>
                  </a:lnTo>
                  <a:lnTo>
                    <a:pt x="2274" y="0"/>
                  </a:lnTo>
                  <a:lnTo>
                    <a:pt x="3411" y="19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55326" y="3781424"/>
              <a:ext cx="3906615" cy="2255094"/>
            </a:xfrm>
            <a:custGeom>
              <a:avLst/>
              <a:gdLst>
                <a:gd name="T0" fmla="*/ 0 w 3411"/>
                <a:gd name="T1" fmla="*/ 0 h 1969"/>
                <a:gd name="T2" fmla="*/ 3411 w 3411"/>
                <a:gd name="T3" fmla="*/ 1969 h 1969"/>
                <a:gd name="T4" fmla="*/ 1137 w 3411"/>
                <a:gd name="T5" fmla="*/ 1969 h 1969"/>
                <a:gd name="T6" fmla="*/ 0 w 3411"/>
                <a:gd name="T7" fmla="*/ 0 h 1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1" h="1969">
                  <a:moveTo>
                    <a:pt x="0" y="0"/>
                  </a:moveTo>
                  <a:lnTo>
                    <a:pt x="3411" y="1969"/>
                  </a:lnTo>
                  <a:lnTo>
                    <a:pt x="1137" y="196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856385" y="3782570"/>
              <a:ext cx="3906615" cy="2252803"/>
            </a:xfrm>
            <a:custGeom>
              <a:avLst/>
              <a:gdLst>
                <a:gd name="T0" fmla="*/ 0 w 3411"/>
                <a:gd name="T1" fmla="*/ 1967 h 1967"/>
                <a:gd name="T2" fmla="*/ 3411 w 3411"/>
                <a:gd name="T3" fmla="*/ 0 h 1967"/>
                <a:gd name="T4" fmla="*/ 2274 w 3411"/>
                <a:gd name="T5" fmla="*/ 1967 h 1967"/>
                <a:gd name="T6" fmla="*/ 0 w 3411"/>
                <a:gd name="T7" fmla="*/ 1967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1" h="1967">
                  <a:moveTo>
                    <a:pt x="0" y="1967"/>
                  </a:moveTo>
                  <a:lnTo>
                    <a:pt x="3411" y="0"/>
                  </a:lnTo>
                  <a:lnTo>
                    <a:pt x="2274" y="1967"/>
                  </a:lnTo>
                  <a:lnTo>
                    <a:pt x="0" y="19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543300" y="1527477"/>
              <a:ext cx="3906615" cy="2252803"/>
            </a:xfrm>
            <a:custGeom>
              <a:avLst/>
              <a:gdLst>
                <a:gd name="T0" fmla="*/ 3411 w 3411"/>
                <a:gd name="T1" fmla="*/ 0 h 1967"/>
                <a:gd name="T2" fmla="*/ 0 w 3411"/>
                <a:gd name="T3" fmla="*/ 1967 h 1967"/>
                <a:gd name="T4" fmla="*/ 1137 w 3411"/>
                <a:gd name="T5" fmla="*/ 0 h 1967"/>
                <a:gd name="T6" fmla="*/ 3411 w 3411"/>
                <a:gd name="T7" fmla="*/ 0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1" h="1967">
                  <a:moveTo>
                    <a:pt x="3411" y="0"/>
                  </a:moveTo>
                  <a:lnTo>
                    <a:pt x="0" y="1967"/>
                  </a:lnTo>
                  <a:lnTo>
                    <a:pt x="1137" y="0"/>
                  </a:lnTo>
                  <a:lnTo>
                    <a:pt x="341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5"/>
          <p:cNvSpPr>
            <a:spLocks noEditPoints="1"/>
          </p:cNvSpPr>
          <p:nvPr/>
        </p:nvSpPr>
        <p:spPr bwMode="auto">
          <a:xfrm flipH="1">
            <a:off x="2777771" y="3251900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71000">
                <a:srgbClr val="3BDFDD"/>
              </a:gs>
              <a:gs pos="35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2957260" y="3353749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6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89" name="Freeform 5"/>
          <p:cNvSpPr>
            <a:spLocks noEditPoints="1"/>
          </p:cNvSpPr>
          <p:nvPr/>
        </p:nvSpPr>
        <p:spPr bwMode="auto">
          <a:xfrm flipH="1">
            <a:off x="4219221" y="755235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79000">
                <a:srgbClr val="9C65E5"/>
              </a:gs>
              <a:gs pos="0">
                <a:srgbClr val="4474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4398710" y="857084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1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2" name="Freeform 5"/>
          <p:cNvSpPr>
            <a:spLocks noEditPoints="1"/>
          </p:cNvSpPr>
          <p:nvPr/>
        </p:nvSpPr>
        <p:spPr bwMode="auto">
          <a:xfrm flipH="1">
            <a:off x="7102121" y="755235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rgbClr val="3BDFDD"/>
              </a:gs>
              <a:gs pos="100000">
                <a:srgbClr val="4D79F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7281610" y="857084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2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5" name="Freeform 5"/>
          <p:cNvSpPr>
            <a:spLocks noEditPoints="1"/>
          </p:cNvSpPr>
          <p:nvPr/>
        </p:nvSpPr>
        <p:spPr bwMode="auto">
          <a:xfrm flipH="1">
            <a:off x="8543571" y="3251900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100000">
                <a:srgbClr val="FFC000"/>
              </a:gs>
              <a:gs pos="52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8723060" y="3353749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3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8" name="Freeform 5"/>
          <p:cNvSpPr>
            <a:spLocks noEditPoints="1"/>
          </p:cNvSpPr>
          <p:nvPr/>
        </p:nvSpPr>
        <p:spPr bwMode="auto">
          <a:xfrm flipH="1">
            <a:off x="7102121" y="5748565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74000">
                <a:srgbClr val="FF3BFF"/>
              </a:gs>
              <a:gs pos="7000">
                <a:srgbClr val="8060E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7281610" y="5850414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4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01" name="Freeform 5"/>
          <p:cNvSpPr>
            <a:spLocks noEditPoints="1"/>
          </p:cNvSpPr>
          <p:nvPr/>
        </p:nvSpPr>
        <p:spPr bwMode="auto">
          <a:xfrm flipH="1">
            <a:off x="4219221" y="5748565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55000">
                <a:srgbClr val="92D05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4398710" y="5850414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5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922" y="2654300"/>
            <a:ext cx="1940974" cy="1981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543571" y="888083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4048" y="888083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 algn="r"/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43571" y="5879183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94048" y="5879183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 algn="r"/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16077" y="3364583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2777" y="3364583"/>
            <a:ext cx="195438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 algn="r"/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70524" y="2073698"/>
            <a:ext cx="110686" cy="110686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5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329559" y="4775761"/>
            <a:ext cx="131690" cy="131690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38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647928" y="5242083"/>
            <a:ext cx="88444" cy="88444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38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234767" y="2656601"/>
            <a:ext cx="124179" cy="124179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>
                  <a:alpha val="50000"/>
                </a:srgbClr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416534" y="2005643"/>
            <a:ext cx="124179" cy="124179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966646" y="900289"/>
            <a:ext cx="112316" cy="112316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528524" y="3543353"/>
            <a:ext cx="243912" cy="243912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320798" y="2284531"/>
            <a:ext cx="88444" cy="88444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50000"/>
                </a:srgbClr>
              </a:gs>
              <a:gs pos="19000">
                <a:srgbClr val="8060E3"/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7627441" y="4330944"/>
            <a:ext cx="106737" cy="106737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5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024185" y="4952300"/>
            <a:ext cx="106737" cy="106737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38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4034961" y="1037328"/>
            <a:ext cx="237561" cy="102901"/>
          </a:xfrm>
          <a:custGeom>
            <a:avLst/>
            <a:gdLst>
              <a:gd name="T0" fmla="*/ 184 w 187"/>
              <a:gd name="T1" fmla="*/ 28 h 81"/>
              <a:gd name="T2" fmla="*/ 158 w 187"/>
              <a:gd name="T3" fmla="*/ 26 h 81"/>
              <a:gd name="T4" fmla="*/ 154 w 187"/>
              <a:gd name="T5" fmla="*/ 24 h 81"/>
              <a:gd name="T6" fmla="*/ 149 w 187"/>
              <a:gd name="T7" fmla="*/ 14 h 81"/>
              <a:gd name="T8" fmla="*/ 142 w 187"/>
              <a:gd name="T9" fmla="*/ 24 h 81"/>
              <a:gd name="T10" fmla="*/ 137 w 187"/>
              <a:gd name="T11" fmla="*/ 43 h 81"/>
              <a:gd name="T12" fmla="*/ 128 w 187"/>
              <a:gd name="T13" fmla="*/ 45 h 81"/>
              <a:gd name="T14" fmla="*/ 125 w 187"/>
              <a:gd name="T15" fmla="*/ 33 h 81"/>
              <a:gd name="T16" fmla="*/ 118 w 187"/>
              <a:gd name="T17" fmla="*/ 35 h 81"/>
              <a:gd name="T18" fmla="*/ 106 w 187"/>
              <a:gd name="T19" fmla="*/ 26 h 81"/>
              <a:gd name="T20" fmla="*/ 97 w 187"/>
              <a:gd name="T21" fmla="*/ 31 h 81"/>
              <a:gd name="T22" fmla="*/ 104 w 187"/>
              <a:gd name="T23" fmla="*/ 35 h 81"/>
              <a:gd name="T24" fmla="*/ 113 w 187"/>
              <a:gd name="T25" fmla="*/ 43 h 81"/>
              <a:gd name="T26" fmla="*/ 111 w 187"/>
              <a:gd name="T27" fmla="*/ 55 h 81"/>
              <a:gd name="T28" fmla="*/ 97 w 187"/>
              <a:gd name="T29" fmla="*/ 57 h 81"/>
              <a:gd name="T30" fmla="*/ 97 w 187"/>
              <a:gd name="T31" fmla="*/ 43 h 81"/>
              <a:gd name="T32" fmla="*/ 92 w 187"/>
              <a:gd name="T33" fmla="*/ 38 h 81"/>
              <a:gd name="T34" fmla="*/ 85 w 187"/>
              <a:gd name="T35" fmla="*/ 55 h 81"/>
              <a:gd name="T36" fmla="*/ 83 w 187"/>
              <a:gd name="T37" fmla="*/ 59 h 81"/>
              <a:gd name="T38" fmla="*/ 75 w 187"/>
              <a:gd name="T39" fmla="*/ 64 h 81"/>
              <a:gd name="T40" fmla="*/ 68 w 187"/>
              <a:gd name="T41" fmla="*/ 69 h 81"/>
              <a:gd name="T42" fmla="*/ 54 w 187"/>
              <a:gd name="T43" fmla="*/ 74 h 81"/>
              <a:gd name="T44" fmla="*/ 42 w 187"/>
              <a:gd name="T45" fmla="*/ 78 h 81"/>
              <a:gd name="T46" fmla="*/ 21 w 187"/>
              <a:gd name="T47" fmla="*/ 74 h 81"/>
              <a:gd name="T48" fmla="*/ 16 w 187"/>
              <a:gd name="T49" fmla="*/ 62 h 81"/>
              <a:gd name="T50" fmla="*/ 14 w 187"/>
              <a:gd name="T51" fmla="*/ 55 h 81"/>
              <a:gd name="T52" fmla="*/ 21 w 187"/>
              <a:gd name="T53" fmla="*/ 50 h 81"/>
              <a:gd name="T54" fmla="*/ 11 w 187"/>
              <a:gd name="T55" fmla="*/ 50 h 81"/>
              <a:gd name="T56" fmla="*/ 16 w 187"/>
              <a:gd name="T57" fmla="*/ 38 h 81"/>
              <a:gd name="T58" fmla="*/ 19 w 187"/>
              <a:gd name="T59" fmla="*/ 35 h 81"/>
              <a:gd name="T60" fmla="*/ 9 w 187"/>
              <a:gd name="T61" fmla="*/ 33 h 81"/>
              <a:gd name="T62" fmla="*/ 4 w 187"/>
              <a:gd name="T63" fmla="*/ 38 h 81"/>
              <a:gd name="T64" fmla="*/ 2 w 187"/>
              <a:gd name="T65" fmla="*/ 28 h 81"/>
              <a:gd name="T66" fmla="*/ 11 w 187"/>
              <a:gd name="T67" fmla="*/ 28 h 81"/>
              <a:gd name="T68" fmla="*/ 21 w 187"/>
              <a:gd name="T69" fmla="*/ 26 h 81"/>
              <a:gd name="T70" fmla="*/ 30 w 187"/>
              <a:gd name="T71" fmla="*/ 28 h 81"/>
              <a:gd name="T72" fmla="*/ 40 w 187"/>
              <a:gd name="T73" fmla="*/ 26 h 81"/>
              <a:gd name="T74" fmla="*/ 35 w 187"/>
              <a:gd name="T75" fmla="*/ 16 h 81"/>
              <a:gd name="T76" fmla="*/ 42 w 187"/>
              <a:gd name="T77" fmla="*/ 2 h 81"/>
              <a:gd name="T78" fmla="*/ 56 w 187"/>
              <a:gd name="T79" fmla="*/ 2 h 81"/>
              <a:gd name="T80" fmla="*/ 73 w 187"/>
              <a:gd name="T81" fmla="*/ 0 h 81"/>
              <a:gd name="T82" fmla="*/ 73 w 187"/>
              <a:gd name="T83" fmla="*/ 7 h 81"/>
              <a:gd name="T84" fmla="*/ 94 w 187"/>
              <a:gd name="T85" fmla="*/ 14 h 81"/>
              <a:gd name="T86" fmla="*/ 109 w 187"/>
              <a:gd name="T87" fmla="*/ 14 h 81"/>
              <a:gd name="T88" fmla="*/ 125 w 187"/>
              <a:gd name="T89" fmla="*/ 14 h 81"/>
              <a:gd name="T90" fmla="*/ 144 w 187"/>
              <a:gd name="T91" fmla="*/ 7 h 81"/>
              <a:gd name="T92" fmla="*/ 163 w 187"/>
              <a:gd name="T93" fmla="*/ 9 h 81"/>
              <a:gd name="T94" fmla="*/ 170 w 187"/>
              <a:gd name="T95" fmla="*/ 24 h 81"/>
              <a:gd name="T96" fmla="*/ 187 w 187"/>
              <a:gd name="T97" fmla="*/ 1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81">
                <a:moveTo>
                  <a:pt x="187" y="16"/>
                </a:moveTo>
                <a:lnTo>
                  <a:pt x="187" y="19"/>
                </a:lnTo>
                <a:lnTo>
                  <a:pt x="184" y="24"/>
                </a:lnTo>
                <a:lnTo>
                  <a:pt x="184" y="28"/>
                </a:lnTo>
                <a:lnTo>
                  <a:pt x="168" y="28"/>
                </a:lnTo>
                <a:lnTo>
                  <a:pt x="163" y="26"/>
                </a:lnTo>
                <a:lnTo>
                  <a:pt x="161" y="24"/>
                </a:lnTo>
                <a:lnTo>
                  <a:pt x="158" y="26"/>
                </a:lnTo>
                <a:lnTo>
                  <a:pt x="158" y="26"/>
                </a:lnTo>
                <a:lnTo>
                  <a:pt x="156" y="26"/>
                </a:lnTo>
                <a:lnTo>
                  <a:pt x="156" y="24"/>
                </a:lnTo>
                <a:lnTo>
                  <a:pt x="154" y="24"/>
                </a:lnTo>
                <a:lnTo>
                  <a:pt x="154" y="16"/>
                </a:lnTo>
                <a:lnTo>
                  <a:pt x="154" y="16"/>
                </a:lnTo>
                <a:lnTo>
                  <a:pt x="151" y="14"/>
                </a:lnTo>
                <a:lnTo>
                  <a:pt x="149" y="14"/>
                </a:lnTo>
                <a:lnTo>
                  <a:pt x="147" y="16"/>
                </a:lnTo>
                <a:lnTo>
                  <a:pt x="147" y="19"/>
                </a:lnTo>
                <a:lnTo>
                  <a:pt x="144" y="21"/>
                </a:lnTo>
                <a:lnTo>
                  <a:pt x="142" y="24"/>
                </a:lnTo>
                <a:lnTo>
                  <a:pt x="147" y="33"/>
                </a:lnTo>
                <a:lnTo>
                  <a:pt x="142" y="38"/>
                </a:lnTo>
                <a:lnTo>
                  <a:pt x="139" y="43"/>
                </a:lnTo>
                <a:lnTo>
                  <a:pt x="137" y="43"/>
                </a:lnTo>
                <a:lnTo>
                  <a:pt x="137" y="45"/>
                </a:lnTo>
                <a:lnTo>
                  <a:pt x="135" y="45"/>
                </a:lnTo>
                <a:lnTo>
                  <a:pt x="130" y="47"/>
                </a:lnTo>
                <a:lnTo>
                  <a:pt x="128" y="45"/>
                </a:lnTo>
                <a:lnTo>
                  <a:pt x="128" y="43"/>
                </a:lnTo>
                <a:lnTo>
                  <a:pt x="125" y="40"/>
                </a:lnTo>
                <a:lnTo>
                  <a:pt x="125" y="38"/>
                </a:lnTo>
                <a:lnTo>
                  <a:pt x="125" y="33"/>
                </a:lnTo>
                <a:lnTo>
                  <a:pt x="123" y="35"/>
                </a:lnTo>
                <a:lnTo>
                  <a:pt x="120" y="35"/>
                </a:lnTo>
                <a:lnTo>
                  <a:pt x="120" y="35"/>
                </a:lnTo>
                <a:lnTo>
                  <a:pt x="118" y="35"/>
                </a:lnTo>
                <a:lnTo>
                  <a:pt x="109" y="33"/>
                </a:lnTo>
                <a:lnTo>
                  <a:pt x="109" y="31"/>
                </a:lnTo>
                <a:lnTo>
                  <a:pt x="106" y="26"/>
                </a:lnTo>
                <a:lnTo>
                  <a:pt x="106" y="26"/>
                </a:lnTo>
                <a:lnTo>
                  <a:pt x="104" y="26"/>
                </a:lnTo>
                <a:lnTo>
                  <a:pt x="101" y="26"/>
                </a:lnTo>
                <a:lnTo>
                  <a:pt x="99" y="28"/>
                </a:lnTo>
                <a:lnTo>
                  <a:pt x="97" y="31"/>
                </a:lnTo>
                <a:lnTo>
                  <a:pt x="97" y="33"/>
                </a:lnTo>
                <a:lnTo>
                  <a:pt x="99" y="35"/>
                </a:lnTo>
                <a:lnTo>
                  <a:pt x="101" y="35"/>
                </a:lnTo>
                <a:lnTo>
                  <a:pt x="104" y="35"/>
                </a:lnTo>
                <a:lnTo>
                  <a:pt x="106" y="35"/>
                </a:lnTo>
                <a:lnTo>
                  <a:pt x="109" y="38"/>
                </a:lnTo>
                <a:lnTo>
                  <a:pt x="111" y="40"/>
                </a:lnTo>
                <a:lnTo>
                  <a:pt x="113" y="43"/>
                </a:lnTo>
                <a:lnTo>
                  <a:pt x="113" y="45"/>
                </a:lnTo>
                <a:lnTo>
                  <a:pt x="113" y="47"/>
                </a:lnTo>
                <a:lnTo>
                  <a:pt x="111" y="55"/>
                </a:lnTo>
                <a:lnTo>
                  <a:pt x="111" y="55"/>
                </a:lnTo>
                <a:lnTo>
                  <a:pt x="109" y="57"/>
                </a:lnTo>
                <a:lnTo>
                  <a:pt x="101" y="59"/>
                </a:lnTo>
                <a:lnTo>
                  <a:pt x="99" y="59"/>
                </a:lnTo>
                <a:lnTo>
                  <a:pt x="97" y="57"/>
                </a:lnTo>
                <a:lnTo>
                  <a:pt x="94" y="52"/>
                </a:lnTo>
                <a:lnTo>
                  <a:pt x="94" y="50"/>
                </a:lnTo>
                <a:lnTo>
                  <a:pt x="94" y="47"/>
                </a:lnTo>
                <a:lnTo>
                  <a:pt x="97" y="43"/>
                </a:lnTo>
                <a:lnTo>
                  <a:pt x="97" y="40"/>
                </a:lnTo>
                <a:lnTo>
                  <a:pt x="97" y="38"/>
                </a:lnTo>
                <a:lnTo>
                  <a:pt x="97" y="35"/>
                </a:lnTo>
                <a:lnTo>
                  <a:pt x="92" y="38"/>
                </a:lnTo>
                <a:lnTo>
                  <a:pt x="87" y="40"/>
                </a:lnTo>
                <a:lnTo>
                  <a:pt x="87" y="45"/>
                </a:lnTo>
                <a:lnTo>
                  <a:pt x="85" y="50"/>
                </a:lnTo>
                <a:lnTo>
                  <a:pt x="85" y="55"/>
                </a:lnTo>
                <a:lnTo>
                  <a:pt x="83" y="55"/>
                </a:lnTo>
                <a:lnTo>
                  <a:pt x="80" y="57"/>
                </a:lnTo>
                <a:lnTo>
                  <a:pt x="83" y="57"/>
                </a:lnTo>
                <a:lnTo>
                  <a:pt x="83" y="59"/>
                </a:lnTo>
                <a:lnTo>
                  <a:pt x="83" y="62"/>
                </a:lnTo>
                <a:lnTo>
                  <a:pt x="80" y="64"/>
                </a:lnTo>
                <a:lnTo>
                  <a:pt x="78" y="64"/>
                </a:lnTo>
                <a:lnTo>
                  <a:pt x="75" y="64"/>
                </a:lnTo>
                <a:lnTo>
                  <a:pt x="73" y="64"/>
                </a:lnTo>
                <a:lnTo>
                  <a:pt x="73" y="62"/>
                </a:lnTo>
                <a:lnTo>
                  <a:pt x="71" y="69"/>
                </a:lnTo>
                <a:lnTo>
                  <a:pt x="68" y="69"/>
                </a:lnTo>
                <a:lnTo>
                  <a:pt x="66" y="69"/>
                </a:lnTo>
                <a:lnTo>
                  <a:pt x="64" y="69"/>
                </a:lnTo>
                <a:lnTo>
                  <a:pt x="59" y="71"/>
                </a:lnTo>
                <a:lnTo>
                  <a:pt x="54" y="74"/>
                </a:lnTo>
                <a:lnTo>
                  <a:pt x="47" y="74"/>
                </a:lnTo>
                <a:lnTo>
                  <a:pt x="47" y="76"/>
                </a:lnTo>
                <a:lnTo>
                  <a:pt x="45" y="78"/>
                </a:lnTo>
                <a:lnTo>
                  <a:pt x="42" y="78"/>
                </a:lnTo>
                <a:lnTo>
                  <a:pt x="40" y="81"/>
                </a:lnTo>
                <a:lnTo>
                  <a:pt x="35" y="78"/>
                </a:lnTo>
                <a:lnTo>
                  <a:pt x="26" y="74"/>
                </a:lnTo>
                <a:lnTo>
                  <a:pt x="21" y="74"/>
                </a:lnTo>
                <a:lnTo>
                  <a:pt x="16" y="74"/>
                </a:lnTo>
                <a:lnTo>
                  <a:pt x="19" y="69"/>
                </a:lnTo>
                <a:lnTo>
                  <a:pt x="16" y="64"/>
                </a:lnTo>
                <a:lnTo>
                  <a:pt x="16" y="62"/>
                </a:lnTo>
                <a:lnTo>
                  <a:pt x="7" y="55"/>
                </a:lnTo>
                <a:lnTo>
                  <a:pt x="7" y="52"/>
                </a:lnTo>
                <a:lnTo>
                  <a:pt x="9" y="52"/>
                </a:lnTo>
                <a:lnTo>
                  <a:pt x="14" y="55"/>
                </a:lnTo>
                <a:lnTo>
                  <a:pt x="16" y="52"/>
                </a:lnTo>
                <a:lnTo>
                  <a:pt x="19" y="52"/>
                </a:lnTo>
                <a:lnTo>
                  <a:pt x="21" y="52"/>
                </a:lnTo>
                <a:lnTo>
                  <a:pt x="21" y="50"/>
                </a:lnTo>
                <a:lnTo>
                  <a:pt x="21" y="47"/>
                </a:lnTo>
                <a:lnTo>
                  <a:pt x="16" y="47"/>
                </a:lnTo>
                <a:lnTo>
                  <a:pt x="14" y="47"/>
                </a:lnTo>
                <a:lnTo>
                  <a:pt x="11" y="50"/>
                </a:lnTo>
                <a:lnTo>
                  <a:pt x="9" y="47"/>
                </a:lnTo>
                <a:lnTo>
                  <a:pt x="9" y="45"/>
                </a:lnTo>
                <a:lnTo>
                  <a:pt x="11" y="45"/>
                </a:lnTo>
                <a:lnTo>
                  <a:pt x="16" y="38"/>
                </a:lnTo>
                <a:lnTo>
                  <a:pt x="19" y="38"/>
                </a:lnTo>
                <a:lnTo>
                  <a:pt x="19" y="38"/>
                </a:lnTo>
                <a:lnTo>
                  <a:pt x="19" y="35"/>
                </a:lnTo>
                <a:lnTo>
                  <a:pt x="19" y="35"/>
                </a:lnTo>
                <a:lnTo>
                  <a:pt x="16" y="31"/>
                </a:lnTo>
                <a:lnTo>
                  <a:pt x="16" y="31"/>
                </a:lnTo>
                <a:lnTo>
                  <a:pt x="14" y="31"/>
                </a:lnTo>
                <a:lnTo>
                  <a:pt x="9" y="33"/>
                </a:lnTo>
                <a:lnTo>
                  <a:pt x="9" y="33"/>
                </a:lnTo>
                <a:lnTo>
                  <a:pt x="7" y="35"/>
                </a:lnTo>
                <a:lnTo>
                  <a:pt x="4" y="35"/>
                </a:lnTo>
                <a:lnTo>
                  <a:pt x="4" y="38"/>
                </a:lnTo>
                <a:lnTo>
                  <a:pt x="2" y="35"/>
                </a:lnTo>
                <a:lnTo>
                  <a:pt x="0" y="31"/>
                </a:lnTo>
                <a:lnTo>
                  <a:pt x="0" y="31"/>
                </a:lnTo>
                <a:lnTo>
                  <a:pt x="2" y="28"/>
                </a:lnTo>
                <a:lnTo>
                  <a:pt x="4" y="28"/>
                </a:lnTo>
                <a:lnTo>
                  <a:pt x="7" y="31"/>
                </a:lnTo>
                <a:lnTo>
                  <a:pt x="9" y="28"/>
                </a:lnTo>
                <a:lnTo>
                  <a:pt x="11" y="28"/>
                </a:lnTo>
                <a:lnTo>
                  <a:pt x="14" y="19"/>
                </a:lnTo>
                <a:lnTo>
                  <a:pt x="16" y="14"/>
                </a:lnTo>
                <a:lnTo>
                  <a:pt x="21" y="24"/>
                </a:lnTo>
                <a:lnTo>
                  <a:pt x="21" y="26"/>
                </a:lnTo>
                <a:lnTo>
                  <a:pt x="23" y="26"/>
                </a:lnTo>
                <a:lnTo>
                  <a:pt x="26" y="28"/>
                </a:lnTo>
                <a:lnTo>
                  <a:pt x="28" y="28"/>
                </a:lnTo>
                <a:lnTo>
                  <a:pt x="30" y="28"/>
                </a:lnTo>
                <a:lnTo>
                  <a:pt x="33" y="26"/>
                </a:lnTo>
                <a:lnTo>
                  <a:pt x="35" y="26"/>
                </a:lnTo>
                <a:lnTo>
                  <a:pt x="37" y="26"/>
                </a:lnTo>
                <a:lnTo>
                  <a:pt x="40" y="26"/>
                </a:lnTo>
                <a:lnTo>
                  <a:pt x="40" y="24"/>
                </a:lnTo>
                <a:lnTo>
                  <a:pt x="40" y="21"/>
                </a:lnTo>
                <a:lnTo>
                  <a:pt x="37" y="19"/>
                </a:lnTo>
                <a:lnTo>
                  <a:pt x="35" y="16"/>
                </a:lnTo>
                <a:lnTo>
                  <a:pt x="33" y="14"/>
                </a:lnTo>
                <a:lnTo>
                  <a:pt x="33" y="12"/>
                </a:lnTo>
                <a:lnTo>
                  <a:pt x="35" y="7"/>
                </a:lnTo>
                <a:lnTo>
                  <a:pt x="42" y="2"/>
                </a:lnTo>
                <a:lnTo>
                  <a:pt x="49" y="9"/>
                </a:lnTo>
                <a:lnTo>
                  <a:pt x="52" y="7"/>
                </a:lnTo>
                <a:lnTo>
                  <a:pt x="54" y="5"/>
                </a:lnTo>
                <a:lnTo>
                  <a:pt x="56" y="2"/>
                </a:lnTo>
                <a:lnTo>
                  <a:pt x="66" y="2"/>
                </a:lnTo>
                <a:lnTo>
                  <a:pt x="71" y="2"/>
                </a:lnTo>
                <a:lnTo>
                  <a:pt x="73" y="0"/>
                </a:lnTo>
                <a:lnTo>
                  <a:pt x="73" y="0"/>
                </a:lnTo>
                <a:lnTo>
                  <a:pt x="73" y="2"/>
                </a:lnTo>
                <a:lnTo>
                  <a:pt x="73" y="5"/>
                </a:lnTo>
                <a:lnTo>
                  <a:pt x="73" y="7"/>
                </a:lnTo>
                <a:lnTo>
                  <a:pt x="73" y="7"/>
                </a:lnTo>
                <a:lnTo>
                  <a:pt x="71" y="7"/>
                </a:lnTo>
                <a:lnTo>
                  <a:pt x="68" y="9"/>
                </a:lnTo>
                <a:lnTo>
                  <a:pt x="92" y="14"/>
                </a:lnTo>
                <a:lnTo>
                  <a:pt x="94" y="14"/>
                </a:lnTo>
                <a:lnTo>
                  <a:pt x="99" y="14"/>
                </a:lnTo>
                <a:lnTo>
                  <a:pt x="101" y="14"/>
                </a:lnTo>
                <a:lnTo>
                  <a:pt x="104" y="14"/>
                </a:lnTo>
                <a:lnTo>
                  <a:pt x="109" y="14"/>
                </a:lnTo>
                <a:lnTo>
                  <a:pt x="125" y="5"/>
                </a:lnTo>
                <a:lnTo>
                  <a:pt x="128" y="5"/>
                </a:lnTo>
                <a:lnTo>
                  <a:pt x="132" y="5"/>
                </a:lnTo>
                <a:lnTo>
                  <a:pt x="125" y="14"/>
                </a:lnTo>
                <a:lnTo>
                  <a:pt x="130" y="16"/>
                </a:lnTo>
                <a:lnTo>
                  <a:pt x="130" y="16"/>
                </a:lnTo>
                <a:lnTo>
                  <a:pt x="132" y="19"/>
                </a:lnTo>
                <a:lnTo>
                  <a:pt x="144" y="7"/>
                </a:lnTo>
                <a:lnTo>
                  <a:pt x="149" y="7"/>
                </a:lnTo>
                <a:lnTo>
                  <a:pt x="151" y="7"/>
                </a:lnTo>
                <a:lnTo>
                  <a:pt x="156" y="7"/>
                </a:lnTo>
                <a:lnTo>
                  <a:pt x="163" y="9"/>
                </a:lnTo>
                <a:lnTo>
                  <a:pt x="165" y="12"/>
                </a:lnTo>
                <a:lnTo>
                  <a:pt x="168" y="14"/>
                </a:lnTo>
                <a:lnTo>
                  <a:pt x="168" y="21"/>
                </a:lnTo>
                <a:lnTo>
                  <a:pt x="170" y="24"/>
                </a:lnTo>
                <a:lnTo>
                  <a:pt x="170" y="26"/>
                </a:lnTo>
                <a:lnTo>
                  <a:pt x="175" y="26"/>
                </a:lnTo>
                <a:lnTo>
                  <a:pt x="184" y="14"/>
                </a:lnTo>
                <a:lnTo>
                  <a:pt x="187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1"/>
          <p:cNvSpPr>
            <a:spLocks/>
          </p:cNvSpPr>
          <p:nvPr/>
        </p:nvSpPr>
        <p:spPr bwMode="auto">
          <a:xfrm>
            <a:off x="6179674" y="1827237"/>
            <a:ext cx="547531" cy="208341"/>
          </a:xfrm>
          <a:custGeom>
            <a:avLst/>
            <a:gdLst>
              <a:gd name="T0" fmla="*/ 431 w 431"/>
              <a:gd name="T1" fmla="*/ 2 h 164"/>
              <a:gd name="T2" fmla="*/ 422 w 431"/>
              <a:gd name="T3" fmla="*/ 16 h 164"/>
              <a:gd name="T4" fmla="*/ 414 w 431"/>
              <a:gd name="T5" fmla="*/ 19 h 164"/>
              <a:gd name="T6" fmla="*/ 412 w 431"/>
              <a:gd name="T7" fmla="*/ 30 h 164"/>
              <a:gd name="T8" fmla="*/ 384 w 431"/>
              <a:gd name="T9" fmla="*/ 57 h 164"/>
              <a:gd name="T10" fmla="*/ 367 w 431"/>
              <a:gd name="T11" fmla="*/ 73 h 164"/>
              <a:gd name="T12" fmla="*/ 343 w 431"/>
              <a:gd name="T13" fmla="*/ 97 h 164"/>
              <a:gd name="T14" fmla="*/ 334 w 431"/>
              <a:gd name="T15" fmla="*/ 118 h 164"/>
              <a:gd name="T16" fmla="*/ 322 w 431"/>
              <a:gd name="T17" fmla="*/ 126 h 164"/>
              <a:gd name="T18" fmla="*/ 301 w 431"/>
              <a:gd name="T19" fmla="*/ 154 h 164"/>
              <a:gd name="T20" fmla="*/ 284 w 431"/>
              <a:gd name="T21" fmla="*/ 164 h 164"/>
              <a:gd name="T22" fmla="*/ 270 w 431"/>
              <a:gd name="T23" fmla="*/ 161 h 164"/>
              <a:gd name="T24" fmla="*/ 211 w 431"/>
              <a:gd name="T25" fmla="*/ 138 h 164"/>
              <a:gd name="T26" fmla="*/ 187 w 431"/>
              <a:gd name="T27" fmla="*/ 121 h 164"/>
              <a:gd name="T28" fmla="*/ 175 w 431"/>
              <a:gd name="T29" fmla="*/ 116 h 164"/>
              <a:gd name="T30" fmla="*/ 149 w 431"/>
              <a:gd name="T31" fmla="*/ 99 h 164"/>
              <a:gd name="T32" fmla="*/ 140 w 431"/>
              <a:gd name="T33" fmla="*/ 102 h 164"/>
              <a:gd name="T34" fmla="*/ 123 w 431"/>
              <a:gd name="T35" fmla="*/ 90 h 164"/>
              <a:gd name="T36" fmla="*/ 104 w 431"/>
              <a:gd name="T37" fmla="*/ 78 h 164"/>
              <a:gd name="T38" fmla="*/ 26 w 431"/>
              <a:gd name="T39" fmla="*/ 38 h 164"/>
              <a:gd name="T40" fmla="*/ 7 w 431"/>
              <a:gd name="T41" fmla="*/ 26 h 164"/>
              <a:gd name="T42" fmla="*/ 4 w 431"/>
              <a:gd name="T43" fmla="*/ 19 h 164"/>
              <a:gd name="T44" fmla="*/ 9 w 431"/>
              <a:gd name="T45" fmla="*/ 9 h 164"/>
              <a:gd name="T46" fmla="*/ 21 w 431"/>
              <a:gd name="T47" fmla="*/ 9 h 164"/>
              <a:gd name="T48" fmla="*/ 33 w 431"/>
              <a:gd name="T49" fmla="*/ 2 h 164"/>
              <a:gd name="T50" fmla="*/ 40 w 431"/>
              <a:gd name="T51" fmla="*/ 7 h 164"/>
              <a:gd name="T52" fmla="*/ 66 w 431"/>
              <a:gd name="T53" fmla="*/ 2 h 164"/>
              <a:gd name="T54" fmla="*/ 94 w 431"/>
              <a:gd name="T55" fmla="*/ 4 h 164"/>
              <a:gd name="T56" fmla="*/ 109 w 431"/>
              <a:gd name="T57" fmla="*/ 0 h 164"/>
              <a:gd name="T58" fmla="*/ 128 w 431"/>
              <a:gd name="T59" fmla="*/ 2 h 164"/>
              <a:gd name="T60" fmla="*/ 144 w 431"/>
              <a:gd name="T61" fmla="*/ 4 h 164"/>
              <a:gd name="T62" fmla="*/ 168 w 431"/>
              <a:gd name="T63" fmla="*/ 2 h 164"/>
              <a:gd name="T64" fmla="*/ 194 w 431"/>
              <a:gd name="T65" fmla="*/ 19 h 164"/>
              <a:gd name="T66" fmla="*/ 206 w 431"/>
              <a:gd name="T67" fmla="*/ 14 h 164"/>
              <a:gd name="T68" fmla="*/ 215 w 431"/>
              <a:gd name="T69" fmla="*/ 19 h 164"/>
              <a:gd name="T70" fmla="*/ 237 w 431"/>
              <a:gd name="T71" fmla="*/ 14 h 164"/>
              <a:gd name="T72" fmla="*/ 260 w 431"/>
              <a:gd name="T73" fmla="*/ 21 h 164"/>
              <a:gd name="T74" fmla="*/ 282 w 431"/>
              <a:gd name="T75" fmla="*/ 23 h 164"/>
              <a:gd name="T76" fmla="*/ 294 w 431"/>
              <a:gd name="T77" fmla="*/ 23 h 164"/>
              <a:gd name="T78" fmla="*/ 308 w 431"/>
              <a:gd name="T79" fmla="*/ 19 h 164"/>
              <a:gd name="T80" fmla="*/ 320 w 431"/>
              <a:gd name="T81" fmla="*/ 16 h 164"/>
              <a:gd name="T82" fmla="*/ 348 w 431"/>
              <a:gd name="T83" fmla="*/ 2 h 164"/>
              <a:gd name="T84" fmla="*/ 414 w 431"/>
              <a:gd name="T85" fmla="*/ 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31" h="164">
                <a:moveTo>
                  <a:pt x="424" y="0"/>
                </a:moveTo>
                <a:lnTo>
                  <a:pt x="426" y="2"/>
                </a:lnTo>
                <a:lnTo>
                  <a:pt x="431" y="2"/>
                </a:lnTo>
                <a:lnTo>
                  <a:pt x="429" y="9"/>
                </a:lnTo>
                <a:lnTo>
                  <a:pt x="424" y="14"/>
                </a:lnTo>
                <a:lnTo>
                  <a:pt x="422" y="16"/>
                </a:lnTo>
                <a:lnTo>
                  <a:pt x="419" y="16"/>
                </a:lnTo>
                <a:lnTo>
                  <a:pt x="417" y="19"/>
                </a:lnTo>
                <a:lnTo>
                  <a:pt x="414" y="19"/>
                </a:lnTo>
                <a:lnTo>
                  <a:pt x="414" y="23"/>
                </a:lnTo>
                <a:lnTo>
                  <a:pt x="414" y="26"/>
                </a:lnTo>
                <a:lnTo>
                  <a:pt x="412" y="30"/>
                </a:lnTo>
                <a:lnTo>
                  <a:pt x="393" y="42"/>
                </a:lnTo>
                <a:lnTo>
                  <a:pt x="388" y="47"/>
                </a:lnTo>
                <a:lnTo>
                  <a:pt x="384" y="57"/>
                </a:lnTo>
                <a:lnTo>
                  <a:pt x="381" y="61"/>
                </a:lnTo>
                <a:lnTo>
                  <a:pt x="374" y="69"/>
                </a:lnTo>
                <a:lnTo>
                  <a:pt x="367" y="73"/>
                </a:lnTo>
                <a:lnTo>
                  <a:pt x="360" y="83"/>
                </a:lnTo>
                <a:lnTo>
                  <a:pt x="355" y="90"/>
                </a:lnTo>
                <a:lnTo>
                  <a:pt x="343" y="97"/>
                </a:lnTo>
                <a:lnTo>
                  <a:pt x="336" y="107"/>
                </a:lnTo>
                <a:lnTo>
                  <a:pt x="336" y="111"/>
                </a:lnTo>
                <a:lnTo>
                  <a:pt x="334" y="118"/>
                </a:lnTo>
                <a:lnTo>
                  <a:pt x="327" y="121"/>
                </a:lnTo>
                <a:lnTo>
                  <a:pt x="324" y="123"/>
                </a:lnTo>
                <a:lnTo>
                  <a:pt x="322" y="126"/>
                </a:lnTo>
                <a:lnTo>
                  <a:pt x="317" y="138"/>
                </a:lnTo>
                <a:lnTo>
                  <a:pt x="310" y="142"/>
                </a:lnTo>
                <a:lnTo>
                  <a:pt x="301" y="154"/>
                </a:lnTo>
                <a:lnTo>
                  <a:pt x="294" y="159"/>
                </a:lnTo>
                <a:lnTo>
                  <a:pt x="286" y="161"/>
                </a:lnTo>
                <a:lnTo>
                  <a:pt x="284" y="164"/>
                </a:lnTo>
                <a:lnTo>
                  <a:pt x="279" y="164"/>
                </a:lnTo>
                <a:lnTo>
                  <a:pt x="275" y="164"/>
                </a:lnTo>
                <a:lnTo>
                  <a:pt x="270" y="161"/>
                </a:lnTo>
                <a:lnTo>
                  <a:pt x="232" y="149"/>
                </a:lnTo>
                <a:lnTo>
                  <a:pt x="218" y="142"/>
                </a:lnTo>
                <a:lnTo>
                  <a:pt x="211" y="138"/>
                </a:lnTo>
                <a:lnTo>
                  <a:pt x="201" y="133"/>
                </a:lnTo>
                <a:lnTo>
                  <a:pt x="196" y="126"/>
                </a:lnTo>
                <a:lnTo>
                  <a:pt x="187" y="121"/>
                </a:lnTo>
                <a:lnTo>
                  <a:pt x="185" y="118"/>
                </a:lnTo>
                <a:lnTo>
                  <a:pt x="177" y="118"/>
                </a:lnTo>
                <a:lnTo>
                  <a:pt x="175" y="116"/>
                </a:lnTo>
                <a:lnTo>
                  <a:pt x="173" y="114"/>
                </a:lnTo>
                <a:lnTo>
                  <a:pt x="151" y="104"/>
                </a:lnTo>
                <a:lnTo>
                  <a:pt x="149" y="99"/>
                </a:lnTo>
                <a:lnTo>
                  <a:pt x="147" y="102"/>
                </a:lnTo>
                <a:lnTo>
                  <a:pt x="144" y="102"/>
                </a:lnTo>
                <a:lnTo>
                  <a:pt x="140" y="102"/>
                </a:lnTo>
                <a:lnTo>
                  <a:pt x="135" y="99"/>
                </a:lnTo>
                <a:lnTo>
                  <a:pt x="130" y="95"/>
                </a:lnTo>
                <a:lnTo>
                  <a:pt x="123" y="90"/>
                </a:lnTo>
                <a:lnTo>
                  <a:pt x="118" y="85"/>
                </a:lnTo>
                <a:lnTo>
                  <a:pt x="113" y="85"/>
                </a:lnTo>
                <a:lnTo>
                  <a:pt x="104" y="78"/>
                </a:lnTo>
                <a:lnTo>
                  <a:pt x="40" y="45"/>
                </a:lnTo>
                <a:lnTo>
                  <a:pt x="30" y="38"/>
                </a:lnTo>
                <a:lnTo>
                  <a:pt x="26" y="38"/>
                </a:lnTo>
                <a:lnTo>
                  <a:pt x="21" y="35"/>
                </a:lnTo>
                <a:lnTo>
                  <a:pt x="14" y="30"/>
                </a:lnTo>
                <a:lnTo>
                  <a:pt x="7" y="26"/>
                </a:lnTo>
                <a:lnTo>
                  <a:pt x="0" y="21"/>
                </a:lnTo>
                <a:lnTo>
                  <a:pt x="0" y="19"/>
                </a:lnTo>
                <a:lnTo>
                  <a:pt x="4" y="19"/>
                </a:lnTo>
                <a:lnTo>
                  <a:pt x="4" y="19"/>
                </a:lnTo>
                <a:lnTo>
                  <a:pt x="9" y="14"/>
                </a:lnTo>
                <a:lnTo>
                  <a:pt x="9" y="9"/>
                </a:lnTo>
                <a:lnTo>
                  <a:pt x="14" y="11"/>
                </a:lnTo>
                <a:lnTo>
                  <a:pt x="16" y="11"/>
                </a:lnTo>
                <a:lnTo>
                  <a:pt x="21" y="9"/>
                </a:lnTo>
                <a:lnTo>
                  <a:pt x="26" y="7"/>
                </a:lnTo>
                <a:lnTo>
                  <a:pt x="33" y="2"/>
                </a:lnTo>
                <a:lnTo>
                  <a:pt x="33" y="2"/>
                </a:lnTo>
                <a:lnTo>
                  <a:pt x="35" y="4"/>
                </a:lnTo>
                <a:lnTo>
                  <a:pt x="38" y="7"/>
                </a:lnTo>
                <a:lnTo>
                  <a:pt x="40" y="7"/>
                </a:lnTo>
                <a:lnTo>
                  <a:pt x="42" y="9"/>
                </a:lnTo>
                <a:lnTo>
                  <a:pt x="47" y="7"/>
                </a:lnTo>
                <a:lnTo>
                  <a:pt x="66" y="2"/>
                </a:lnTo>
                <a:lnTo>
                  <a:pt x="73" y="2"/>
                </a:lnTo>
                <a:lnTo>
                  <a:pt x="87" y="4"/>
                </a:lnTo>
                <a:lnTo>
                  <a:pt x="94" y="4"/>
                </a:lnTo>
                <a:lnTo>
                  <a:pt x="97" y="2"/>
                </a:lnTo>
                <a:lnTo>
                  <a:pt x="102" y="0"/>
                </a:lnTo>
                <a:lnTo>
                  <a:pt x="109" y="0"/>
                </a:lnTo>
                <a:lnTo>
                  <a:pt x="116" y="0"/>
                </a:lnTo>
                <a:lnTo>
                  <a:pt x="121" y="2"/>
                </a:lnTo>
                <a:lnTo>
                  <a:pt x="128" y="2"/>
                </a:lnTo>
                <a:lnTo>
                  <a:pt x="132" y="4"/>
                </a:lnTo>
                <a:lnTo>
                  <a:pt x="140" y="4"/>
                </a:lnTo>
                <a:lnTo>
                  <a:pt x="144" y="4"/>
                </a:lnTo>
                <a:lnTo>
                  <a:pt x="158" y="2"/>
                </a:lnTo>
                <a:lnTo>
                  <a:pt x="163" y="2"/>
                </a:lnTo>
                <a:lnTo>
                  <a:pt x="168" y="2"/>
                </a:lnTo>
                <a:lnTo>
                  <a:pt x="182" y="11"/>
                </a:lnTo>
                <a:lnTo>
                  <a:pt x="192" y="16"/>
                </a:lnTo>
                <a:lnTo>
                  <a:pt x="194" y="19"/>
                </a:lnTo>
                <a:lnTo>
                  <a:pt x="196" y="19"/>
                </a:lnTo>
                <a:lnTo>
                  <a:pt x="204" y="16"/>
                </a:lnTo>
                <a:lnTo>
                  <a:pt x="206" y="14"/>
                </a:lnTo>
                <a:lnTo>
                  <a:pt x="211" y="14"/>
                </a:lnTo>
                <a:lnTo>
                  <a:pt x="213" y="16"/>
                </a:lnTo>
                <a:lnTo>
                  <a:pt x="215" y="19"/>
                </a:lnTo>
                <a:lnTo>
                  <a:pt x="220" y="19"/>
                </a:lnTo>
                <a:lnTo>
                  <a:pt x="227" y="19"/>
                </a:lnTo>
                <a:lnTo>
                  <a:pt x="237" y="14"/>
                </a:lnTo>
                <a:lnTo>
                  <a:pt x="249" y="14"/>
                </a:lnTo>
                <a:lnTo>
                  <a:pt x="256" y="16"/>
                </a:lnTo>
                <a:lnTo>
                  <a:pt x="260" y="21"/>
                </a:lnTo>
                <a:lnTo>
                  <a:pt x="268" y="21"/>
                </a:lnTo>
                <a:lnTo>
                  <a:pt x="275" y="23"/>
                </a:lnTo>
                <a:lnTo>
                  <a:pt x="282" y="23"/>
                </a:lnTo>
                <a:lnTo>
                  <a:pt x="284" y="23"/>
                </a:lnTo>
                <a:lnTo>
                  <a:pt x="289" y="23"/>
                </a:lnTo>
                <a:lnTo>
                  <a:pt x="294" y="23"/>
                </a:lnTo>
                <a:lnTo>
                  <a:pt x="296" y="23"/>
                </a:lnTo>
                <a:lnTo>
                  <a:pt x="298" y="23"/>
                </a:lnTo>
                <a:lnTo>
                  <a:pt x="308" y="19"/>
                </a:lnTo>
                <a:lnTo>
                  <a:pt x="310" y="16"/>
                </a:lnTo>
                <a:lnTo>
                  <a:pt x="315" y="14"/>
                </a:lnTo>
                <a:lnTo>
                  <a:pt x="320" y="16"/>
                </a:lnTo>
                <a:lnTo>
                  <a:pt x="327" y="11"/>
                </a:lnTo>
                <a:lnTo>
                  <a:pt x="343" y="7"/>
                </a:lnTo>
                <a:lnTo>
                  <a:pt x="348" y="2"/>
                </a:lnTo>
                <a:lnTo>
                  <a:pt x="367" y="4"/>
                </a:lnTo>
                <a:lnTo>
                  <a:pt x="396" y="7"/>
                </a:lnTo>
                <a:lnTo>
                  <a:pt x="414" y="2"/>
                </a:lnTo>
                <a:lnTo>
                  <a:pt x="4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511576" y="209561"/>
            <a:ext cx="3372048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企业理念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842753" y="354146"/>
            <a:ext cx="6506495" cy="58419"/>
            <a:chOff x="2745138" y="354146"/>
            <a:chExt cx="6506495" cy="58419"/>
          </a:xfrm>
        </p:grpSpPr>
        <p:sp>
          <p:nvSpPr>
            <p:cNvPr id="50" name="任意多边形 49"/>
            <p:cNvSpPr/>
            <p:nvPr/>
          </p:nvSpPr>
          <p:spPr>
            <a:xfrm rot="10800000" flipV="1">
              <a:off x="2745138" y="3668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10800000" flipH="1" flipV="1">
              <a:off x="7634638" y="3541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7323303" y="-61171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3" name="椭圆 52"/>
          <p:cNvSpPr/>
          <p:nvPr/>
        </p:nvSpPr>
        <p:spPr>
          <a:xfrm>
            <a:off x="4751554" y="-51646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4" name="椭圆 53"/>
          <p:cNvSpPr/>
          <p:nvPr/>
        </p:nvSpPr>
        <p:spPr>
          <a:xfrm>
            <a:off x="3204270" y="-46143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5" name="椭圆 54"/>
          <p:cNvSpPr/>
          <p:nvPr/>
        </p:nvSpPr>
        <p:spPr>
          <a:xfrm>
            <a:off x="1775521" y="-27093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6" name="椭圆 55"/>
          <p:cNvSpPr/>
          <p:nvPr/>
        </p:nvSpPr>
        <p:spPr>
          <a:xfrm>
            <a:off x="-397934" y="26315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7" name="椭圆 56"/>
          <p:cNvSpPr/>
          <p:nvPr/>
        </p:nvSpPr>
        <p:spPr>
          <a:xfrm>
            <a:off x="-101600" y="6406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8" name="椭圆 57"/>
          <p:cNvSpPr/>
          <p:nvPr/>
        </p:nvSpPr>
        <p:spPr>
          <a:xfrm>
            <a:off x="-292100" y="-50743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9" name="椭圆 58"/>
          <p:cNvSpPr/>
          <p:nvPr/>
        </p:nvSpPr>
        <p:spPr>
          <a:xfrm>
            <a:off x="-762000" y="9340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0" name="椭圆 59"/>
          <p:cNvSpPr/>
          <p:nvPr/>
        </p:nvSpPr>
        <p:spPr>
          <a:xfrm>
            <a:off x="-1238251" y="20770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1" name="椭圆 60"/>
          <p:cNvSpPr/>
          <p:nvPr/>
        </p:nvSpPr>
        <p:spPr>
          <a:xfrm>
            <a:off x="-1238251" y="3625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2" name="椭圆 61"/>
          <p:cNvSpPr/>
          <p:nvPr/>
        </p:nvSpPr>
        <p:spPr>
          <a:xfrm>
            <a:off x="12471400" y="25488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3" name="椭圆 62"/>
          <p:cNvSpPr/>
          <p:nvPr/>
        </p:nvSpPr>
        <p:spPr>
          <a:xfrm>
            <a:off x="13311717" y="310343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4" name="椭圆 63"/>
          <p:cNvSpPr/>
          <p:nvPr/>
        </p:nvSpPr>
        <p:spPr>
          <a:xfrm>
            <a:off x="12280900" y="-79547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5" name="椭圆 64"/>
          <p:cNvSpPr/>
          <p:nvPr/>
        </p:nvSpPr>
        <p:spPr>
          <a:xfrm>
            <a:off x="12947651" y="14058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6" name="椭圆 65"/>
          <p:cNvSpPr/>
          <p:nvPr/>
        </p:nvSpPr>
        <p:spPr>
          <a:xfrm>
            <a:off x="12471400" y="8343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7" name="椭圆 66"/>
          <p:cNvSpPr/>
          <p:nvPr/>
        </p:nvSpPr>
        <p:spPr>
          <a:xfrm>
            <a:off x="10633770" y="-44450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8" name="椭圆 67"/>
          <p:cNvSpPr/>
          <p:nvPr/>
        </p:nvSpPr>
        <p:spPr>
          <a:xfrm>
            <a:off x="-285751" y="350999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9" name="椭圆 68"/>
          <p:cNvSpPr/>
          <p:nvPr/>
        </p:nvSpPr>
        <p:spPr>
          <a:xfrm>
            <a:off x="-387351" y="463606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0" name="椭圆 69"/>
          <p:cNvSpPr/>
          <p:nvPr/>
        </p:nvSpPr>
        <p:spPr>
          <a:xfrm>
            <a:off x="-833967" y="571979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1" name="椭圆 70"/>
          <p:cNvSpPr/>
          <p:nvPr/>
        </p:nvSpPr>
        <p:spPr>
          <a:xfrm>
            <a:off x="-952500" y="47143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2" name="椭圆 71"/>
          <p:cNvSpPr/>
          <p:nvPr/>
        </p:nvSpPr>
        <p:spPr>
          <a:xfrm>
            <a:off x="-493184" y="43460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-476251" y="576213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4" name="椭圆 73"/>
          <p:cNvSpPr/>
          <p:nvPr/>
        </p:nvSpPr>
        <p:spPr>
          <a:xfrm>
            <a:off x="2255574" y="737777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5" name="椭圆 74"/>
          <p:cNvSpPr/>
          <p:nvPr/>
        </p:nvSpPr>
        <p:spPr>
          <a:xfrm>
            <a:off x="-1238251" y="709562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6" name="椭圆 75"/>
          <p:cNvSpPr/>
          <p:nvPr/>
        </p:nvSpPr>
        <p:spPr>
          <a:xfrm>
            <a:off x="12448117" y="381039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7" name="椭圆 76"/>
          <p:cNvSpPr/>
          <p:nvPr/>
        </p:nvSpPr>
        <p:spPr>
          <a:xfrm>
            <a:off x="12566651" y="493011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8" name="椭圆 77"/>
          <p:cNvSpPr/>
          <p:nvPr/>
        </p:nvSpPr>
        <p:spPr>
          <a:xfrm>
            <a:off x="13216467" y="481793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9" name="椭圆 78"/>
          <p:cNvSpPr/>
          <p:nvPr/>
        </p:nvSpPr>
        <p:spPr>
          <a:xfrm>
            <a:off x="12875684" y="619164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0" name="椭圆 79"/>
          <p:cNvSpPr/>
          <p:nvPr/>
        </p:nvSpPr>
        <p:spPr>
          <a:xfrm>
            <a:off x="12757151" y="750186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1" name="椭圆 80"/>
          <p:cNvSpPr/>
          <p:nvPr/>
        </p:nvSpPr>
        <p:spPr>
          <a:xfrm>
            <a:off x="12471400" y="756748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2" name="椭圆 81"/>
          <p:cNvSpPr/>
          <p:nvPr/>
        </p:nvSpPr>
        <p:spPr>
          <a:xfrm>
            <a:off x="13233400" y="6233982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3" name="椭圆 82"/>
          <p:cNvSpPr/>
          <p:nvPr/>
        </p:nvSpPr>
        <p:spPr>
          <a:xfrm>
            <a:off x="1967542" y="-27249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4" name="椭圆 83"/>
          <p:cNvSpPr/>
          <p:nvPr/>
        </p:nvSpPr>
        <p:spPr>
          <a:xfrm>
            <a:off x="5707526" y="-44450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5" name="椭圆 84"/>
          <p:cNvSpPr/>
          <p:nvPr/>
        </p:nvSpPr>
        <p:spPr>
          <a:xfrm>
            <a:off x="6659491" y="-74678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8" name="椭圆 87"/>
          <p:cNvSpPr/>
          <p:nvPr/>
        </p:nvSpPr>
        <p:spPr>
          <a:xfrm>
            <a:off x="9456374" y="-22380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>
            <a:off x="8523235" y="-35871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4" name="椭圆 93"/>
          <p:cNvSpPr/>
          <p:nvPr/>
        </p:nvSpPr>
        <p:spPr>
          <a:xfrm>
            <a:off x="11568609" y="-27249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7" name="椭圆 96"/>
          <p:cNvSpPr/>
          <p:nvPr/>
        </p:nvSpPr>
        <p:spPr>
          <a:xfrm>
            <a:off x="10675010" y="-1038342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73119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1" dur="1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0" dur="1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9" dur="1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8" dur="1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7" dur="1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6" dur="1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375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75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375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75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375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75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375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5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375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37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5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2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5" presetClass="emph" presetSubtype="0" repeatCount="indefinite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5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2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79 -0.00254 L 0.00052 -0.00208 C 0.00157 -0.00602 -0.03281 -0.04398 -0.03711 -0.07662 C -0.04062 -0.11273 -0.02018 -0.16597 -0.02395 -0.20625 C -0.0276 -0.24791 -0.05312 -0.27152 -0.05872 -0.32361 C -0.06328 -0.3537 -0.06276 -0.38958 -0.0375 -0.43588 " pathEditMode="relative" rAng="1260000" ptsTypes="AAAAAA">
                                      <p:cBhvr>
                                        <p:cTn id="172" dur="8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-21921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3.7037E-7 C 2.08333E-6 0.00023 -0.03698 -0.04537 -0.04336 -0.10162 C -0.04896 -0.15833 0.00625 -0.21065 0.00937 -0.27454 C 0.01211 -0.33866 -0.04805 -0.38889 -0.05261 -0.45509 C -0.05742 -0.52176 -0.01302 -0.5956 -0.0224 -0.66018 C -0.03386 -0.72708 -0.09102 -0.72569 -0.09297 -0.86852 " pathEditMode="relative" rAng="1200000" ptsTypes="AAAAAA">
                                      <p:cBhvr>
                                        <p:cTn id="177" dur="1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8" y="-43426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0" presetClass="path" presetSubtype="0" repeatCount="indefinite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39 -0.00046 C 3.75E-6 -0.00116 0.04817 -0.07569 0.04401 -0.14491 C 0.04062 -0.21065 -0.01602 -0.26157 -0.01849 -0.3456 C -0.02149 -0.4287 0.03033 -0.50972 0.02812 -0.64167 C 0.02643 -0.77268 -0.06289 -0.76528 -0.04349 -0.98611 " pathEditMode="relative" rAng="1200000" ptsTypes="AAAAA">
                                      <p:cBhvr>
                                        <p:cTn id="182" dur="1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-48704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9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9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9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9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3" presetClass="entr" presetSubtype="528" repeatCount="5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6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3" presetClass="entr" presetSubtype="528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3" presetClass="entr" presetSubtype="528" repeatCount="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3" presetClass="entr" presetSubtype="528" repeatCount="5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3" presetClass="entr" presetSubtype="528" repeatCount="5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3" presetClass="entr" presetSubtype="528" repeatCount="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3" presetClass="entr" presetSubtype="528" repeatCount="5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3" presetClass="entr" presetSubtype="528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3" presetClass="entr" presetSubtype="528" repeatCount="5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3" presetClass="entr" presetSubtype="528" repeatCount="5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3" presetClass="entr" presetSubtype="528" repeatCount="5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7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7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7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7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3" presetClass="entr" presetSubtype="528" repeatCount="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3" presetClass="entr" presetSubtype="528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3" presetClass="entr" presetSubtype="528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2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3" presetClass="entr" presetSubtype="528" repeatCount="5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3" presetClass="entr" presetSubtype="528" repeatCount="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3" presetClass="entr" presetSubtype="528" repeatCount="5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2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9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9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9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9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3" presetClass="entr" presetSubtype="528" repeatCount="5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23" presetClass="entr" presetSubtype="528" repeatCount="5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3" presetClass="entr" presetSubtype="528" repeatCount="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7" presetID="23" presetClass="entr" presetSubtype="528" repeatCount="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3" presetClass="entr" presetSubtype="528" repeatCount="5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23" presetClass="entr" presetSubtype="528" repeatCount="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2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86" grpId="2" animBg="1"/>
      <p:bldP spid="87" grpId="0"/>
      <p:bldP spid="89" grpId="0" animBg="1"/>
      <p:bldP spid="89" grpId="1" animBg="1"/>
      <p:bldP spid="89" grpId="2" animBg="1"/>
      <p:bldP spid="90" grpId="0"/>
      <p:bldP spid="92" grpId="0" animBg="1"/>
      <p:bldP spid="92" grpId="1" animBg="1"/>
      <p:bldP spid="92" grpId="2" animBg="1"/>
      <p:bldP spid="93" grpId="0"/>
      <p:bldP spid="95" grpId="0" animBg="1"/>
      <p:bldP spid="95" grpId="1" animBg="1"/>
      <p:bldP spid="95" grpId="2" animBg="1"/>
      <p:bldP spid="96" grpId="0"/>
      <p:bldP spid="98" grpId="0" animBg="1"/>
      <p:bldP spid="98" grpId="1" animBg="1"/>
      <p:bldP spid="98" grpId="2" animBg="1"/>
      <p:bldP spid="99" grpId="0"/>
      <p:bldP spid="101" grpId="0" animBg="1"/>
      <p:bldP spid="101" grpId="1" animBg="1"/>
      <p:bldP spid="101" grpId="2" animBg="1"/>
      <p:bldP spid="102" grpId="0"/>
      <p:bldP spid="23" grpId="0"/>
      <p:bldP spid="31" grpId="0"/>
      <p:bldP spid="32" grpId="0"/>
      <p:bldP spid="33" grpId="0"/>
      <p:bldP spid="34" grpId="0"/>
      <p:bldP spid="35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8" grpId="0" animBg="1"/>
      <p:bldP spid="91" grpId="0" animBg="1"/>
      <p:bldP spid="94" grpId="0" animBg="1"/>
      <p:bldP spid="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-2383336" y="-781665"/>
            <a:ext cx="8384086" cy="8486082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  <a:gs pos="37000">
                <a:srgbClr val="FFFFFF">
                  <a:alpha val="0"/>
                </a:srgbClr>
              </a:gs>
              <a:gs pos="75000">
                <a:schemeClr val="bg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508762" y="921465"/>
            <a:ext cx="155178" cy="155178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2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117876" y="5525438"/>
            <a:ext cx="164564" cy="164564"/>
          </a:xfrm>
          <a:prstGeom prst="ellipse">
            <a:avLst/>
          </a:prstGeom>
          <a:gradFill flip="none" rotWithShape="1">
            <a:gsLst>
              <a:gs pos="52000">
                <a:srgbClr val="8060E3">
                  <a:alpha val="20000"/>
                </a:srgbClr>
              </a:gs>
              <a:gs pos="15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118478" y="6149485"/>
            <a:ext cx="110522" cy="110522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20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59746" y="5607720"/>
            <a:ext cx="155178" cy="155178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608711" y="2612416"/>
            <a:ext cx="155178" cy="155178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158823" y="1510022"/>
            <a:ext cx="140354" cy="140354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615440" y="6149485"/>
            <a:ext cx="106680" cy="106680"/>
          </a:xfrm>
          <a:prstGeom prst="ellipse">
            <a:avLst/>
          </a:prstGeom>
          <a:gradFill flip="none" rotWithShape="1">
            <a:gsLst>
              <a:gs pos="35000">
                <a:srgbClr val="134C8A">
                  <a:alpha val="30000"/>
                </a:srgbClr>
              </a:gs>
              <a:gs pos="15000">
                <a:srgbClr val="134C8A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71000">
                <a:srgbClr val="134C8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603977" y="2298811"/>
            <a:ext cx="110522" cy="110522"/>
          </a:xfrm>
          <a:prstGeom prst="ellipse">
            <a:avLst/>
          </a:prstGeom>
          <a:gradFill flip="none" rotWithShape="1">
            <a:gsLst>
              <a:gs pos="47000">
                <a:srgbClr val="8060E3">
                  <a:alpha val="20000"/>
                </a:srgbClr>
              </a:gs>
              <a:gs pos="19000">
                <a:srgbClr val="8060E3">
                  <a:alpha val="50000"/>
                </a:srgbClr>
              </a:gs>
              <a:gs pos="0">
                <a:schemeClr val="bg1"/>
              </a:gs>
              <a:gs pos="83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819618" y="4942071"/>
            <a:ext cx="133382" cy="133382"/>
          </a:xfrm>
          <a:prstGeom prst="ellipse">
            <a:avLst/>
          </a:prstGeom>
          <a:gradFill flip="none" rotWithShape="1">
            <a:gsLst>
              <a:gs pos="32000">
                <a:srgbClr val="A2FDFE">
                  <a:alpha val="50000"/>
                </a:srgbClr>
              </a:gs>
              <a:gs pos="10000">
                <a:srgbClr val="A2FDFE"/>
              </a:gs>
              <a:gs pos="0">
                <a:schemeClr val="bg1"/>
              </a:gs>
              <a:gs pos="83000">
                <a:srgbClr val="A2FDF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48961" y="5938856"/>
            <a:ext cx="133382" cy="133382"/>
          </a:xfrm>
          <a:prstGeom prst="ellipse">
            <a:avLst/>
          </a:prstGeom>
          <a:gradFill flip="none" rotWithShape="1">
            <a:gsLst>
              <a:gs pos="63000">
                <a:srgbClr val="8060E3">
                  <a:alpha val="20000"/>
                </a:srgbClr>
              </a:gs>
              <a:gs pos="38000">
                <a:srgbClr val="8060E3">
                  <a:alpha val="50000"/>
                </a:srgbClr>
              </a:gs>
              <a:gs pos="0">
                <a:schemeClr val="bg1"/>
              </a:gs>
              <a:gs pos="100000">
                <a:srgbClr val="8060E3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5"/>
          <p:cNvSpPr>
            <a:spLocks noEditPoints="1"/>
          </p:cNvSpPr>
          <p:nvPr/>
        </p:nvSpPr>
        <p:spPr bwMode="auto">
          <a:xfrm flipH="1">
            <a:off x="6985346" y="1649413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64835" y="1751262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1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 flipH="1">
            <a:off x="6985346" y="2970213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164835" y="3072062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2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66" name="Freeform 5"/>
          <p:cNvSpPr>
            <a:spLocks noEditPoints="1"/>
          </p:cNvSpPr>
          <p:nvPr/>
        </p:nvSpPr>
        <p:spPr bwMode="auto">
          <a:xfrm flipH="1">
            <a:off x="6985346" y="4291013"/>
            <a:ext cx="870658" cy="881250"/>
          </a:xfrm>
          <a:custGeom>
            <a:avLst/>
            <a:gdLst>
              <a:gd name="T0" fmla="*/ 1831 w 4110"/>
              <a:gd name="T1" fmla="*/ 4148 h 4160"/>
              <a:gd name="T2" fmla="*/ 1831 w 4110"/>
              <a:gd name="T3" fmla="*/ 4148 h 4160"/>
              <a:gd name="T4" fmla="*/ 3233 w 4110"/>
              <a:gd name="T5" fmla="*/ 3577 h 4160"/>
              <a:gd name="T6" fmla="*/ 1794 w 4110"/>
              <a:gd name="T7" fmla="*/ 4132 h 4160"/>
              <a:gd name="T8" fmla="*/ 1343 w 4110"/>
              <a:gd name="T9" fmla="*/ 3813 h 4160"/>
              <a:gd name="T10" fmla="*/ 2306 w 4110"/>
              <a:gd name="T11" fmla="*/ 3905 h 4160"/>
              <a:gd name="T12" fmla="*/ 1856 w 4110"/>
              <a:gd name="T13" fmla="*/ 3372 h 4160"/>
              <a:gd name="T14" fmla="*/ 1849 w 4110"/>
              <a:gd name="T15" fmla="*/ 3365 h 4160"/>
              <a:gd name="T16" fmla="*/ 935 w 4110"/>
              <a:gd name="T17" fmla="*/ 3092 h 4160"/>
              <a:gd name="T18" fmla="*/ 3316 w 4110"/>
              <a:gd name="T19" fmla="*/ 3550 h 4160"/>
              <a:gd name="T20" fmla="*/ 3239 w 4110"/>
              <a:gd name="T21" fmla="*/ 3559 h 4160"/>
              <a:gd name="T22" fmla="*/ 521 w 4110"/>
              <a:gd name="T23" fmla="*/ 3375 h 4160"/>
              <a:gd name="T24" fmla="*/ 3650 w 4110"/>
              <a:gd name="T25" fmla="*/ 3405 h 4160"/>
              <a:gd name="T26" fmla="*/ 2487 w 4110"/>
              <a:gd name="T27" fmla="*/ 2694 h 4160"/>
              <a:gd name="T28" fmla="*/ 3331 w 4110"/>
              <a:gd name="T29" fmla="*/ 2819 h 4160"/>
              <a:gd name="T30" fmla="*/ 1868 w 4110"/>
              <a:gd name="T31" fmla="*/ 3359 h 4160"/>
              <a:gd name="T32" fmla="*/ 279 w 4110"/>
              <a:gd name="T33" fmla="*/ 2534 h 4160"/>
              <a:gd name="T34" fmla="*/ 350 w 4110"/>
              <a:gd name="T35" fmla="*/ 2801 h 4160"/>
              <a:gd name="T36" fmla="*/ 1524 w 4110"/>
              <a:gd name="T37" fmla="*/ 2516 h 4160"/>
              <a:gd name="T38" fmla="*/ 1534 w 4110"/>
              <a:gd name="T39" fmla="*/ 2516 h 4160"/>
              <a:gd name="T40" fmla="*/ 3806 w 4110"/>
              <a:gd name="T41" fmla="*/ 2037 h 4160"/>
              <a:gd name="T42" fmla="*/ 3337 w 4110"/>
              <a:gd name="T43" fmla="*/ 2804 h 4160"/>
              <a:gd name="T44" fmla="*/ 3337 w 4110"/>
              <a:gd name="T45" fmla="*/ 2804 h 4160"/>
              <a:gd name="T46" fmla="*/ 2481 w 4110"/>
              <a:gd name="T47" fmla="*/ 2678 h 4160"/>
              <a:gd name="T48" fmla="*/ 2168 w 4110"/>
              <a:gd name="T49" fmla="*/ 1776 h 4160"/>
              <a:gd name="T50" fmla="*/ 270 w 4110"/>
              <a:gd name="T51" fmla="*/ 2503 h 4160"/>
              <a:gd name="T52" fmla="*/ 938 w 4110"/>
              <a:gd name="T53" fmla="*/ 3080 h 4160"/>
              <a:gd name="T54" fmla="*/ 1518 w 4110"/>
              <a:gd name="T55" fmla="*/ 2503 h 4160"/>
              <a:gd name="T56" fmla="*/ 3815 w 4110"/>
              <a:gd name="T57" fmla="*/ 2022 h 4160"/>
              <a:gd name="T58" fmla="*/ 4061 w 4110"/>
              <a:gd name="T59" fmla="*/ 2663 h 4160"/>
              <a:gd name="T60" fmla="*/ 3098 w 4110"/>
              <a:gd name="T61" fmla="*/ 1924 h 4160"/>
              <a:gd name="T62" fmla="*/ 3653 w 4110"/>
              <a:gd name="T63" fmla="*/ 1669 h 4160"/>
              <a:gd name="T64" fmla="*/ 172 w 4110"/>
              <a:gd name="T65" fmla="*/ 1187 h 4160"/>
              <a:gd name="T66" fmla="*/ 445 w 4110"/>
              <a:gd name="T67" fmla="*/ 1589 h 4160"/>
              <a:gd name="T68" fmla="*/ 2030 w 4110"/>
              <a:gd name="T69" fmla="*/ 1347 h 4160"/>
              <a:gd name="T70" fmla="*/ 389 w 4110"/>
              <a:gd name="T71" fmla="*/ 902 h 4160"/>
              <a:gd name="T72" fmla="*/ 1215 w 4110"/>
              <a:gd name="T73" fmla="*/ 1577 h 4160"/>
              <a:gd name="T74" fmla="*/ 773 w 4110"/>
              <a:gd name="T75" fmla="*/ 1132 h 4160"/>
              <a:gd name="T76" fmla="*/ 1224 w 4110"/>
              <a:gd name="T77" fmla="*/ 1577 h 4160"/>
              <a:gd name="T78" fmla="*/ 3938 w 4110"/>
              <a:gd name="T79" fmla="*/ 1285 h 4160"/>
              <a:gd name="T80" fmla="*/ 2165 w 4110"/>
              <a:gd name="T81" fmla="*/ 1767 h 4160"/>
              <a:gd name="T82" fmla="*/ 3217 w 4110"/>
              <a:gd name="T83" fmla="*/ 1608 h 4160"/>
              <a:gd name="T84" fmla="*/ 3401 w 4110"/>
              <a:gd name="T85" fmla="*/ 1135 h 4160"/>
              <a:gd name="T86" fmla="*/ 1902 w 4110"/>
              <a:gd name="T87" fmla="*/ 884 h 4160"/>
              <a:gd name="T88" fmla="*/ 2674 w 4110"/>
              <a:gd name="T89" fmla="*/ 500 h 4160"/>
              <a:gd name="T90" fmla="*/ 2512 w 4110"/>
              <a:gd name="T91" fmla="*/ 55 h 4160"/>
              <a:gd name="T92" fmla="*/ 1754 w 4110"/>
              <a:gd name="T93" fmla="*/ 239 h 4160"/>
              <a:gd name="T94" fmla="*/ 1012 w 4110"/>
              <a:gd name="T95" fmla="*/ 795 h 4160"/>
              <a:gd name="T96" fmla="*/ 2015 w 4110"/>
              <a:gd name="T97" fmla="*/ 172 h 4160"/>
              <a:gd name="T98" fmla="*/ 1598 w 4110"/>
              <a:gd name="T99" fmla="*/ 0 h 4160"/>
              <a:gd name="T100" fmla="*/ 162 w 4110"/>
              <a:gd name="T101" fmla="*/ 1181 h 4160"/>
              <a:gd name="T102" fmla="*/ 3 w 4110"/>
              <a:gd name="T103" fmla="*/ 1789 h 4160"/>
              <a:gd name="T104" fmla="*/ 46 w 4110"/>
              <a:gd name="T105" fmla="*/ 2709 h 4160"/>
              <a:gd name="T106" fmla="*/ 512 w 4110"/>
              <a:gd name="T107" fmla="*/ 3464 h 4160"/>
              <a:gd name="T108" fmla="*/ 2800 w 4110"/>
              <a:gd name="T109" fmla="*/ 4037 h 4160"/>
              <a:gd name="T110" fmla="*/ 4067 w 4110"/>
              <a:gd name="T111" fmla="*/ 2669 h 4160"/>
              <a:gd name="T112" fmla="*/ 4110 w 4110"/>
              <a:gd name="T113" fmla="*/ 1690 h 4160"/>
              <a:gd name="T114" fmla="*/ 3947 w 4110"/>
              <a:gd name="T115" fmla="*/ 1279 h 4160"/>
              <a:gd name="T116" fmla="*/ 3368 w 4110"/>
              <a:gd name="T117" fmla="*/ 509 h 4160"/>
              <a:gd name="T118" fmla="*/ 2518 w 4110"/>
              <a:gd name="T119" fmla="*/ 43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10" h="4160">
                <a:moveTo>
                  <a:pt x="1856" y="4145"/>
                </a:moveTo>
                <a:lnTo>
                  <a:pt x="2236" y="3958"/>
                </a:lnTo>
                <a:lnTo>
                  <a:pt x="2319" y="3918"/>
                </a:lnTo>
                <a:lnTo>
                  <a:pt x="2776" y="4031"/>
                </a:lnTo>
                <a:lnTo>
                  <a:pt x="1856" y="4145"/>
                </a:lnTo>
                <a:close/>
                <a:moveTo>
                  <a:pt x="1831" y="4148"/>
                </a:moveTo>
                <a:lnTo>
                  <a:pt x="1362" y="3816"/>
                </a:lnTo>
                <a:lnTo>
                  <a:pt x="1546" y="3835"/>
                </a:lnTo>
                <a:lnTo>
                  <a:pt x="1877" y="3869"/>
                </a:lnTo>
                <a:lnTo>
                  <a:pt x="2300" y="3915"/>
                </a:lnTo>
                <a:lnTo>
                  <a:pt x="2211" y="3961"/>
                </a:lnTo>
                <a:lnTo>
                  <a:pt x="1831" y="4148"/>
                </a:lnTo>
                <a:close/>
                <a:moveTo>
                  <a:pt x="2800" y="4028"/>
                </a:moveTo>
                <a:lnTo>
                  <a:pt x="2334" y="3912"/>
                </a:lnTo>
                <a:lnTo>
                  <a:pt x="3214" y="3583"/>
                </a:lnTo>
                <a:lnTo>
                  <a:pt x="2800" y="4028"/>
                </a:lnTo>
                <a:close/>
                <a:moveTo>
                  <a:pt x="3224" y="3586"/>
                </a:moveTo>
                <a:lnTo>
                  <a:pt x="3233" y="3577"/>
                </a:lnTo>
                <a:lnTo>
                  <a:pt x="3582" y="3507"/>
                </a:lnTo>
                <a:lnTo>
                  <a:pt x="2831" y="4007"/>
                </a:lnTo>
                <a:lnTo>
                  <a:pt x="2886" y="3948"/>
                </a:lnTo>
                <a:lnTo>
                  <a:pt x="3224" y="3586"/>
                </a:lnTo>
                <a:lnTo>
                  <a:pt x="3224" y="3586"/>
                </a:lnTo>
                <a:close/>
                <a:moveTo>
                  <a:pt x="1794" y="4132"/>
                </a:moveTo>
                <a:lnTo>
                  <a:pt x="1316" y="3930"/>
                </a:lnTo>
                <a:lnTo>
                  <a:pt x="515" y="3451"/>
                </a:lnTo>
                <a:lnTo>
                  <a:pt x="531" y="3384"/>
                </a:lnTo>
                <a:lnTo>
                  <a:pt x="1337" y="3810"/>
                </a:lnTo>
                <a:lnTo>
                  <a:pt x="1334" y="3813"/>
                </a:lnTo>
                <a:lnTo>
                  <a:pt x="1343" y="3813"/>
                </a:lnTo>
                <a:lnTo>
                  <a:pt x="1343" y="3816"/>
                </a:lnTo>
                <a:lnTo>
                  <a:pt x="1346" y="3813"/>
                </a:lnTo>
                <a:lnTo>
                  <a:pt x="1794" y="4132"/>
                </a:lnTo>
                <a:close/>
                <a:moveTo>
                  <a:pt x="1856" y="3372"/>
                </a:moveTo>
                <a:lnTo>
                  <a:pt x="1859" y="3369"/>
                </a:lnTo>
                <a:lnTo>
                  <a:pt x="2306" y="3905"/>
                </a:lnTo>
                <a:lnTo>
                  <a:pt x="1877" y="3859"/>
                </a:lnTo>
                <a:lnTo>
                  <a:pt x="1524" y="3823"/>
                </a:lnTo>
                <a:lnTo>
                  <a:pt x="1356" y="3804"/>
                </a:lnTo>
                <a:lnTo>
                  <a:pt x="1438" y="3734"/>
                </a:lnTo>
                <a:lnTo>
                  <a:pt x="1604" y="3589"/>
                </a:lnTo>
                <a:lnTo>
                  <a:pt x="1856" y="3372"/>
                </a:lnTo>
                <a:lnTo>
                  <a:pt x="1856" y="3372"/>
                </a:lnTo>
                <a:close/>
                <a:moveTo>
                  <a:pt x="1346" y="3801"/>
                </a:moveTo>
                <a:lnTo>
                  <a:pt x="1086" y="3341"/>
                </a:lnTo>
                <a:lnTo>
                  <a:pt x="948" y="3095"/>
                </a:lnTo>
                <a:lnTo>
                  <a:pt x="1211" y="3172"/>
                </a:lnTo>
                <a:lnTo>
                  <a:pt x="1849" y="3365"/>
                </a:lnTo>
                <a:lnTo>
                  <a:pt x="1595" y="3586"/>
                </a:lnTo>
                <a:lnTo>
                  <a:pt x="1435" y="3724"/>
                </a:lnTo>
                <a:lnTo>
                  <a:pt x="1346" y="3801"/>
                </a:lnTo>
                <a:close/>
                <a:moveTo>
                  <a:pt x="1334" y="3798"/>
                </a:moveTo>
                <a:lnTo>
                  <a:pt x="537" y="3375"/>
                </a:lnTo>
                <a:lnTo>
                  <a:pt x="935" y="3092"/>
                </a:lnTo>
                <a:lnTo>
                  <a:pt x="1334" y="3798"/>
                </a:lnTo>
                <a:close/>
                <a:moveTo>
                  <a:pt x="3245" y="3565"/>
                </a:moveTo>
                <a:lnTo>
                  <a:pt x="3720" y="3049"/>
                </a:lnTo>
                <a:lnTo>
                  <a:pt x="3865" y="2893"/>
                </a:lnTo>
                <a:lnTo>
                  <a:pt x="3604" y="3491"/>
                </a:lnTo>
                <a:lnTo>
                  <a:pt x="3316" y="3550"/>
                </a:lnTo>
                <a:lnTo>
                  <a:pt x="3245" y="3565"/>
                </a:lnTo>
                <a:close/>
                <a:moveTo>
                  <a:pt x="3343" y="2819"/>
                </a:moveTo>
                <a:lnTo>
                  <a:pt x="3343" y="2819"/>
                </a:lnTo>
                <a:lnTo>
                  <a:pt x="3871" y="2875"/>
                </a:lnTo>
                <a:lnTo>
                  <a:pt x="3708" y="3049"/>
                </a:lnTo>
                <a:lnTo>
                  <a:pt x="3239" y="3559"/>
                </a:lnTo>
                <a:lnTo>
                  <a:pt x="3254" y="3442"/>
                </a:lnTo>
                <a:lnTo>
                  <a:pt x="3340" y="2819"/>
                </a:lnTo>
                <a:lnTo>
                  <a:pt x="3343" y="2819"/>
                </a:lnTo>
                <a:close/>
                <a:moveTo>
                  <a:pt x="509" y="3442"/>
                </a:moveTo>
                <a:lnTo>
                  <a:pt x="126" y="2819"/>
                </a:lnTo>
                <a:lnTo>
                  <a:pt x="521" y="3375"/>
                </a:lnTo>
                <a:lnTo>
                  <a:pt x="521" y="3375"/>
                </a:lnTo>
                <a:lnTo>
                  <a:pt x="524" y="3378"/>
                </a:lnTo>
                <a:lnTo>
                  <a:pt x="509" y="3442"/>
                </a:lnTo>
                <a:close/>
                <a:moveTo>
                  <a:pt x="3889" y="2865"/>
                </a:moveTo>
                <a:lnTo>
                  <a:pt x="4039" y="2700"/>
                </a:lnTo>
                <a:lnTo>
                  <a:pt x="3650" y="3405"/>
                </a:lnTo>
                <a:lnTo>
                  <a:pt x="3883" y="2875"/>
                </a:lnTo>
                <a:lnTo>
                  <a:pt x="3886" y="2875"/>
                </a:lnTo>
                <a:lnTo>
                  <a:pt x="3886" y="2872"/>
                </a:lnTo>
                <a:lnTo>
                  <a:pt x="3892" y="2865"/>
                </a:lnTo>
                <a:lnTo>
                  <a:pt x="3889" y="2865"/>
                </a:lnTo>
                <a:close/>
                <a:moveTo>
                  <a:pt x="2487" y="2694"/>
                </a:moveTo>
                <a:lnTo>
                  <a:pt x="2490" y="2691"/>
                </a:lnTo>
                <a:lnTo>
                  <a:pt x="2494" y="2691"/>
                </a:lnTo>
                <a:lnTo>
                  <a:pt x="2494" y="2691"/>
                </a:lnTo>
                <a:lnTo>
                  <a:pt x="3328" y="2819"/>
                </a:lnTo>
                <a:lnTo>
                  <a:pt x="3328" y="2819"/>
                </a:lnTo>
                <a:lnTo>
                  <a:pt x="3331" y="2819"/>
                </a:lnTo>
                <a:lnTo>
                  <a:pt x="3245" y="3451"/>
                </a:lnTo>
                <a:lnTo>
                  <a:pt x="3227" y="3571"/>
                </a:lnTo>
                <a:lnTo>
                  <a:pt x="2319" y="3905"/>
                </a:lnTo>
                <a:lnTo>
                  <a:pt x="1865" y="3362"/>
                </a:lnTo>
                <a:lnTo>
                  <a:pt x="1868" y="3359"/>
                </a:lnTo>
                <a:lnTo>
                  <a:pt x="1868" y="3359"/>
                </a:lnTo>
                <a:lnTo>
                  <a:pt x="2205" y="2997"/>
                </a:lnTo>
                <a:lnTo>
                  <a:pt x="2484" y="2694"/>
                </a:lnTo>
                <a:lnTo>
                  <a:pt x="2487" y="2694"/>
                </a:lnTo>
                <a:close/>
                <a:moveTo>
                  <a:pt x="531" y="3369"/>
                </a:moveTo>
                <a:lnTo>
                  <a:pt x="365" y="2813"/>
                </a:lnTo>
                <a:lnTo>
                  <a:pt x="279" y="2534"/>
                </a:lnTo>
                <a:lnTo>
                  <a:pt x="929" y="3086"/>
                </a:lnTo>
                <a:lnTo>
                  <a:pt x="531" y="3369"/>
                </a:lnTo>
                <a:close/>
                <a:moveTo>
                  <a:pt x="515" y="3350"/>
                </a:moveTo>
                <a:lnTo>
                  <a:pt x="58" y="2709"/>
                </a:lnTo>
                <a:lnTo>
                  <a:pt x="270" y="2528"/>
                </a:lnTo>
                <a:lnTo>
                  <a:pt x="350" y="2801"/>
                </a:lnTo>
                <a:lnTo>
                  <a:pt x="515" y="3350"/>
                </a:lnTo>
                <a:close/>
                <a:moveTo>
                  <a:pt x="1849" y="3356"/>
                </a:moveTo>
                <a:lnTo>
                  <a:pt x="1205" y="3163"/>
                </a:lnTo>
                <a:lnTo>
                  <a:pt x="948" y="3083"/>
                </a:lnTo>
                <a:lnTo>
                  <a:pt x="1178" y="2856"/>
                </a:lnTo>
                <a:lnTo>
                  <a:pt x="1524" y="2516"/>
                </a:lnTo>
                <a:lnTo>
                  <a:pt x="1524" y="2519"/>
                </a:lnTo>
                <a:lnTo>
                  <a:pt x="1524" y="2516"/>
                </a:lnTo>
                <a:lnTo>
                  <a:pt x="1849" y="3356"/>
                </a:lnTo>
                <a:close/>
                <a:moveTo>
                  <a:pt x="1859" y="3353"/>
                </a:moveTo>
                <a:lnTo>
                  <a:pt x="1641" y="2789"/>
                </a:lnTo>
                <a:lnTo>
                  <a:pt x="1534" y="2516"/>
                </a:lnTo>
                <a:lnTo>
                  <a:pt x="2478" y="2687"/>
                </a:lnTo>
                <a:lnTo>
                  <a:pt x="1859" y="3353"/>
                </a:lnTo>
                <a:close/>
                <a:moveTo>
                  <a:pt x="3877" y="2865"/>
                </a:moveTo>
                <a:lnTo>
                  <a:pt x="3343" y="2810"/>
                </a:lnTo>
                <a:lnTo>
                  <a:pt x="3644" y="2307"/>
                </a:lnTo>
                <a:lnTo>
                  <a:pt x="3806" y="2037"/>
                </a:lnTo>
                <a:lnTo>
                  <a:pt x="3877" y="2865"/>
                </a:lnTo>
                <a:close/>
                <a:moveTo>
                  <a:pt x="3331" y="2810"/>
                </a:moveTo>
                <a:lnTo>
                  <a:pt x="2497" y="2681"/>
                </a:lnTo>
                <a:lnTo>
                  <a:pt x="3092" y="1939"/>
                </a:lnTo>
                <a:lnTo>
                  <a:pt x="3331" y="2810"/>
                </a:lnTo>
                <a:close/>
                <a:moveTo>
                  <a:pt x="3337" y="2804"/>
                </a:moveTo>
                <a:lnTo>
                  <a:pt x="3328" y="2773"/>
                </a:lnTo>
                <a:lnTo>
                  <a:pt x="3098" y="1933"/>
                </a:lnTo>
                <a:lnTo>
                  <a:pt x="3245" y="1951"/>
                </a:lnTo>
                <a:lnTo>
                  <a:pt x="3803" y="2028"/>
                </a:lnTo>
                <a:lnTo>
                  <a:pt x="3644" y="2292"/>
                </a:lnTo>
                <a:lnTo>
                  <a:pt x="3337" y="2804"/>
                </a:lnTo>
                <a:close/>
                <a:moveTo>
                  <a:pt x="55" y="2700"/>
                </a:moveTo>
                <a:lnTo>
                  <a:pt x="15" y="1822"/>
                </a:lnTo>
                <a:lnTo>
                  <a:pt x="31" y="1859"/>
                </a:lnTo>
                <a:lnTo>
                  <a:pt x="267" y="2519"/>
                </a:lnTo>
                <a:lnTo>
                  <a:pt x="55" y="2700"/>
                </a:lnTo>
                <a:close/>
                <a:moveTo>
                  <a:pt x="2481" y="2678"/>
                </a:moveTo>
                <a:lnTo>
                  <a:pt x="1534" y="2506"/>
                </a:lnTo>
                <a:lnTo>
                  <a:pt x="1604" y="2424"/>
                </a:lnTo>
                <a:lnTo>
                  <a:pt x="2159" y="1779"/>
                </a:lnTo>
                <a:lnTo>
                  <a:pt x="2481" y="2678"/>
                </a:lnTo>
                <a:close/>
                <a:moveTo>
                  <a:pt x="2490" y="2675"/>
                </a:moveTo>
                <a:lnTo>
                  <a:pt x="2168" y="1776"/>
                </a:lnTo>
                <a:lnTo>
                  <a:pt x="3085" y="1930"/>
                </a:lnTo>
                <a:lnTo>
                  <a:pt x="2490" y="2675"/>
                </a:lnTo>
                <a:close/>
                <a:moveTo>
                  <a:pt x="270" y="2503"/>
                </a:moveTo>
                <a:lnTo>
                  <a:pt x="15" y="1795"/>
                </a:lnTo>
                <a:lnTo>
                  <a:pt x="442" y="1598"/>
                </a:lnTo>
                <a:lnTo>
                  <a:pt x="270" y="2503"/>
                </a:lnTo>
                <a:close/>
                <a:moveTo>
                  <a:pt x="1527" y="2500"/>
                </a:moveTo>
                <a:lnTo>
                  <a:pt x="1230" y="1589"/>
                </a:lnTo>
                <a:lnTo>
                  <a:pt x="2153" y="1773"/>
                </a:lnTo>
                <a:lnTo>
                  <a:pt x="1929" y="2031"/>
                </a:lnTo>
                <a:lnTo>
                  <a:pt x="1527" y="2500"/>
                </a:lnTo>
                <a:close/>
                <a:moveTo>
                  <a:pt x="938" y="3080"/>
                </a:moveTo>
                <a:lnTo>
                  <a:pt x="276" y="2519"/>
                </a:lnTo>
                <a:lnTo>
                  <a:pt x="451" y="1595"/>
                </a:lnTo>
                <a:lnTo>
                  <a:pt x="1221" y="1589"/>
                </a:lnTo>
                <a:lnTo>
                  <a:pt x="1221" y="1592"/>
                </a:lnTo>
                <a:lnTo>
                  <a:pt x="1221" y="1592"/>
                </a:lnTo>
                <a:lnTo>
                  <a:pt x="1518" y="2503"/>
                </a:lnTo>
                <a:lnTo>
                  <a:pt x="1518" y="2503"/>
                </a:lnTo>
                <a:lnTo>
                  <a:pt x="1521" y="2506"/>
                </a:lnTo>
                <a:lnTo>
                  <a:pt x="1248" y="2776"/>
                </a:lnTo>
                <a:lnTo>
                  <a:pt x="938" y="3080"/>
                </a:lnTo>
                <a:close/>
                <a:moveTo>
                  <a:pt x="3819" y="2028"/>
                </a:moveTo>
                <a:lnTo>
                  <a:pt x="3815" y="2022"/>
                </a:lnTo>
                <a:lnTo>
                  <a:pt x="3819" y="2019"/>
                </a:lnTo>
                <a:lnTo>
                  <a:pt x="3815" y="2019"/>
                </a:lnTo>
                <a:lnTo>
                  <a:pt x="3846" y="1862"/>
                </a:lnTo>
                <a:lnTo>
                  <a:pt x="3950" y="1310"/>
                </a:lnTo>
                <a:lnTo>
                  <a:pt x="4101" y="1693"/>
                </a:lnTo>
                <a:lnTo>
                  <a:pt x="4061" y="2663"/>
                </a:lnTo>
                <a:lnTo>
                  <a:pt x="3886" y="2859"/>
                </a:lnTo>
                <a:lnTo>
                  <a:pt x="3815" y="2028"/>
                </a:lnTo>
                <a:lnTo>
                  <a:pt x="3819" y="2028"/>
                </a:lnTo>
                <a:close/>
                <a:moveTo>
                  <a:pt x="3803" y="2016"/>
                </a:moveTo>
                <a:lnTo>
                  <a:pt x="3251" y="1945"/>
                </a:lnTo>
                <a:lnTo>
                  <a:pt x="3098" y="1924"/>
                </a:lnTo>
                <a:lnTo>
                  <a:pt x="3328" y="1353"/>
                </a:lnTo>
                <a:lnTo>
                  <a:pt x="3408" y="1157"/>
                </a:lnTo>
                <a:lnTo>
                  <a:pt x="3647" y="1675"/>
                </a:lnTo>
                <a:lnTo>
                  <a:pt x="3803" y="2016"/>
                </a:lnTo>
                <a:close/>
                <a:moveTo>
                  <a:pt x="3809" y="2006"/>
                </a:moveTo>
                <a:lnTo>
                  <a:pt x="3653" y="1669"/>
                </a:lnTo>
                <a:lnTo>
                  <a:pt x="3417" y="1154"/>
                </a:lnTo>
                <a:lnTo>
                  <a:pt x="3536" y="1187"/>
                </a:lnTo>
                <a:lnTo>
                  <a:pt x="3944" y="1298"/>
                </a:lnTo>
                <a:lnTo>
                  <a:pt x="3809" y="2006"/>
                </a:lnTo>
                <a:close/>
                <a:moveTo>
                  <a:pt x="31" y="1733"/>
                </a:moveTo>
                <a:lnTo>
                  <a:pt x="172" y="1187"/>
                </a:lnTo>
                <a:lnTo>
                  <a:pt x="377" y="933"/>
                </a:lnTo>
                <a:lnTo>
                  <a:pt x="31" y="1733"/>
                </a:lnTo>
                <a:close/>
                <a:moveTo>
                  <a:pt x="18" y="1782"/>
                </a:moveTo>
                <a:lnTo>
                  <a:pt x="393" y="923"/>
                </a:lnTo>
                <a:lnTo>
                  <a:pt x="442" y="1574"/>
                </a:lnTo>
                <a:lnTo>
                  <a:pt x="445" y="1589"/>
                </a:lnTo>
                <a:lnTo>
                  <a:pt x="18" y="1782"/>
                </a:lnTo>
                <a:close/>
                <a:moveTo>
                  <a:pt x="2153" y="1764"/>
                </a:moveTo>
                <a:lnTo>
                  <a:pt x="1233" y="1583"/>
                </a:lnTo>
                <a:lnTo>
                  <a:pt x="1512" y="1292"/>
                </a:lnTo>
                <a:lnTo>
                  <a:pt x="1898" y="899"/>
                </a:lnTo>
                <a:lnTo>
                  <a:pt x="2030" y="1347"/>
                </a:lnTo>
                <a:lnTo>
                  <a:pt x="2153" y="1764"/>
                </a:lnTo>
                <a:close/>
                <a:moveTo>
                  <a:pt x="353" y="951"/>
                </a:moveTo>
                <a:lnTo>
                  <a:pt x="451" y="816"/>
                </a:lnTo>
                <a:lnTo>
                  <a:pt x="393" y="899"/>
                </a:lnTo>
                <a:lnTo>
                  <a:pt x="389" y="902"/>
                </a:lnTo>
                <a:lnTo>
                  <a:pt x="389" y="902"/>
                </a:lnTo>
                <a:lnTo>
                  <a:pt x="353" y="951"/>
                </a:lnTo>
                <a:close/>
                <a:moveTo>
                  <a:pt x="457" y="1586"/>
                </a:moveTo>
                <a:lnTo>
                  <a:pt x="782" y="1135"/>
                </a:lnTo>
                <a:lnTo>
                  <a:pt x="1015" y="810"/>
                </a:lnTo>
                <a:lnTo>
                  <a:pt x="1218" y="1580"/>
                </a:lnTo>
                <a:lnTo>
                  <a:pt x="1215" y="1577"/>
                </a:lnTo>
                <a:lnTo>
                  <a:pt x="1218" y="1580"/>
                </a:lnTo>
                <a:lnTo>
                  <a:pt x="457" y="1586"/>
                </a:lnTo>
                <a:close/>
                <a:moveTo>
                  <a:pt x="451" y="1580"/>
                </a:moveTo>
                <a:lnTo>
                  <a:pt x="399" y="908"/>
                </a:lnTo>
                <a:lnTo>
                  <a:pt x="1009" y="804"/>
                </a:lnTo>
                <a:lnTo>
                  <a:pt x="773" y="1132"/>
                </a:lnTo>
                <a:lnTo>
                  <a:pt x="451" y="1580"/>
                </a:lnTo>
                <a:close/>
                <a:moveTo>
                  <a:pt x="1224" y="1577"/>
                </a:moveTo>
                <a:lnTo>
                  <a:pt x="1024" y="804"/>
                </a:lnTo>
                <a:lnTo>
                  <a:pt x="1503" y="853"/>
                </a:lnTo>
                <a:lnTo>
                  <a:pt x="1889" y="893"/>
                </a:lnTo>
                <a:lnTo>
                  <a:pt x="1224" y="1577"/>
                </a:lnTo>
                <a:close/>
                <a:moveTo>
                  <a:pt x="3926" y="1258"/>
                </a:moveTo>
                <a:lnTo>
                  <a:pt x="3874" y="1187"/>
                </a:lnTo>
                <a:lnTo>
                  <a:pt x="3386" y="537"/>
                </a:lnTo>
                <a:lnTo>
                  <a:pt x="3717" y="798"/>
                </a:lnTo>
                <a:lnTo>
                  <a:pt x="3926" y="1258"/>
                </a:lnTo>
                <a:close/>
                <a:moveTo>
                  <a:pt x="3938" y="1285"/>
                </a:moveTo>
                <a:lnTo>
                  <a:pt x="3533" y="1175"/>
                </a:lnTo>
                <a:lnTo>
                  <a:pt x="3411" y="1141"/>
                </a:lnTo>
                <a:lnTo>
                  <a:pt x="3368" y="528"/>
                </a:lnTo>
                <a:lnTo>
                  <a:pt x="3938" y="1285"/>
                </a:lnTo>
                <a:close/>
                <a:moveTo>
                  <a:pt x="3089" y="1924"/>
                </a:moveTo>
                <a:lnTo>
                  <a:pt x="2165" y="1767"/>
                </a:lnTo>
                <a:lnTo>
                  <a:pt x="2083" y="1488"/>
                </a:lnTo>
                <a:lnTo>
                  <a:pt x="1905" y="893"/>
                </a:lnTo>
                <a:lnTo>
                  <a:pt x="2668" y="509"/>
                </a:lnTo>
                <a:lnTo>
                  <a:pt x="3401" y="1147"/>
                </a:lnTo>
                <a:lnTo>
                  <a:pt x="3288" y="1430"/>
                </a:lnTo>
                <a:lnTo>
                  <a:pt x="3217" y="1608"/>
                </a:lnTo>
                <a:lnTo>
                  <a:pt x="3089" y="1924"/>
                </a:lnTo>
                <a:close/>
                <a:moveTo>
                  <a:pt x="3401" y="1135"/>
                </a:moveTo>
                <a:lnTo>
                  <a:pt x="2684" y="509"/>
                </a:lnTo>
                <a:lnTo>
                  <a:pt x="3358" y="518"/>
                </a:lnTo>
                <a:lnTo>
                  <a:pt x="3362" y="574"/>
                </a:lnTo>
                <a:lnTo>
                  <a:pt x="3401" y="1135"/>
                </a:lnTo>
                <a:close/>
                <a:moveTo>
                  <a:pt x="1892" y="884"/>
                </a:moveTo>
                <a:lnTo>
                  <a:pt x="1506" y="844"/>
                </a:lnTo>
                <a:lnTo>
                  <a:pt x="1030" y="795"/>
                </a:lnTo>
                <a:lnTo>
                  <a:pt x="1760" y="252"/>
                </a:lnTo>
                <a:lnTo>
                  <a:pt x="1892" y="884"/>
                </a:lnTo>
                <a:close/>
                <a:moveTo>
                  <a:pt x="1902" y="884"/>
                </a:moveTo>
                <a:lnTo>
                  <a:pt x="1770" y="249"/>
                </a:lnTo>
                <a:lnTo>
                  <a:pt x="2659" y="506"/>
                </a:lnTo>
                <a:lnTo>
                  <a:pt x="1902" y="884"/>
                </a:lnTo>
                <a:close/>
                <a:moveTo>
                  <a:pt x="3343" y="509"/>
                </a:moveTo>
                <a:lnTo>
                  <a:pt x="2993" y="503"/>
                </a:lnTo>
                <a:lnTo>
                  <a:pt x="2674" y="500"/>
                </a:lnTo>
                <a:lnTo>
                  <a:pt x="2524" y="58"/>
                </a:lnTo>
                <a:lnTo>
                  <a:pt x="3343" y="509"/>
                </a:lnTo>
                <a:close/>
                <a:moveTo>
                  <a:pt x="2662" y="497"/>
                </a:moveTo>
                <a:lnTo>
                  <a:pt x="1782" y="242"/>
                </a:lnTo>
                <a:lnTo>
                  <a:pt x="2122" y="153"/>
                </a:lnTo>
                <a:lnTo>
                  <a:pt x="2512" y="55"/>
                </a:lnTo>
                <a:lnTo>
                  <a:pt x="2662" y="497"/>
                </a:lnTo>
                <a:close/>
                <a:moveTo>
                  <a:pt x="405" y="899"/>
                </a:moveTo>
                <a:lnTo>
                  <a:pt x="521" y="739"/>
                </a:lnTo>
                <a:lnTo>
                  <a:pt x="758" y="417"/>
                </a:lnTo>
                <a:lnTo>
                  <a:pt x="1598" y="9"/>
                </a:lnTo>
                <a:lnTo>
                  <a:pt x="1754" y="239"/>
                </a:lnTo>
                <a:lnTo>
                  <a:pt x="1745" y="242"/>
                </a:lnTo>
                <a:lnTo>
                  <a:pt x="1754" y="245"/>
                </a:lnTo>
                <a:lnTo>
                  <a:pt x="1021" y="792"/>
                </a:lnTo>
                <a:lnTo>
                  <a:pt x="1021" y="788"/>
                </a:lnTo>
                <a:lnTo>
                  <a:pt x="1015" y="795"/>
                </a:lnTo>
                <a:lnTo>
                  <a:pt x="1012" y="795"/>
                </a:lnTo>
                <a:lnTo>
                  <a:pt x="1012" y="795"/>
                </a:lnTo>
                <a:lnTo>
                  <a:pt x="405" y="899"/>
                </a:lnTo>
                <a:close/>
                <a:moveTo>
                  <a:pt x="1764" y="236"/>
                </a:moveTo>
                <a:lnTo>
                  <a:pt x="1607" y="9"/>
                </a:lnTo>
                <a:lnTo>
                  <a:pt x="2484" y="52"/>
                </a:lnTo>
                <a:lnTo>
                  <a:pt x="2015" y="172"/>
                </a:lnTo>
                <a:lnTo>
                  <a:pt x="1831" y="221"/>
                </a:lnTo>
                <a:lnTo>
                  <a:pt x="1767" y="236"/>
                </a:lnTo>
                <a:lnTo>
                  <a:pt x="1767" y="233"/>
                </a:lnTo>
                <a:lnTo>
                  <a:pt x="1764" y="236"/>
                </a:lnTo>
                <a:close/>
                <a:moveTo>
                  <a:pt x="1601" y="0"/>
                </a:moveTo>
                <a:lnTo>
                  <a:pt x="1598" y="0"/>
                </a:lnTo>
                <a:lnTo>
                  <a:pt x="1592" y="0"/>
                </a:lnTo>
                <a:lnTo>
                  <a:pt x="1592" y="3"/>
                </a:lnTo>
                <a:lnTo>
                  <a:pt x="751" y="411"/>
                </a:lnTo>
                <a:lnTo>
                  <a:pt x="751" y="411"/>
                </a:lnTo>
                <a:lnTo>
                  <a:pt x="748" y="41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1"/>
                </a:lnTo>
                <a:lnTo>
                  <a:pt x="162" y="1184"/>
                </a:lnTo>
                <a:lnTo>
                  <a:pt x="162" y="1184"/>
                </a:lnTo>
                <a:lnTo>
                  <a:pt x="6" y="1789"/>
                </a:lnTo>
                <a:lnTo>
                  <a:pt x="3" y="1789"/>
                </a:lnTo>
                <a:lnTo>
                  <a:pt x="6" y="1792"/>
                </a:lnTo>
                <a:lnTo>
                  <a:pt x="0" y="1801"/>
                </a:lnTo>
                <a:lnTo>
                  <a:pt x="6" y="1798"/>
                </a:lnTo>
                <a:lnTo>
                  <a:pt x="46" y="2706"/>
                </a:lnTo>
                <a:lnTo>
                  <a:pt x="46" y="2709"/>
                </a:lnTo>
                <a:lnTo>
                  <a:pt x="46" y="2709"/>
                </a:lnTo>
                <a:lnTo>
                  <a:pt x="46" y="2718"/>
                </a:lnTo>
                <a:lnTo>
                  <a:pt x="49" y="2715"/>
                </a:lnTo>
                <a:lnTo>
                  <a:pt x="506" y="3454"/>
                </a:lnTo>
                <a:lnTo>
                  <a:pt x="503" y="3454"/>
                </a:lnTo>
                <a:lnTo>
                  <a:pt x="506" y="3454"/>
                </a:lnTo>
                <a:lnTo>
                  <a:pt x="512" y="3464"/>
                </a:lnTo>
                <a:lnTo>
                  <a:pt x="512" y="3461"/>
                </a:lnTo>
                <a:lnTo>
                  <a:pt x="1313" y="3936"/>
                </a:lnTo>
                <a:lnTo>
                  <a:pt x="1828" y="4157"/>
                </a:lnTo>
                <a:lnTo>
                  <a:pt x="1831" y="4160"/>
                </a:lnTo>
                <a:lnTo>
                  <a:pt x="1831" y="4157"/>
                </a:lnTo>
                <a:lnTo>
                  <a:pt x="2800" y="4037"/>
                </a:lnTo>
                <a:lnTo>
                  <a:pt x="2803" y="4037"/>
                </a:lnTo>
                <a:lnTo>
                  <a:pt x="2803" y="4037"/>
                </a:lnTo>
                <a:lnTo>
                  <a:pt x="3607" y="3500"/>
                </a:lnTo>
                <a:lnTo>
                  <a:pt x="3610" y="3500"/>
                </a:lnTo>
                <a:lnTo>
                  <a:pt x="3610" y="3497"/>
                </a:lnTo>
                <a:lnTo>
                  <a:pt x="4067" y="2669"/>
                </a:lnTo>
                <a:lnTo>
                  <a:pt x="4070" y="2666"/>
                </a:lnTo>
                <a:lnTo>
                  <a:pt x="4070" y="2666"/>
                </a:lnTo>
                <a:lnTo>
                  <a:pt x="4110" y="1693"/>
                </a:lnTo>
                <a:lnTo>
                  <a:pt x="4110" y="1690"/>
                </a:lnTo>
                <a:lnTo>
                  <a:pt x="4110" y="1690"/>
                </a:lnTo>
                <a:lnTo>
                  <a:pt x="4110" y="1690"/>
                </a:lnTo>
                <a:lnTo>
                  <a:pt x="3957" y="1301"/>
                </a:lnTo>
                <a:lnTo>
                  <a:pt x="3960" y="1304"/>
                </a:lnTo>
                <a:lnTo>
                  <a:pt x="3953" y="1295"/>
                </a:lnTo>
                <a:lnTo>
                  <a:pt x="3953" y="1292"/>
                </a:lnTo>
                <a:lnTo>
                  <a:pt x="3950" y="1292"/>
                </a:lnTo>
                <a:lnTo>
                  <a:pt x="3947" y="1279"/>
                </a:lnTo>
                <a:lnTo>
                  <a:pt x="3947" y="1279"/>
                </a:lnTo>
                <a:lnTo>
                  <a:pt x="3727" y="792"/>
                </a:lnTo>
                <a:lnTo>
                  <a:pt x="3727" y="792"/>
                </a:lnTo>
                <a:lnTo>
                  <a:pt x="3723" y="792"/>
                </a:lnTo>
                <a:lnTo>
                  <a:pt x="3368" y="509"/>
                </a:lnTo>
                <a:lnTo>
                  <a:pt x="3368" y="509"/>
                </a:lnTo>
                <a:lnTo>
                  <a:pt x="3365" y="509"/>
                </a:lnTo>
                <a:lnTo>
                  <a:pt x="3355" y="497"/>
                </a:lnTo>
                <a:lnTo>
                  <a:pt x="3358" y="506"/>
                </a:lnTo>
                <a:lnTo>
                  <a:pt x="2521" y="46"/>
                </a:lnTo>
                <a:lnTo>
                  <a:pt x="2518" y="43"/>
                </a:lnTo>
                <a:lnTo>
                  <a:pt x="2518" y="43"/>
                </a:lnTo>
                <a:lnTo>
                  <a:pt x="2509" y="40"/>
                </a:lnTo>
                <a:lnTo>
                  <a:pt x="2509" y="43"/>
                </a:lnTo>
                <a:lnTo>
                  <a:pt x="1601" y="0"/>
                </a:lnTo>
                <a:lnTo>
                  <a:pt x="1601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164835" y="4392862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alpha val="50000"/>
                  </a:schemeClr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HAKUYOCaoShu3500" panose="02000600000000000000" pitchFamily="2" charset="-122"/>
              </a:rPr>
              <a:t>3</a:t>
            </a:r>
            <a:endParaRPr lang="zh-CN" altLang="en-US" sz="4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8055" y="1878256"/>
            <a:ext cx="3372048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企业背景</a:t>
            </a:r>
          </a:p>
        </p:txBody>
      </p:sp>
      <p:sp>
        <p:nvSpPr>
          <p:cNvPr id="72" name="矩形 71"/>
          <p:cNvSpPr/>
          <p:nvPr/>
        </p:nvSpPr>
        <p:spPr>
          <a:xfrm>
            <a:off x="8048055" y="3223508"/>
            <a:ext cx="3300904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团队精神</a:t>
            </a:r>
          </a:p>
        </p:txBody>
      </p:sp>
      <p:sp>
        <p:nvSpPr>
          <p:cNvPr id="73" name="矩形 72"/>
          <p:cNvSpPr/>
          <p:nvPr/>
        </p:nvSpPr>
        <p:spPr>
          <a:xfrm>
            <a:off x="8048055" y="4550549"/>
            <a:ext cx="3300904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</a:t>
            </a:r>
            <a:r>
              <a:rPr lang="zh-CN" altLang="en-US" sz="2400" kern="0" spc="30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理念</a:t>
            </a:r>
            <a:endParaRPr lang="zh-CN" altLang="en-US" sz="24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09756" y="3271432"/>
            <a:ext cx="253331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en-US" altLang="zh-CN" sz="48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C</a:t>
            </a:r>
            <a:r>
              <a:rPr lang="en-US" altLang="zh-CN" sz="36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ontent</a:t>
            </a:r>
            <a:r>
              <a:rPr lang="en-US" altLang="zh-CN" sz="4800" spc="300" dirty="0" err="1" smtClean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Impact" panose="020B0806030902050204" pitchFamily="34" charset="0"/>
              </a:rPr>
              <a:t>S</a:t>
            </a:r>
            <a:endParaRPr lang="en-US" altLang="zh-CN" sz="4800" spc="300" dirty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09756" y="2690005"/>
            <a:ext cx="2533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algn="ctr"/>
            <a:r>
              <a:rPr lang="zh-CN" altLang="en-US" sz="6000" spc="300" dirty="0"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</a:rPr>
              <a:t>目录</a:t>
            </a:r>
            <a:endParaRPr lang="en-US" altLang="zh-CN" sz="6000" spc="300" dirty="0"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42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2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2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25E-6 -2.22222E-6 L -0.00091 0.00093 C -1.25E-6 -0.00324 -0.03372 -0.03889 -0.03763 -0.0743 C -0.04167 -0.10949 -0.02122 -0.1618 -0.02422 -0.20532 C -0.02851 -0.24583 -0.0539 -0.27014 -0.0595 -0.32106 C -0.06276 -0.35393 -0.06211 -0.39143 -0.03737 -0.43588 " pathEditMode="relative" rAng="1260000" ptsTypes="AAAAAA">
                                      <p:cBhvr>
                                        <p:cTn id="49" dur="8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" y="-2199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3.7037E-7 C 3.33333E-6 0.00023 -0.03698 -0.04537 -0.04336 -0.10162 C -0.04896 -0.15833 0.00625 -0.21065 0.00937 -0.27454 C 0.01211 -0.33866 -0.04805 -0.38889 -0.05261 -0.45509 C -0.05743 -0.52176 -0.01302 -0.5956 -0.02292 -0.66088 C -0.03386 -0.72708 -0.09102 -0.72569 -0.09297 -0.86852 " pathEditMode="relative" rAng="1200000" ptsTypes="AAAAAA">
                                      <p:cBhvr>
                                        <p:cTn id="54" dur="1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8" y="-4342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39 -0.00046 C 3.54167E-6 -0.00115 0.04817 -0.07569 0.04401 -0.14259 C 0.04062 -0.21064 -0.01615 -0.26157 -0.01875 -0.34467 C -0.02149 -0.428 0.03034 -0.50972 0.02799 -0.6412 C 0.02643 -0.77314 -0.06289 -0.76527 -0.04362 -0.98611 " pathEditMode="relative" rAng="1200000" ptsTypes="AAAAA">
                                      <p:cBhvr>
                                        <p:cTn id="59" dur="1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-4870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06" dur="1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mph" presetSubtype="0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1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2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5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17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18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21" dur="indefinite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mph" presetSubtype="0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rctx="PPT">
                                        <p:cTn id="123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24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1" animBg="1"/>
      <p:bldP spid="61" grpId="2" animBg="1"/>
      <p:bldP spid="10" grpId="0"/>
      <p:bldP spid="10" grpId="1"/>
      <p:bldP spid="63" grpId="0" animBg="1"/>
      <p:bldP spid="63" grpId="1" animBg="1"/>
      <p:bldP spid="64" grpId="0"/>
      <p:bldP spid="64" grpId="1"/>
      <p:bldP spid="66" grpId="0" animBg="1"/>
      <p:bldP spid="66" grpId="1" animBg="1"/>
      <p:bldP spid="66" grpId="2" animBg="1"/>
      <p:bldP spid="67" grpId="0"/>
      <p:bldP spid="67" grpId="1"/>
      <p:bldP spid="13" grpId="0"/>
      <p:bldP spid="13" grpId="1"/>
      <p:bldP spid="72" grpId="0"/>
      <p:bldP spid="72" grpId="1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1" name="图片 1180" hidden="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8" t="34632" r="18882" b="596"/>
          <a:stretch/>
        </p:blipFill>
        <p:spPr>
          <a:xfrm>
            <a:off x="0" y="-126591"/>
            <a:ext cx="12172950" cy="7707262"/>
          </a:xfrm>
          <a:prstGeom prst="rect">
            <a:avLst/>
          </a:prstGeom>
        </p:spPr>
      </p:pic>
      <p:grpSp>
        <p:nvGrpSpPr>
          <p:cNvPr id="5" name="Group 406"/>
          <p:cNvGrpSpPr>
            <a:grpSpLocks/>
          </p:cNvGrpSpPr>
          <p:nvPr/>
        </p:nvGrpSpPr>
        <p:grpSpPr bwMode="auto">
          <a:xfrm>
            <a:off x="-12700" y="620712"/>
            <a:ext cx="12126913" cy="7231063"/>
            <a:chOff x="-8" y="391"/>
            <a:chExt cx="7639" cy="4555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05" name="Oval 206"/>
            <p:cNvSpPr>
              <a:spLocks noChangeArrowheads="1"/>
            </p:cNvSpPr>
            <p:nvPr/>
          </p:nvSpPr>
          <p:spPr bwMode="auto">
            <a:xfrm>
              <a:off x="4090" y="118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207"/>
            <p:cNvSpPr>
              <a:spLocks noChangeArrowheads="1"/>
            </p:cNvSpPr>
            <p:nvPr/>
          </p:nvSpPr>
          <p:spPr bwMode="auto">
            <a:xfrm>
              <a:off x="6846" y="2838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208"/>
            <p:cNvSpPr>
              <a:spLocks noChangeArrowheads="1"/>
            </p:cNvSpPr>
            <p:nvPr/>
          </p:nvSpPr>
          <p:spPr bwMode="auto">
            <a:xfrm>
              <a:off x="857" y="2850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209"/>
            <p:cNvSpPr>
              <a:spLocks noChangeArrowheads="1"/>
            </p:cNvSpPr>
            <p:nvPr/>
          </p:nvSpPr>
          <p:spPr bwMode="auto">
            <a:xfrm>
              <a:off x="373" y="4165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210"/>
            <p:cNvSpPr>
              <a:spLocks noChangeArrowheads="1"/>
            </p:cNvSpPr>
            <p:nvPr/>
          </p:nvSpPr>
          <p:spPr bwMode="auto">
            <a:xfrm>
              <a:off x="2866" y="131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211"/>
            <p:cNvSpPr>
              <a:spLocks noChangeArrowheads="1"/>
            </p:cNvSpPr>
            <p:nvPr/>
          </p:nvSpPr>
          <p:spPr bwMode="auto">
            <a:xfrm>
              <a:off x="7151" y="3418"/>
              <a:ext cx="34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212"/>
            <p:cNvSpPr>
              <a:spLocks noChangeArrowheads="1"/>
            </p:cNvSpPr>
            <p:nvPr/>
          </p:nvSpPr>
          <p:spPr bwMode="auto">
            <a:xfrm>
              <a:off x="495" y="3582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213"/>
            <p:cNvSpPr>
              <a:spLocks noChangeArrowheads="1"/>
            </p:cNvSpPr>
            <p:nvPr/>
          </p:nvSpPr>
          <p:spPr bwMode="auto">
            <a:xfrm>
              <a:off x="4944" y="1340"/>
              <a:ext cx="34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214"/>
            <p:cNvSpPr>
              <a:spLocks noChangeArrowheads="1"/>
            </p:cNvSpPr>
            <p:nvPr/>
          </p:nvSpPr>
          <p:spPr bwMode="auto">
            <a:xfrm>
              <a:off x="4574" y="1238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215"/>
            <p:cNvSpPr>
              <a:spLocks noChangeArrowheads="1"/>
            </p:cNvSpPr>
            <p:nvPr/>
          </p:nvSpPr>
          <p:spPr bwMode="auto">
            <a:xfrm>
              <a:off x="2188" y="1577"/>
              <a:ext cx="34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216"/>
            <p:cNvSpPr>
              <a:spLocks noChangeArrowheads="1"/>
            </p:cNvSpPr>
            <p:nvPr/>
          </p:nvSpPr>
          <p:spPr bwMode="auto">
            <a:xfrm>
              <a:off x="289" y="4439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217"/>
            <p:cNvSpPr>
              <a:spLocks noChangeArrowheads="1"/>
            </p:cNvSpPr>
            <p:nvPr/>
          </p:nvSpPr>
          <p:spPr bwMode="auto">
            <a:xfrm>
              <a:off x="1479" y="2061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218"/>
            <p:cNvSpPr>
              <a:spLocks noChangeArrowheads="1"/>
            </p:cNvSpPr>
            <p:nvPr/>
          </p:nvSpPr>
          <p:spPr bwMode="auto">
            <a:xfrm>
              <a:off x="1734" y="1851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219"/>
            <p:cNvSpPr>
              <a:spLocks noChangeArrowheads="1"/>
            </p:cNvSpPr>
            <p:nvPr/>
          </p:nvSpPr>
          <p:spPr bwMode="auto">
            <a:xfrm>
              <a:off x="3598" y="1161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220"/>
            <p:cNvSpPr>
              <a:spLocks noChangeArrowheads="1"/>
            </p:cNvSpPr>
            <p:nvPr/>
          </p:nvSpPr>
          <p:spPr bwMode="auto">
            <a:xfrm>
              <a:off x="5515" y="1554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221"/>
            <p:cNvSpPr>
              <a:spLocks noChangeArrowheads="1"/>
            </p:cNvSpPr>
            <p:nvPr/>
          </p:nvSpPr>
          <p:spPr bwMode="auto">
            <a:xfrm>
              <a:off x="655" y="309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222"/>
            <p:cNvSpPr>
              <a:spLocks noChangeArrowheads="1"/>
            </p:cNvSpPr>
            <p:nvPr/>
          </p:nvSpPr>
          <p:spPr bwMode="auto">
            <a:xfrm>
              <a:off x="1246" y="2267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223"/>
            <p:cNvSpPr>
              <a:spLocks noChangeArrowheads="1"/>
            </p:cNvSpPr>
            <p:nvPr/>
          </p:nvSpPr>
          <p:spPr bwMode="auto">
            <a:xfrm>
              <a:off x="6762" y="2610"/>
              <a:ext cx="34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224"/>
            <p:cNvSpPr>
              <a:spLocks noChangeArrowheads="1"/>
            </p:cNvSpPr>
            <p:nvPr/>
          </p:nvSpPr>
          <p:spPr bwMode="auto">
            <a:xfrm>
              <a:off x="7482" y="4771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225"/>
            <p:cNvSpPr>
              <a:spLocks noChangeArrowheads="1"/>
            </p:cNvSpPr>
            <p:nvPr/>
          </p:nvSpPr>
          <p:spPr bwMode="auto">
            <a:xfrm>
              <a:off x="232" y="4771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226"/>
            <p:cNvSpPr>
              <a:spLocks noChangeArrowheads="1"/>
            </p:cNvSpPr>
            <p:nvPr/>
          </p:nvSpPr>
          <p:spPr bwMode="auto">
            <a:xfrm>
              <a:off x="6339" y="2129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227"/>
            <p:cNvSpPr>
              <a:spLocks noChangeArrowheads="1"/>
            </p:cNvSpPr>
            <p:nvPr/>
          </p:nvSpPr>
          <p:spPr bwMode="auto">
            <a:xfrm>
              <a:off x="934" y="2614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228"/>
            <p:cNvSpPr>
              <a:spLocks noChangeArrowheads="1"/>
            </p:cNvSpPr>
            <p:nvPr/>
          </p:nvSpPr>
          <p:spPr bwMode="auto">
            <a:xfrm>
              <a:off x="7120" y="3155"/>
              <a:ext cx="34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229"/>
            <p:cNvSpPr>
              <a:spLocks noChangeArrowheads="1"/>
            </p:cNvSpPr>
            <p:nvPr/>
          </p:nvSpPr>
          <p:spPr bwMode="auto">
            <a:xfrm>
              <a:off x="4665" y="1230"/>
              <a:ext cx="35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230"/>
            <p:cNvSpPr>
              <a:spLocks noChangeArrowheads="1"/>
            </p:cNvSpPr>
            <p:nvPr/>
          </p:nvSpPr>
          <p:spPr bwMode="auto">
            <a:xfrm>
              <a:off x="6899" y="2766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231"/>
            <p:cNvSpPr>
              <a:spLocks noChangeArrowheads="1"/>
            </p:cNvSpPr>
            <p:nvPr/>
          </p:nvSpPr>
          <p:spPr bwMode="auto">
            <a:xfrm>
              <a:off x="499" y="3342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232"/>
            <p:cNvSpPr>
              <a:spLocks noChangeArrowheads="1"/>
            </p:cNvSpPr>
            <p:nvPr/>
          </p:nvSpPr>
          <p:spPr bwMode="auto">
            <a:xfrm>
              <a:off x="3274" y="1184"/>
              <a:ext cx="34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233"/>
            <p:cNvSpPr>
              <a:spLocks noChangeArrowheads="1"/>
            </p:cNvSpPr>
            <p:nvPr/>
          </p:nvSpPr>
          <p:spPr bwMode="auto">
            <a:xfrm>
              <a:off x="7490" y="4340"/>
              <a:ext cx="30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34"/>
            <p:cNvSpPr>
              <a:spLocks noChangeArrowheads="1"/>
            </p:cNvSpPr>
            <p:nvPr/>
          </p:nvSpPr>
          <p:spPr bwMode="auto">
            <a:xfrm>
              <a:off x="286" y="3993"/>
              <a:ext cx="34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235"/>
            <p:cNvSpPr>
              <a:spLocks noChangeArrowheads="1"/>
            </p:cNvSpPr>
            <p:nvPr/>
          </p:nvSpPr>
          <p:spPr bwMode="auto">
            <a:xfrm>
              <a:off x="2878" y="1268"/>
              <a:ext cx="34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36"/>
            <p:cNvSpPr>
              <a:spLocks noChangeArrowheads="1"/>
            </p:cNvSpPr>
            <p:nvPr/>
          </p:nvSpPr>
          <p:spPr bwMode="auto">
            <a:xfrm>
              <a:off x="7391" y="3803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237"/>
            <p:cNvSpPr>
              <a:spLocks noChangeArrowheads="1"/>
            </p:cNvSpPr>
            <p:nvPr/>
          </p:nvSpPr>
          <p:spPr bwMode="auto">
            <a:xfrm>
              <a:off x="2306" y="1474"/>
              <a:ext cx="30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238"/>
            <p:cNvSpPr>
              <a:spLocks noChangeArrowheads="1"/>
            </p:cNvSpPr>
            <p:nvPr/>
          </p:nvSpPr>
          <p:spPr bwMode="auto">
            <a:xfrm>
              <a:off x="5832" y="1703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239"/>
            <p:cNvSpPr>
              <a:spLocks noChangeArrowheads="1"/>
            </p:cNvSpPr>
            <p:nvPr/>
          </p:nvSpPr>
          <p:spPr bwMode="auto">
            <a:xfrm>
              <a:off x="4235" y="1146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240"/>
            <p:cNvSpPr>
              <a:spLocks noChangeArrowheads="1"/>
            </p:cNvSpPr>
            <p:nvPr/>
          </p:nvSpPr>
          <p:spPr bwMode="auto">
            <a:xfrm>
              <a:off x="6602" y="2351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241"/>
            <p:cNvSpPr>
              <a:spLocks noChangeArrowheads="1"/>
            </p:cNvSpPr>
            <p:nvPr/>
          </p:nvSpPr>
          <p:spPr bwMode="auto">
            <a:xfrm>
              <a:off x="5180" y="1367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242"/>
            <p:cNvSpPr>
              <a:spLocks noChangeArrowheads="1"/>
            </p:cNvSpPr>
            <p:nvPr/>
          </p:nvSpPr>
          <p:spPr bwMode="auto">
            <a:xfrm>
              <a:off x="1684" y="1817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243"/>
            <p:cNvSpPr>
              <a:spLocks noChangeArrowheads="1"/>
            </p:cNvSpPr>
            <p:nvPr/>
          </p:nvSpPr>
          <p:spPr bwMode="auto">
            <a:xfrm>
              <a:off x="3922" y="1119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244"/>
            <p:cNvSpPr>
              <a:spLocks noChangeArrowheads="1"/>
            </p:cNvSpPr>
            <p:nvPr/>
          </p:nvSpPr>
          <p:spPr bwMode="auto">
            <a:xfrm>
              <a:off x="575" y="3063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245"/>
            <p:cNvSpPr>
              <a:spLocks noChangeArrowheads="1"/>
            </p:cNvSpPr>
            <p:nvPr/>
          </p:nvSpPr>
          <p:spPr bwMode="auto">
            <a:xfrm>
              <a:off x="1208" y="2202"/>
              <a:ext cx="34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246"/>
            <p:cNvSpPr>
              <a:spLocks noChangeArrowheads="1"/>
            </p:cNvSpPr>
            <p:nvPr/>
          </p:nvSpPr>
          <p:spPr bwMode="auto">
            <a:xfrm>
              <a:off x="6423" y="2110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247"/>
            <p:cNvSpPr>
              <a:spLocks noChangeArrowheads="1"/>
            </p:cNvSpPr>
            <p:nvPr/>
          </p:nvSpPr>
          <p:spPr bwMode="auto">
            <a:xfrm>
              <a:off x="7276" y="3292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248"/>
            <p:cNvSpPr>
              <a:spLocks noChangeArrowheads="1"/>
            </p:cNvSpPr>
            <p:nvPr/>
          </p:nvSpPr>
          <p:spPr bwMode="auto">
            <a:xfrm>
              <a:off x="4848" y="1238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49"/>
            <p:cNvSpPr>
              <a:spLocks noChangeArrowheads="1"/>
            </p:cNvSpPr>
            <p:nvPr/>
          </p:nvSpPr>
          <p:spPr bwMode="auto">
            <a:xfrm>
              <a:off x="1940" y="1622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250"/>
            <p:cNvSpPr>
              <a:spLocks noChangeArrowheads="1"/>
            </p:cNvSpPr>
            <p:nvPr/>
          </p:nvSpPr>
          <p:spPr bwMode="auto">
            <a:xfrm>
              <a:off x="5637" y="1542"/>
              <a:ext cx="35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251"/>
            <p:cNvSpPr>
              <a:spLocks noChangeArrowheads="1"/>
            </p:cNvSpPr>
            <p:nvPr/>
          </p:nvSpPr>
          <p:spPr bwMode="auto">
            <a:xfrm>
              <a:off x="720" y="2755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252"/>
            <p:cNvSpPr>
              <a:spLocks noChangeArrowheads="1"/>
            </p:cNvSpPr>
            <p:nvPr/>
          </p:nvSpPr>
          <p:spPr bwMode="auto">
            <a:xfrm>
              <a:off x="7551" y="4031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253"/>
            <p:cNvSpPr>
              <a:spLocks noChangeArrowheads="1"/>
            </p:cNvSpPr>
            <p:nvPr/>
          </p:nvSpPr>
          <p:spPr bwMode="auto">
            <a:xfrm>
              <a:off x="80" y="4508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54"/>
            <p:cNvSpPr>
              <a:spLocks noChangeArrowheads="1"/>
            </p:cNvSpPr>
            <p:nvPr/>
          </p:nvSpPr>
          <p:spPr bwMode="auto">
            <a:xfrm>
              <a:off x="141" y="4108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55"/>
            <p:cNvSpPr>
              <a:spLocks noChangeArrowheads="1"/>
            </p:cNvSpPr>
            <p:nvPr/>
          </p:nvSpPr>
          <p:spPr bwMode="auto">
            <a:xfrm>
              <a:off x="6910" y="2621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256"/>
            <p:cNvSpPr>
              <a:spLocks noChangeArrowheads="1"/>
            </p:cNvSpPr>
            <p:nvPr/>
          </p:nvSpPr>
          <p:spPr bwMode="auto">
            <a:xfrm>
              <a:off x="366" y="3357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257"/>
            <p:cNvSpPr>
              <a:spLocks noChangeArrowheads="1"/>
            </p:cNvSpPr>
            <p:nvPr/>
          </p:nvSpPr>
          <p:spPr bwMode="auto">
            <a:xfrm>
              <a:off x="2489" y="1340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258"/>
            <p:cNvSpPr>
              <a:spLocks noChangeArrowheads="1"/>
            </p:cNvSpPr>
            <p:nvPr/>
          </p:nvSpPr>
          <p:spPr bwMode="auto">
            <a:xfrm>
              <a:off x="26" y="4912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59"/>
            <p:cNvSpPr>
              <a:spLocks noChangeArrowheads="1"/>
            </p:cNvSpPr>
            <p:nvPr/>
          </p:nvSpPr>
          <p:spPr bwMode="auto">
            <a:xfrm>
              <a:off x="6682" y="2328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60"/>
            <p:cNvSpPr>
              <a:spLocks noChangeArrowheads="1"/>
            </p:cNvSpPr>
            <p:nvPr/>
          </p:nvSpPr>
          <p:spPr bwMode="auto">
            <a:xfrm>
              <a:off x="7482" y="3673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61"/>
            <p:cNvSpPr>
              <a:spLocks noChangeArrowheads="1"/>
            </p:cNvSpPr>
            <p:nvPr/>
          </p:nvSpPr>
          <p:spPr bwMode="auto">
            <a:xfrm>
              <a:off x="4284" y="1104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262"/>
            <p:cNvSpPr>
              <a:spLocks noChangeArrowheads="1"/>
            </p:cNvSpPr>
            <p:nvPr/>
          </p:nvSpPr>
          <p:spPr bwMode="auto">
            <a:xfrm>
              <a:off x="6228" y="1897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63"/>
            <p:cNvSpPr>
              <a:spLocks noChangeArrowheads="1"/>
            </p:cNvSpPr>
            <p:nvPr/>
          </p:nvSpPr>
          <p:spPr bwMode="auto">
            <a:xfrm>
              <a:off x="922" y="2438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64"/>
            <p:cNvSpPr>
              <a:spLocks noChangeArrowheads="1"/>
            </p:cNvSpPr>
            <p:nvPr/>
          </p:nvSpPr>
          <p:spPr bwMode="auto">
            <a:xfrm>
              <a:off x="1593" y="1813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65"/>
            <p:cNvSpPr>
              <a:spLocks noChangeArrowheads="1"/>
            </p:cNvSpPr>
            <p:nvPr/>
          </p:nvSpPr>
          <p:spPr bwMode="auto">
            <a:xfrm>
              <a:off x="3381" y="1104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66"/>
            <p:cNvSpPr>
              <a:spLocks noChangeArrowheads="1"/>
            </p:cNvSpPr>
            <p:nvPr/>
          </p:nvSpPr>
          <p:spPr bwMode="auto">
            <a:xfrm>
              <a:off x="3937" y="1070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267"/>
            <p:cNvSpPr>
              <a:spLocks noChangeArrowheads="1"/>
            </p:cNvSpPr>
            <p:nvPr/>
          </p:nvSpPr>
          <p:spPr bwMode="auto">
            <a:xfrm>
              <a:off x="2897" y="1184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68"/>
            <p:cNvSpPr>
              <a:spLocks noChangeArrowheads="1"/>
            </p:cNvSpPr>
            <p:nvPr/>
          </p:nvSpPr>
          <p:spPr bwMode="auto">
            <a:xfrm>
              <a:off x="1277" y="2034"/>
              <a:ext cx="34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69"/>
            <p:cNvSpPr>
              <a:spLocks noChangeArrowheads="1"/>
            </p:cNvSpPr>
            <p:nvPr/>
          </p:nvSpPr>
          <p:spPr bwMode="auto">
            <a:xfrm>
              <a:off x="5153" y="1283"/>
              <a:ext cx="35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70"/>
            <p:cNvSpPr>
              <a:spLocks noChangeArrowheads="1"/>
            </p:cNvSpPr>
            <p:nvPr/>
          </p:nvSpPr>
          <p:spPr bwMode="auto">
            <a:xfrm>
              <a:off x="7315" y="3147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271"/>
            <p:cNvSpPr>
              <a:spLocks noChangeArrowheads="1"/>
            </p:cNvSpPr>
            <p:nvPr/>
          </p:nvSpPr>
          <p:spPr bwMode="auto">
            <a:xfrm>
              <a:off x="369" y="3185"/>
              <a:ext cx="35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272"/>
            <p:cNvSpPr>
              <a:spLocks noChangeArrowheads="1"/>
            </p:cNvSpPr>
            <p:nvPr/>
          </p:nvSpPr>
          <p:spPr bwMode="auto">
            <a:xfrm>
              <a:off x="-8" y="4199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273"/>
            <p:cNvSpPr>
              <a:spLocks noChangeArrowheads="1"/>
            </p:cNvSpPr>
            <p:nvPr/>
          </p:nvSpPr>
          <p:spPr bwMode="auto">
            <a:xfrm>
              <a:off x="87" y="3822"/>
              <a:ext cx="35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74"/>
            <p:cNvSpPr>
              <a:spLocks noChangeArrowheads="1"/>
            </p:cNvSpPr>
            <p:nvPr/>
          </p:nvSpPr>
          <p:spPr bwMode="auto">
            <a:xfrm>
              <a:off x="1829" y="1603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75"/>
            <p:cNvSpPr>
              <a:spLocks noChangeArrowheads="1"/>
            </p:cNvSpPr>
            <p:nvPr/>
          </p:nvSpPr>
          <p:spPr bwMode="auto">
            <a:xfrm>
              <a:off x="7132" y="2789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276"/>
            <p:cNvSpPr>
              <a:spLocks noChangeArrowheads="1"/>
            </p:cNvSpPr>
            <p:nvPr/>
          </p:nvSpPr>
          <p:spPr bwMode="auto">
            <a:xfrm>
              <a:off x="6891" y="2469"/>
              <a:ext cx="35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77"/>
            <p:cNvSpPr>
              <a:spLocks noChangeArrowheads="1"/>
            </p:cNvSpPr>
            <p:nvPr/>
          </p:nvSpPr>
          <p:spPr bwMode="auto">
            <a:xfrm>
              <a:off x="6396" y="1969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278"/>
            <p:cNvSpPr>
              <a:spLocks noChangeArrowheads="1"/>
            </p:cNvSpPr>
            <p:nvPr/>
          </p:nvSpPr>
          <p:spPr bwMode="auto">
            <a:xfrm>
              <a:off x="2237" y="1390"/>
              <a:ext cx="38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279"/>
            <p:cNvSpPr>
              <a:spLocks noChangeArrowheads="1"/>
            </p:cNvSpPr>
            <p:nvPr/>
          </p:nvSpPr>
          <p:spPr bwMode="auto">
            <a:xfrm>
              <a:off x="4684" y="1131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280"/>
            <p:cNvSpPr>
              <a:spLocks noChangeArrowheads="1"/>
            </p:cNvSpPr>
            <p:nvPr/>
          </p:nvSpPr>
          <p:spPr bwMode="auto">
            <a:xfrm>
              <a:off x="3522" y="1058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281"/>
            <p:cNvSpPr>
              <a:spLocks noChangeArrowheads="1"/>
            </p:cNvSpPr>
            <p:nvPr/>
          </p:nvSpPr>
          <p:spPr bwMode="auto">
            <a:xfrm>
              <a:off x="5904" y="1603"/>
              <a:ext cx="34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282"/>
            <p:cNvSpPr>
              <a:spLocks noChangeArrowheads="1"/>
            </p:cNvSpPr>
            <p:nvPr/>
          </p:nvSpPr>
          <p:spPr bwMode="auto">
            <a:xfrm>
              <a:off x="853" y="2377"/>
              <a:ext cx="39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283"/>
            <p:cNvSpPr>
              <a:spLocks noChangeArrowheads="1"/>
            </p:cNvSpPr>
            <p:nvPr/>
          </p:nvSpPr>
          <p:spPr bwMode="auto">
            <a:xfrm>
              <a:off x="2839" y="1157"/>
              <a:ext cx="35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284"/>
            <p:cNvSpPr>
              <a:spLocks noChangeArrowheads="1"/>
            </p:cNvSpPr>
            <p:nvPr/>
          </p:nvSpPr>
          <p:spPr bwMode="auto">
            <a:xfrm>
              <a:off x="7509" y="3368"/>
              <a:ext cx="34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285"/>
            <p:cNvSpPr>
              <a:spLocks noChangeArrowheads="1"/>
            </p:cNvSpPr>
            <p:nvPr/>
          </p:nvSpPr>
          <p:spPr bwMode="auto">
            <a:xfrm>
              <a:off x="366" y="3033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286"/>
            <p:cNvSpPr>
              <a:spLocks noChangeArrowheads="1"/>
            </p:cNvSpPr>
            <p:nvPr/>
          </p:nvSpPr>
          <p:spPr bwMode="auto">
            <a:xfrm>
              <a:off x="1395" y="1859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287"/>
            <p:cNvSpPr>
              <a:spLocks noChangeArrowheads="1"/>
            </p:cNvSpPr>
            <p:nvPr/>
          </p:nvSpPr>
          <p:spPr bwMode="auto">
            <a:xfrm>
              <a:off x="6541" y="2038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288"/>
            <p:cNvSpPr>
              <a:spLocks noChangeArrowheads="1"/>
            </p:cNvSpPr>
            <p:nvPr/>
          </p:nvSpPr>
          <p:spPr bwMode="auto">
            <a:xfrm>
              <a:off x="5107" y="1207"/>
              <a:ext cx="39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289"/>
            <p:cNvSpPr>
              <a:spLocks noChangeArrowheads="1"/>
            </p:cNvSpPr>
            <p:nvPr/>
          </p:nvSpPr>
          <p:spPr bwMode="auto">
            <a:xfrm>
              <a:off x="6838" y="2305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290"/>
            <p:cNvSpPr>
              <a:spLocks noChangeArrowheads="1"/>
            </p:cNvSpPr>
            <p:nvPr/>
          </p:nvSpPr>
          <p:spPr bwMode="auto">
            <a:xfrm>
              <a:off x="491" y="2766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291"/>
            <p:cNvSpPr>
              <a:spLocks noChangeArrowheads="1"/>
            </p:cNvSpPr>
            <p:nvPr/>
          </p:nvSpPr>
          <p:spPr bwMode="auto">
            <a:xfrm>
              <a:off x="6156" y="1714"/>
              <a:ext cx="38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292"/>
            <p:cNvSpPr>
              <a:spLocks noChangeArrowheads="1"/>
            </p:cNvSpPr>
            <p:nvPr/>
          </p:nvSpPr>
          <p:spPr bwMode="auto">
            <a:xfrm>
              <a:off x="4764" y="1104"/>
              <a:ext cx="39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293"/>
            <p:cNvSpPr>
              <a:spLocks noChangeArrowheads="1"/>
            </p:cNvSpPr>
            <p:nvPr/>
          </p:nvSpPr>
          <p:spPr bwMode="auto">
            <a:xfrm>
              <a:off x="1097" y="2065"/>
              <a:ext cx="39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294"/>
            <p:cNvSpPr>
              <a:spLocks noChangeArrowheads="1"/>
            </p:cNvSpPr>
            <p:nvPr/>
          </p:nvSpPr>
          <p:spPr bwMode="auto">
            <a:xfrm>
              <a:off x="2012" y="1436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295"/>
            <p:cNvSpPr>
              <a:spLocks noChangeArrowheads="1"/>
            </p:cNvSpPr>
            <p:nvPr/>
          </p:nvSpPr>
          <p:spPr bwMode="auto">
            <a:xfrm>
              <a:off x="3731" y="1001"/>
              <a:ext cx="39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296"/>
            <p:cNvSpPr>
              <a:spLocks noChangeArrowheads="1"/>
            </p:cNvSpPr>
            <p:nvPr/>
          </p:nvSpPr>
          <p:spPr bwMode="auto">
            <a:xfrm>
              <a:off x="2413" y="1257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297"/>
            <p:cNvSpPr>
              <a:spLocks noChangeArrowheads="1"/>
            </p:cNvSpPr>
            <p:nvPr/>
          </p:nvSpPr>
          <p:spPr bwMode="auto">
            <a:xfrm>
              <a:off x="4204" y="1009"/>
              <a:ext cx="34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298"/>
            <p:cNvSpPr>
              <a:spLocks noChangeArrowheads="1"/>
            </p:cNvSpPr>
            <p:nvPr/>
          </p:nvSpPr>
          <p:spPr bwMode="auto">
            <a:xfrm>
              <a:off x="0" y="3643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299"/>
            <p:cNvSpPr>
              <a:spLocks noChangeArrowheads="1"/>
            </p:cNvSpPr>
            <p:nvPr/>
          </p:nvSpPr>
          <p:spPr bwMode="auto">
            <a:xfrm>
              <a:off x="1608" y="1653"/>
              <a:ext cx="38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300"/>
            <p:cNvSpPr>
              <a:spLocks noChangeArrowheads="1"/>
            </p:cNvSpPr>
            <p:nvPr/>
          </p:nvSpPr>
          <p:spPr bwMode="auto">
            <a:xfrm>
              <a:off x="7132" y="2575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301"/>
            <p:cNvSpPr>
              <a:spLocks noChangeArrowheads="1"/>
            </p:cNvSpPr>
            <p:nvPr/>
          </p:nvSpPr>
          <p:spPr bwMode="auto">
            <a:xfrm>
              <a:off x="7349" y="2877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302"/>
            <p:cNvSpPr>
              <a:spLocks noChangeArrowheads="1"/>
            </p:cNvSpPr>
            <p:nvPr/>
          </p:nvSpPr>
          <p:spPr bwMode="auto">
            <a:xfrm>
              <a:off x="133" y="3254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303"/>
            <p:cNvSpPr>
              <a:spLocks noChangeArrowheads="1"/>
            </p:cNvSpPr>
            <p:nvPr/>
          </p:nvSpPr>
          <p:spPr bwMode="auto">
            <a:xfrm>
              <a:off x="3228" y="1024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304"/>
            <p:cNvSpPr>
              <a:spLocks noChangeArrowheads="1"/>
            </p:cNvSpPr>
            <p:nvPr/>
          </p:nvSpPr>
          <p:spPr bwMode="auto">
            <a:xfrm>
              <a:off x="7593" y="3250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305"/>
            <p:cNvSpPr>
              <a:spLocks noChangeArrowheads="1"/>
            </p:cNvSpPr>
            <p:nvPr/>
          </p:nvSpPr>
          <p:spPr bwMode="auto">
            <a:xfrm>
              <a:off x="2199" y="1302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306"/>
            <p:cNvSpPr>
              <a:spLocks noChangeArrowheads="1"/>
            </p:cNvSpPr>
            <p:nvPr/>
          </p:nvSpPr>
          <p:spPr bwMode="auto">
            <a:xfrm>
              <a:off x="5405" y="1260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307"/>
            <p:cNvSpPr>
              <a:spLocks noChangeArrowheads="1"/>
            </p:cNvSpPr>
            <p:nvPr/>
          </p:nvSpPr>
          <p:spPr bwMode="auto">
            <a:xfrm>
              <a:off x="282" y="2922"/>
              <a:ext cx="42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308"/>
            <p:cNvSpPr>
              <a:spLocks noChangeArrowheads="1"/>
            </p:cNvSpPr>
            <p:nvPr/>
          </p:nvSpPr>
          <p:spPr bwMode="auto">
            <a:xfrm>
              <a:off x="2756" y="1108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309"/>
            <p:cNvSpPr>
              <a:spLocks noChangeArrowheads="1"/>
            </p:cNvSpPr>
            <p:nvPr/>
          </p:nvSpPr>
          <p:spPr bwMode="auto">
            <a:xfrm>
              <a:off x="590" y="2495"/>
              <a:ext cx="39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310"/>
            <p:cNvSpPr>
              <a:spLocks noChangeArrowheads="1"/>
            </p:cNvSpPr>
            <p:nvPr/>
          </p:nvSpPr>
          <p:spPr bwMode="auto">
            <a:xfrm>
              <a:off x="3472" y="975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311"/>
            <p:cNvSpPr>
              <a:spLocks noChangeArrowheads="1"/>
            </p:cNvSpPr>
            <p:nvPr/>
          </p:nvSpPr>
          <p:spPr bwMode="auto">
            <a:xfrm>
              <a:off x="5992" y="1535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312"/>
            <p:cNvSpPr>
              <a:spLocks noChangeArrowheads="1"/>
            </p:cNvSpPr>
            <p:nvPr/>
          </p:nvSpPr>
          <p:spPr bwMode="auto">
            <a:xfrm>
              <a:off x="5077" y="1131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313"/>
            <p:cNvSpPr>
              <a:spLocks noChangeArrowheads="1"/>
            </p:cNvSpPr>
            <p:nvPr/>
          </p:nvSpPr>
          <p:spPr bwMode="auto">
            <a:xfrm>
              <a:off x="6686" y="2027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314"/>
            <p:cNvSpPr>
              <a:spLocks noChangeArrowheads="1"/>
            </p:cNvSpPr>
            <p:nvPr/>
          </p:nvSpPr>
          <p:spPr bwMode="auto">
            <a:xfrm>
              <a:off x="1075" y="1973"/>
              <a:ext cx="41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315"/>
            <p:cNvSpPr>
              <a:spLocks noChangeArrowheads="1"/>
            </p:cNvSpPr>
            <p:nvPr/>
          </p:nvSpPr>
          <p:spPr bwMode="auto">
            <a:xfrm>
              <a:off x="4086" y="940"/>
              <a:ext cx="38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316"/>
            <p:cNvSpPr>
              <a:spLocks noChangeArrowheads="1"/>
            </p:cNvSpPr>
            <p:nvPr/>
          </p:nvSpPr>
          <p:spPr bwMode="auto">
            <a:xfrm>
              <a:off x="7410" y="2793"/>
              <a:ext cx="42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317"/>
            <p:cNvSpPr>
              <a:spLocks noChangeArrowheads="1"/>
            </p:cNvSpPr>
            <p:nvPr/>
          </p:nvSpPr>
          <p:spPr bwMode="auto">
            <a:xfrm>
              <a:off x="4494" y="978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318"/>
            <p:cNvSpPr>
              <a:spLocks noChangeArrowheads="1"/>
            </p:cNvSpPr>
            <p:nvPr/>
          </p:nvSpPr>
          <p:spPr bwMode="auto">
            <a:xfrm>
              <a:off x="6316" y="1695"/>
              <a:ext cx="38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319"/>
            <p:cNvSpPr>
              <a:spLocks noChangeArrowheads="1"/>
            </p:cNvSpPr>
            <p:nvPr/>
          </p:nvSpPr>
          <p:spPr bwMode="auto">
            <a:xfrm>
              <a:off x="846" y="2133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320"/>
            <p:cNvSpPr>
              <a:spLocks noChangeArrowheads="1"/>
            </p:cNvSpPr>
            <p:nvPr/>
          </p:nvSpPr>
          <p:spPr bwMode="auto">
            <a:xfrm>
              <a:off x="1604" y="1542"/>
              <a:ext cx="39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Oval 321"/>
            <p:cNvSpPr>
              <a:spLocks noChangeArrowheads="1"/>
            </p:cNvSpPr>
            <p:nvPr/>
          </p:nvSpPr>
          <p:spPr bwMode="auto">
            <a:xfrm>
              <a:off x="6830" y="2072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322"/>
            <p:cNvSpPr>
              <a:spLocks noChangeArrowheads="1"/>
            </p:cNvSpPr>
            <p:nvPr/>
          </p:nvSpPr>
          <p:spPr bwMode="auto">
            <a:xfrm>
              <a:off x="2008" y="1314"/>
              <a:ext cx="39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323"/>
            <p:cNvSpPr>
              <a:spLocks noChangeArrowheads="1"/>
            </p:cNvSpPr>
            <p:nvPr/>
          </p:nvSpPr>
          <p:spPr bwMode="auto">
            <a:xfrm>
              <a:off x="2637" y="1077"/>
              <a:ext cx="42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324"/>
            <p:cNvSpPr>
              <a:spLocks noChangeArrowheads="1"/>
            </p:cNvSpPr>
            <p:nvPr/>
          </p:nvSpPr>
          <p:spPr bwMode="auto">
            <a:xfrm>
              <a:off x="3518" y="914"/>
              <a:ext cx="42" cy="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325"/>
            <p:cNvSpPr>
              <a:spLocks noChangeArrowheads="1"/>
            </p:cNvSpPr>
            <p:nvPr/>
          </p:nvSpPr>
          <p:spPr bwMode="auto">
            <a:xfrm>
              <a:off x="2950" y="990"/>
              <a:ext cx="38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326"/>
            <p:cNvSpPr>
              <a:spLocks noChangeArrowheads="1"/>
            </p:cNvSpPr>
            <p:nvPr/>
          </p:nvSpPr>
          <p:spPr bwMode="auto">
            <a:xfrm>
              <a:off x="118" y="2915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327"/>
            <p:cNvSpPr>
              <a:spLocks noChangeArrowheads="1"/>
            </p:cNvSpPr>
            <p:nvPr/>
          </p:nvSpPr>
          <p:spPr bwMode="auto">
            <a:xfrm>
              <a:off x="7509" y="2777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Oval 328"/>
            <p:cNvSpPr>
              <a:spLocks noChangeArrowheads="1"/>
            </p:cNvSpPr>
            <p:nvPr/>
          </p:nvSpPr>
          <p:spPr bwMode="auto">
            <a:xfrm>
              <a:off x="5062" y="1051"/>
              <a:ext cx="42" cy="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329"/>
            <p:cNvSpPr>
              <a:spLocks noChangeArrowheads="1"/>
            </p:cNvSpPr>
            <p:nvPr/>
          </p:nvSpPr>
          <p:spPr bwMode="auto">
            <a:xfrm>
              <a:off x="6236" y="1565"/>
              <a:ext cx="38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330"/>
            <p:cNvSpPr>
              <a:spLocks noChangeArrowheads="1"/>
            </p:cNvSpPr>
            <p:nvPr/>
          </p:nvSpPr>
          <p:spPr bwMode="auto">
            <a:xfrm>
              <a:off x="5557" y="1218"/>
              <a:ext cx="42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331"/>
            <p:cNvSpPr>
              <a:spLocks noChangeArrowheads="1"/>
            </p:cNvSpPr>
            <p:nvPr/>
          </p:nvSpPr>
          <p:spPr bwMode="auto">
            <a:xfrm>
              <a:off x="377" y="2518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332"/>
            <p:cNvSpPr>
              <a:spLocks noChangeArrowheads="1"/>
            </p:cNvSpPr>
            <p:nvPr/>
          </p:nvSpPr>
          <p:spPr bwMode="auto">
            <a:xfrm>
              <a:off x="7204" y="2373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333"/>
            <p:cNvSpPr>
              <a:spLocks noChangeArrowheads="1"/>
            </p:cNvSpPr>
            <p:nvPr/>
          </p:nvSpPr>
          <p:spPr bwMode="auto">
            <a:xfrm>
              <a:off x="907" y="1946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334"/>
            <p:cNvSpPr>
              <a:spLocks noChangeArrowheads="1"/>
            </p:cNvSpPr>
            <p:nvPr/>
          </p:nvSpPr>
          <p:spPr bwMode="auto">
            <a:xfrm>
              <a:off x="1200" y="1695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335"/>
            <p:cNvSpPr>
              <a:spLocks noChangeArrowheads="1"/>
            </p:cNvSpPr>
            <p:nvPr/>
          </p:nvSpPr>
          <p:spPr bwMode="auto">
            <a:xfrm>
              <a:off x="6735" y="1859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336"/>
            <p:cNvSpPr>
              <a:spLocks noChangeArrowheads="1"/>
            </p:cNvSpPr>
            <p:nvPr/>
          </p:nvSpPr>
          <p:spPr bwMode="auto">
            <a:xfrm>
              <a:off x="4170" y="856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337"/>
            <p:cNvSpPr>
              <a:spLocks noChangeArrowheads="1"/>
            </p:cNvSpPr>
            <p:nvPr/>
          </p:nvSpPr>
          <p:spPr bwMode="auto">
            <a:xfrm>
              <a:off x="2481" y="1051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338"/>
            <p:cNvSpPr>
              <a:spLocks noChangeArrowheads="1"/>
            </p:cNvSpPr>
            <p:nvPr/>
          </p:nvSpPr>
          <p:spPr bwMode="auto">
            <a:xfrm>
              <a:off x="4616" y="906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339"/>
            <p:cNvSpPr>
              <a:spLocks noChangeArrowheads="1"/>
            </p:cNvSpPr>
            <p:nvPr/>
          </p:nvSpPr>
          <p:spPr bwMode="auto">
            <a:xfrm>
              <a:off x="5969" y="1348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340"/>
            <p:cNvSpPr>
              <a:spLocks noChangeArrowheads="1"/>
            </p:cNvSpPr>
            <p:nvPr/>
          </p:nvSpPr>
          <p:spPr bwMode="auto">
            <a:xfrm>
              <a:off x="5146" y="1016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341"/>
            <p:cNvSpPr>
              <a:spLocks noChangeArrowheads="1"/>
            </p:cNvSpPr>
            <p:nvPr/>
          </p:nvSpPr>
          <p:spPr bwMode="auto">
            <a:xfrm>
              <a:off x="3381" y="853"/>
              <a:ext cx="42" cy="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342"/>
            <p:cNvSpPr>
              <a:spLocks noChangeArrowheads="1"/>
            </p:cNvSpPr>
            <p:nvPr/>
          </p:nvSpPr>
          <p:spPr bwMode="auto">
            <a:xfrm>
              <a:off x="1871" y="1268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Oval 343"/>
            <p:cNvSpPr>
              <a:spLocks noChangeArrowheads="1"/>
            </p:cNvSpPr>
            <p:nvPr/>
          </p:nvSpPr>
          <p:spPr bwMode="auto">
            <a:xfrm>
              <a:off x="1322" y="1550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Oval 344"/>
            <p:cNvSpPr>
              <a:spLocks noChangeArrowheads="1"/>
            </p:cNvSpPr>
            <p:nvPr/>
          </p:nvSpPr>
          <p:spPr bwMode="auto">
            <a:xfrm>
              <a:off x="190" y="2560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345"/>
            <p:cNvSpPr>
              <a:spLocks noChangeArrowheads="1"/>
            </p:cNvSpPr>
            <p:nvPr/>
          </p:nvSpPr>
          <p:spPr bwMode="auto">
            <a:xfrm>
              <a:off x="7581" y="2621"/>
              <a:ext cx="42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346"/>
            <p:cNvSpPr>
              <a:spLocks noChangeArrowheads="1"/>
            </p:cNvSpPr>
            <p:nvPr/>
          </p:nvSpPr>
          <p:spPr bwMode="auto">
            <a:xfrm>
              <a:off x="3644" y="795"/>
              <a:ext cx="42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347"/>
            <p:cNvSpPr>
              <a:spLocks noChangeArrowheads="1"/>
            </p:cNvSpPr>
            <p:nvPr/>
          </p:nvSpPr>
          <p:spPr bwMode="auto">
            <a:xfrm>
              <a:off x="6655" y="1699"/>
              <a:ext cx="46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Oval 348"/>
            <p:cNvSpPr>
              <a:spLocks noChangeArrowheads="1"/>
            </p:cNvSpPr>
            <p:nvPr/>
          </p:nvSpPr>
          <p:spPr bwMode="auto">
            <a:xfrm>
              <a:off x="2965" y="872"/>
              <a:ext cx="46" cy="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349"/>
            <p:cNvSpPr>
              <a:spLocks noChangeArrowheads="1"/>
            </p:cNvSpPr>
            <p:nvPr/>
          </p:nvSpPr>
          <p:spPr bwMode="auto">
            <a:xfrm>
              <a:off x="434" y="2206"/>
              <a:ext cx="46" cy="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Oval 350"/>
            <p:cNvSpPr>
              <a:spLocks noChangeArrowheads="1"/>
            </p:cNvSpPr>
            <p:nvPr/>
          </p:nvSpPr>
          <p:spPr bwMode="auto">
            <a:xfrm>
              <a:off x="7330" y="2274"/>
              <a:ext cx="46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351"/>
            <p:cNvSpPr>
              <a:spLocks noChangeArrowheads="1"/>
            </p:cNvSpPr>
            <p:nvPr/>
          </p:nvSpPr>
          <p:spPr bwMode="auto">
            <a:xfrm>
              <a:off x="4216" y="799"/>
              <a:ext cx="45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Oval 352"/>
            <p:cNvSpPr>
              <a:spLocks noChangeArrowheads="1"/>
            </p:cNvSpPr>
            <p:nvPr/>
          </p:nvSpPr>
          <p:spPr bwMode="auto">
            <a:xfrm>
              <a:off x="5241" y="975"/>
              <a:ext cx="42" cy="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353"/>
            <p:cNvSpPr>
              <a:spLocks noChangeArrowheads="1"/>
            </p:cNvSpPr>
            <p:nvPr/>
          </p:nvSpPr>
          <p:spPr bwMode="auto">
            <a:xfrm>
              <a:off x="4688" y="833"/>
              <a:ext cx="42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354"/>
            <p:cNvSpPr>
              <a:spLocks noChangeArrowheads="1"/>
            </p:cNvSpPr>
            <p:nvPr/>
          </p:nvSpPr>
          <p:spPr bwMode="auto">
            <a:xfrm>
              <a:off x="907" y="1744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355"/>
            <p:cNvSpPr>
              <a:spLocks noChangeArrowheads="1"/>
            </p:cNvSpPr>
            <p:nvPr/>
          </p:nvSpPr>
          <p:spPr bwMode="auto">
            <a:xfrm>
              <a:off x="7090" y="1973"/>
              <a:ext cx="45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356"/>
            <p:cNvSpPr>
              <a:spLocks noChangeArrowheads="1"/>
            </p:cNvSpPr>
            <p:nvPr/>
          </p:nvSpPr>
          <p:spPr bwMode="auto">
            <a:xfrm>
              <a:off x="5763" y="1138"/>
              <a:ext cx="42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Oval 357"/>
            <p:cNvSpPr>
              <a:spLocks noChangeArrowheads="1"/>
            </p:cNvSpPr>
            <p:nvPr/>
          </p:nvSpPr>
          <p:spPr bwMode="auto">
            <a:xfrm>
              <a:off x="3785" y="742"/>
              <a:ext cx="46" cy="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358"/>
            <p:cNvSpPr>
              <a:spLocks noChangeArrowheads="1"/>
            </p:cNvSpPr>
            <p:nvPr/>
          </p:nvSpPr>
          <p:spPr bwMode="auto">
            <a:xfrm>
              <a:off x="2092" y="1051"/>
              <a:ext cx="46" cy="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359"/>
            <p:cNvSpPr>
              <a:spLocks noChangeArrowheads="1"/>
            </p:cNvSpPr>
            <p:nvPr/>
          </p:nvSpPr>
          <p:spPr bwMode="auto">
            <a:xfrm>
              <a:off x="1513" y="1306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Oval 360"/>
            <p:cNvSpPr>
              <a:spLocks noChangeArrowheads="1"/>
            </p:cNvSpPr>
            <p:nvPr/>
          </p:nvSpPr>
          <p:spPr bwMode="auto">
            <a:xfrm>
              <a:off x="6182" y="1306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Oval 361"/>
            <p:cNvSpPr>
              <a:spLocks noChangeArrowheads="1"/>
            </p:cNvSpPr>
            <p:nvPr/>
          </p:nvSpPr>
          <p:spPr bwMode="auto">
            <a:xfrm>
              <a:off x="6636" y="1562"/>
              <a:ext cx="46" cy="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Oval 362"/>
            <p:cNvSpPr>
              <a:spLocks noChangeArrowheads="1"/>
            </p:cNvSpPr>
            <p:nvPr/>
          </p:nvSpPr>
          <p:spPr bwMode="auto">
            <a:xfrm>
              <a:off x="2939" y="799"/>
              <a:ext cx="45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Oval 363"/>
            <p:cNvSpPr>
              <a:spLocks noChangeArrowheads="1"/>
            </p:cNvSpPr>
            <p:nvPr/>
          </p:nvSpPr>
          <p:spPr bwMode="auto">
            <a:xfrm>
              <a:off x="5180" y="887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Oval 364"/>
            <p:cNvSpPr>
              <a:spLocks noChangeArrowheads="1"/>
            </p:cNvSpPr>
            <p:nvPr/>
          </p:nvSpPr>
          <p:spPr bwMode="auto">
            <a:xfrm>
              <a:off x="2523" y="883"/>
              <a:ext cx="46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Oval 365"/>
            <p:cNvSpPr>
              <a:spLocks noChangeArrowheads="1"/>
            </p:cNvSpPr>
            <p:nvPr/>
          </p:nvSpPr>
          <p:spPr bwMode="auto">
            <a:xfrm>
              <a:off x="4639" y="742"/>
              <a:ext cx="49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Oval 366"/>
            <p:cNvSpPr>
              <a:spLocks noChangeArrowheads="1"/>
            </p:cNvSpPr>
            <p:nvPr/>
          </p:nvSpPr>
          <p:spPr bwMode="auto">
            <a:xfrm>
              <a:off x="7273" y="1985"/>
              <a:ext cx="49" cy="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Oval 367"/>
            <p:cNvSpPr>
              <a:spLocks noChangeArrowheads="1"/>
            </p:cNvSpPr>
            <p:nvPr/>
          </p:nvSpPr>
          <p:spPr bwMode="auto">
            <a:xfrm>
              <a:off x="202" y="2168"/>
              <a:ext cx="45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Oval 368"/>
            <p:cNvSpPr>
              <a:spLocks noChangeArrowheads="1"/>
            </p:cNvSpPr>
            <p:nvPr/>
          </p:nvSpPr>
          <p:spPr bwMode="auto">
            <a:xfrm>
              <a:off x="5649" y="990"/>
              <a:ext cx="46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369"/>
            <p:cNvSpPr>
              <a:spLocks noChangeArrowheads="1"/>
            </p:cNvSpPr>
            <p:nvPr/>
          </p:nvSpPr>
          <p:spPr bwMode="auto">
            <a:xfrm>
              <a:off x="834" y="1626"/>
              <a:ext cx="46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Oval 370"/>
            <p:cNvSpPr>
              <a:spLocks noChangeArrowheads="1"/>
            </p:cNvSpPr>
            <p:nvPr/>
          </p:nvSpPr>
          <p:spPr bwMode="auto">
            <a:xfrm>
              <a:off x="6606" y="1447"/>
              <a:ext cx="49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371"/>
            <p:cNvSpPr>
              <a:spLocks noChangeArrowheads="1"/>
            </p:cNvSpPr>
            <p:nvPr/>
          </p:nvSpPr>
          <p:spPr bwMode="auto">
            <a:xfrm>
              <a:off x="4158" y="666"/>
              <a:ext cx="46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372"/>
            <p:cNvSpPr>
              <a:spLocks noChangeArrowheads="1"/>
            </p:cNvSpPr>
            <p:nvPr/>
          </p:nvSpPr>
          <p:spPr bwMode="auto">
            <a:xfrm>
              <a:off x="1906" y="1020"/>
              <a:ext cx="45" cy="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Oval 373"/>
            <p:cNvSpPr>
              <a:spLocks noChangeArrowheads="1"/>
            </p:cNvSpPr>
            <p:nvPr/>
          </p:nvSpPr>
          <p:spPr bwMode="auto">
            <a:xfrm>
              <a:off x="3350" y="666"/>
              <a:ext cx="50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Oval 374"/>
            <p:cNvSpPr>
              <a:spLocks noChangeArrowheads="1"/>
            </p:cNvSpPr>
            <p:nvPr/>
          </p:nvSpPr>
          <p:spPr bwMode="auto">
            <a:xfrm>
              <a:off x="6076" y="1119"/>
              <a:ext cx="45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375"/>
            <p:cNvSpPr>
              <a:spLocks noChangeArrowheads="1"/>
            </p:cNvSpPr>
            <p:nvPr/>
          </p:nvSpPr>
          <p:spPr bwMode="auto">
            <a:xfrm>
              <a:off x="1143" y="1359"/>
              <a:ext cx="50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Oval 376"/>
            <p:cNvSpPr>
              <a:spLocks noChangeArrowheads="1"/>
            </p:cNvSpPr>
            <p:nvPr/>
          </p:nvSpPr>
          <p:spPr bwMode="auto">
            <a:xfrm>
              <a:off x="2691" y="750"/>
              <a:ext cx="49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Oval 377"/>
            <p:cNvSpPr>
              <a:spLocks noChangeArrowheads="1"/>
            </p:cNvSpPr>
            <p:nvPr/>
          </p:nvSpPr>
          <p:spPr bwMode="auto">
            <a:xfrm>
              <a:off x="7074" y="1710"/>
              <a:ext cx="50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Oval 378"/>
            <p:cNvSpPr>
              <a:spLocks noChangeArrowheads="1"/>
            </p:cNvSpPr>
            <p:nvPr/>
          </p:nvSpPr>
          <p:spPr bwMode="auto">
            <a:xfrm>
              <a:off x="5077" y="761"/>
              <a:ext cx="50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Oval 379"/>
            <p:cNvSpPr>
              <a:spLocks noChangeArrowheads="1"/>
            </p:cNvSpPr>
            <p:nvPr/>
          </p:nvSpPr>
          <p:spPr bwMode="auto">
            <a:xfrm>
              <a:off x="2054" y="914"/>
              <a:ext cx="46" cy="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Oval 380"/>
            <p:cNvSpPr>
              <a:spLocks noChangeArrowheads="1"/>
            </p:cNvSpPr>
            <p:nvPr/>
          </p:nvSpPr>
          <p:spPr bwMode="auto">
            <a:xfrm>
              <a:off x="453" y="1798"/>
              <a:ext cx="46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Oval 381"/>
            <p:cNvSpPr>
              <a:spLocks noChangeArrowheads="1"/>
            </p:cNvSpPr>
            <p:nvPr/>
          </p:nvSpPr>
          <p:spPr bwMode="auto">
            <a:xfrm>
              <a:off x="1551" y="1066"/>
              <a:ext cx="50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Oval 382"/>
            <p:cNvSpPr>
              <a:spLocks noChangeArrowheads="1"/>
            </p:cNvSpPr>
            <p:nvPr/>
          </p:nvSpPr>
          <p:spPr bwMode="auto">
            <a:xfrm>
              <a:off x="3560" y="559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Oval 383"/>
            <p:cNvSpPr>
              <a:spLocks noChangeArrowheads="1"/>
            </p:cNvSpPr>
            <p:nvPr/>
          </p:nvSpPr>
          <p:spPr bwMode="auto">
            <a:xfrm>
              <a:off x="2939" y="624"/>
              <a:ext cx="53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Oval 384"/>
            <p:cNvSpPr>
              <a:spLocks noChangeArrowheads="1"/>
            </p:cNvSpPr>
            <p:nvPr/>
          </p:nvSpPr>
          <p:spPr bwMode="auto">
            <a:xfrm>
              <a:off x="4742" y="620"/>
              <a:ext cx="49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Oval 385"/>
            <p:cNvSpPr>
              <a:spLocks noChangeArrowheads="1"/>
            </p:cNvSpPr>
            <p:nvPr/>
          </p:nvSpPr>
          <p:spPr bwMode="auto">
            <a:xfrm>
              <a:off x="6903" y="1455"/>
              <a:ext cx="53" cy="4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386"/>
            <p:cNvSpPr>
              <a:spLocks noChangeArrowheads="1"/>
            </p:cNvSpPr>
            <p:nvPr/>
          </p:nvSpPr>
          <p:spPr bwMode="auto">
            <a:xfrm>
              <a:off x="5527" y="799"/>
              <a:ext cx="49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387"/>
            <p:cNvSpPr>
              <a:spLocks noChangeArrowheads="1"/>
            </p:cNvSpPr>
            <p:nvPr/>
          </p:nvSpPr>
          <p:spPr bwMode="auto">
            <a:xfrm>
              <a:off x="3892" y="521"/>
              <a:ext cx="49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388"/>
            <p:cNvSpPr>
              <a:spLocks noChangeArrowheads="1"/>
            </p:cNvSpPr>
            <p:nvPr/>
          </p:nvSpPr>
          <p:spPr bwMode="auto">
            <a:xfrm>
              <a:off x="2028" y="811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Oval 389"/>
            <p:cNvSpPr>
              <a:spLocks noChangeArrowheads="1"/>
            </p:cNvSpPr>
            <p:nvPr/>
          </p:nvSpPr>
          <p:spPr bwMode="auto">
            <a:xfrm>
              <a:off x="6270" y="1043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390"/>
            <p:cNvSpPr>
              <a:spLocks noChangeArrowheads="1"/>
            </p:cNvSpPr>
            <p:nvPr/>
          </p:nvSpPr>
          <p:spPr bwMode="auto">
            <a:xfrm>
              <a:off x="423" y="1626"/>
              <a:ext cx="53" cy="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Oval 391"/>
            <p:cNvSpPr>
              <a:spLocks noChangeArrowheads="1"/>
            </p:cNvSpPr>
            <p:nvPr/>
          </p:nvSpPr>
          <p:spPr bwMode="auto">
            <a:xfrm>
              <a:off x="42" y="1931"/>
              <a:ext cx="53" cy="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392"/>
            <p:cNvSpPr>
              <a:spLocks noChangeArrowheads="1"/>
            </p:cNvSpPr>
            <p:nvPr/>
          </p:nvSpPr>
          <p:spPr bwMode="auto">
            <a:xfrm>
              <a:off x="7311" y="1661"/>
              <a:ext cx="49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393"/>
            <p:cNvSpPr>
              <a:spLocks noChangeArrowheads="1"/>
            </p:cNvSpPr>
            <p:nvPr/>
          </p:nvSpPr>
          <p:spPr bwMode="auto">
            <a:xfrm>
              <a:off x="5233" y="662"/>
              <a:ext cx="54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Oval 394"/>
            <p:cNvSpPr>
              <a:spLocks noChangeArrowheads="1"/>
            </p:cNvSpPr>
            <p:nvPr/>
          </p:nvSpPr>
          <p:spPr bwMode="auto">
            <a:xfrm>
              <a:off x="2565" y="609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Oval 395"/>
            <p:cNvSpPr>
              <a:spLocks noChangeArrowheads="1"/>
            </p:cNvSpPr>
            <p:nvPr/>
          </p:nvSpPr>
          <p:spPr bwMode="auto">
            <a:xfrm>
              <a:off x="1479" y="959"/>
              <a:ext cx="53" cy="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Oval 396"/>
            <p:cNvSpPr>
              <a:spLocks noChangeArrowheads="1"/>
            </p:cNvSpPr>
            <p:nvPr/>
          </p:nvSpPr>
          <p:spPr bwMode="auto">
            <a:xfrm>
              <a:off x="3038" y="502"/>
              <a:ext cx="57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397"/>
            <p:cNvSpPr>
              <a:spLocks noChangeArrowheads="1"/>
            </p:cNvSpPr>
            <p:nvPr/>
          </p:nvSpPr>
          <p:spPr bwMode="auto">
            <a:xfrm>
              <a:off x="7021" y="1363"/>
              <a:ext cx="53" cy="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398"/>
            <p:cNvSpPr>
              <a:spLocks noChangeArrowheads="1"/>
            </p:cNvSpPr>
            <p:nvPr/>
          </p:nvSpPr>
          <p:spPr bwMode="auto">
            <a:xfrm>
              <a:off x="5691" y="715"/>
              <a:ext cx="57" cy="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399"/>
            <p:cNvSpPr>
              <a:spLocks noChangeArrowheads="1"/>
            </p:cNvSpPr>
            <p:nvPr/>
          </p:nvSpPr>
          <p:spPr bwMode="auto">
            <a:xfrm>
              <a:off x="4947" y="525"/>
              <a:ext cx="54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Oval 400"/>
            <p:cNvSpPr>
              <a:spLocks noChangeArrowheads="1"/>
            </p:cNvSpPr>
            <p:nvPr/>
          </p:nvSpPr>
          <p:spPr bwMode="auto">
            <a:xfrm>
              <a:off x="3526" y="418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401"/>
            <p:cNvSpPr>
              <a:spLocks noChangeArrowheads="1"/>
            </p:cNvSpPr>
            <p:nvPr/>
          </p:nvSpPr>
          <p:spPr bwMode="auto">
            <a:xfrm>
              <a:off x="842" y="1173"/>
              <a:ext cx="53" cy="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402"/>
            <p:cNvSpPr>
              <a:spLocks noChangeArrowheads="1"/>
            </p:cNvSpPr>
            <p:nvPr/>
          </p:nvSpPr>
          <p:spPr bwMode="auto">
            <a:xfrm>
              <a:off x="2325" y="570"/>
              <a:ext cx="57" cy="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403"/>
            <p:cNvSpPr>
              <a:spLocks noChangeArrowheads="1"/>
            </p:cNvSpPr>
            <p:nvPr/>
          </p:nvSpPr>
          <p:spPr bwMode="auto">
            <a:xfrm>
              <a:off x="4311" y="391"/>
              <a:ext cx="53" cy="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Oval 404"/>
            <p:cNvSpPr>
              <a:spLocks noChangeArrowheads="1"/>
            </p:cNvSpPr>
            <p:nvPr/>
          </p:nvSpPr>
          <p:spPr bwMode="auto">
            <a:xfrm>
              <a:off x="1486" y="837"/>
              <a:ext cx="54" cy="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405"/>
            <p:cNvSpPr>
              <a:spLocks noChangeArrowheads="1"/>
            </p:cNvSpPr>
            <p:nvPr/>
          </p:nvSpPr>
          <p:spPr bwMode="auto">
            <a:xfrm>
              <a:off x="6480" y="944"/>
              <a:ext cx="53" cy="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Group 205"/>
          <p:cNvGrpSpPr>
            <a:grpSpLocks/>
          </p:cNvGrpSpPr>
          <p:nvPr/>
        </p:nvGrpSpPr>
        <p:grpSpPr bwMode="auto">
          <a:xfrm>
            <a:off x="665163" y="1939925"/>
            <a:ext cx="10988675" cy="5483225"/>
            <a:chOff x="419" y="1222"/>
            <a:chExt cx="6922" cy="3454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305" name="Oval 5"/>
            <p:cNvSpPr>
              <a:spLocks noChangeArrowheads="1"/>
            </p:cNvSpPr>
            <p:nvPr/>
          </p:nvSpPr>
          <p:spPr bwMode="auto">
            <a:xfrm>
              <a:off x="6613" y="4161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6"/>
            <p:cNvSpPr>
              <a:spLocks noChangeArrowheads="1"/>
            </p:cNvSpPr>
            <p:nvPr/>
          </p:nvSpPr>
          <p:spPr bwMode="auto">
            <a:xfrm>
              <a:off x="1116" y="4161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7"/>
            <p:cNvSpPr>
              <a:spLocks noChangeArrowheads="1"/>
            </p:cNvSpPr>
            <p:nvPr/>
          </p:nvSpPr>
          <p:spPr bwMode="auto">
            <a:xfrm>
              <a:off x="6579" y="373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8"/>
            <p:cNvSpPr>
              <a:spLocks noChangeArrowheads="1"/>
            </p:cNvSpPr>
            <p:nvPr/>
          </p:nvSpPr>
          <p:spPr bwMode="auto">
            <a:xfrm>
              <a:off x="1147" y="373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9"/>
            <p:cNvSpPr>
              <a:spLocks noChangeArrowheads="1"/>
            </p:cNvSpPr>
            <p:nvPr/>
          </p:nvSpPr>
          <p:spPr bwMode="auto">
            <a:xfrm>
              <a:off x="6480" y="3315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10"/>
            <p:cNvSpPr>
              <a:spLocks noChangeArrowheads="1"/>
            </p:cNvSpPr>
            <p:nvPr/>
          </p:nvSpPr>
          <p:spPr bwMode="auto">
            <a:xfrm>
              <a:off x="1246" y="3315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11"/>
            <p:cNvSpPr>
              <a:spLocks noChangeArrowheads="1"/>
            </p:cNvSpPr>
            <p:nvPr/>
          </p:nvSpPr>
          <p:spPr bwMode="auto">
            <a:xfrm>
              <a:off x="6316" y="2915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12"/>
            <p:cNvSpPr>
              <a:spLocks noChangeArrowheads="1"/>
            </p:cNvSpPr>
            <p:nvPr/>
          </p:nvSpPr>
          <p:spPr bwMode="auto">
            <a:xfrm>
              <a:off x="1410" y="2915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13"/>
            <p:cNvSpPr>
              <a:spLocks noChangeArrowheads="1"/>
            </p:cNvSpPr>
            <p:nvPr/>
          </p:nvSpPr>
          <p:spPr bwMode="auto">
            <a:xfrm>
              <a:off x="6091" y="254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14"/>
            <p:cNvSpPr>
              <a:spLocks noChangeArrowheads="1"/>
            </p:cNvSpPr>
            <p:nvPr/>
          </p:nvSpPr>
          <p:spPr bwMode="auto">
            <a:xfrm>
              <a:off x="1635" y="254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15"/>
            <p:cNvSpPr>
              <a:spLocks noChangeArrowheads="1"/>
            </p:cNvSpPr>
            <p:nvPr/>
          </p:nvSpPr>
          <p:spPr bwMode="auto">
            <a:xfrm>
              <a:off x="5813" y="221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16"/>
            <p:cNvSpPr>
              <a:spLocks noChangeArrowheads="1"/>
            </p:cNvSpPr>
            <p:nvPr/>
          </p:nvSpPr>
          <p:spPr bwMode="auto">
            <a:xfrm>
              <a:off x="1917" y="2217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17"/>
            <p:cNvSpPr>
              <a:spLocks noChangeArrowheads="1"/>
            </p:cNvSpPr>
            <p:nvPr/>
          </p:nvSpPr>
          <p:spPr bwMode="auto">
            <a:xfrm>
              <a:off x="5485" y="193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18"/>
            <p:cNvSpPr>
              <a:spLocks noChangeArrowheads="1"/>
            </p:cNvSpPr>
            <p:nvPr/>
          </p:nvSpPr>
          <p:spPr bwMode="auto">
            <a:xfrm>
              <a:off x="2245" y="1935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19"/>
            <p:cNvSpPr>
              <a:spLocks noChangeArrowheads="1"/>
            </p:cNvSpPr>
            <p:nvPr/>
          </p:nvSpPr>
          <p:spPr bwMode="auto">
            <a:xfrm>
              <a:off x="5115" y="171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20"/>
            <p:cNvSpPr>
              <a:spLocks noChangeArrowheads="1"/>
            </p:cNvSpPr>
            <p:nvPr/>
          </p:nvSpPr>
          <p:spPr bwMode="auto">
            <a:xfrm>
              <a:off x="2611" y="1710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Oval 21"/>
            <p:cNvSpPr>
              <a:spLocks noChangeArrowheads="1"/>
            </p:cNvSpPr>
            <p:nvPr/>
          </p:nvSpPr>
          <p:spPr bwMode="auto">
            <a:xfrm>
              <a:off x="4719" y="1546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22"/>
            <p:cNvSpPr>
              <a:spLocks noChangeArrowheads="1"/>
            </p:cNvSpPr>
            <p:nvPr/>
          </p:nvSpPr>
          <p:spPr bwMode="auto">
            <a:xfrm>
              <a:off x="3011" y="1546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23"/>
            <p:cNvSpPr>
              <a:spLocks noChangeArrowheads="1"/>
            </p:cNvSpPr>
            <p:nvPr/>
          </p:nvSpPr>
          <p:spPr bwMode="auto">
            <a:xfrm>
              <a:off x="4296" y="1443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Oval 24"/>
            <p:cNvSpPr>
              <a:spLocks noChangeArrowheads="1"/>
            </p:cNvSpPr>
            <p:nvPr/>
          </p:nvSpPr>
          <p:spPr bwMode="auto">
            <a:xfrm>
              <a:off x="3434" y="1443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25"/>
            <p:cNvSpPr>
              <a:spLocks noChangeArrowheads="1"/>
            </p:cNvSpPr>
            <p:nvPr/>
          </p:nvSpPr>
          <p:spPr bwMode="auto">
            <a:xfrm>
              <a:off x="3865" y="1409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26"/>
            <p:cNvSpPr>
              <a:spLocks noChangeArrowheads="1"/>
            </p:cNvSpPr>
            <p:nvPr/>
          </p:nvSpPr>
          <p:spPr bwMode="auto">
            <a:xfrm>
              <a:off x="4059" y="140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27"/>
            <p:cNvSpPr>
              <a:spLocks noChangeArrowheads="1"/>
            </p:cNvSpPr>
            <p:nvPr/>
          </p:nvSpPr>
          <p:spPr bwMode="auto">
            <a:xfrm>
              <a:off x="3766" y="1398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Oval 28"/>
            <p:cNvSpPr>
              <a:spLocks noChangeArrowheads="1"/>
            </p:cNvSpPr>
            <p:nvPr/>
          </p:nvSpPr>
          <p:spPr bwMode="auto">
            <a:xfrm>
              <a:off x="1715" y="239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Oval 29"/>
            <p:cNvSpPr>
              <a:spLocks noChangeArrowheads="1"/>
            </p:cNvSpPr>
            <p:nvPr/>
          </p:nvSpPr>
          <p:spPr bwMode="auto">
            <a:xfrm>
              <a:off x="1136" y="3547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Oval 30"/>
            <p:cNvSpPr>
              <a:spLocks noChangeArrowheads="1"/>
            </p:cNvSpPr>
            <p:nvPr/>
          </p:nvSpPr>
          <p:spPr bwMode="auto">
            <a:xfrm>
              <a:off x="2043" y="2065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31"/>
            <p:cNvSpPr>
              <a:spLocks noChangeArrowheads="1"/>
            </p:cNvSpPr>
            <p:nvPr/>
          </p:nvSpPr>
          <p:spPr bwMode="auto">
            <a:xfrm>
              <a:off x="6259" y="2735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Oval 32"/>
            <p:cNvSpPr>
              <a:spLocks noChangeArrowheads="1"/>
            </p:cNvSpPr>
            <p:nvPr/>
          </p:nvSpPr>
          <p:spPr bwMode="auto">
            <a:xfrm>
              <a:off x="6651" y="383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Oval 33"/>
            <p:cNvSpPr>
              <a:spLocks noChangeArrowheads="1"/>
            </p:cNvSpPr>
            <p:nvPr/>
          </p:nvSpPr>
          <p:spPr bwMode="auto">
            <a:xfrm>
              <a:off x="5424" y="1863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Oval 34"/>
            <p:cNvSpPr>
              <a:spLocks noChangeArrowheads="1"/>
            </p:cNvSpPr>
            <p:nvPr/>
          </p:nvSpPr>
          <p:spPr bwMode="auto">
            <a:xfrm>
              <a:off x="1311" y="299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5"/>
            <p:cNvSpPr>
              <a:spLocks noChangeArrowheads="1"/>
            </p:cNvSpPr>
            <p:nvPr/>
          </p:nvSpPr>
          <p:spPr bwMode="auto">
            <a:xfrm>
              <a:off x="1505" y="265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6"/>
            <p:cNvSpPr>
              <a:spLocks noChangeArrowheads="1"/>
            </p:cNvSpPr>
            <p:nvPr/>
          </p:nvSpPr>
          <p:spPr bwMode="auto">
            <a:xfrm>
              <a:off x="3426" y="142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7"/>
            <p:cNvSpPr>
              <a:spLocks noChangeArrowheads="1"/>
            </p:cNvSpPr>
            <p:nvPr/>
          </p:nvSpPr>
          <p:spPr bwMode="auto">
            <a:xfrm>
              <a:off x="6613" y="355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8"/>
            <p:cNvSpPr>
              <a:spLocks noChangeArrowheads="1"/>
            </p:cNvSpPr>
            <p:nvPr/>
          </p:nvSpPr>
          <p:spPr bwMode="auto">
            <a:xfrm>
              <a:off x="5855" y="2206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9"/>
            <p:cNvSpPr>
              <a:spLocks noChangeArrowheads="1"/>
            </p:cNvSpPr>
            <p:nvPr/>
          </p:nvSpPr>
          <p:spPr bwMode="auto">
            <a:xfrm>
              <a:off x="6518" y="323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40"/>
            <p:cNvSpPr>
              <a:spLocks noChangeArrowheads="1"/>
            </p:cNvSpPr>
            <p:nvPr/>
          </p:nvSpPr>
          <p:spPr bwMode="auto">
            <a:xfrm>
              <a:off x="3061" y="1504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41"/>
            <p:cNvSpPr>
              <a:spLocks noChangeArrowheads="1"/>
            </p:cNvSpPr>
            <p:nvPr/>
          </p:nvSpPr>
          <p:spPr bwMode="auto">
            <a:xfrm>
              <a:off x="5085" y="1664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42"/>
            <p:cNvSpPr>
              <a:spLocks noChangeArrowheads="1"/>
            </p:cNvSpPr>
            <p:nvPr/>
          </p:nvSpPr>
          <p:spPr bwMode="auto">
            <a:xfrm>
              <a:off x="4787" y="153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43"/>
            <p:cNvSpPr>
              <a:spLocks noChangeArrowheads="1"/>
            </p:cNvSpPr>
            <p:nvPr/>
          </p:nvSpPr>
          <p:spPr bwMode="auto">
            <a:xfrm>
              <a:off x="4543" y="146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44"/>
            <p:cNvSpPr>
              <a:spLocks noChangeArrowheads="1"/>
            </p:cNvSpPr>
            <p:nvPr/>
          </p:nvSpPr>
          <p:spPr bwMode="auto">
            <a:xfrm>
              <a:off x="1029" y="3974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45"/>
            <p:cNvSpPr>
              <a:spLocks noChangeArrowheads="1"/>
            </p:cNvSpPr>
            <p:nvPr/>
          </p:nvSpPr>
          <p:spPr bwMode="auto">
            <a:xfrm>
              <a:off x="1143" y="337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46"/>
            <p:cNvSpPr>
              <a:spLocks noChangeArrowheads="1"/>
            </p:cNvSpPr>
            <p:nvPr/>
          </p:nvSpPr>
          <p:spPr bwMode="auto">
            <a:xfrm>
              <a:off x="6438" y="3006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47"/>
            <p:cNvSpPr>
              <a:spLocks noChangeArrowheads="1"/>
            </p:cNvSpPr>
            <p:nvPr/>
          </p:nvSpPr>
          <p:spPr bwMode="auto">
            <a:xfrm>
              <a:off x="2794" y="1588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48"/>
            <p:cNvSpPr>
              <a:spLocks noChangeArrowheads="1"/>
            </p:cNvSpPr>
            <p:nvPr/>
          </p:nvSpPr>
          <p:spPr bwMode="auto">
            <a:xfrm>
              <a:off x="6728" y="4241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49"/>
            <p:cNvSpPr>
              <a:spLocks noChangeArrowheads="1"/>
            </p:cNvSpPr>
            <p:nvPr/>
          </p:nvSpPr>
          <p:spPr bwMode="auto">
            <a:xfrm>
              <a:off x="1002" y="4241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50"/>
            <p:cNvSpPr>
              <a:spLocks noChangeArrowheads="1"/>
            </p:cNvSpPr>
            <p:nvPr/>
          </p:nvSpPr>
          <p:spPr bwMode="auto">
            <a:xfrm>
              <a:off x="2310" y="183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Oval 51"/>
            <p:cNvSpPr>
              <a:spLocks noChangeArrowheads="1"/>
            </p:cNvSpPr>
            <p:nvPr/>
          </p:nvSpPr>
          <p:spPr bwMode="auto">
            <a:xfrm>
              <a:off x="6057" y="239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Oval 52"/>
            <p:cNvSpPr>
              <a:spLocks noChangeArrowheads="1"/>
            </p:cNvSpPr>
            <p:nvPr/>
          </p:nvSpPr>
          <p:spPr bwMode="auto">
            <a:xfrm>
              <a:off x="5675" y="201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53"/>
            <p:cNvSpPr>
              <a:spLocks noChangeArrowheads="1"/>
            </p:cNvSpPr>
            <p:nvPr/>
          </p:nvSpPr>
          <p:spPr bwMode="auto">
            <a:xfrm>
              <a:off x="1376" y="2804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54"/>
            <p:cNvSpPr>
              <a:spLocks noChangeArrowheads="1"/>
            </p:cNvSpPr>
            <p:nvPr/>
          </p:nvSpPr>
          <p:spPr bwMode="auto">
            <a:xfrm>
              <a:off x="5313" y="1764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Oval 55"/>
            <p:cNvSpPr>
              <a:spLocks noChangeArrowheads="1"/>
            </p:cNvSpPr>
            <p:nvPr/>
          </p:nvSpPr>
          <p:spPr bwMode="auto">
            <a:xfrm>
              <a:off x="4894" y="1562"/>
              <a:ext cx="23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Oval 56"/>
            <p:cNvSpPr>
              <a:spLocks noChangeArrowheads="1"/>
            </p:cNvSpPr>
            <p:nvPr/>
          </p:nvSpPr>
          <p:spPr bwMode="auto">
            <a:xfrm>
              <a:off x="6621" y="3383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Oval 57"/>
            <p:cNvSpPr>
              <a:spLocks noChangeArrowheads="1"/>
            </p:cNvSpPr>
            <p:nvPr/>
          </p:nvSpPr>
          <p:spPr bwMode="auto">
            <a:xfrm>
              <a:off x="4013" y="137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58"/>
            <p:cNvSpPr>
              <a:spLocks noChangeArrowheads="1"/>
            </p:cNvSpPr>
            <p:nvPr/>
          </p:nvSpPr>
          <p:spPr bwMode="auto">
            <a:xfrm>
              <a:off x="1738" y="2297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59"/>
            <p:cNvSpPr>
              <a:spLocks noChangeArrowheads="1"/>
            </p:cNvSpPr>
            <p:nvPr/>
          </p:nvSpPr>
          <p:spPr bwMode="auto">
            <a:xfrm>
              <a:off x="3804" y="136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60"/>
            <p:cNvSpPr>
              <a:spLocks noChangeArrowheads="1"/>
            </p:cNvSpPr>
            <p:nvPr/>
          </p:nvSpPr>
          <p:spPr bwMode="auto">
            <a:xfrm>
              <a:off x="4296" y="1398"/>
              <a:ext cx="22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61"/>
            <p:cNvSpPr>
              <a:spLocks noChangeArrowheads="1"/>
            </p:cNvSpPr>
            <p:nvPr/>
          </p:nvSpPr>
          <p:spPr bwMode="auto">
            <a:xfrm>
              <a:off x="6754" y="402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62"/>
            <p:cNvSpPr>
              <a:spLocks noChangeArrowheads="1"/>
            </p:cNvSpPr>
            <p:nvPr/>
          </p:nvSpPr>
          <p:spPr bwMode="auto">
            <a:xfrm>
              <a:off x="2599" y="165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63"/>
            <p:cNvSpPr>
              <a:spLocks noChangeArrowheads="1"/>
            </p:cNvSpPr>
            <p:nvPr/>
          </p:nvSpPr>
          <p:spPr bwMode="auto">
            <a:xfrm>
              <a:off x="1261" y="297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Oval 64"/>
            <p:cNvSpPr>
              <a:spLocks noChangeArrowheads="1"/>
            </p:cNvSpPr>
            <p:nvPr/>
          </p:nvSpPr>
          <p:spPr bwMode="auto">
            <a:xfrm>
              <a:off x="1604" y="244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Oval 65"/>
            <p:cNvSpPr>
              <a:spLocks noChangeArrowheads="1"/>
            </p:cNvSpPr>
            <p:nvPr/>
          </p:nvSpPr>
          <p:spPr bwMode="auto">
            <a:xfrm>
              <a:off x="1982" y="2049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66"/>
            <p:cNvSpPr>
              <a:spLocks noChangeArrowheads="1"/>
            </p:cNvSpPr>
            <p:nvPr/>
          </p:nvSpPr>
          <p:spPr bwMode="auto">
            <a:xfrm>
              <a:off x="3392" y="139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67"/>
            <p:cNvSpPr>
              <a:spLocks noChangeArrowheads="1"/>
            </p:cNvSpPr>
            <p:nvPr/>
          </p:nvSpPr>
          <p:spPr bwMode="auto">
            <a:xfrm>
              <a:off x="6358" y="2755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68"/>
            <p:cNvSpPr>
              <a:spLocks noChangeArrowheads="1"/>
            </p:cNvSpPr>
            <p:nvPr/>
          </p:nvSpPr>
          <p:spPr bwMode="auto">
            <a:xfrm>
              <a:off x="1017" y="3605"/>
              <a:ext cx="27" cy="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Oval 69"/>
            <p:cNvSpPr>
              <a:spLocks noChangeArrowheads="1"/>
            </p:cNvSpPr>
            <p:nvPr/>
          </p:nvSpPr>
          <p:spPr bwMode="auto">
            <a:xfrm>
              <a:off x="953" y="3959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70"/>
            <p:cNvSpPr>
              <a:spLocks noChangeArrowheads="1"/>
            </p:cNvSpPr>
            <p:nvPr/>
          </p:nvSpPr>
          <p:spPr bwMode="auto">
            <a:xfrm>
              <a:off x="6731" y="367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Oval 71"/>
            <p:cNvSpPr>
              <a:spLocks noChangeArrowheads="1"/>
            </p:cNvSpPr>
            <p:nvPr/>
          </p:nvSpPr>
          <p:spPr bwMode="auto">
            <a:xfrm>
              <a:off x="4547" y="1436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72"/>
            <p:cNvSpPr>
              <a:spLocks noChangeArrowheads="1"/>
            </p:cNvSpPr>
            <p:nvPr/>
          </p:nvSpPr>
          <p:spPr bwMode="auto">
            <a:xfrm>
              <a:off x="5984" y="225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73"/>
            <p:cNvSpPr>
              <a:spLocks noChangeArrowheads="1"/>
            </p:cNvSpPr>
            <p:nvPr/>
          </p:nvSpPr>
          <p:spPr bwMode="auto">
            <a:xfrm>
              <a:off x="3125" y="144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74"/>
            <p:cNvSpPr>
              <a:spLocks noChangeArrowheads="1"/>
            </p:cNvSpPr>
            <p:nvPr/>
          </p:nvSpPr>
          <p:spPr bwMode="auto">
            <a:xfrm>
              <a:off x="4067" y="135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Oval 75"/>
            <p:cNvSpPr>
              <a:spLocks noChangeArrowheads="1"/>
            </p:cNvSpPr>
            <p:nvPr/>
          </p:nvSpPr>
          <p:spPr bwMode="auto">
            <a:xfrm>
              <a:off x="5672" y="1966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Oval 76"/>
            <p:cNvSpPr>
              <a:spLocks noChangeArrowheads="1"/>
            </p:cNvSpPr>
            <p:nvPr/>
          </p:nvSpPr>
          <p:spPr bwMode="auto">
            <a:xfrm>
              <a:off x="1593" y="240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Oval 77"/>
            <p:cNvSpPr>
              <a:spLocks noChangeArrowheads="1"/>
            </p:cNvSpPr>
            <p:nvPr/>
          </p:nvSpPr>
          <p:spPr bwMode="auto">
            <a:xfrm>
              <a:off x="2401" y="173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78"/>
            <p:cNvSpPr>
              <a:spLocks noChangeArrowheads="1"/>
            </p:cNvSpPr>
            <p:nvPr/>
          </p:nvSpPr>
          <p:spPr bwMode="auto">
            <a:xfrm>
              <a:off x="6251" y="254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Oval 79"/>
            <p:cNvSpPr>
              <a:spLocks noChangeArrowheads="1"/>
            </p:cNvSpPr>
            <p:nvPr/>
          </p:nvSpPr>
          <p:spPr bwMode="auto">
            <a:xfrm>
              <a:off x="1109" y="3185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80"/>
            <p:cNvSpPr>
              <a:spLocks noChangeArrowheads="1"/>
            </p:cNvSpPr>
            <p:nvPr/>
          </p:nvSpPr>
          <p:spPr bwMode="auto">
            <a:xfrm>
              <a:off x="5111" y="161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Oval 81"/>
            <p:cNvSpPr>
              <a:spLocks noChangeArrowheads="1"/>
            </p:cNvSpPr>
            <p:nvPr/>
          </p:nvSpPr>
          <p:spPr bwMode="auto">
            <a:xfrm>
              <a:off x="1315" y="276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Oval 82"/>
            <p:cNvSpPr>
              <a:spLocks noChangeArrowheads="1"/>
            </p:cNvSpPr>
            <p:nvPr/>
          </p:nvSpPr>
          <p:spPr bwMode="auto">
            <a:xfrm>
              <a:off x="6849" y="432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Oval 83"/>
            <p:cNvSpPr>
              <a:spLocks noChangeArrowheads="1"/>
            </p:cNvSpPr>
            <p:nvPr/>
          </p:nvSpPr>
          <p:spPr bwMode="auto">
            <a:xfrm>
              <a:off x="873" y="4329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Oval 84"/>
            <p:cNvSpPr>
              <a:spLocks noChangeArrowheads="1"/>
            </p:cNvSpPr>
            <p:nvPr/>
          </p:nvSpPr>
          <p:spPr bwMode="auto">
            <a:xfrm>
              <a:off x="1921" y="205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Oval 85"/>
            <p:cNvSpPr>
              <a:spLocks noChangeArrowheads="1"/>
            </p:cNvSpPr>
            <p:nvPr/>
          </p:nvSpPr>
          <p:spPr bwMode="auto">
            <a:xfrm>
              <a:off x="2717" y="156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86"/>
            <p:cNvSpPr>
              <a:spLocks noChangeArrowheads="1"/>
            </p:cNvSpPr>
            <p:nvPr/>
          </p:nvSpPr>
          <p:spPr bwMode="auto">
            <a:xfrm>
              <a:off x="5431" y="177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87"/>
            <p:cNvSpPr>
              <a:spLocks noChangeArrowheads="1"/>
            </p:cNvSpPr>
            <p:nvPr/>
          </p:nvSpPr>
          <p:spPr bwMode="auto">
            <a:xfrm>
              <a:off x="3625" y="1344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88"/>
            <p:cNvSpPr>
              <a:spLocks noChangeArrowheads="1"/>
            </p:cNvSpPr>
            <p:nvPr/>
          </p:nvSpPr>
          <p:spPr bwMode="auto">
            <a:xfrm>
              <a:off x="873" y="4028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Oval 89"/>
            <p:cNvSpPr>
              <a:spLocks noChangeArrowheads="1"/>
            </p:cNvSpPr>
            <p:nvPr/>
          </p:nvSpPr>
          <p:spPr bwMode="auto">
            <a:xfrm>
              <a:off x="4143" y="1348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Oval 90"/>
            <p:cNvSpPr>
              <a:spLocks noChangeArrowheads="1"/>
            </p:cNvSpPr>
            <p:nvPr/>
          </p:nvSpPr>
          <p:spPr bwMode="auto">
            <a:xfrm>
              <a:off x="4452" y="1394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Oval 91"/>
            <p:cNvSpPr>
              <a:spLocks noChangeArrowheads="1"/>
            </p:cNvSpPr>
            <p:nvPr/>
          </p:nvSpPr>
          <p:spPr bwMode="auto">
            <a:xfrm>
              <a:off x="6781" y="3620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Oval 92"/>
            <p:cNvSpPr>
              <a:spLocks noChangeArrowheads="1"/>
            </p:cNvSpPr>
            <p:nvPr/>
          </p:nvSpPr>
          <p:spPr bwMode="auto">
            <a:xfrm>
              <a:off x="5889" y="212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Oval 93"/>
            <p:cNvSpPr>
              <a:spLocks noChangeArrowheads="1"/>
            </p:cNvSpPr>
            <p:nvPr/>
          </p:nvSpPr>
          <p:spPr bwMode="auto">
            <a:xfrm>
              <a:off x="6647" y="3201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Oval 94"/>
            <p:cNvSpPr>
              <a:spLocks noChangeArrowheads="1"/>
            </p:cNvSpPr>
            <p:nvPr/>
          </p:nvSpPr>
          <p:spPr bwMode="auto">
            <a:xfrm>
              <a:off x="2885" y="149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Oval 95"/>
            <p:cNvSpPr>
              <a:spLocks noChangeArrowheads="1"/>
            </p:cNvSpPr>
            <p:nvPr/>
          </p:nvSpPr>
          <p:spPr bwMode="auto">
            <a:xfrm>
              <a:off x="6480" y="282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Oval 96"/>
            <p:cNvSpPr>
              <a:spLocks noChangeArrowheads="1"/>
            </p:cNvSpPr>
            <p:nvPr/>
          </p:nvSpPr>
          <p:spPr bwMode="auto">
            <a:xfrm>
              <a:off x="6872" y="4009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Oval 97"/>
            <p:cNvSpPr>
              <a:spLocks noChangeArrowheads="1"/>
            </p:cNvSpPr>
            <p:nvPr/>
          </p:nvSpPr>
          <p:spPr bwMode="auto">
            <a:xfrm>
              <a:off x="876" y="379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Oval 98"/>
            <p:cNvSpPr>
              <a:spLocks noChangeArrowheads="1"/>
            </p:cNvSpPr>
            <p:nvPr/>
          </p:nvSpPr>
          <p:spPr bwMode="auto">
            <a:xfrm>
              <a:off x="5645" y="189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Oval 99"/>
            <p:cNvSpPr>
              <a:spLocks noChangeArrowheads="1"/>
            </p:cNvSpPr>
            <p:nvPr/>
          </p:nvSpPr>
          <p:spPr bwMode="auto">
            <a:xfrm>
              <a:off x="2378" y="170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100"/>
            <p:cNvSpPr>
              <a:spLocks noChangeArrowheads="1"/>
            </p:cNvSpPr>
            <p:nvPr/>
          </p:nvSpPr>
          <p:spPr bwMode="auto">
            <a:xfrm>
              <a:off x="1978" y="197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Oval 101"/>
            <p:cNvSpPr>
              <a:spLocks noChangeArrowheads="1"/>
            </p:cNvSpPr>
            <p:nvPr/>
          </p:nvSpPr>
          <p:spPr bwMode="auto">
            <a:xfrm>
              <a:off x="3853" y="132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Oval 102"/>
            <p:cNvSpPr>
              <a:spLocks noChangeArrowheads="1"/>
            </p:cNvSpPr>
            <p:nvPr/>
          </p:nvSpPr>
          <p:spPr bwMode="auto">
            <a:xfrm>
              <a:off x="6384" y="265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Oval 103"/>
            <p:cNvSpPr>
              <a:spLocks noChangeArrowheads="1"/>
            </p:cNvSpPr>
            <p:nvPr/>
          </p:nvSpPr>
          <p:spPr bwMode="auto">
            <a:xfrm>
              <a:off x="949" y="3464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Oval 104"/>
            <p:cNvSpPr>
              <a:spLocks noChangeArrowheads="1"/>
            </p:cNvSpPr>
            <p:nvPr/>
          </p:nvSpPr>
          <p:spPr bwMode="auto">
            <a:xfrm>
              <a:off x="5005" y="1542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Oval 105"/>
            <p:cNvSpPr>
              <a:spLocks noChangeArrowheads="1"/>
            </p:cNvSpPr>
            <p:nvPr/>
          </p:nvSpPr>
          <p:spPr bwMode="auto">
            <a:xfrm>
              <a:off x="3301" y="1371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Oval 106"/>
            <p:cNvSpPr>
              <a:spLocks noChangeArrowheads="1"/>
            </p:cNvSpPr>
            <p:nvPr/>
          </p:nvSpPr>
          <p:spPr bwMode="auto">
            <a:xfrm>
              <a:off x="1299" y="2705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Oval 107"/>
            <p:cNvSpPr>
              <a:spLocks noChangeArrowheads="1"/>
            </p:cNvSpPr>
            <p:nvPr/>
          </p:nvSpPr>
          <p:spPr bwMode="auto">
            <a:xfrm>
              <a:off x="5348" y="1703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Oval 108"/>
            <p:cNvSpPr>
              <a:spLocks noChangeArrowheads="1"/>
            </p:cNvSpPr>
            <p:nvPr/>
          </p:nvSpPr>
          <p:spPr bwMode="auto">
            <a:xfrm>
              <a:off x="6857" y="370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Oval 109"/>
            <p:cNvSpPr>
              <a:spLocks noChangeArrowheads="1"/>
            </p:cNvSpPr>
            <p:nvPr/>
          </p:nvSpPr>
          <p:spPr bwMode="auto">
            <a:xfrm>
              <a:off x="4204" y="1333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Oval 110"/>
            <p:cNvSpPr>
              <a:spLocks noChangeArrowheads="1"/>
            </p:cNvSpPr>
            <p:nvPr/>
          </p:nvSpPr>
          <p:spPr bwMode="auto">
            <a:xfrm>
              <a:off x="6205" y="239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Oval 111"/>
            <p:cNvSpPr>
              <a:spLocks noChangeArrowheads="1"/>
            </p:cNvSpPr>
            <p:nvPr/>
          </p:nvSpPr>
          <p:spPr bwMode="auto">
            <a:xfrm>
              <a:off x="4669" y="1417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Oval 112"/>
            <p:cNvSpPr>
              <a:spLocks noChangeArrowheads="1"/>
            </p:cNvSpPr>
            <p:nvPr/>
          </p:nvSpPr>
          <p:spPr bwMode="auto">
            <a:xfrm>
              <a:off x="1513" y="2389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Oval 113"/>
            <p:cNvSpPr>
              <a:spLocks noChangeArrowheads="1"/>
            </p:cNvSpPr>
            <p:nvPr/>
          </p:nvSpPr>
          <p:spPr bwMode="auto">
            <a:xfrm>
              <a:off x="6038" y="2202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Oval 114"/>
            <p:cNvSpPr>
              <a:spLocks noChangeArrowheads="1"/>
            </p:cNvSpPr>
            <p:nvPr/>
          </p:nvSpPr>
          <p:spPr bwMode="auto">
            <a:xfrm>
              <a:off x="3548" y="1321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Oval 115"/>
            <p:cNvSpPr>
              <a:spLocks noChangeArrowheads="1"/>
            </p:cNvSpPr>
            <p:nvPr/>
          </p:nvSpPr>
          <p:spPr bwMode="auto">
            <a:xfrm>
              <a:off x="766" y="4169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Oval 116"/>
            <p:cNvSpPr>
              <a:spLocks noChangeArrowheads="1"/>
            </p:cNvSpPr>
            <p:nvPr/>
          </p:nvSpPr>
          <p:spPr bwMode="auto">
            <a:xfrm>
              <a:off x="6949" y="4089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Oval 117"/>
            <p:cNvSpPr>
              <a:spLocks noChangeArrowheads="1"/>
            </p:cNvSpPr>
            <p:nvPr/>
          </p:nvSpPr>
          <p:spPr bwMode="auto">
            <a:xfrm>
              <a:off x="1105" y="298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Oval 118"/>
            <p:cNvSpPr>
              <a:spLocks noChangeArrowheads="1"/>
            </p:cNvSpPr>
            <p:nvPr/>
          </p:nvSpPr>
          <p:spPr bwMode="auto">
            <a:xfrm>
              <a:off x="6800" y="3399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Oval 119"/>
            <p:cNvSpPr>
              <a:spLocks noChangeArrowheads="1"/>
            </p:cNvSpPr>
            <p:nvPr/>
          </p:nvSpPr>
          <p:spPr bwMode="auto">
            <a:xfrm>
              <a:off x="1696" y="2175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Oval 120"/>
            <p:cNvSpPr>
              <a:spLocks noChangeArrowheads="1"/>
            </p:cNvSpPr>
            <p:nvPr/>
          </p:nvSpPr>
          <p:spPr bwMode="auto">
            <a:xfrm>
              <a:off x="6686" y="308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Oval 121"/>
            <p:cNvSpPr>
              <a:spLocks noChangeArrowheads="1"/>
            </p:cNvSpPr>
            <p:nvPr/>
          </p:nvSpPr>
          <p:spPr bwMode="auto">
            <a:xfrm>
              <a:off x="6987" y="4424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Oval 122"/>
            <p:cNvSpPr>
              <a:spLocks noChangeArrowheads="1"/>
            </p:cNvSpPr>
            <p:nvPr/>
          </p:nvSpPr>
          <p:spPr bwMode="auto">
            <a:xfrm>
              <a:off x="735" y="4424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123"/>
            <p:cNvSpPr>
              <a:spLocks noChangeArrowheads="1"/>
            </p:cNvSpPr>
            <p:nvPr/>
          </p:nvSpPr>
          <p:spPr bwMode="auto">
            <a:xfrm>
              <a:off x="2329" y="1703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124"/>
            <p:cNvSpPr>
              <a:spLocks noChangeArrowheads="1"/>
            </p:cNvSpPr>
            <p:nvPr/>
          </p:nvSpPr>
          <p:spPr bwMode="auto">
            <a:xfrm>
              <a:off x="5595" y="181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125"/>
            <p:cNvSpPr>
              <a:spLocks noChangeArrowheads="1"/>
            </p:cNvSpPr>
            <p:nvPr/>
          </p:nvSpPr>
          <p:spPr bwMode="auto">
            <a:xfrm>
              <a:off x="884" y="343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126"/>
            <p:cNvSpPr>
              <a:spLocks noChangeArrowheads="1"/>
            </p:cNvSpPr>
            <p:nvPr/>
          </p:nvSpPr>
          <p:spPr bwMode="auto">
            <a:xfrm>
              <a:off x="2813" y="1474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127"/>
            <p:cNvSpPr>
              <a:spLocks noChangeArrowheads="1"/>
            </p:cNvSpPr>
            <p:nvPr/>
          </p:nvSpPr>
          <p:spPr bwMode="auto">
            <a:xfrm>
              <a:off x="3236" y="1356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128"/>
            <p:cNvSpPr>
              <a:spLocks noChangeArrowheads="1"/>
            </p:cNvSpPr>
            <p:nvPr/>
          </p:nvSpPr>
          <p:spPr bwMode="auto">
            <a:xfrm>
              <a:off x="2039" y="1874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129"/>
            <p:cNvSpPr>
              <a:spLocks noChangeArrowheads="1"/>
            </p:cNvSpPr>
            <p:nvPr/>
          </p:nvSpPr>
          <p:spPr bwMode="auto">
            <a:xfrm>
              <a:off x="3785" y="1291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130"/>
            <p:cNvSpPr>
              <a:spLocks noChangeArrowheads="1"/>
            </p:cNvSpPr>
            <p:nvPr/>
          </p:nvSpPr>
          <p:spPr bwMode="auto">
            <a:xfrm>
              <a:off x="4467" y="1348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131"/>
            <p:cNvSpPr>
              <a:spLocks noChangeArrowheads="1"/>
            </p:cNvSpPr>
            <p:nvPr/>
          </p:nvSpPr>
          <p:spPr bwMode="auto">
            <a:xfrm>
              <a:off x="5062" y="1527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132"/>
            <p:cNvSpPr>
              <a:spLocks noChangeArrowheads="1"/>
            </p:cNvSpPr>
            <p:nvPr/>
          </p:nvSpPr>
          <p:spPr bwMode="auto">
            <a:xfrm>
              <a:off x="6571" y="2831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133"/>
            <p:cNvSpPr>
              <a:spLocks noChangeArrowheads="1"/>
            </p:cNvSpPr>
            <p:nvPr/>
          </p:nvSpPr>
          <p:spPr bwMode="auto">
            <a:xfrm>
              <a:off x="4094" y="1295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134"/>
            <p:cNvSpPr>
              <a:spLocks noChangeArrowheads="1"/>
            </p:cNvSpPr>
            <p:nvPr/>
          </p:nvSpPr>
          <p:spPr bwMode="auto">
            <a:xfrm>
              <a:off x="6392" y="2537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135"/>
            <p:cNvSpPr>
              <a:spLocks noChangeArrowheads="1"/>
            </p:cNvSpPr>
            <p:nvPr/>
          </p:nvSpPr>
          <p:spPr bwMode="auto">
            <a:xfrm>
              <a:off x="2580" y="1550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136"/>
            <p:cNvSpPr>
              <a:spLocks noChangeArrowheads="1"/>
            </p:cNvSpPr>
            <p:nvPr/>
          </p:nvSpPr>
          <p:spPr bwMode="auto">
            <a:xfrm>
              <a:off x="1151" y="2789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137"/>
            <p:cNvSpPr>
              <a:spLocks noChangeArrowheads="1"/>
            </p:cNvSpPr>
            <p:nvPr/>
          </p:nvSpPr>
          <p:spPr bwMode="auto">
            <a:xfrm>
              <a:off x="3430" y="1306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138"/>
            <p:cNvSpPr>
              <a:spLocks noChangeArrowheads="1"/>
            </p:cNvSpPr>
            <p:nvPr/>
          </p:nvSpPr>
          <p:spPr bwMode="auto">
            <a:xfrm>
              <a:off x="4860" y="1436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139"/>
            <p:cNvSpPr>
              <a:spLocks noChangeArrowheads="1"/>
            </p:cNvSpPr>
            <p:nvPr/>
          </p:nvSpPr>
          <p:spPr bwMode="auto">
            <a:xfrm>
              <a:off x="7055" y="429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140"/>
            <p:cNvSpPr>
              <a:spLocks noChangeArrowheads="1"/>
            </p:cNvSpPr>
            <p:nvPr/>
          </p:nvSpPr>
          <p:spPr bwMode="auto">
            <a:xfrm>
              <a:off x="671" y="4230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141"/>
            <p:cNvSpPr>
              <a:spLocks noChangeArrowheads="1"/>
            </p:cNvSpPr>
            <p:nvPr/>
          </p:nvSpPr>
          <p:spPr bwMode="auto">
            <a:xfrm>
              <a:off x="7013" y="3929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142"/>
            <p:cNvSpPr>
              <a:spLocks noChangeArrowheads="1"/>
            </p:cNvSpPr>
            <p:nvPr/>
          </p:nvSpPr>
          <p:spPr bwMode="auto">
            <a:xfrm>
              <a:off x="6003" y="2099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143"/>
            <p:cNvSpPr>
              <a:spLocks noChangeArrowheads="1"/>
            </p:cNvSpPr>
            <p:nvPr/>
          </p:nvSpPr>
          <p:spPr bwMode="auto">
            <a:xfrm>
              <a:off x="743" y="3746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144"/>
            <p:cNvSpPr>
              <a:spLocks noChangeArrowheads="1"/>
            </p:cNvSpPr>
            <p:nvPr/>
          </p:nvSpPr>
          <p:spPr bwMode="auto">
            <a:xfrm>
              <a:off x="6910" y="349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145"/>
            <p:cNvSpPr>
              <a:spLocks noChangeArrowheads="1"/>
            </p:cNvSpPr>
            <p:nvPr/>
          </p:nvSpPr>
          <p:spPr bwMode="auto">
            <a:xfrm>
              <a:off x="1616" y="219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146"/>
            <p:cNvSpPr>
              <a:spLocks noChangeArrowheads="1"/>
            </p:cNvSpPr>
            <p:nvPr/>
          </p:nvSpPr>
          <p:spPr bwMode="auto">
            <a:xfrm>
              <a:off x="5325" y="1622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147"/>
            <p:cNvSpPr>
              <a:spLocks noChangeArrowheads="1"/>
            </p:cNvSpPr>
            <p:nvPr/>
          </p:nvSpPr>
          <p:spPr bwMode="auto">
            <a:xfrm>
              <a:off x="1925" y="1916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148"/>
            <p:cNvSpPr>
              <a:spLocks noChangeArrowheads="1"/>
            </p:cNvSpPr>
            <p:nvPr/>
          </p:nvSpPr>
          <p:spPr bwMode="auto">
            <a:xfrm>
              <a:off x="1380" y="2423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149"/>
            <p:cNvSpPr>
              <a:spLocks noChangeArrowheads="1"/>
            </p:cNvSpPr>
            <p:nvPr/>
          </p:nvSpPr>
          <p:spPr bwMode="auto">
            <a:xfrm>
              <a:off x="5824" y="192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150"/>
            <p:cNvSpPr>
              <a:spLocks noChangeArrowheads="1"/>
            </p:cNvSpPr>
            <p:nvPr/>
          </p:nvSpPr>
          <p:spPr bwMode="auto">
            <a:xfrm>
              <a:off x="5016" y="147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151"/>
            <p:cNvSpPr>
              <a:spLocks noChangeArrowheads="1"/>
            </p:cNvSpPr>
            <p:nvPr/>
          </p:nvSpPr>
          <p:spPr bwMode="auto">
            <a:xfrm>
              <a:off x="3587" y="1272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152"/>
            <p:cNvSpPr>
              <a:spLocks noChangeArrowheads="1"/>
            </p:cNvSpPr>
            <p:nvPr/>
          </p:nvSpPr>
          <p:spPr bwMode="auto">
            <a:xfrm>
              <a:off x="4303" y="1287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153"/>
            <p:cNvSpPr>
              <a:spLocks noChangeArrowheads="1"/>
            </p:cNvSpPr>
            <p:nvPr/>
          </p:nvSpPr>
          <p:spPr bwMode="auto">
            <a:xfrm>
              <a:off x="6781" y="3059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154"/>
            <p:cNvSpPr>
              <a:spLocks noChangeArrowheads="1"/>
            </p:cNvSpPr>
            <p:nvPr/>
          </p:nvSpPr>
          <p:spPr bwMode="auto">
            <a:xfrm>
              <a:off x="773" y="3444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155"/>
            <p:cNvSpPr>
              <a:spLocks noChangeArrowheads="1"/>
            </p:cNvSpPr>
            <p:nvPr/>
          </p:nvSpPr>
          <p:spPr bwMode="auto">
            <a:xfrm>
              <a:off x="2881" y="1405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156"/>
            <p:cNvSpPr>
              <a:spLocks noChangeArrowheads="1"/>
            </p:cNvSpPr>
            <p:nvPr/>
          </p:nvSpPr>
          <p:spPr bwMode="auto">
            <a:xfrm>
              <a:off x="895" y="3143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157"/>
            <p:cNvSpPr>
              <a:spLocks noChangeArrowheads="1"/>
            </p:cNvSpPr>
            <p:nvPr/>
          </p:nvSpPr>
          <p:spPr bwMode="auto">
            <a:xfrm>
              <a:off x="7135" y="4531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158"/>
            <p:cNvSpPr>
              <a:spLocks noChangeArrowheads="1"/>
            </p:cNvSpPr>
            <p:nvPr/>
          </p:nvSpPr>
          <p:spPr bwMode="auto">
            <a:xfrm>
              <a:off x="583" y="452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159"/>
            <p:cNvSpPr>
              <a:spLocks noChangeArrowheads="1"/>
            </p:cNvSpPr>
            <p:nvPr/>
          </p:nvSpPr>
          <p:spPr bwMode="auto">
            <a:xfrm>
              <a:off x="6625" y="2770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160"/>
            <p:cNvSpPr>
              <a:spLocks noChangeArrowheads="1"/>
            </p:cNvSpPr>
            <p:nvPr/>
          </p:nvSpPr>
          <p:spPr bwMode="auto">
            <a:xfrm>
              <a:off x="1692" y="2068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161"/>
            <p:cNvSpPr>
              <a:spLocks noChangeArrowheads="1"/>
            </p:cNvSpPr>
            <p:nvPr/>
          </p:nvSpPr>
          <p:spPr bwMode="auto">
            <a:xfrm>
              <a:off x="3266" y="1299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162"/>
            <p:cNvSpPr>
              <a:spLocks noChangeArrowheads="1"/>
            </p:cNvSpPr>
            <p:nvPr/>
          </p:nvSpPr>
          <p:spPr bwMode="auto">
            <a:xfrm>
              <a:off x="7147" y="420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163"/>
            <p:cNvSpPr>
              <a:spLocks noChangeArrowheads="1"/>
            </p:cNvSpPr>
            <p:nvPr/>
          </p:nvSpPr>
          <p:spPr bwMode="auto">
            <a:xfrm>
              <a:off x="671" y="367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164"/>
            <p:cNvSpPr>
              <a:spLocks noChangeArrowheads="1"/>
            </p:cNvSpPr>
            <p:nvPr/>
          </p:nvSpPr>
          <p:spPr bwMode="auto">
            <a:xfrm>
              <a:off x="4532" y="1310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165"/>
            <p:cNvSpPr>
              <a:spLocks noChangeArrowheads="1"/>
            </p:cNvSpPr>
            <p:nvPr/>
          </p:nvSpPr>
          <p:spPr bwMode="auto">
            <a:xfrm>
              <a:off x="1132" y="2678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166"/>
            <p:cNvSpPr>
              <a:spLocks noChangeArrowheads="1"/>
            </p:cNvSpPr>
            <p:nvPr/>
          </p:nvSpPr>
          <p:spPr bwMode="auto">
            <a:xfrm>
              <a:off x="6381" y="2404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167"/>
            <p:cNvSpPr>
              <a:spLocks noChangeArrowheads="1"/>
            </p:cNvSpPr>
            <p:nvPr/>
          </p:nvSpPr>
          <p:spPr bwMode="auto">
            <a:xfrm>
              <a:off x="2153" y="1714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168"/>
            <p:cNvSpPr>
              <a:spLocks noChangeArrowheads="1"/>
            </p:cNvSpPr>
            <p:nvPr/>
          </p:nvSpPr>
          <p:spPr bwMode="auto">
            <a:xfrm>
              <a:off x="3892" y="123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169"/>
            <p:cNvSpPr>
              <a:spLocks noChangeArrowheads="1"/>
            </p:cNvSpPr>
            <p:nvPr/>
          </p:nvSpPr>
          <p:spPr bwMode="auto">
            <a:xfrm>
              <a:off x="2401" y="1569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170"/>
            <p:cNvSpPr>
              <a:spLocks noChangeArrowheads="1"/>
            </p:cNvSpPr>
            <p:nvPr/>
          </p:nvSpPr>
          <p:spPr bwMode="auto">
            <a:xfrm>
              <a:off x="7090" y="3707"/>
              <a:ext cx="26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171"/>
            <p:cNvSpPr>
              <a:spLocks noChangeArrowheads="1"/>
            </p:cNvSpPr>
            <p:nvPr/>
          </p:nvSpPr>
          <p:spPr bwMode="auto">
            <a:xfrm>
              <a:off x="5569" y="1703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172"/>
            <p:cNvSpPr>
              <a:spLocks noChangeArrowheads="1"/>
            </p:cNvSpPr>
            <p:nvPr/>
          </p:nvSpPr>
          <p:spPr bwMode="auto">
            <a:xfrm>
              <a:off x="545" y="4070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173"/>
            <p:cNvSpPr>
              <a:spLocks noChangeArrowheads="1"/>
            </p:cNvSpPr>
            <p:nvPr/>
          </p:nvSpPr>
          <p:spPr bwMode="auto">
            <a:xfrm>
              <a:off x="3007" y="1337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174"/>
            <p:cNvSpPr>
              <a:spLocks noChangeArrowheads="1"/>
            </p:cNvSpPr>
            <p:nvPr/>
          </p:nvSpPr>
          <p:spPr bwMode="auto">
            <a:xfrm>
              <a:off x="1349" y="235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175"/>
            <p:cNvSpPr>
              <a:spLocks noChangeArrowheads="1"/>
            </p:cNvSpPr>
            <p:nvPr/>
          </p:nvSpPr>
          <p:spPr bwMode="auto">
            <a:xfrm>
              <a:off x="4315" y="125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176"/>
            <p:cNvSpPr>
              <a:spLocks noChangeArrowheads="1"/>
            </p:cNvSpPr>
            <p:nvPr/>
          </p:nvSpPr>
          <p:spPr bwMode="auto">
            <a:xfrm>
              <a:off x="785" y="3227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177"/>
            <p:cNvSpPr>
              <a:spLocks noChangeArrowheads="1"/>
            </p:cNvSpPr>
            <p:nvPr/>
          </p:nvSpPr>
          <p:spPr bwMode="auto">
            <a:xfrm>
              <a:off x="5176" y="1493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178"/>
            <p:cNvSpPr>
              <a:spLocks noChangeArrowheads="1"/>
            </p:cNvSpPr>
            <p:nvPr/>
          </p:nvSpPr>
          <p:spPr bwMode="auto">
            <a:xfrm>
              <a:off x="2573" y="147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179"/>
            <p:cNvSpPr>
              <a:spLocks noChangeArrowheads="1"/>
            </p:cNvSpPr>
            <p:nvPr/>
          </p:nvSpPr>
          <p:spPr bwMode="auto">
            <a:xfrm>
              <a:off x="7013" y="3387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180"/>
            <p:cNvSpPr>
              <a:spLocks noChangeArrowheads="1"/>
            </p:cNvSpPr>
            <p:nvPr/>
          </p:nvSpPr>
          <p:spPr bwMode="auto">
            <a:xfrm>
              <a:off x="5862" y="187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181"/>
            <p:cNvSpPr>
              <a:spLocks noChangeArrowheads="1"/>
            </p:cNvSpPr>
            <p:nvPr/>
          </p:nvSpPr>
          <p:spPr bwMode="auto">
            <a:xfrm>
              <a:off x="6167" y="2122"/>
              <a:ext cx="31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182"/>
            <p:cNvSpPr>
              <a:spLocks noChangeArrowheads="1"/>
            </p:cNvSpPr>
            <p:nvPr/>
          </p:nvSpPr>
          <p:spPr bwMode="auto">
            <a:xfrm>
              <a:off x="6686" y="272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183"/>
            <p:cNvSpPr>
              <a:spLocks noChangeArrowheads="1"/>
            </p:cNvSpPr>
            <p:nvPr/>
          </p:nvSpPr>
          <p:spPr bwMode="auto">
            <a:xfrm>
              <a:off x="594" y="3677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184"/>
            <p:cNvSpPr>
              <a:spLocks noChangeArrowheads="1"/>
            </p:cNvSpPr>
            <p:nvPr/>
          </p:nvSpPr>
          <p:spPr bwMode="auto">
            <a:xfrm>
              <a:off x="918" y="2915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185"/>
            <p:cNvSpPr>
              <a:spLocks noChangeArrowheads="1"/>
            </p:cNvSpPr>
            <p:nvPr/>
          </p:nvSpPr>
          <p:spPr bwMode="auto">
            <a:xfrm>
              <a:off x="1902" y="1828"/>
              <a:ext cx="30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186"/>
            <p:cNvSpPr>
              <a:spLocks noChangeArrowheads="1"/>
            </p:cNvSpPr>
            <p:nvPr/>
          </p:nvSpPr>
          <p:spPr bwMode="auto">
            <a:xfrm>
              <a:off x="1158" y="2530"/>
              <a:ext cx="31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187"/>
            <p:cNvSpPr>
              <a:spLocks noChangeArrowheads="1"/>
            </p:cNvSpPr>
            <p:nvPr/>
          </p:nvSpPr>
          <p:spPr bwMode="auto">
            <a:xfrm>
              <a:off x="3548" y="1222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188"/>
            <p:cNvSpPr>
              <a:spLocks noChangeArrowheads="1"/>
            </p:cNvSpPr>
            <p:nvPr/>
          </p:nvSpPr>
          <p:spPr bwMode="auto">
            <a:xfrm>
              <a:off x="5001" y="1401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189"/>
            <p:cNvSpPr>
              <a:spLocks noChangeArrowheads="1"/>
            </p:cNvSpPr>
            <p:nvPr/>
          </p:nvSpPr>
          <p:spPr bwMode="auto">
            <a:xfrm>
              <a:off x="1532" y="2114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190"/>
            <p:cNvSpPr>
              <a:spLocks noChangeArrowheads="1"/>
            </p:cNvSpPr>
            <p:nvPr/>
          </p:nvSpPr>
          <p:spPr bwMode="auto">
            <a:xfrm>
              <a:off x="6964" y="316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191"/>
            <p:cNvSpPr>
              <a:spLocks noChangeArrowheads="1"/>
            </p:cNvSpPr>
            <p:nvPr/>
          </p:nvSpPr>
          <p:spPr bwMode="auto">
            <a:xfrm>
              <a:off x="7299" y="4645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192"/>
            <p:cNvSpPr>
              <a:spLocks noChangeArrowheads="1"/>
            </p:cNvSpPr>
            <p:nvPr/>
          </p:nvSpPr>
          <p:spPr bwMode="auto">
            <a:xfrm>
              <a:off x="419" y="4645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193"/>
            <p:cNvSpPr>
              <a:spLocks noChangeArrowheads="1"/>
            </p:cNvSpPr>
            <p:nvPr/>
          </p:nvSpPr>
          <p:spPr bwMode="auto">
            <a:xfrm>
              <a:off x="5515" y="1626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194"/>
            <p:cNvSpPr>
              <a:spLocks noChangeArrowheads="1"/>
            </p:cNvSpPr>
            <p:nvPr/>
          </p:nvSpPr>
          <p:spPr bwMode="auto">
            <a:xfrm>
              <a:off x="4524" y="1260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195"/>
            <p:cNvSpPr>
              <a:spLocks noChangeArrowheads="1"/>
            </p:cNvSpPr>
            <p:nvPr/>
          </p:nvSpPr>
          <p:spPr bwMode="auto">
            <a:xfrm>
              <a:off x="7311" y="4394"/>
              <a:ext cx="30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196"/>
            <p:cNvSpPr>
              <a:spLocks noChangeArrowheads="1"/>
            </p:cNvSpPr>
            <p:nvPr/>
          </p:nvSpPr>
          <p:spPr bwMode="auto">
            <a:xfrm>
              <a:off x="3312" y="123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197"/>
            <p:cNvSpPr>
              <a:spLocks noChangeArrowheads="1"/>
            </p:cNvSpPr>
            <p:nvPr/>
          </p:nvSpPr>
          <p:spPr bwMode="auto">
            <a:xfrm>
              <a:off x="2043" y="170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198"/>
            <p:cNvSpPr>
              <a:spLocks noChangeArrowheads="1"/>
            </p:cNvSpPr>
            <p:nvPr/>
          </p:nvSpPr>
          <p:spPr bwMode="auto">
            <a:xfrm>
              <a:off x="6224" y="2114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199"/>
            <p:cNvSpPr>
              <a:spLocks noChangeArrowheads="1"/>
            </p:cNvSpPr>
            <p:nvPr/>
          </p:nvSpPr>
          <p:spPr bwMode="auto">
            <a:xfrm>
              <a:off x="1307" y="230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200"/>
            <p:cNvSpPr>
              <a:spLocks noChangeArrowheads="1"/>
            </p:cNvSpPr>
            <p:nvPr/>
          </p:nvSpPr>
          <p:spPr bwMode="auto">
            <a:xfrm>
              <a:off x="7273" y="396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201"/>
            <p:cNvSpPr>
              <a:spLocks noChangeArrowheads="1"/>
            </p:cNvSpPr>
            <p:nvPr/>
          </p:nvSpPr>
          <p:spPr bwMode="auto">
            <a:xfrm>
              <a:off x="2538" y="1447"/>
              <a:ext cx="35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202"/>
            <p:cNvSpPr>
              <a:spLocks noChangeArrowheads="1"/>
            </p:cNvSpPr>
            <p:nvPr/>
          </p:nvSpPr>
          <p:spPr bwMode="auto">
            <a:xfrm>
              <a:off x="6571" y="2472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203"/>
            <p:cNvSpPr>
              <a:spLocks noChangeArrowheads="1"/>
            </p:cNvSpPr>
            <p:nvPr/>
          </p:nvSpPr>
          <p:spPr bwMode="auto">
            <a:xfrm>
              <a:off x="640" y="3300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204"/>
            <p:cNvSpPr>
              <a:spLocks noChangeArrowheads="1"/>
            </p:cNvSpPr>
            <p:nvPr/>
          </p:nvSpPr>
          <p:spPr bwMode="auto">
            <a:xfrm>
              <a:off x="6034" y="1935"/>
              <a:ext cx="34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6" name="Group 205"/>
          <p:cNvGrpSpPr>
            <a:grpSpLocks/>
          </p:cNvGrpSpPr>
          <p:nvPr/>
        </p:nvGrpSpPr>
        <p:grpSpPr bwMode="auto">
          <a:xfrm>
            <a:off x="1917702" y="2970212"/>
            <a:ext cx="8483598" cy="4628035"/>
            <a:chOff x="419" y="1222"/>
            <a:chExt cx="6922" cy="3454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767" name="Oval 5"/>
            <p:cNvSpPr>
              <a:spLocks noChangeArrowheads="1"/>
            </p:cNvSpPr>
            <p:nvPr/>
          </p:nvSpPr>
          <p:spPr bwMode="auto">
            <a:xfrm>
              <a:off x="6613" y="4161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Oval 6"/>
            <p:cNvSpPr>
              <a:spLocks noChangeArrowheads="1"/>
            </p:cNvSpPr>
            <p:nvPr/>
          </p:nvSpPr>
          <p:spPr bwMode="auto">
            <a:xfrm>
              <a:off x="1116" y="4161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Oval 7"/>
            <p:cNvSpPr>
              <a:spLocks noChangeArrowheads="1"/>
            </p:cNvSpPr>
            <p:nvPr/>
          </p:nvSpPr>
          <p:spPr bwMode="auto">
            <a:xfrm>
              <a:off x="6579" y="373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Oval 8"/>
            <p:cNvSpPr>
              <a:spLocks noChangeArrowheads="1"/>
            </p:cNvSpPr>
            <p:nvPr/>
          </p:nvSpPr>
          <p:spPr bwMode="auto">
            <a:xfrm>
              <a:off x="1147" y="373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Oval 9"/>
            <p:cNvSpPr>
              <a:spLocks noChangeArrowheads="1"/>
            </p:cNvSpPr>
            <p:nvPr/>
          </p:nvSpPr>
          <p:spPr bwMode="auto">
            <a:xfrm>
              <a:off x="6480" y="3315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Oval 10"/>
            <p:cNvSpPr>
              <a:spLocks noChangeArrowheads="1"/>
            </p:cNvSpPr>
            <p:nvPr/>
          </p:nvSpPr>
          <p:spPr bwMode="auto">
            <a:xfrm>
              <a:off x="1246" y="3315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Oval 11"/>
            <p:cNvSpPr>
              <a:spLocks noChangeArrowheads="1"/>
            </p:cNvSpPr>
            <p:nvPr/>
          </p:nvSpPr>
          <p:spPr bwMode="auto">
            <a:xfrm>
              <a:off x="6316" y="2915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Oval 12"/>
            <p:cNvSpPr>
              <a:spLocks noChangeArrowheads="1"/>
            </p:cNvSpPr>
            <p:nvPr/>
          </p:nvSpPr>
          <p:spPr bwMode="auto">
            <a:xfrm>
              <a:off x="1410" y="2915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Oval 13"/>
            <p:cNvSpPr>
              <a:spLocks noChangeArrowheads="1"/>
            </p:cNvSpPr>
            <p:nvPr/>
          </p:nvSpPr>
          <p:spPr bwMode="auto">
            <a:xfrm>
              <a:off x="6091" y="254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Oval 14"/>
            <p:cNvSpPr>
              <a:spLocks noChangeArrowheads="1"/>
            </p:cNvSpPr>
            <p:nvPr/>
          </p:nvSpPr>
          <p:spPr bwMode="auto">
            <a:xfrm>
              <a:off x="1635" y="254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Oval 15"/>
            <p:cNvSpPr>
              <a:spLocks noChangeArrowheads="1"/>
            </p:cNvSpPr>
            <p:nvPr/>
          </p:nvSpPr>
          <p:spPr bwMode="auto">
            <a:xfrm>
              <a:off x="5813" y="221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Oval 16"/>
            <p:cNvSpPr>
              <a:spLocks noChangeArrowheads="1"/>
            </p:cNvSpPr>
            <p:nvPr/>
          </p:nvSpPr>
          <p:spPr bwMode="auto">
            <a:xfrm>
              <a:off x="1917" y="2217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Oval 17"/>
            <p:cNvSpPr>
              <a:spLocks noChangeArrowheads="1"/>
            </p:cNvSpPr>
            <p:nvPr/>
          </p:nvSpPr>
          <p:spPr bwMode="auto">
            <a:xfrm>
              <a:off x="5485" y="193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Oval 18"/>
            <p:cNvSpPr>
              <a:spLocks noChangeArrowheads="1"/>
            </p:cNvSpPr>
            <p:nvPr/>
          </p:nvSpPr>
          <p:spPr bwMode="auto">
            <a:xfrm>
              <a:off x="2245" y="1935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Oval 19"/>
            <p:cNvSpPr>
              <a:spLocks noChangeArrowheads="1"/>
            </p:cNvSpPr>
            <p:nvPr/>
          </p:nvSpPr>
          <p:spPr bwMode="auto">
            <a:xfrm>
              <a:off x="5115" y="171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Oval 20"/>
            <p:cNvSpPr>
              <a:spLocks noChangeArrowheads="1"/>
            </p:cNvSpPr>
            <p:nvPr/>
          </p:nvSpPr>
          <p:spPr bwMode="auto">
            <a:xfrm>
              <a:off x="2611" y="1710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Oval 21"/>
            <p:cNvSpPr>
              <a:spLocks noChangeArrowheads="1"/>
            </p:cNvSpPr>
            <p:nvPr/>
          </p:nvSpPr>
          <p:spPr bwMode="auto">
            <a:xfrm>
              <a:off x="4719" y="1546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Oval 22"/>
            <p:cNvSpPr>
              <a:spLocks noChangeArrowheads="1"/>
            </p:cNvSpPr>
            <p:nvPr/>
          </p:nvSpPr>
          <p:spPr bwMode="auto">
            <a:xfrm>
              <a:off x="3011" y="1546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Oval 23"/>
            <p:cNvSpPr>
              <a:spLocks noChangeArrowheads="1"/>
            </p:cNvSpPr>
            <p:nvPr/>
          </p:nvSpPr>
          <p:spPr bwMode="auto">
            <a:xfrm>
              <a:off x="4296" y="1443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Oval 24"/>
            <p:cNvSpPr>
              <a:spLocks noChangeArrowheads="1"/>
            </p:cNvSpPr>
            <p:nvPr/>
          </p:nvSpPr>
          <p:spPr bwMode="auto">
            <a:xfrm>
              <a:off x="3434" y="1443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Oval 25"/>
            <p:cNvSpPr>
              <a:spLocks noChangeArrowheads="1"/>
            </p:cNvSpPr>
            <p:nvPr/>
          </p:nvSpPr>
          <p:spPr bwMode="auto">
            <a:xfrm>
              <a:off x="3865" y="1409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Oval 26"/>
            <p:cNvSpPr>
              <a:spLocks noChangeArrowheads="1"/>
            </p:cNvSpPr>
            <p:nvPr/>
          </p:nvSpPr>
          <p:spPr bwMode="auto">
            <a:xfrm>
              <a:off x="4059" y="140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Oval 27"/>
            <p:cNvSpPr>
              <a:spLocks noChangeArrowheads="1"/>
            </p:cNvSpPr>
            <p:nvPr/>
          </p:nvSpPr>
          <p:spPr bwMode="auto">
            <a:xfrm>
              <a:off x="3766" y="1398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Oval 28"/>
            <p:cNvSpPr>
              <a:spLocks noChangeArrowheads="1"/>
            </p:cNvSpPr>
            <p:nvPr/>
          </p:nvSpPr>
          <p:spPr bwMode="auto">
            <a:xfrm>
              <a:off x="1715" y="239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Oval 29"/>
            <p:cNvSpPr>
              <a:spLocks noChangeArrowheads="1"/>
            </p:cNvSpPr>
            <p:nvPr/>
          </p:nvSpPr>
          <p:spPr bwMode="auto">
            <a:xfrm>
              <a:off x="1136" y="3547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Oval 30"/>
            <p:cNvSpPr>
              <a:spLocks noChangeArrowheads="1"/>
            </p:cNvSpPr>
            <p:nvPr/>
          </p:nvSpPr>
          <p:spPr bwMode="auto">
            <a:xfrm>
              <a:off x="2043" y="2065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Oval 31"/>
            <p:cNvSpPr>
              <a:spLocks noChangeArrowheads="1"/>
            </p:cNvSpPr>
            <p:nvPr/>
          </p:nvSpPr>
          <p:spPr bwMode="auto">
            <a:xfrm>
              <a:off x="6259" y="2735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Oval 32"/>
            <p:cNvSpPr>
              <a:spLocks noChangeArrowheads="1"/>
            </p:cNvSpPr>
            <p:nvPr/>
          </p:nvSpPr>
          <p:spPr bwMode="auto">
            <a:xfrm>
              <a:off x="6651" y="383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Oval 33"/>
            <p:cNvSpPr>
              <a:spLocks noChangeArrowheads="1"/>
            </p:cNvSpPr>
            <p:nvPr/>
          </p:nvSpPr>
          <p:spPr bwMode="auto">
            <a:xfrm>
              <a:off x="5424" y="1863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Oval 34"/>
            <p:cNvSpPr>
              <a:spLocks noChangeArrowheads="1"/>
            </p:cNvSpPr>
            <p:nvPr/>
          </p:nvSpPr>
          <p:spPr bwMode="auto">
            <a:xfrm>
              <a:off x="1311" y="299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Oval 35"/>
            <p:cNvSpPr>
              <a:spLocks noChangeArrowheads="1"/>
            </p:cNvSpPr>
            <p:nvPr/>
          </p:nvSpPr>
          <p:spPr bwMode="auto">
            <a:xfrm>
              <a:off x="1505" y="265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Oval 36"/>
            <p:cNvSpPr>
              <a:spLocks noChangeArrowheads="1"/>
            </p:cNvSpPr>
            <p:nvPr/>
          </p:nvSpPr>
          <p:spPr bwMode="auto">
            <a:xfrm>
              <a:off x="3426" y="142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Oval 37"/>
            <p:cNvSpPr>
              <a:spLocks noChangeArrowheads="1"/>
            </p:cNvSpPr>
            <p:nvPr/>
          </p:nvSpPr>
          <p:spPr bwMode="auto">
            <a:xfrm>
              <a:off x="6613" y="355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Oval 38"/>
            <p:cNvSpPr>
              <a:spLocks noChangeArrowheads="1"/>
            </p:cNvSpPr>
            <p:nvPr/>
          </p:nvSpPr>
          <p:spPr bwMode="auto">
            <a:xfrm>
              <a:off x="5855" y="2206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Oval 39"/>
            <p:cNvSpPr>
              <a:spLocks noChangeArrowheads="1"/>
            </p:cNvSpPr>
            <p:nvPr/>
          </p:nvSpPr>
          <p:spPr bwMode="auto">
            <a:xfrm>
              <a:off x="6518" y="323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Oval 40"/>
            <p:cNvSpPr>
              <a:spLocks noChangeArrowheads="1"/>
            </p:cNvSpPr>
            <p:nvPr/>
          </p:nvSpPr>
          <p:spPr bwMode="auto">
            <a:xfrm>
              <a:off x="3061" y="1504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Oval 41"/>
            <p:cNvSpPr>
              <a:spLocks noChangeArrowheads="1"/>
            </p:cNvSpPr>
            <p:nvPr/>
          </p:nvSpPr>
          <p:spPr bwMode="auto">
            <a:xfrm>
              <a:off x="5085" y="1664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Oval 42"/>
            <p:cNvSpPr>
              <a:spLocks noChangeArrowheads="1"/>
            </p:cNvSpPr>
            <p:nvPr/>
          </p:nvSpPr>
          <p:spPr bwMode="auto">
            <a:xfrm>
              <a:off x="4787" y="153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Oval 43"/>
            <p:cNvSpPr>
              <a:spLocks noChangeArrowheads="1"/>
            </p:cNvSpPr>
            <p:nvPr/>
          </p:nvSpPr>
          <p:spPr bwMode="auto">
            <a:xfrm>
              <a:off x="4543" y="146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Oval 44"/>
            <p:cNvSpPr>
              <a:spLocks noChangeArrowheads="1"/>
            </p:cNvSpPr>
            <p:nvPr/>
          </p:nvSpPr>
          <p:spPr bwMode="auto">
            <a:xfrm>
              <a:off x="1029" y="3974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Oval 45"/>
            <p:cNvSpPr>
              <a:spLocks noChangeArrowheads="1"/>
            </p:cNvSpPr>
            <p:nvPr/>
          </p:nvSpPr>
          <p:spPr bwMode="auto">
            <a:xfrm>
              <a:off x="1143" y="337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Oval 46"/>
            <p:cNvSpPr>
              <a:spLocks noChangeArrowheads="1"/>
            </p:cNvSpPr>
            <p:nvPr/>
          </p:nvSpPr>
          <p:spPr bwMode="auto">
            <a:xfrm>
              <a:off x="6438" y="3006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Oval 47"/>
            <p:cNvSpPr>
              <a:spLocks noChangeArrowheads="1"/>
            </p:cNvSpPr>
            <p:nvPr/>
          </p:nvSpPr>
          <p:spPr bwMode="auto">
            <a:xfrm>
              <a:off x="2794" y="1588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Oval 48"/>
            <p:cNvSpPr>
              <a:spLocks noChangeArrowheads="1"/>
            </p:cNvSpPr>
            <p:nvPr/>
          </p:nvSpPr>
          <p:spPr bwMode="auto">
            <a:xfrm>
              <a:off x="6728" y="4241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Oval 49"/>
            <p:cNvSpPr>
              <a:spLocks noChangeArrowheads="1"/>
            </p:cNvSpPr>
            <p:nvPr/>
          </p:nvSpPr>
          <p:spPr bwMode="auto">
            <a:xfrm>
              <a:off x="1002" y="4241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Oval 50"/>
            <p:cNvSpPr>
              <a:spLocks noChangeArrowheads="1"/>
            </p:cNvSpPr>
            <p:nvPr/>
          </p:nvSpPr>
          <p:spPr bwMode="auto">
            <a:xfrm>
              <a:off x="2310" y="183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Oval 51"/>
            <p:cNvSpPr>
              <a:spLocks noChangeArrowheads="1"/>
            </p:cNvSpPr>
            <p:nvPr/>
          </p:nvSpPr>
          <p:spPr bwMode="auto">
            <a:xfrm>
              <a:off x="6057" y="239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Oval 52"/>
            <p:cNvSpPr>
              <a:spLocks noChangeArrowheads="1"/>
            </p:cNvSpPr>
            <p:nvPr/>
          </p:nvSpPr>
          <p:spPr bwMode="auto">
            <a:xfrm>
              <a:off x="5675" y="201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Oval 53"/>
            <p:cNvSpPr>
              <a:spLocks noChangeArrowheads="1"/>
            </p:cNvSpPr>
            <p:nvPr/>
          </p:nvSpPr>
          <p:spPr bwMode="auto">
            <a:xfrm>
              <a:off x="1376" y="2804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Oval 54"/>
            <p:cNvSpPr>
              <a:spLocks noChangeArrowheads="1"/>
            </p:cNvSpPr>
            <p:nvPr/>
          </p:nvSpPr>
          <p:spPr bwMode="auto">
            <a:xfrm>
              <a:off x="5313" y="1764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Oval 55"/>
            <p:cNvSpPr>
              <a:spLocks noChangeArrowheads="1"/>
            </p:cNvSpPr>
            <p:nvPr/>
          </p:nvSpPr>
          <p:spPr bwMode="auto">
            <a:xfrm>
              <a:off x="4894" y="1562"/>
              <a:ext cx="23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Oval 56"/>
            <p:cNvSpPr>
              <a:spLocks noChangeArrowheads="1"/>
            </p:cNvSpPr>
            <p:nvPr/>
          </p:nvSpPr>
          <p:spPr bwMode="auto">
            <a:xfrm>
              <a:off x="6621" y="3383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Oval 57"/>
            <p:cNvSpPr>
              <a:spLocks noChangeArrowheads="1"/>
            </p:cNvSpPr>
            <p:nvPr/>
          </p:nvSpPr>
          <p:spPr bwMode="auto">
            <a:xfrm>
              <a:off x="4013" y="137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Oval 58"/>
            <p:cNvSpPr>
              <a:spLocks noChangeArrowheads="1"/>
            </p:cNvSpPr>
            <p:nvPr/>
          </p:nvSpPr>
          <p:spPr bwMode="auto">
            <a:xfrm>
              <a:off x="1738" y="2297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Oval 59"/>
            <p:cNvSpPr>
              <a:spLocks noChangeArrowheads="1"/>
            </p:cNvSpPr>
            <p:nvPr/>
          </p:nvSpPr>
          <p:spPr bwMode="auto">
            <a:xfrm>
              <a:off x="3804" y="136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Oval 60"/>
            <p:cNvSpPr>
              <a:spLocks noChangeArrowheads="1"/>
            </p:cNvSpPr>
            <p:nvPr/>
          </p:nvSpPr>
          <p:spPr bwMode="auto">
            <a:xfrm>
              <a:off x="4296" y="1398"/>
              <a:ext cx="22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Oval 61"/>
            <p:cNvSpPr>
              <a:spLocks noChangeArrowheads="1"/>
            </p:cNvSpPr>
            <p:nvPr/>
          </p:nvSpPr>
          <p:spPr bwMode="auto">
            <a:xfrm>
              <a:off x="6754" y="402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Oval 62"/>
            <p:cNvSpPr>
              <a:spLocks noChangeArrowheads="1"/>
            </p:cNvSpPr>
            <p:nvPr/>
          </p:nvSpPr>
          <p:spPr bwMode="auto">
            <a:xfrm>
              <a:off x="2599" y="165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Oval 63"/>
            <p:cNvSpPr>
              <a:spLocks noChangeArrowheads="1"/>
            </p:cNvSpPr>
            <p:nvPr/>
          </p:nvSpPr>
          <p:spPr bwMode="auto">
            <a:xfrm>
              <a:off x="1261" y="297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Oval 64"/>
            <p:cNvSpPr>
              <a:spLocks noChangeArrowheads="1"/>
            </p:cNvSpPr>
            <p:nvPr/>
          </p:nvSpPr>
          <p:spPr bwMode="auto">
            <a:xfrm>
              <a:off x="1604" y="244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Oval 65"/>
            <p:cNvSpPr>
              <a:spLocks noChangeArrowheads="1"/>
            </p:cNvSpPr>
            <p:nvPr/>
          </p:nvSpPr>
          <p:spPr bwMode="auto">
            <a:xfrm>
              <a:off x="1982" y="2049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Oval 66"/>
            <p:cNvSpPr>
              <a:spLocks noChangeArrowheads="1"/>
            </p:cNvSpPr>
            <p:nvPr/>
          </p:nvSpPr>
          <p:spPr bwMode="auto">
            <a:xfrm>
              <a:off x="3392" y="139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Oval 67"/>
            <p:cNvSpPr>
              <a:spLocks noChangeArrowheads="1"/>
            </p:cNvSpPr>
            <p:nvPr/>
          </p:nvSpPr>
          <p:spPr bwMode="auto">
            <a:xfrm>
              <a:off x="6358" y="2755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Oval 68"/>
            <p:cNvSpPr>
              <a:spLocks noChangeArrowheads="1"/>
            </p:cNvSpPr>
            <p:nvPr/>
          </p:nvSpPr>
          <p:spPr bwMode="auto">
            <a:xfrm>
              <a:off x="1017" y="3605"/>
              <a:ext cx="27" cy="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Oval 69"/>
            <p:cNvSpPr>
              <a:spLocks noChangeArrowheads="1"/>
            </p:cNvSpPr>
            <p:nvPr/>
          </p:nvSpPr>
          <p:spPr bwMode="auto">
            <a:xfrm>
              <a:off x="953" y="3959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Oval 70"/>
            <p:cNvSpPr>
              <a:spLocks noChangeArrowheads="1"/>
            </p:cNvSpPr>
            <p:nvPr/>
          </p:nvSpPr>
          <p:spPr bwMode="auto">
            <a:xfrm>
              <a:off x="6731" y="367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Oval 71"/>
            <p:cNvSpPr>
              <a:spLocks noChangeArrowheads="1"/>
            </p:cNvSpPr>
            <p:nvPr/>
          </p:nvSpPr>
          <p:spPr bwMode="auto">
            <a:xfrm>
              <a:off x="4547" y="1436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Oval 72"/>
            <p:cNvSpPr>
              <a:spLocks noChangeArrowheads="1"/>
            </p:cNvSpPr>
            <p:nvPr/>
          </p:nvSpPr>
          <p:spPr bwMode="auto">
            <a:xfrm>
              <a:off x="5984" y="225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Oval 73"/>
            <p:cNvSpPr>
              <a:spLocks noChangeArrowheads="1"/>
            </p:cNvSpPr>
            <p:nvPr/>
          </p:nvSpPr>
          <p:spPr bwMode="auto">
            <a:xfrm>
              <a:off x="3125" y="144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Oval 74"/>
            <p:cNvSpPr>
              <a:spLocks noChangeArrowheads="1"/>
            </p:cNvSpPr>
            <p:nvPr/>
          </p:nvSpPr>
          <p:spPr bwMode="auto">
            <a:xfrm>
              <a:off x="4067" y="135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Oval 75"/>
            <p:cNvSpPr>
              <a:spLocks noChangeArrowheads="1"/>
            </p:cNvSpPr>
            <p:nvPr/>
          </p:nvSpPr>
          <p:spPr bwMode="auto">
            <a:xfrm>
              <a:off x="5672" y="1966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Oval 76"/>
            <p:cNvSpPr>
              <a:spLocks noChangeArrowheads="1"/>
            </p:cNvSpPr>
            <p:nvPr/>
          </p:nvSpPr>
          <p:spPr bwMode="auto">
            <a:xfrm>
              <a:off x="1593" y="240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Oval 77"/>
            <p:cNvSpPr>
              <a:spLocks noChangeArrowheads="1"/>
            </p:cNvSpPr>
            <p:nvPr/>
          </p:nvSpPr>
          <p:spPr bwMode="auto">
            <a:xfrm>
              <a:off x="2401" y="173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Oval 78"/>
            <p:cNvSpPr>
              <a:spLocks noChangeArrowheads="1"/>
            </p:cNvSpPr>
            <p:nvPr/>
          </p:nvSpPr>
          <p:spPr bwMode="auto">
            <a:xfrm>
              <a:off x="6251" y="254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Oval 79"/>
            <p:cNvSpPr>
              <a:spLocks noChangeArrowheads="1"/>
            </p:cNvSpPr>
            <p:nvPr/>
          </p:nvSpPr>
          <p:spPr bwMode="auto">
            <a:xfrm>
              <a:off x="1109" y="3185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Oval 80"/>
            <p:cNvSpPr>
              <a:spLocks noChangeArrowheads="1"/>
            </p:cNvSpPr>
            <p:nvPr/>
          </p:nvSpPr>
          <p:spPr bwMode="auto">
            <a:xfrm>
              <a:off x="5111" y="161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Oval 81"/>
            <p:cNvSpPr>
              <a:spLocks noChangeArrowheads="1"/>
            </p:cNvSpPr>
            <p:nvPr/>
          </p:nvSpPr>
          <p:spPr bwMode="auto">
            <a:xfrm>
              <a:off x="1315" y="276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Oval 82"/>
            <p:cNvSpPr>
              <a:spLocks noChangeArrowheads="1"/>
            </p:cNvSpPr>
            <p:nvPr/>
          </p:nvSpPr>
          <p:spPr bwMode="auto">
            <a:xfrm>
              <a:off x="6849" y="432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Oval 83"/>
            <p:cNvSpPr>
              <a:spLocks noChangeArrowheads="1"/>
            </p:cNvSpPr>
            <p:nvPr/>
          </p:nvSpPr>
          <p:spPr bwMode="auto">
            <a:xfrm>
              <a:off x="873" y="4329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Oval 84"/>
            <p:cNvSpPr>
              <a:spLocks noChangeArrowheads="1"/>
            </p:cNvSpPr>
            <p:nvPr/>
          </p:nvSpPr>
          <p:spPr bwMode="auto">
            <a:xfrm>
              <a:off x="1921" y="205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Oval 85"/>
            <p:cNvSpPr>
              <a:spLocks noChangeArrowheads="1"/>
            </p:cNvSpPr>
            <p:nvPr/>
          </p:nvSpPr>
          <p:spPr bwMode="auto">
            <a:xfrm>
              <a:off x="2717" y="156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Oval 86"/>
            <p:cNvSpPr>
              <a:spLocks noChangeArrowheads="1"/>
            </p:cNvSpPr>
            <p:nvPr/>
          </p:nvSpPr>
          <p:spPr bwMode="auto">
            <a:xfrm>
              <a:off x="5431" y="177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Oval 87"/>
            <p:cNvSpPr>
              <a:spLocks noChangeArrowheads="1"/>
            </p:cNvSpPr>
            <p:nvPr/>
          </p:nvSpPr>
          <p:spPr bwMode="auto">
            <a:xfrm>
              <a:off x="3625" y="1344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Oval 88"/>
            <p:cNvSpPr>
              <a:spLocks noChangeArrowheads="1"/>
            </p:cNvSpPr>
            <p:nvPr/>
          </p:nvSpPr>
          <p:spPr bwMode="auto">
            <a:xfrm>
              <a:off x="873" y="4028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Oval 89"/>
            <p:cNvSpPr>
              <a:spLocks noChangeArrowheads="1"/>
            </p:cNvSpPr>
            <p:nvPr/>
          </p:nvSpPr>
          <p:spPr bwMode="auto">
            <a:xfrm>
              <a:off x="4143" y="1348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Oval 90"/>
            <p:cNvSpPr>
              <a:spLocks noChangeArrowheads="1"/>
            </p:cNvSpPr>
            <p:nvPr/>
          </p:nvSpPr>
          <p:spPr bwMode="auto">
            <a:xfrm>
              <a:off x="4452" y="1394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Oval 91"/>
            <p:cNvSpPr>
              <a:spLocks noChangeArrowheads="1"/>
            </p:cNvSpPr>
            <p:nvPr/>
          </p:nvSpPr>
          <p:spPr bwMode="auto">
            <a:xfrm>
              <a:off x="6781" y="3620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Oval 92"/>
            <p:cNvSpPr>
              <a:spLocks noChangeArrowheads="1"/>
            </p:cNvSpPr>
            <p:nvPr/>
          </p:nvSpPr>
          <p:spPr bwMode="auto">
            <a:xfrm>
              <a:off x="5889" y="212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Oval 93"/>
            <p:cNvSpPr>
              <a:spLocks noChangeArrowheads="1"/>
            </p:cNvSpPr>
            <p:nvPr/>
          </p:nvSpPr>
          <p:spPr bwMode="auto">
            <a:xfrm>
              <a:off x="6647" y="3201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Oval 94"/>
            <p:cNvSpPr>
              <a:spLocks noChangeArrowheads="1"/>
            </p:cNvSpPr>
            <p:nvPr/>
          </p:nvSpPr>
          <p:spPr bwMode="auto">
            <a:xfrm>
              <a:off x="2885" y="149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Oval 95"/>
            <p:cNvSpPr>
              <a:spLocks noChangeArrowheads="1"/>
            </p:cNvSpPr>
            <p:nvPr/>
          </p:nvSpPr>
          <p:spPr bwMode="auto">
            <a:xfrm>
              <a:off x="6480" y="282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Oval 96"/>
            <p:cNvSpPr>
              <a:spLocks noChangeArrowheads="1"/>
            </p:cNvSpPr>
            <p:nvPr/>
          </p:nvSpPr>
          <p:spPr bwMode="auto">
            <a:xfrm>
              <a:off x="6872" y="4009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Oval 97"/>
            <p:cNvSpPr>
              <a:spLocks noChangeArrowheads="1"/>
            </p:cNvSpPr>
            <p:nvPr/>
          </p:nvSpPr>
          <p:spPr bwMode="auto">
            <a:xfrm>
              <a:off x="876" y="379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Oval 98"/>
            <p:cNvSpPr>
              <a:spLocks noChangeArrowheads="1"/>
            </p:cNvSpPr>
            <p:nvPr/>
          </p:nvSpPr>
          <p:spPr bwMode="auto">
            <a:xfrm>
              <a:off x="5645" y="189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Oval 99"/>
            <p:cNvSpPr>
              <a:spLocks noChangeArrowheads="1"/>
            </p:cNvSpPr>
            <p:nvPr/>
          </p:nvSpPr>
          <p:spPr bwMode="auto">
            <a:xfrm>
              <a:off x="2378" y="170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Oval 100"/>
            <p:cNvSpPr>
              <a:spLocks noChangeArrowheads="1"/>
            </p:cNvSpPr>
            <p:nvPr/>
          </p:nvSpPr>
          <p:spPr bwMode="auto">
            <a:xfrm>
              <a:off x="1978" y="197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Oval 101"/>
            <p:cNvSpPr>
              <a:spLocks noChangeArrowheads="1"/>
            </p:cNvSpPr>
            <p:nvPr/>
          </p:nvSpPr>
          <p:spPr bwMode="auto">
            <a:xfrm>
              <a:off x="3853" y="132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Oval 102"/>
            <p:cNvSpPr>
              <a:spLocks noChangeArrowheads="1"/>
            </p:cNvSpPr>
            <p:nvPr/>
          </p:nvSpPr>
          <p:spPr bwMode="auto">
            <a:xfrm>
              <a:off x="6384" y="265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Oval 103"/>
            <p:cNvSpPr>
              <a:spLocks noChangeArrowheads="1"/>
            </p:cNvSpPr>
            <p:nvPr/>
          </p:nvSpPr>
          <p:spPr bwMode="auto">
            <a:xfrm>
              <a:off x="949" y="3464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Oval 104"/>
            <p:cNvSpPr>
              <a:spLocks noChangeArrowheads="1"/>
            </p:cNvSpPr>
            <p:nvPr/>
          </p:nvSpPr>
          <p:spPr bwMode="auto">
            <a:xfrm>
              <a:off x="5005" y="1542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Oval 105"/>
            <p:cNvSpPr>
              <a:spLocks noChangeArrowheads="1"/>
            </p:cNvSpPr>
            <p:nvPr/>
          </p:nvSpPr>
          <p:spPr bwMode="auto">
            <a:xfrm>
              <a:off x="3301" y="1371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Oval 106"/>
            <p:cNvSpPr>
              <a:spLocks noChangeArrowheads="1"/>
            </p:cNvSpPr>
            <p:nvPr/>
          </p:nvSpPr>
          <p:spPr bwMode="auto">
            <a:xfrm>
              <a:off x="1299" y="2705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Oval 107"/>
            <p:cNvSpPr>
              <a:spLocks noChangeArrowheads="1"/>
            </p:cNvSpPr>
            <p:nvPr/>
          </p:nvSpPr>
          <p:spPr bwMode="auto">
            <a:xfrm>
              <a:off x="5348" y="1703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Oval 108"/>
            <p:cNvSpPr>
              <a:spLocks noChangeArrowheads="1"/>
            </p:cNvSpPr>
            <p:nvPr/>
          </p:nvSpPr>
          <p:spPr bwMode="auto">
            <a:xfrm>
              <a:off x="6857" y="370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Oval 109"/>
            <p:cNvSpPr>
              <a:spLocks noChangeArrowheads="1"/>
            </p:cNvSpPr>
            <p:nvPr/>
          </p:nvSpPr>
          <p:spPr bwMode="auto">
            <a:xfrm>
              <a:off x="4204" y="1333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Oval 110"/>
            <p:cNvSpPr>
              <a:spLocks noChangeArrowheads="1"/>
            </p:cNvSpPr>
            <p:nvPr/>
          </p:nvSpPr>
          <p:spPr bwMode="auto">
            <a:xfrm>
              <a:off x="6205" y="239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Oval 111"/>
            <p:cNvSpPr>
              <a:spLocks noChangeArrowheads="1"/>
            </p:cNvSpPr>
            <p:nvPr/>
          </p:nvSpPr>
          <p:spPr bwMode="auto">
            <a:xfrm>
              <a:off x="4669" y="1417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Oval 112"/>
            <p:cNvSpPr>
              <a:spLocks noChangeArrowheads="1"/>
            </p:cNvSpPr>
            <p:nvPr/>
          </p:nvSpPr>
          <p:spPr bwMode="auto">
            <a:xfrm>
              <a:off x="1513" y="2389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Oval 113"/>
            <p:cNvSpPr>
              <a:spLocks noChangeArrowheads="1"/>
            </p:cNvSpPr>
            <p:nvPr/>
          </p:nvSpPr>
          <p:spPr bwMode="auto">
            <a:xfrm>
              <a:off x="6038" y="2202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Oval 114"/>
            <p:cNvSpPr>
              <a:spLocks noChangeArrowheads="1"/>
            </p:cNvSpPr>
            <p:nvPr/>
          </p:nvSpPr>
          <p:spPr bwMode="auto">
            <a:xfrm>
              <a:off x="3548" y="1321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Oval 115"/>
            <p:cNvSpPr>
              <a:spLocks noChangeArrowheads="1"/>
            </p:cNvSpPr>
            <p:nvPr/>
          </p:nvSpPr>
          <p:spPr bwMode="auto">
            <a:xfrm>
              <a:off x="766" y="4169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Oval 116"/>
            <p:cNvSpPr>
              <a:spLocks noChangeArrowheads="1"/>
            </p:cNvSpPr>
            <p:nvPr/>
          </p:nvSpPr>
          <p:spPr bwMode="auto">
            <a:xfrm>
              <a:off x="6949" y="4089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Oval 117"/>
            <p:cNvSpPr>
              <a:spLocks noChangeArrowheads="1"/>
            </p:cNvSpPr>
            <p:nvPr/>
          </p:nvSpPr>
          <p:spPr bwMode="auto">
            <a:xfrm>
              <a:off x="1105" y="298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Oval 118"/>
            <p:cNvSpPr>
              <a:spLocks noChangeArrowheads="1"/>
            </p:cNvSpPr>
            <p:nvPr/>
          </p:nvSpPr>
          <p:spPr bwMode="auto">
            <a:xfrm>
              <a:off x="6800" y="3399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Oval 119"/>
            <p:cNvSpPr>
              <a:spLocks noChangeArrowheads="1"/>
            </p:cNvSpPr>
            <p:nvPr/>
          </p:nvSpPr>
          <p:spPr bwMode="auto">
            <a:xfrm>
              <a:off x="1696" y="2175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Oval 120"/>
            <p:cNvSpPr>
              <a:spLocks noChangeArrowheads="1"/>
            </p:cNvSpPr>
            <p:nvPr/>
          </p:nvSpPr>
          <p:spPr bwMode="auto">
            <a:xfrm>
              <a:off x="6686" y="308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Oval 121"/>
            <p:cNvSpPr>
              <a:spLocks noChangeArrowheads="1"/>
            </p:cNvSpPr>
            <p:nvPr/>
          </p:nvSpPr>
          <p:spPr bwMode="auto">
            <a:xfrm>
              <a:off x="6987" y="4424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Oval 122"/>
            <p:cNvSpPr>
              <a:spLocks noChangeArrowheads="1"/>
            </p:cNvSpPr>
            <p:nvPr/>
          </p:nvSpPr>
          <p:spPr bwMode="auto">
            <a:xfrm>
              <a:off x="735" y="4424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Oval 123"/>
            <p:cNvSpPr>
              <a:spLocks noChangeArrowheads="1"/>
            </p:cNvSpPr>
            <p:nvPr/>
          </p:nvSpPr>
          <p:spPr bwMode="auto">
            <a:xfrm>
              <a:off x="2329" y="1703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Oval 124"/>
            <p:cNvSpPr>
              <a:spLocks noChangeArrowheads="1"/>
            </p:cNvSpPr>
            <p:nvPr/>
          </p:nvSpPr>
          <p:spPr bwMode="auto">
            <a:xfrm>
              <a:off x="5595" y="181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Oval 125"/>
            <p:cNvSpPr>
              <a:spLocks noChangeArrowheads="1"/>
            </p:cNvSpPr>
            <p:nvPr/>
          </p:nvSpPr>
          <p:spPr bwMode="auto">
            <a:xfrm>
              <a:off x="884" y="343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Oval 126"/>
            <p:cNvSpPr>
              <a:spLocks noChangeArrowheads="1"/>
            </p:cNvSpPr>
            <p:nvPr/>
          </p:nvSpPr>
          <p:spPr bwMode="auto">
            <a:xfrm>
              <a:off x="2813" y="1474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Oval 127"/>
            <p:cNvSpPr>
              <a:spLocks noChangeArrowheads="1"/>
            </p:cNvSpPr>
            <p:nvPr/>
          </p:nvSpPr>
          <p:spPr bwMode="auto">
            <a:xfrm>
              <a:off x="3236" y="1356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Oval 128"/>
            <p:cNvSpPr>
              <a:spLocks noChangeArrowheads="1"/>
            </p:cNvSpPr>
            <p:nvPr/>
          </p:nvSpPr>
          <p:spPr bwMode="auto">
            <a:xfrm>
              <a:off x="2039" y="1874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Oval 129"/>
            <p:cNvSpPr>
              <a:spLocks noChangeArrowheads="1"/>
            </p:cNvSpPr>
            <p:nvPr/>
          </p:nvSpPr>
          <p:spPr bwMode="auto">
            <a:xfrm>
              <a:off x="3785" y="1291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Oval 130"/>
            <p:cNvSpPr>
              <a:spLocks noChangeArrowheads="1"/>
            </p:cNvSpPr>
            <p:nvPr/>
          </p:nvSpPr>
          <p:spPr bwMode="auto">
            <a:xfrm>
              <a:off x="4467" y="1348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Oval 131"/>
            <p:cNvSpPr>
              <a:spLocks noChangeArrowheads="1"/>
            </p:cNvSpPr>
            <p:nvPr/>
          </p:nvSpPr>
          <p:spPr bwMode="auto">
            <a:xfrm>
              <a:off x="5062" y="1527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Oval 132"/>
            <p:cNvSpPr>
              <a:spLocks noChangeArrowheads="1"/>
            </p:cNvSpPr>
            <p:nvPr/>
          </p:nvSpPr>
          <p:spPr bwMode="auto">
            <a:xfrm>
              <a:off x="6571" y="2831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Oval 133"/>
            <p:cNvSpPr>
              <a:spLocks noChangeArrowheads="1"/>
            </p:cNvSpPr>
            <p:nvPr/>
          </p:nvSpPr>
          <p:spPr bwMode="auto">
            <a:xfrm>
              <a:off x="4094" y="1295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Oval 134"/>
            <p:cNvSpPr>
              <a:spLocks noChangeArrowheads="1"/>
            </p:cNvSpPr>
            <p:nvPr/>
          </p:nvSpPr>
          <p:spPr bwMode="auto">
            <a:xfrm>
              <a:off x="6392" y="2537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Oval 135"/>
            <p:cNvSpPr>
              <a:spLocks noChangeArrowheads="1"/>
            </p:cNvSpPr>
            <p:nvPr/>
          </p:nvSpPr>
          <p:spPr bwMode="auto">
            <a:xfrm>
              <a:off x="2580" y="1550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Oval 136"/>
            <p:cNvSpPr>
              <a:spLocks noChangeArrowheads="1"/>
            </p:cNvSpPr>
            <p:nvPr/>
          </p:nvSpPr>
          <p:spPr bwMode="auto">
            <a:xfrm>
              <a:off x="1151" y="2789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Oval 137"/>
            <p:cNvSpPr>
              <a:spLocks noChangeArrowheads="1"/>
            </p:cNvSpPr>
            <p:nvPr/>
          </p:nvSpPr>
          <p:spPr bwMode="auto">
            <a:xfrm>
              <a:off x="3430" y="1306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Oval 138"/>
            <p:cNvSpPr>
              <a:spLocks noChangeArrowheads="1"/>
            </p:cNvSpPr>
            <p:nvPr/>
          </p:nvSpPr>
          <p:spPr bwMode="auto">
            <a:xfrm>
              <a:off x="4860" y="1436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Oval 139"/>
            <p:cNvSpPr>
              <a:spLocks noChangeArrowheads="1"/>
            </p:cNvSpPr>
            <p:nvPr/>
          </p:nvSpPr>
          <p:spPr bwMode="auto">
            <a:xfrm>
              <a:off x="7055" y="429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Oval 140"/>
            <p:cNvSpPr>
              <a:spLocks noChangeArrowheads="1"/>
            </p:cNvSpPr>
            <p:nvPr/>
          </p:nvSpPr>
          <p:spPr bwMode="auto">
            <a:xfrm>
              <a:off x="671" y="4230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Oval 141"/>
            <p:cNvSpPr>
              <a:spLocks noChangeArrowheads="1"/>
            </p:cNvSpPr>
            <p:nvPr/>
          </p:nvSpPr>
          <p:spPr bwMode="auto">
            <a:xfrm>
              <a:off x="7013" y="3929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Oval 142"/>
            <p:cNvSpPr>
              <a:spLocks noChangeArrowheads="1"/>
            </p:cNvSpPr>
            <p:nvPr/>
          </p:nvSpPr>
          <p:spPr bwMode="auto">
            <a:xfrm>
              <a:off x="6003" y="2099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Oval 143"/>
            <p:cNvSpPr>
              <a:spLocks noChangeArrowheads="1"/>
            </p:cNvSpPr>
            <p:nvPr/>
          </p:nvSpPr>
          <p:spPr bwMode="auto">
            <a:xfrm>
              <a:off x="743" y="3746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Oval 144"/>
            <p:cNvSpPr>
              <a:spLocks noChangeArrowheads="1"/>
            </p:cNvSpPr>
            <p:nvPr/>
          </p:nvSpPr>
          <p:spPr bwMode="auto">
            <a:xfrm>
              <a:off x="6910" y="349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Oval 145"/>
            <p:cNvSpPr>
              <a:spLocks noChangeArrowheads="1"/>
            </p:cNvSpPr>
            <p:nvPr/>
          </p:nvSpPr>
          <p:spPr bwMode="auto">
            <a:xfrm>
              <a:off x="1616" y="219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Oval 146"/>
            <p:cNvSpPr>
              <a:spLocks noChangeArrowheads="1"/>
            </p:cNvSpPr>
            <p:nvPr/>
          </p:nvSpPr>
          <p:spPr bwMode="auto">
            <a:xfrm>
              <a:off x="5325" y="1622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Oval 147"/>
            <p:cNvSpPr>
              <a:spLocks noChangeArrowheads="1"/>
            </p:cNvSpPr>
            <p:nvPr/>
          </p:nvSpPr>
          <p:spPr bwMode="auto">
            <a:xfrm>
              <a:off x="1925" y="1916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Oval 148"/>
            <p:cNvSpPr>
              <a:spLocks noChangeArrowheads="1"/>
            </p:cNvSpPr>
            <p:nvPr/>
          </p:nvSpPr>
          <p:spPr bwMode="auto">
            <a:xfrm>
              <a:off x="1380" y="2423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Oval 149"/>
            <p:cNvSpPr>
              <a:spLocks noChangeArrowheads="1"/>
            </p:cNvSpPr>
            <p:nvPr/>
          </p:nvSpPr>
          <p:spPr bwMode="auto">
            <a:xfrm>
              <a:off x="5824" y="192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Oval 150"/>
            <p:cNvSpPr>
              <a:spLocks noChangeArrowheads="1"/>
            </p:cNvSpPr>
            <p:nvPr/>
          </p:nvSpPr>
          <p:spPr bwMode="auto">
            <a:xfrm>
              <a:off x="5016" y="147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Oval 151"/>
            <p:cNvSpPr>
              <a:spLocks noChangeArrowheads="1"/>
            </p:cNvSpPr>
            <p:nvPr/>
          </p:nvSpPr>
          <p:spPr bwMode="auto">
            <a:xfrm>
              <a:off x="3587" y="1272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Oval 152"/>
            <p:cNvSpPr>
              <a:spLocks noChangeArrowheads="1"/>
            </p:cNvSpPr>
            <p:nvPr/>
          </p:nvSpPr>
          <p:spPr bwMode="auto">
            <a:xfrm>
              <a:off x="4303" y="1287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Oval 153"/>
            <p:cNvSpPr>
              <a:spLocks noChangeArrowheads="1"/>
            </p:cNvSpPr>
            <p:nvPr/>
          </p:nvSpPr>
          <p:spPr bwMode="auto">
            <a:xfrm>
              <a:off x="6781" y="3059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Oval 154"/>
            <p:cNvSpPr>
              <a:spLocks noChangeArrowheads="1"/>
            </p:cNvSpPr>
            <p:nvPr/>
          </p:nvSpPr>
          <p:spPr bwMode="auto">
            <a:xfrm>
              <a:off x="773" y="3444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Oval 155"/>
            <p:cNvSpPr>
              <a:spLocks noChangeArrowheads="1"/>
            </p:cNvSpPr>
            <p:nvPr/>
          </p:nvSpPr>
          <p:spPr bwMode="auto">
            <a:xfrm>
              <a:off x="2881" y="1405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Oval 156"/>
            <p:cNvSpPr>
              <a:spLocks noChangeArrowheads="1"/>
            </p:cNvSpPr>
            <p:nvPr/>
          </p:nvSpPr>
          <p:spPr bwMode="auto">
            <a:xfrm>
              <a:off x="895" y="3143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Oval 157"/>
            <p:cNvSpPr>
              <a:spLocks noChangeArrowheads="1"/>
            </p:cNvSpPr>
            <p:nvPr/>
          </p:nvSpPr>
          <p:spPr bwMode="auto">
            <a:xfrm>
              <a:off x="7135" y="4531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Oval 158"/>
            <p:cNvSpPr>
              <a:spLocks noChangeArrowheads="1"/>
            </p:cNvSpPr>
            <p:nvPr/>
          </p:nvSpPr>
          <p:spPr bwMode="auto">
            <a:xfrm>
              <a:off x="583" y="452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Oval 159"/>
            <p:cNvSpPr>
              <a:spLocks noChangeArrowheads="1"/>
            </p:cNvSpPr>
            <p:nvPr/>
          </p:nvSpPr>
          <p:spPr bwMode="auto">
            <a:xfrm>
              <a:off x="6625" y="2770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Oval 160"/>
            <p:cNvSpPr>
              <a:spLocks noChangeArrowheads="1"/>
            </p:cNvSpPr>
            <p:nvPr/>
          </p:nvSpPr>
          <p:spPr bwMode="auto">
            <a:xfrm>
              <a:off x="1692" y="2068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Oval 161"/>
            <p:cNvSpPr>
              <a:spLocks noChangeArrowheads="1"/>
            </p:cNvSpPr>
            <p:nvPr/>
          </p:nvSpPr>
          <p:spPr bwMode="auto">
            <a:xfrm>
              <a:off x="3266" y="1299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Oval 162"/>
            <p:cNvSpPr>
              <a:spLocks noChangeArrowheads="1"/>
            </p:cNvSpPr>
            <p:nvPr/>
          </p:nvSpPr>
          <p:spPr bwMode="auto">
            <a:xfrm>
              <a:off x="7147" y="420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Oval 163"/>
            <p:cNvSpPr>
              <a:spLocks noChangeArrowheads="1"/>
            </p:cNvSpPr>
            <p:nvPr/>
          </p:nvSpPr>
          <p:spPr bwMode="auto">
            <a:xfrm>
              <a:off x="671" y="367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Oval 164"/>
            <p:cNvSpPr>
              <a:spLocks noChangeArrowheads="1"/>
            </p:cNvSpPr>
            <p:nvPr/>
          </p:nvSpPr>
          <p:spPr bwMode="auto">
            <a:xfrm>
              <a:off x="4532" y="1310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Oval 165"/>
            <p:cNvSpPr>
              <a:spLocks noChangeArrowheads="1"/>
            </p:cNvSpPr>
            <p:nvPr/>
          </p:nvSpPr>
          <p:spPr bwMode="auto">
            <a:xfrm>
              <a:off x="1132" y="2678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Oval 166"/>
            <p:cNvSpPr>
              <a:spLocks noChangeArrowheads="1"/>
            </p:cNvSpPr>
            <p:nvPr/>
          </p:nvSpPr>
          <p:spPr bwMode="auto">
            <a:xfrm>
              <a:off x="6381" y="2404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Oval 167"/>
            <p:cNvSpPr>
              <a:spLocks noChangeArrowheads="1"/>
            </p:cNvSpPr>
            <p:nvPr/>
          </p:nvSpPr>
          <p:spPr bwMode="auto">
            <a:xfrm>
              <a:off x="2153" y="1714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Oval 168"/>
            <p:cNvSpPr>
              <a:spLocks noChangeArrowheads="1"/>
            </p:cNvSpPr>
            <p:nvPr/>
          </p:nvSpPr>
          <p:spPr bwMode="auto">
            <a:xfrm>
              <a:off x="3892" y="123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Oval 169"/>
            <p:cNvSpPr>
              <a:spLocks noChangeArrowheads="1"/>
            </p:cNvSpPr>
            <p:nvPr/>
          </p:nvSpPr>
          <p:spPr bwMode="auto">
            <a:xfrm>
              <a:off x="2401" y="1569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Oval 170"/>
            <p:cNvSpPr>
              <a:spLocks noChangeArrowheads="1"/>
            </p:cNvSpPr>
            <p:nvPr/>
          </p:nvSpPr>
          <p:spPr bwMode="auto">
            <a:xfrm>
              <a:off x="7090" y="3707"/>
              <a:ext cx="26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Oval 171"/>
            <p:cNvSpPr>
              <a:spLocks noChangeArrowheads="1"/>
            </p:cNvSpPr>
            <p:nvPr/>
          </p:nvSpPr>
          <p:spPr bwMode="auto">
            <a:xfrm>
              <a:off x="5569" y="1703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Oval 172"/>
            <p:cNvSpPr>
              <a:spLocks noChangeArrowheads="1"/>
            </p:cNvSpPr>
            <p:nvPr/>
          </p:nvSpPr>
          <p:spPr bwMode="auto">
            <a:xfrm>
              <a:off x="545" y="4070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Oval 173"/>
            <p:cNvSpPr>
              <a:spLocks noChangeArrowheads="1"/>
            </p:cNvSpPr>
            <p:nvPr/>
          </p:nvSpPr>
          <p:spPr bwMode="auto">
            <a:xfrm>
              <a:off x="3007" y="1337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Oval 174"/>
            <p:cNvSpPr>
              <a:spLocks noChangeArrowheads="1"/>
            </p:cNvSpPr>
            <p:nvPr/>
          </p:nvSpPr>
          <p:spPr bwMode="auto">
            <a:xfrm>
              <a:off x="1349" y="235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Oval 175"/>
            <p:cNvSpPr>
              <a:spLocks noChangeArrowheads="1"/>
            </p:cNvSpPr>
            <p:nvPr/>
          </p:nvSpPr>
          <p:spPr bwMode="auto">
            <a:xfrm>
              <a:off x="4315" y="125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Oval 176"/>
            <p:cNvSpPr>
              <a:spLocks noChangeArrowheads="1"/>
            </p:cNvSpPr>
            <p:nvPr/>
          </p:nvSpPr>
          <p:spPr bwMode="auto">
            <a:xfrm>
              <a:off x="785" y="3227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Oval 177"/>
            <p:cNvSpPr>
              <a:spLocks noChangeArrowheads="1"/>
            </p:cNvSpPr>
            <p:nvPr/>
          </p:nvSpPr>
          <p:spPr bwMode="auto">
            <a:xfrm>
              <a:off x="5176" y="1493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Oval 178"/>
            <p:cNvSpPr>
              <a:spLocks noChangeArrowheads="1"/>
            </p:cNvSpPr>
            <p:nvPr/>
          </p:nvSpPr>
          <p:spPr bwMode="auto">
            <a:xfrm>
              <a:off x="2573" y="147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Oval 179"/>
            <p:cNvSpPr>
              <a:spLocks noChangeArrowheads="1"/>
            </p:cNvSpPr>
            <p:nvPr/>
          </p:nvSpPr>
          <p:spPr bwMode="auto">
            <a:xfrm>
              <a:off x="7013" y="3387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Oval 180"/>
            <p:cNvSpPr>
              <a:spLocks noChangeArrowheads="1"/>
            </p:cNvSpPr>
            <p:nvPr/>
          </p:nvSpPr>
          <p:spPr bwMode="auto">
            <a:xfrm>
              <a:off x="5862" y="187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Oval 181"/>
            <p:cNvSpPr>
              <a:spLocks noChangeArrowheads="1"/>
            </p:cNvSpPr>
            <p:nvPr/>
          </p:nvSpPr>
          <p:spPr bwMode="auto">
            <a:xfrm>
              <a:off x="6167" y="2122"/>
              <a:ext cx="31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Oval 182"/>
            <p:cNvSpPr>
              <a:spLocks noChangeArrowheads="1"/>
            </p:cNvSpPr>
            <p:nvPr/>
          </p:nvSpPr>
          <p:spPr bwMode="auto">
            <a:xfrm>
              <a:off x="6686" y="272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Oval 183"/>
            <p:cNvSpPr>
              <a:spLocks noChangeArrowheads="1"/>
            </p:cNvSpPr>
            <p:nvPr/>
          </p:nvSpPr>
          <p:spPr bwMode="auto">
            <a:xfrm>
              <a:off x="594" y="3677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Oval 184"/>
            <p:cNvSpPr>
              <a:spLocks noChangeArrowheads="1"/>
            </p:cNvSpPr>
            <p:nvPr/>
          </p:nvSpPr>
          <p:spPr bwMode="auto">
            <a:xfrm>
              <a:off x="918" y="2915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Oval 185"/>
            <p:cNvSpPr>
              <a:spLocks noChangeArrowheads="1"/>
            </p:cNvSpPr>
            <p:nvPr/>
          </p:nvSpPr>
          <p:spPr bwMode="auto">
            <a:xfrm>
              <a:off x="1902" y="1828"/>
              <a:ext cx="30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Oval 186"/>
            <p:cNvSpPr>
              <a:spLocks noChangeArrowheads="1"/>
            </p:cNvSpPr>
            <p:nvPr/>
          </p:nvSpPr>
          <p:spPr bwMode="auto">
            <a:xfrm>
              <a:off x="1158" y="2530"/>
              <a:ext cx="31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Oval 187"/>
            <p:cNvSpPr>
              <a:spLocks noChangeArrowheads="1"/>
            </p:cNvSpPr>
            <p:nvPr/>
          </p:nvSpPr>
          <p:spPr bwMode="auto">
            <a:xfrm>
              <a:off x="3548" y="1222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Oval 188"/>
            <p:cNvSpPr>
              <a:spLocks noChangeArrowheads="1"/>
            </p:cNvSpPr>
            <p:nvPr/>
          </p:nvSpPr>
          <p:spPr bwMode="auto">
            <a:xfrm>
              <a:off x="5001" y="1401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Oval 189"/>
            <p:cNvSpPr>
              <a:spLocks noChangeArrowheads="1"/>
            </p:cNvSpPr>
            <p:nvPr/>
          </p:nvSpPr>
          <p:spPr bwMode="auto">
            <a:xfrm>
              <a:off x="1532" y="2114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Oval 190"/>
            <p:cNvSpPr>
              <a:spLocks noChangeArrowheads="1"/>
            </p:cNvSpPr>
            <p:nvPr/>
          </p:nvSpPr>
          <p:spPr bwMode="auto">
            <a:xfrm>
              <a:off x="6964" y="316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Oval 191"/>
            <p:cNvSpPr>
              <a:spLocks noChangeArrowheads="1"/>
            </p:cNvSpPr>
            <p:nvPr/>
          </p:nvSpPr>
          <p:spPr bwMode="auto">
            <a:xfrm>
              <a:off x="7299" y="4645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Oval 192"/>
            <p:cNvSpPr>
              <a:spLocks noChangeArrowheads="1"/>
            </p:cNvSpPr>
            <p:nvPr/>
          </p:nvSpPr>
          <p:spPr bwMode="auto">
            <a:xfrm>
              <a:off x="419" y="4645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Oval 193"/>
            <p:cNvSpPr>
              <a:spLocks noChangeArrowheads="1"/>
            </p:cNvSpPr>
            <p:nvPr/>
          </p:nvSpPr>
          <p:spPr bwMode="auto">
            <a:xfrm>
              <a:off x="5515" y="1626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Oval 194"/>
            <p:cNvSpPr>
              <a:spLocks noChangeArrowheads="1"/>
            </p:cNvSpPr>
            <p:nvPr/>
          </p:nvSpPr>
          <p:spPr bwMode="auto">
            <a:xfrm>
              <a:off x="4524" y="1260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Oval 195"/>
            <p:cNvSpPr>
              <a:spLocks noChangeArrowheads="1"/>
            </p:cNvSpPr>
            <p:nvPr/>
          </p:nvSpPr>
          <p:spPr bwMode="auto">
            <a:xfrm>
              <a:off x="7311" y="4394"/>
              <a:ext cx="30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Oval 196"/>
            <p:cNvSpPr>
              <a:spLocks noChangeArrowheads="1"/>
            </p:cNvSpPr>
            <p:nvPr/>
          </p:nvSpPr>
          <p:spPr bwMode="auto">
            <a:xfrm>
              <a:off x="3312" y="123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Oval 197"/>
            <p:cNvSpPr>
              <a:spLocks noChangeArrowheads="1"/>
            </p:cNvSpPr>
            <p:nvPr/>
          </p:nvSpPr>
          <p:spPr bwMode="auto">
            <a:xfrm>
              <a:off x="2043" y="170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Oval 198"/>
            <p:cNvSpPr>
              <a:spLocks noChangeArrowheads="1"/>
            </p:cNvSpPr>
            <p:nvPr/>
          </p:nvSpPr>
          <p:spPr bwMode="auto">
            <a:xfrm>
              <a:off x="6224" y="2114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Oval 199"/>
            <p:cNvSpPr>
              <a:spLocks noChangeArrowheads="1"/>
            </p:cNvSpPr>
            <p:nvPr/>
          </p:nvSpPr>
          <p:spPr bwMode="auto">
            <a:xfrm>
              <a:off x="1307" y="230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Oval 200"/>
            <p:cNvSpPr>
              <a:spLocks noChangeArrowheads="1"/>
            </p:cNvSpPr>
            <p:nvPr/>
          </p:nvSpPr>
          <p:spPr bwMode="auto">
            <a:xfrm>
              <a:off x="7273" y="396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Oval 201"/>
            <p:cNvSpPr>
              <a:spLocks noChangeArrowheads="1"/>
            </p:cNvSpPr>
            <p:nvPr/>
          </p:nvSpPr>
          <p:spPr bwMode="auto">
            <a:xfrm>
              <a:off x="2538" y="1447"/>
              <a:ext cx="35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Oval 202"/>
            <p:cNvSpPr>
              <a:spLocks noChangeArrowheads="1"/>
            </p:cNvSpPr>
            <p:nvPr/>
          </p:nvSpPr>
          <p:spPr bwMode="auto">
            <a:xfrm>
              <a:off x="6571" y="2472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Oval 203"/>
            <p:cNvSpPr>
              <a:spLocks noChangeArrowheads="1"/>
            </p:cNvSpPr>
            <p:nvPr/>
          </p:nvSpPr>
          <p:spPr bwMode="auto">
            <a:xfrm>
              <a:off x="640" y="3300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Oval 204"/>
            <p:cNvSpPr>
              <a:spLocks noChangeArrowheads="1"/>
            </p:cNvSpPr>
            <p:nvPr/>
          </p:nvSpPr>
          <p:spPr bwMode="auto">
            <a:xfrm>
              <a:off x="6034" y="1935"/>
              <a:ext cx="34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7" name="Group 205"/>
          <p:cNvGrpSpPr>
            <a:grpSpLocks/>
          </p:cNvGrpSpPr>
          <p:nvPr/>
        </p:nvGrpSpPr>
        <p:grpSpPr bwMode="auto">
          <a:xfrm>
            <a:off x="2851152" y="4280577"/>
            <a:ext cx="6616698" cy="3891014"/>
            <a:chOff x="419" y="1222"/>
            <a:chExt cx="6922" cy="3454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968" name="Oval 5"/>
            <p:cNvSpPr>
              <a:spLocks noChangeArrowheads="1"/>
            </p:cNvSpPr>
            <p:nvPr/>
          </p:nvSpPr>
          <p:spPr bwMode="auto">
            <a:xfrm>
              <a:off x="6613" y="4161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Oval 6"/>
            <p:cNvSpPr>
              <a:spLocks noChangeArrowheads="1"/>
            </p:cNvSpPr>
            <p:nvPr/>
          </p:nvSpPr>
          <p:spPr bwMode="auto">
            <a:xfrm>
              <a:off x="1116" y="4161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Oval 7"/>
            <p:cNvSpPr>
              <a:spLocks noChangeArrowheads="1"/>
            </p:cNvSpPr>
            <p:nvPr/>
          </p:nvSpPr>
          <p:spPr bwMode="auto">
            <a:xfrm>
              <a:off x="6579" y="373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Oval 8"/>
            <p:cNvSpPr>
              <a:spLocks noChangeArrowheads="1"/>
            </p:cNvSpPr>
            <p:nvPr/>
          </p:nvSpPr>
          <p:spPr bwMode="auto">
            <a:xfrm>
              <a:off x="1147" y="373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Oval 9"/>
            <p:cNvSpPr>
              <a:spLocks noChangeArrowheads="1"/>
            </p:cNvSpPr>
            <p:nvPr/>
          </p:nvSpPr>
          <p:spPr bwMode="auto">
            <a:xfrm>
              <a:off x="6480" y="3315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Oval 10"/>
            <p:cNvSpPr>
              <a:spLocks noChangeArrowheads="1"/>
            </p:cNvSpPr>
            <p:nvPr/>
          </p:nvSpPr>
          <p:spPr bwMode="auto">
            <a:xfrm>
              <a:off x="1246" y="3315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Oval 11"/>
            <p:cNvSpPr>
              <a:spLocks noChangeArrowheads="1"/>
            </p:cNvSpPr>
            <p:nvPr/>
          </p:nvSpPr>
          <p:spPr bwMode="auto">
            <a:xfrm>
              <a:off x="6316" y="2915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Oval 12"/>
            <p:cNvSpPr>
              <a:spLocks noChangeArrowheads="1"/>
            </p:cNvSpPr>
            <p:nvPr/>
          </p:nvSpPr>
          <p:spPr bwMode="auto">
            <a:xfrm>
              <a:off x="1410" y="2915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Oval 13"/>
            <p:cNvSpPr>
              <a:spLocks noChangeArrowheads="1"/>
            </p:cNvSpPr>
            <p:nvPr/>
          </p:nvSpPr>
          <p:spPr bwMode="auto">
            <a:xfrm>
              <a:off x="6091" y="254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Oval 14"/>
            <p:cNvSpPr>
              <a:spLocks noChangeArrowheads="1"/>
            </p:cNvSpPr>
            <p:nvPr/>
          </p:nvSpPr>
          <p:spPr bwMode="auto">
            <a:xfrm>
              <a:off x="1635" y="254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Oval 15"/>
            <p:cNvSpPr>
              <a:spLocks noChangeArrowheads="1"/>
            </p:cNvSpPr>
            <p:nvPr/>
          </p:nvSpPr>
          <p:spPr bwMode="auto">
            <a:xfrm>
              <a:off x="5813" y="221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Oval 16"/>
            <p:cNvSpPr>
              <a:spLocks noChangeArrowheads="1"/>
            </p:cNvSpPr>
            <p:nvPr/>
          </p:nvSpPr>
          <p:spPr bwMode="auto">
            <a:xfrm>
              <a:off x="1917" y="2217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Oval 17"/>
            <p:cNvSpPr>
              <a:spLocks noChangeArrowheads="1"/>
            </p:cNvSpPr>
            <p:nvPr/>
          </p:nvSpPr>
          <p:spPr bwMode="auto">
            <a:xfrm>
              <a:off x="5485" y="193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Oval 18"/>
            <p:cNvSpPr>
              <a:spLocks noChangeArrowheads="1"/>
            </p:cNvSpPr>
            <p:nvPr/>
          </p:nvSpPr>
          <p:spPr bwMode="auto">
            <a:xfrm>
              <a:off x="2245" y="1935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Oval 19"/>
            <p:cNvSpPr>
              <a:spLocks noChangeArrowheads="1"/>
            </p:cNvSpPr>
            <p:nvPr/>
          </p:nvSpPr>
          <p:spPr bwMode="auto">
            <a:xfrm>
              <a:off x="5115" y="171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Oval 20"/>
            <p:cNvSpPr>
              <a:spLocks noChangeArrowheads="1"/>
            </p:cNvSpPr>
            <p:nvPr/>
          </p:nvSpPr>
          <p:spPr bwMode="auto">
            <a:xfrm>
              <a:off x="2611" y="1710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Oval 21"/>
            <p:cNvSpPr>
              <a:spLocks noChangeArrowheads="1"/>
            </p:cNvSpPr>
            <p:nvPr/>
          </p:nvSpPr>
          <p:spPr bwMode="auto">
            <a:xfrm>
              <a:off x="4719" y="1546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Oval 22"/>
            <p:cNvSpPr>
              <a:spLocks noChangeArrowheads="1"/>
            </p:cNvSpPr>
            <p:nvPr/>
          </p:nvSpPr>
          <p:spPr bwMode="auto">
            <a:xfrm>
              <a:off x="3011" y="1546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Oval 23"/>
            <p:cNvSpPr>
              <a:spLocks noChangeArrowheads="1"/>
            </p:cNvSpPr>
            <p:nvPr/>
          </p:nvSpPr>
          <p:spPr bwMode="auto">
            <a:xfrm>
              <a:off x="4296" y="1443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Oval 24"/>
            <p:cNvSpPr>
              <a:spLocks noChangeArrowheads="1"/>
            </p:cNvSpPr>
            <p:nvPr/>
          </p:nvSpPr>
          <p:spPr bwMode="auto">
            <a:xfrm>
              <a:off x="3434" y="1443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Oval 25"/>
            <p:cNvSpPr>
              <a:spLocks noChangeArrowheads="1"/>
            </p:cNvSpPr>
            <p:nvPr/>
          </p:nvSpPr>
          <p:spPr bwMode="auto">
            <a:xfrm>
              <a:off x="3865" y="1409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Oval 26"/>
            <p:cNvSpPr>
              <a:spLocks noChangeArrowheads="1"/>
            </p:cNvSpPr>
            <p:nvPr/>
          </p:nvSpPr>
          <p:spPr bwMode="auto">
            <a:xfrm>
              <a:off x="4059" y="140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Oval 27"/>
            <p:cNvSpPr>
              <a:spLocks noChangeArrowheads="1"/>
            </p:cNvSpPr>
            <p:nvPr/>
          </p:nvSpPr>
          <p:spPr bwMode="auto">
            <a:xfrm>
              <a:off x="3766" y="1398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Oval 28"/>
            <p:cNvSpPr>
              <a:spLocks noChangeArrowheads="1"/>
            </p:cNvSpPr>
            <p:nvPr/>
          </p:nvSpPr>
          <p:spPr bwMode="auto">
            <a:xfrm>
              <a:off x="1715" y="239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Oval 29"/>
            <p:cNvSpPr>
              <a:spLocks noChangeArrowheads="1"/>
            </p:cNvSpPr>
            <p:nvPr/>
          </p:nvSpPr>
          <p:spPr bwMode="auto">
            <a:xfrm>
              <a:off x="1136" y="3547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Oval 30"/>
            <p:cNvSpPr>
              <a:spLocks noChangeArrowheads="1"/>
            </p:cNvSpPr>
            <p:nvPr/>
          </p:nvSpPr>
          <p:spPr bwMode="auto">
            <a:xfrm>
              <a:off x="2043" y="2065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Oval 31"/>
            <p:cNvSpPr>
              <a:spLocks noChangeArrowheads="1"/>
            </p:cNvSpPr>
            <p:nvPr/>
          </p:nvSpPr>
          <p:spPr bwMode="auto">
            <a:xfrm>
              <a:off x="6259" y="2735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Oval 32"/>
            <p:cNvSpPr>
              <a:spLocks noChangeArrowheads="1"/>
            </p:cNvSpPr>
            <p:nvPr/>
          </p:nvSpPr>
          <p:spPr bwMode="auto">
            <a:xfrm>
              <a:off x="6651" y="383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Oval 33"/>
            <p:cNvSpPr>
              <a:spLocks noChangeArrowheads="1"/>
            </p:cNvSpPr>
            <p:nvPr/>
          </p:nvSpPr>
          <p:spPr bwMode="auto">
            <a:xfrm>
              <a:off x="5424" y="1863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Oval 34"/>
            <p:cNvSpPr>
              <a:spLocks noChangeArrowheads="1"/>
            </p:cNvSpPr>
            <p:nvPr/>
          </p:nvSpPr>
          <p:spPr bwMode="auto">
            <a:xfrm>
              <a:off x="1311" y="299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Oval 35"/>
            <p:cNvSpPr>
              <a:spLocks noChangeArrowheads="1"/>
            </p:cNvSpPr>
            <p:nvPr/>
          </p:nvSpPr>
          <p:spPr bwMode="auto">
            <a:xfrm>
              <a:off x="1505" y="265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Oval 36"/>
            <p:cNvSpPr>
              <a:spLocks noChangeArrowheads="1"/>
            </p:cNvSpPr>
            <p:nvPr/>
          </p:nvSpPr>
          <p:spPr bwMode="auto">
            <a:xfrm>
              <a:off x="3426" y="142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Oval 37"/>
            <p:cNvSpPr>
              <a:spLocks noChangeArrowheads="1"/>
            </p:cNvSpPr>
            <p:nvPr/>
          </p:nvSpPr>
          <p:spPr bwMode="auto">
            <a:xfrm>
              <a:off x="6613" y="355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Oval 38"/>
            <p:cNvSpPr>
              <a:spLocks noChangeArrowheads="1"/>
            </p:cNvSpPr>
            <p:nvPr/>
          </p:nvSpPr>
          <p:spPr bwMode="auto">
            <a:xfrm>
              <a:off x="5855" y="2206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Oval 39"/>
            <p:cNvSpPr>
              <a:spLocks noChangeArrowheads="1"/>
            </p:cNvSpPr>
            <p:nvPr/>
          </p:nvSpPr>
          <p:spPr bwMode="auto">
            <a:xfrm>
              <a:off x="6518" y="323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Oval 40"/>
            <p:cNvSpPr>
              <a:spLocks noChangeArrowheads="1"/>
            </p:cNvSpPr>
            <p:nvPr/>
          </p:nvSpPr>
          <p:spPr bwMode="auto">
            <a:xfrm>
              <a:off x="3061" y="1504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Oval 41"/>
            <p:cNvSpPr>
              <a:spLocks noChangeArrowheads="1"/>
            </p:cNvSpPr>
            <p:nvPr/>
          </p:nvSpPr>
          <p:spPr bwMode="auto">
            <a:xfrm>
              <a:off x="5085" y="1664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Oval 42"/>
            <p:cNvSpPr>
              <a:spLocks noChangeArrowheads="1"/>
            </p:cNvSpPr>
            <p:nvPr/>
          </p:nvSpPr>
          <p:spPr bwMode="auto">
            <a:xfrm>
              <a:off x="4787" y="153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Oval 43"/>
            <p:cNvSpPr>
              <a:spLocks noChangeArrowheads="1"/>
            </p:cNvSpPr>
            <p:nvPr/>
          </p:nvSpPr>
          <p:spPr bwMode="auto">
            <a:xfrm>
              <a:off x="4543" y="146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Oval 44"/>
            <p:cNvSpPr>
              <a:spLocks noChangeArrowheads="1"/>
            </p:cNvSpPr>
            <p:nvPr/>
          </p:nvSpPr>
          <p:spPr bwMode="auto">
            <a:xfrm>
              <a:off x="1029" y="3974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Oval 45"/>
            <p:cNvSpPr>
              <a:spLocks noChangeArrowheads="1"/>
            </p:cNvSpPr>
            <p:nvPr/>
          </p:nvSpPr>
          <p:spPr bwMode="auto">
            <a:xfrm>
              <a:off x="1143" y="337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Oval 46"/>
            <p:cNvSpPr>
              <a:spLocks noChangeArrowheads="1"/>
            </p:cNvSpPr>
            <p:nvPr/>
          </p:nvSpPr>
          <p:spPr bwMode="auto">
            <a:xfrm>
              <a:off x="6438" y="3006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Oval 47"/>
            <p:cNvSpPr>
              <a:spLocks noChangeArrowheads="1"/>
            </p:cNvSpPr>
            <p:nvPr/>
          </p:nvSpPr>
          <p:spPr bwMode="auto">
            <a:xfrm>
              <a:off x="2794" y="1588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Oval 48"/>
            <p:cNvSpPr>
              <a:spLocks noChangeArrowheads="1"/>
            </p:cNvSpPr>
            <p:nvPr/>
          </p:nvSpPr>
          <p:spPr bwMode="auto">
            <a:xfrm>
              <a:off x="6728" y="4241"/>
              <a:ext cx="22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Oval 49"/>
            <p:cNvSpPr>
              <a:spLocks noChangeArrowheads="1"/>
            </p:cNvSpPr>
            <p:nvPr/>
          </p:nvSpPr>
          <p:spPr bwMode="auto">
            <a:xfrm>
              <a:off x="1002" y="4241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Oval 50"/>
            <p:cNvSpPr>
              <a:spLocks noChangeArrowheads="1"/>
            </p:cNvSpPr>
            <p:nvPr/>
          </p:nvSpPr>
          <p:spPr bwMode="auto">
            <a:xfrm>
              <a:off x="2310" y="183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Oval 51"/>
            <p:cNvSpPr>
              <a:spLocks noChangeArrowheads="1"/>
            </p:cNvSpPr>
            <p:nvPr/>
          </p:nvSpPr>
          <p:spPr bwMode="auto">
            <a:xfrm>
              <a:off x="6057" y="239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Oval 52"/>
            <p:cNvSpPr>
              <a:spLocks noChangeArrowheads="1"/>
            </p:cNvSpPr>
            <p:nvPr/>
          </p:nvSpPr>
          <p:spPr bwMode="auto">
            <a:xfrm>
              <a:off x="5675" y="201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Oval 53"/>
            <p:cNvSpPr>
              <a:spLocks noChangeArrowheads="1"/>
            </p:cNvSpPr>
            <p:nvPr/>
          </p:nvSpPr>
          <p:spPr bwMode="auto">
            <a:xfrm>
              <a:off x="1376" y="2804"/>
              <a:ext cx="23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Oval 54"/>
            <p:cNvSpPr>
              <a:spLocks noChangeArrowheads="1"/>
            </p:cNvSpPr>
            <p:nvPr/>
          </p:nvSpPr>
          <p:spPr bwMode="auto">
            <a:xfrm>
              <a:off x="5313" y="1764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Oval 55"/>
            <p:cNvSpPr>
              <a:spLocks noChangeArrowheads="1"/>
            </p:cNvSpPr>
            <p:nvPr/>
          </p:nvSpPr>
          <p:spPr bwMode="auto">
            <a:xfrm>
              <a:off x="4894" y="1562"/>
              <a:ext cx="23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Oval 56"/>
            <p:cNvSpPr>
              <a:spLocks noChangeArrowheads="1"/>
            </p:cNvSpPr>
            <p:nvPr/>
          </p:nvSpPr>
          <p:spPr bwMode="auto">
            <a:xfrm>
              <a:off x="6621" y="3383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Oval 57"/>
            <p:cNvSpPr>
              <a:spLocks noChangeArrowheads="1"/>
            </p:cNvSpPr>
            <p:nvPr/>
          </p:nvSpPr>
          <p:spPr bwMode="auto">
            <a:xfrm>
              <a:off x="4013" y="137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Oval 58"/>
            <p:cNvSpPr>
              <a:spLocks noChangeArrowheads="1"/>
            </p:cNvSpPr>
            <p:nvPr/>
          </p:nvSpPr>
          <p:spPr bwMode="auto">
            <a:xfrm>
              <a:off x="1738" y="2297"/>
              <a:ext cx="27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Oval 59"/>
            <p:cNvSpPr>
              <a:spLocks noChangeArrowheads="1"/>
            </p:cNvSpPr>
            <p:nvPr/>
          </p:nvSpPr>
          <p:spPr bwMode="auto">
            <a:xfrm>
              <a:off x="3804" y="136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Oval 60"/>
            <p:cNvSpPr>
              <a:spLocks noChangeArrowheads="1"/>
            </p:cNvSpPr>
            <p:nvPr/>
          </p:nvSpPr>
          <p:spPr bwMode="auto">
            <a:xfrm>
              <a:off x="4296" y="1398"/>
              <a:ext cx="22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Oval 61"/>
            <p:cNvSpPr>
              <a:spLocks noChangeArrowheads="1"/>
            </p:cNvSpPr>
            <p:nvPr/>
          </p:nvSpPr>
          <p:spPr bwMode="auto">
            <a:xfrm>
              <a:off x="6754" y="402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Oval 62"/>
            <p:cNvSpPr>
              <a:spLocks noChangeArrowheads="1"/>
            </p:cNvSpPr>
            <p:nvPr/>
          </p:nvSpPr>
          <p:spPr bwMode="auto">
            <a:xfrm>
              <a:off x="2599" y="165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Oval 63"/>
            <p:cNvSpPr>
              <a:spLocks noChangeArrowheads="1"/>
            </p:cNvSpPr>
            <p:nvPr/>
          </p:nvSpPr>
          <p:spPr bwMode="auto">
            <a:xfrm>
              <a:off x="1261" y="297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Oval 64"/>
            <p:cNvSpPr>
              <a:spLocks noChangeArrowheads="1"/>
            </p:cNvSpPr>
            <p:nvPr/>
          </p:nvSpPr>
          <p:spPr bwMode="auto">
            <a:xfrm>
              <a:off x="1604" y="244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Oval 65"/>
            <p:cNvSpPr>
              <a:spLocks noChangeArrowheads="1"/>
            </p:cNvSpPr>
            <p:nvPr/>
          </p:nvSpPr>
          <p:spPr bwMode="auto">
            <a:xfrm>
              <a:off x="1982" y="2049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Oval 66"/>
            <p:cNvSpPr>
              <a:spLocks noChangeArrowheads="1"/>
            </p:cNvSpPr>
            <p:nvPr/>
          </p:nvSpPr>
          <p:spPr bwMode="auto">
            <a:xfrm>
              <a:off x="3392" y="139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Oval 67"/>
            <p:cNvSpPr>
              <a:spLocks noChangeArrowheads="1"/>
            </p:cNvSpPr>
            <p:nvPr/>
          </p:nvSpPr>
          <p:spPr bwMode="auto">
            <a:xfrm>
              <a:off x="6358" y="2755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Oval 68"/>
            <p:cNvSpPr>
              <a:spLocks noChangeArrowheads="1"/>
            </p:cNvSpPr>
            <p:nvPr/>
          </p:nvSpPr>
          <p:spPr bwMode="auto">
            <a:xfrm>
              <a:off x="1017" y="3605"/>
              <a:ext cx="27" cy="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Oval 69"/>
            <p:cNvSpPr>
              <a:spLocks noChangeArrowheads="1"/>
            </p:cNvSpPr>
            <p:nvPr/>
          </p:nvSpPr>
          <p:spPr bwMode="auto">
            <a:xfrm>
              <a:off x="953" y="3959"/>
              <a:ext cx="26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Oval 70"/>
            <p:cNvSpPr>
              <a:spLocks noChangeArrowheads="1"/>
            </p:cNvSpPr>
            <p:nvPr/>
          </p:nvSpPr>
          <p:spPr bwMode="auto">
            <a:xfrm>
              <a:off x="6731" y="367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Oval 71"/>
            <p:cNvSpPr>
              <a:spLocks noChangeArrowheads="1"/>
            </p:cNvSpPr>
            <p:nvPr/>
          </p:nvSpPr>
          <p:spPr bwMode="auto">
            <a:xfrm>
              <a:off x="4547" y="1436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Oval 72"/>
            <p:cNvSpPr>
              <a:spLocks noChangeArrowheads="1"/>
            </p:cNvSpPr>
            <p:nvPr/>
          </p:nvSpPr>
          <p:spPr bwMode="auto">
            <a:xfrm>
              <a:off x="5984" y="225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Oval 73"/>
            <p:cNvSpPr>
              <a:spLocks noChangeArrowheads="1"/>
            </p:cNvSpPr>
            <p:nvPr/>
          </p:nvSpPr>
          <p:spPr bwMode="auto">
            <a:xfrm>
              <a:off x="3125" y="144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Oval 74"/>
            <p:cNvSpPr>
              <a:spLocks noChangeArrowheads="1"/>
            </p:cNvSpPr>
            <p:nvPr/>
          </p:nvSpPr>
          <p:spPr bwMode="auto">
            <a:xfrm>
              <a:off x="4067" y="1359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Oval 75"/>
            <p:cNvSpPr>
              <a:spLocks noChangeArrowheads="1"/>
            </p:cNvSpPr>
            <p:nvPr/>
          </p:nvSpPr>
          <p:spPr bwMode="auto">
            <a:xfrm>
              <a:off x="5672" y="1966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Oval 76"/>
            <p:cNvSpPr>
              <a:spLocks noChangeArrowheads="1"/>
            </p:cNvSpPr>
            <p:nvPr/>
          </p:nvSpPr>
          <p:spPr bwMode="auto">
            <a:xfrm>
              <a:off x="1593" y="240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Oval 77"/>
            <p:cNvSpPr>
              <a:spLocks noChangeArrowheads="1"/>
            </p:cNvSpPr>
            <p:nvPr/>
          </p:nvSpPr>
          <p:spPr bwMode="auto">
            <a:xfrm>
              <a:off x="2401" y="173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Oval 78"/>
            <p:cNvSpPr>
              <a:spLocks noChangeArrowheads="1"/>
            </p:cNvSpPr>
            <p:nvPr/>
          </p:nvSpPr>
          <p:spPr bwMode="auto">
            <a:xfrm>
              <a:off x="6251" y="254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Oval 79"/>
            <p:cNvSpPr>
              <a:spLocks noChangeArrowheads="1"/>
            </p:cNvSpPr>
            <p:nvPr/>
          </p:nvSpPr>
          <p:spPr bwMode="auto">
            <a:xfrm>
              <a:off x="1109" y="3185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Oval 80"/>
            <p:cNvSpPr>
              <a:spLocks noChangeArrowheads="1"/>
            </p:cNvSpPr>
            <p:nvPr/>
          </p:nvSpPr>
          <p:spPr bwMode="auto">
            <a:xfrm>
              <a:off x="5111" y="161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Oval 81"/>
            <p:cNvSpPr>
              <a:spLocks noChangeArrowheads="1"/>
            </p:cNvSpPr>
            <p:nvPr/>
          </p:nvSpPr>
          <p:spPr bwMode="auto">
            <a:xfrm>
              <a:off x="1315" y="2766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Oval 82"/>
            <p:cNvSpPr>
              <a:spLocks noChangeArrowheads="1"/>
            </p:cNvSpPr>
            <p:nvPr/>
          </p:nvSpPr>
          <p:spPr bwMode="auto">
            <a:xfrm>
              <a:off x="6849" y="432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Oval 83"/>
            <p:cNvSpPr>
              <a:spLocks noChangeArrowheads="1"/>
            </p:cNvSpPr>
            <p:nvPr/>
          </p:nvSpPr>
          <p:spPr bwMode="auto">
            <a:xfrm>
              <a:off x="873" y="4329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Oval 84"/>
            <p:cNvSpPr>
              <a:spLocks noChangeArrowheads="1"/>
            </p:cNvSpPr>
            <p:nvPr/>
          </p:nvSpPr>
          <p:spPr bwMode="auto">
            <a:xfrm>
              <a:off x="1921" y="205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Oval 85"/>
            <p:cNvSpPr>
              <a:spLocks noChangeArrowheads="1"/>
            </p:cNvSpPr>
            <p:nvPr/>
          </p:nvSpPr>
          <p:spPr bwMode="auto">
            <a:xfrm>
              <a:off x="2717" y="156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Oval 86"/>
            <p:cNvSpPr>
              <a:spLocks noChangeArrowheads="1"/>
            </p:cNvSpPr>
            <p:nvPr/>
          </p:nvSpPr>
          <p:spPr bwMode="auto">
            <a:xfrm>
              <a:off x="5431" y="1779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Oval 87"/>
            <p:cNvSpPr>
              <a:spLocks noChangeArrowheads="1"/>
            </p:cNvSpPr>
            <p:nvPr/>
          </p:nvSpPr>
          <p:spPr bwMode="auto">
            <a:xfrm>
              <a:off x="3625" y="1344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Oval 88"/>
            <p:cNvSpPr>
              <a:spLocks noChangeArrowheads="1"/>
            </p:cNvSpPr>
            <p:nvPr/>
          </p:nvSpPr>
          <p:spPr bwMode="auto">
            <a:xfrm>
              <a:off x="873" y="4028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Oval 89"/>
            <p:cNvSpPr>
              <a:spLocks noChangeArrowheads="1"/>
            </p:cNvSpPr>
            <p:nvPr/>
          </p:nvSpPr>
          <p:spPr bwMode="auto">
            <a:xfrm>
              <a:off x="4143" y="1348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Oval 90"/>
            <p:cNvSpPr>
              <a:spLocks noChangeArrowheads="1"/>
            </p:cNvSpPr>
            <p:nvPr/>
          </p:nvSpPr>
          <p:spPr bwMode="auto">
            <a:xfrm>
              <a:off x="4452" y="1394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Oval 91"/>
            <p:cNvSpPr>
              <a:spLocks noChangeArrowheads="1"/>
            </p:cNvSpPr>
            <p:nvPr/>
          </p:nvSpPr>
          <p:spPr bwMode="auto">
            <a:xfrm>
              <a:off x="6781" y="3620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Oval 92"/>
            <p:cNvSpPr>
              <a:spLocks noChangeArrowheads="1"/>
            </p:cNvSpPr>
            <p:nvPr/>
          </p:nvSpPr>
          <p:spPr bwMode="auto">
            <a:xfrm>
              <a:off x="5889" y="212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Oval 93"/>
            <p:cNvSpPr>
              <a:spLocks noChangeArrowheads="1"/>
            </p:cNvSpPr>
            <p:nvPr/>
          </p:nvSpPr>
          <p:spPr bwMode="auto">
            <a:xfrm>
              <a:off x="6647" y="3201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Oval 94"/>
            <p:cNvSpPr>
              <a:spLocks noChangeArrowheads="1"/>
            </p:cNvSpPr>
            <p:nvPr/>
          </p:nvSpPr>
          <p:spPr bwMode="auto">
            <a:xfrm>
              <a:off x="2885" y="149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Oval 95"/>
            <p:cNvSpPr>
              <a:spLocks noChangeArrowheads="1"/>
            </p:cNvSpPr>
            <p:nvPr/>
          </p:nvSpPr>
          <p:spPr bwMode="auto">
            <a:xfrm>
              <a:off x="6480" y="2827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Oval 96"/>
            <p:cNvSpPr>
              <a:spLocks noChangeArrowheads="1"/>
            </p:cNvSpPr>
            <p:nvPr/>
          </p:nvSpPr>
          <p:spPr bwMode="auto">
            <a:xfrm>
              <a:off x="6872" y="4009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Oval 97"/>
            <p:cNvSpPr>
              <a:spLocks noChangeArrowheads="1"/>
            </p:cNvSpPr>
            <p:nvPr/>
          </p:nvSpPr>
          <p:spPr bwMode="auto">
            <a:xfrm>
              <a:off x="876" y="379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Oval 98"/>
            <p:cNvSpPr>
              <a:spLocks noChangeArrowheads="1"/>
            </p:cNvSpPr>
            <p:nvPr/>
          </p:nvSpPr>
          <p:spPr bwMode="auto">
            <a:xfrm>
              <a:off x="5645" y="189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Oval 99"/>
            <p:cNvSpPr>
              <a:spLocks noChangeArrowheads="1"/>
            </p:cNvSpPr>
            <p:nvPr/>
          </p:nvSpPr>
          <p:spPr bwMode="auto">
            <a:xfrm>
              <a:off x="2378" y="1706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Oval 100"/>
            <p:cNvSpPr>
              <a:spLocks noChangeArrowheads="1"/>
            </p:cNvSpPr>
            <p:nvPr/>
          </p:nvSpPr>
          <p:spPr bwMode="auto">
            <a:xfrm>
              <a:off x="1978" y="197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Oval 101"/>
            <p:cNvSpPr>
              <a:spLocks noChangeArrowheads="1"/>
            </p:cNvSpPr>
            <p:nvPr/>
          </p:nvSpPr>
          <p:spPr bwMode="auto">
            <a:xfrm>
              <a:off x="3853" y="1321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Oval 102"/>
            <p:cNvSpPr>
              <a:spLocks noChangeArrowheads="1"/>
            </p:cNvSpPr>
            <p:nvPr/>
          </p:nvSpPr>
          <p:spPr bwMode="auto">
            <a:xfrm>
              <a:off x="6384" y="2655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Oval 103"/>
            <p:cNvSpPr>
              <a:spLocks noChangeArrowheads="1"/>
            </p:cNvSpPr>
            <p:nvPr/>
          </p:nvSpPr>
          <p:spPr bwMode="auto">
            <a:xfrm>
              <a:off x="949" y="3464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Oval 104"/>
            <p:cNvSpPr>
              <a:spLocks noChangeArrowheads="1"/>
            </p:cNvSpPr>
            <p:nvPr/>
          </p:nvSpPr>
          <p:spPr bwMode="auto">
            <a:xfrm>
              <a:off x="5005" y="1542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Oval 105"/>
            <p:cNvSpPr>
              <a:spLocks noChangeArrowheads="1"/>
            </p:cNvSpPr>
            <p:nvPr/>
          </p:nvSpPr>
          <p:spPr bwMode="auto">
            <a:xfrm>
              <a:off x="3301" y="1371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Oval 106"/>
            <p:cNvSpPr>
              <a:spLocks noChangeArrowheads="1"/>
            </p:cNvSpPr>
            <p:nvPr/>
          </p:nvSpPr>
          <p:spPr bwMode="auto">
            <a:xfrm>
              <a:off x="1299" y="2705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Oval 107"/>
            <p:cNvSpPr>
              <a:spLocks noChangeArrowheads="1"/>
            </p:cNvSpPr>
            <p:nvPr/>
          </p:nvSpPr>
          <p:spPr bwMode="auto">
            <a:xfrm>
              <a:off x="5348" y="1703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Oval 108"/>
            <p:cNvSpPr>
              <a:spLocks noChangeArrowheads="1"/>
            </p:cNvSpPr>
            <p:nvPr/>
          </p:nvSpPr>
          <p:spPr bwMode="auto">
            <a:xfrm>
              <a:off x="6857" y="370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Oval 109"/>
            <p:cNvSpPr>
              <a:spLocks noChangeArrowheads="1"/>
            </p:cNvSpPr>
            <p:nvPr/>
          </p:nvSpPr>
          <p:spPr bwMode="auto">
            <a:xfrm>
              <a:off x="4204" y="1333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Oval 110"/>
            <p:cNvSpPr>
              <a:spLocks noChangeArrowheads="1"/>
            </p:cNvSpPr>
            <p:nvPr/>
          </p:nvSpPr>
          <p:spPr bwMode="auto">
            <a:xfrm>
              <a:off x="6205" y="2392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Oval 111"/>
            <p:cNvSpPr>
              <a:spLocks noChangeArrowheads="1"/>
            </p:cNvSpPr>
            <p:nvPr/>
          </p:nvSpPr>
          <p:spPr bwMode="auto">
            <a:xfrm>
              <a:off x="4669" y="1417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Oval 112"/>
            <p:cNvSpPr>
              <a:spLocks noChangeArrowheads="1"/>
            </p:cNvSpPr>
            <p:nvPr/>
          </p:nvSpPr>
          <p:spPr bwMode="auto">
            <a:xfrm>
              <a:off x="1513" y="2389"/>
              <a:ext cx="27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Oval 113"/>
            <p:cNvSpPr>
              <a:spLocks noChangeArrowheads="1"/>
            </p:cNvSpPr>
            <p:nvPr/>
          </p:nvSpPr>
          <p:spPr bwMode="auto">
            <a:xfrm>
              <a:off x="6038" y="2202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Oval 114"/>
            <p:cNvSpPr>
              <a:spLocks noChangeArrowheads="1"/>
            </p:cNvSpPr>
            <p:nvPr/>
          </p:nvSpPr>
          <p:spPr bwMode="auto">
            <a:xfrm>
              <a:off x="3548" y="1321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Oval 115"/>
            <p:cNvSpPr>
              <a:spLocks noChangeArrowheads="1"/>
            </p:cNvSpPr>
            <p:nvPr/>
          </p:nvSpPr>
          <p:spPr bwMode="auto">
            <a:xfrm>
              <a:off x="766" y="4169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Oval 116"/>
            <p:cNvSpPr>
              <a:spLocks noChangeArrowheads="1"/>
            </p:cNvSpPr>
            <p:nvPr/>
          </p:nvSpPr>
          <p:spPr bwMode="auto">
            <a:xfrm>
              <a:off x="6949" y="4089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Oval 117"/>
            <p:cNvSpPr>
              <a:spLocks noChangeArrowheads="1"/>
            </p:cNvSpPr>
            <p:nvPr/>
          </p:nvSpPr>
          <p:spPr bwMode="auto">
            <a:xfrm>
              <a:off x="1105" y="298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Oval 118"/>
            <p:cNvSpPr>
              <a:spLocks noChangeArrowheads="1"/>
            </p:cNvSpPr>
            <p:nvPr/>
          </p:nvSpPr>
          <p:spPr bwMode="auto">
            <a:xfrm>
              <a:off x="6800" y="3399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Oval 119"/>
            <p:cNvSpPr>
              <a:spLocks noChangeArrowheads="1"/>
            </p:cNvSpPr>
            <p:nvPr/>
          </p:nvSpPr>
          <p:spPr bwMode="auto">
            <a:xfrm>
              <a:off x="1696" y="2175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Oval 120"/>
            <p:cNvSpPr>
              <a:spLocks noChangeArrowheads="1"/>
            </p:cNvSpPr>
            <p:nvPr/>
          </p:nvSpPr>
          <p:spPr bwMode="auto">
            <a:xfrm>
              <a:off x="6686" y="308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Oval 121"/>
            <p:cNvSpPr>
              <a:spLocks noChangeArrowheads="1"/>
            </p:cNvSpPr>
            <p:nvPr/>
          </p:nvSpPr>
          <p:spPr bwMode="auto">
            <a:xfrm>
              <a:off x="6987" y="4424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Oval 122"/>
            <p:cNvSpPr>
              <a:spLocks noChangeArrowheads="1"/>
            </p:cNvSpPr>
            <p:nvPr/>
          </p:nvSpPr>
          <p:spPr bwMode="auto">
            <a:xfrm>
              <a:off x="735" y="4424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Oval 123"/>
            <p:cNvSpPr>
              <a:spLocks noChangeArrowheads="1"/>
            </p:cNvSpPr>
            <p:nvPr/>
          </p:nvSpPr>
          <p:spPr bwMode="auto">
            <a:xfrm>
              <a:off x="2329" y="1703"/>
              <a:ext cx="26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Oval 124"/>
            <p:cNvSpPr>
              <a:spLocks noChangeArrowheads="1"/>
            </p:cNvSpPr>
            <p:nvPr/>
          </p:nvSpPr>
          <p:spPr bwMode="auto">
            <a:xfrm>
              <a:off x="5595" y="181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Oval 125"/>
            <p:cNvSpPr>
              <a:spLocks noChangeArrowheads="1"/>
            </p:cNvSpPr>
            <p:nvPr/>
          </p:nvSpPr>
          <p:spPr bwMode="auto">
            <a:xfrm>
              <a:off x="884" y="3433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Oval 126"/>
            <p:cNvSpPr>
              <a:spLocks noChangeArrowheads="1"/>
            </p:cNvSpPr>
            <p:nvPr/>
          </p:nvSpPr>
          <p:spPr bwMode="auto">
            <a:xfrm>
              <a:off x="2813" y="1474"/>
              <a:ext cx="26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Oval 127"/>
            <p:cNvSpPr>
              <a:spLocks noChangeArrowheads="1"/>
            </p:cNvSpPr>
            <p:nvPr/>
          </p:nvSpPr>
          <p:spPr bwMode="auto">
            <a:xfrm>
              <a:off x="3236" y="1356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Oval 128"/>
            <p:cNvSpPr>
              <a:spLocks noChangeArrowheads="1"/>
            </p:cNvSpPr>
            <p:nvPr/>
          </p:nvSpPr>
          <p:spPr bwMode="auto">
            <a:xfrm>
              <a:off x="2039" y="1874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Oval 129"/>
            <p:cNvSpPr>
              <a:spLocks noChangeArrowheads="1"/>
            </p:cNvSpPr>
            <p:nvPr/>
          </p:nvSpPr>
          <p:spPr bwMode="auto">
            <a:xfrm>
              <a:off x="3785" y="1291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Oval 130"/>
            <p:cNvSpPr>
              <a:spLocks noChangeArrowheads="1"/>
            </p:cNvSpPr>
            <p:nvPr/>
          </p:nvSpPr>
          <p:spPr bwMode="auto">
            <a:xfrm>
              <a:off x="4467" y="1348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Oval 131"/>
            <p:cNvSpPr>
              <a:spLocks noChangeArrowheads="1"/>
            </p:cNvSpPr>
            <p:nvPr/>
          </p:nvSpPr>
          <p:spPr bwMode="auto">
            <a:xfrm>
              <a:off x="5062" y="1527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Oval 132"/>
            <p:cNvSpPr>
              <a:spLocks noChangeArrowheads="1"/>
            </p:cNvSpPr>
            <p:nvPr/>
          </p:nvSpPr>
          <p:spPr bwMode="auto">
            <a:xfrm>
              <a:off x="6571" y="2831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Oval 133"/>
            <p:cNvSpPr>
              <a:spLocks noChangeArrowheads="1"/>
            </p:cNvSpPr>
            <p:nvPr/>
          </p:nvSpPr>
          <p:spPr bwMode="auto">
            <a:xfrm>
              <a:off x="4094" y="1295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Oval 134"/>
            <p:cNvSpPr>
              <a:spLocks noChangeArrowheads="1"/>
            </p:cNvSpPr>
            <p:nvPr/>
          </p:nvSpPr>
          <p:spPr bwMode="auto">
            <a:xfrm>
              <a:off x="6392" y="2537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Oval 135"/>
            <p:cNvSpPr>
              <a:spLocks noChangeArrowheads="1"/>
            </p:cNvSpPr>
            <p:nvPr/>
          </p:nvSpPr>
          <p:spPr bwMode="auto">
            <a:xfrm>
              <a:off x="2580" y="1550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Oval 136"/>
            <p:cNvSpPr>
              <a:spLocks noChangeArrowheads="1"/>
            </p:cNvSpPr>
            <p:nvPr/>
          </p:nvSpPr>
          <p:spPr bwMode="auto">
            <a:xfrm>
              <a:off x="1151" y="2789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Oval 137"/>
            <p:cNvSpPr>
              <a:spLocks noChangeArrowheads="1"/>
            </p:cNvSpPr>
            <p:nvPr/>
          </p:nvSpPr>
          <p:spPr bwMode="auto">
            <a:xfrm>
              <a:off x="3430" y="1306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Oval 138"/>
            <p:cNvSpPr>
              <a:spLocks noChangeArrowheads="1"/>
            </p:cNvSpPr>
            <p:nvPr/>
          </p:nvSpPr>
          <p:spPr bwMode="auto">
            <a:xfrm>
              <a:off x="4860" y="1436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Oval 139"/>
            <p:cNvSpPr>
              <a:spLocks noChangeArrowheads="1"/>
            </p:cNvSpPr>
            <p:nvPr/>
          </p:nvSpPr>
          <p:spPr bwMode="auto">
            <a:xfrm>
              <a:off x="7055" y="429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Oval 140"/>
            <p:cNvSpPr>
              <a:spLocks noChangeArrowheads="1"/>
            </p:cNvSpPr>
            <p:nvPr/>
          </p:nvSpPr>
          <p:spPr bwMode="auto">
            <a:xfrm>
              <a:off x="671" y="4230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Oval 141"/>
            <p:cNvSpPr>
              <a:spLocks noChangeArrowheads="1"/>
            </p:cNvSpPr>
            <p:nvPr/>
          </p:nvSpPr>
          <p:spPr bwMode="auto">
            <a:xfrm>
              <a:off x="7013" y="3929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Oval 142"/>
            <p:cNvSpPr>
              <a:spLocks noChangeArrowheads="1"/>
            </p:cNvSpPr>
            <p:nvPr/>
          </p:nvSpPr>
          <p:spPr bwMode="auto">
            <a:xfrm>
              <a:off x="6003" y="2099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Oval 143"/>
            <p:cNvSpPr>
              <a:spLocks noChangeArrowheads="1"/>
            </p:cNvSpPr>
            <p:nvPr/>
          </p:nvSpPr>
          <p:spPr bwMode="auto">
            <a:xfrm>
              <a:off x="743" y="3746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Oval 144"/>
            <p:cNvSpPr>
              <a:spLocks noChangeArrowheads="1"/>
            </p:cNvSpPr>
            <p:nvPr/>
          </p:nvSpPr>
          <p:spPr bwMode="auto">
            <a:xfrm>
              <a:off x="6910" y="349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Oval 145"/>
            <p:cNvSpPr>
              <a:spLocks noChangeArrowheads="1"/>
            </p:cNvSpPr>
            <p:nvPr/>
          </p:nvSpPr>
          <p:spPr bwMode="auto">
            <a:xfrm>
              <a:off x="1616" y="2190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Oval 146"/>
            <p:cNvSpPr>
              <a:spLocks noChangeArrowheads="1"/>
            </p:cNvSpPr>
            <p:nvPr/>
          </p:nvSpPr>
          <p:spPr bwMode="auto">
            <a:xfrm>
              <a:off x="5325" y="1622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Oval 147"/>
            <p:cNvSpPr>
              <a:spLocks noChangeArrowheads="1"/>
            </p:cNvSpPr>
            <p:nvPr/>
          </p:nvSpPr>
          <p:spPr bwMode="auto">
            <a:xfrm>
              <a:off x="1925" y="1916"/>
              <a:ext cx="30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Oval 148"/>
            <p:cNvSpPr>
              <a:spLocks noChangeArrowheads="1"/>
            </p:cNvSpPr>
            <p:nvPr/>
          </p:nvSpPr>
          <p:spPr bwMode="auto">
            <a:xfrm>
              <a:off x="1380" y="2423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Oval 149"/>
            <p:cNvSpPr>
              <a:spLocks noChangeArrowheads="1"/>
            </p:cNvSpPr>
            <p:nvPr/>
          </p:nvSpPr>
          <p:spPr bwMode="auto">
            <a:xfrm>
              <a:off x="5824" y="1927"/>
              <a:ext cx="27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Oval 150"/>
            <p:cNvSpPr>
              <a:spLocks noChangeArrowheads="1"/>
            </p:cNvSpPr>
            <p:nvPr/>
          </p:nvSpPr>
          <p:spPr bwMode="auto">
            <a:xfrm>
              <a:off x="5016" y="1478"/>
              <a:ext cx="27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Oval 151"/>
            <p:cNvSpPr>
              <a:spLocks noChangeArrowheads="1"/>
            </p:cNvSpPr>
            <p:nvPr/>
          </p:nvSpPr>
          <p:spPr bwMode="auto">
            <a:xfrm>
              <a:off x="3587" y="1272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Oval 152"/>
            <p:cNvSpPr>
              <a:spLocks noChangeArrowheads="1"/>
            </p:cNvSpPr>
            <p:nvPr/>
          </p:nvSpPr>
          <p:spPr bwMode="auto">
            <a:xfrm>
              <a:off x="4303" y="1287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Oval 153"/>
            <p:cNvSpPr>
              <a:spLocks noChangeArrowheads="1"/>
            </p:cNvSpPr>
            <p:nvPr/>
          </p:nvSpPr>
          <p:spPr bwMode="auto">
            <a:xfrm>
              <a:off x="6781" y="3059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Oval 154"/>
            <p:cNvSpPr>
              <a:spLocks noChangeArrowheads="1"/>
            </p:cNvSpPr>
            <p:nvPr/>
          </p:nvSpPr>
          <p:spPr bwMode="auto">
            <a:xfrm>
              <a:off x="773" y="3444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Oval 155"/>
            <p:cNvSpPr>
              <a:spLocks noChangeArrowheads="1"/>
            </p:cNvSpPr>
            <p:nvPr/>
          </p:nvSpPr>
          <p:spPr bwMode="auto">
            <a:xfrm>
              <a:off x="2881" y="1405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Oval 156"/>
            <p:cNvSpPr>
              <a:spLocks noChangeArrowheads="1"/>
            </p:cNvSpPr>
            <p:nvPr/>
          </p:nvSpPr>
          <p:spPr bwMode="auto">
            <a:xfrm>
              <a:off x="895" y="3143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Oval 157"/>
            <p:cNvSpPr>
              <a:spLocks noChangeArrowheads="1"/>
            </p:cNvSpPr>
            <p:nvPr/>
          </p:nvSpPr>
          <p:spPr bwMode="auto">
            <a:xfrm>
              <a:off x="7135" y="4531"/>
              <a:ext cx="31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Oval 158"/>
            <p:cNvSpPr>
              <a:spLocks noChangeArrowheads="1"/>
            </p:cNvSpPr>
            <p:nvPr/>
          </p:nvSpPr>
          <p:spPr bwMode="auto">
            <a:xfrm>
              <a:off x="583" y="452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Oval 159"/>
            <p:cNvSpPr>
              <a:spLocks noChangeArrowheads="1"/>
            </p:cNvSpPr>
            <p:nvPr/>
          </p:nvSpPr>
          <p:spPr bwMode="auto">
            <a:xfrm>
              <a:off x="6625" y="2770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Oval 160"/>
            <p:cNvSpPr>
              <a:spLocks noChangeArrowheads="1"/>
            </p:cNvSpPr>
            <p:nvPr/>
          </p:nvSpPr>
          <p:spPr bwMode="auto">
            <a:xfrm>
              <a:off x="1692" y="2068"/>
              <a:ext cx="27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Oval 161"/>
            <p:cNvSpPr>
              <a:spLocks noChangeArrowheads="1"/>
            </p:cNvSpPr>
            <p:nvPr/>
          </p:nvSpPr>
          <p:spPr bwMode="auto">
            <a:xfrm>
              <a:off x="3266" y="1299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Oval 162"/>
            <p:cNvSpPr>
              <a:spLocks noChangeArrowheads="1"/>
            </p:cNvSpPr>
            <p:nvPr/>
          </p:nvSpPr>
          <p:spPr bwMode="auto">
            <a:xfrm>
              <a:off x="7147" y="420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Oval 163"/>
            <p:cNvSpPr>
              <a:spLocks noChangeArrowheads="1"/>
            </p:cNvSpPr>
            <p:nvPr/>
          </p:nvSpPr>
          <p:spPr bwMode="auto">
            <a:xfrm>
              <a:off x="671" y="367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Oval 164"/>
            <p:cNvSpPr>
              <a:spLocks noChangeArrowheads="1"/>
            </p:cNvSpPr>
            <p:nvPr/>
          </p:nvSpPr>
          <p:spPr bwMode="auto">
            <a:xfrm>
              <a:off x="4532" y="1310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Oval 165"/>
            <p:cNvSpPr>
              <a:spLocks noChangeArrowheads="1"/>
            </p:cNvSpPr>
            <p:nvPr/>
          </p:nvSpPr>
          <p:spPr bwMode="auto">
            <a:xfrm>
              <a:off x="1132" y="2678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Oval 166"/>
            <p:cNvSpPr>
              <a:spLocks noChangeArrowheads="1"/>
            </p:cNvSpPr>
            <p:nvPr/>
          </p:nvSpPr>
          <p:spPr bwMode="auto">
            <a:xfrm>
              <a:off x="6381" y="2404"/>
              <a:ext cx="26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Oval 167"/>
            <p:cNvSpPr>
              <a:spLocks noChangeArrowheads="1"/>
            </p:cNvSpPr>
            <p:nvPr/>
          </p:nvSpPr>
          <p:spPr bwMode="auto">
            <a:xfrm>
              <a:off x="2153" y="1714"/>
              <a:ext cx="31" cy="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Oval 168"/>
            <p:cNvSpPr>
              <a:spLocks noChangeArrowheads="1"/>
            </p:cNvSpPr>
            <p:nvPr/>
          </p:nvSpPr>
          <p:spPr bwMode="auto">
            <a:xfrm>
              <a:off x="3892" y="123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Oval 169"/>
            <p:cNvSpPr>
              <a:spLocks noChangeArrowheads="1"/>
            </p:cNvSpPr>
            <p:nvPr/>
          </p:nvSpPr>
          <p:spPr bwMode="auto">
            <a:xfrm>
              <a:off x="2401" y="1569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Oval 170"/>
            <p:cNvSpPr>
              <a:spLocks noChangeArrowheads="1"/>
            </p:cNvSpPr>
            <p:nvPr/>
          </p:nvSpPr>
          <p:spPr bwMode="auto">
            <a:xfrm>
              <a:off x="7090" y="3707"/>
              <a:ext cx="26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Oval 171"/>
            <p:cNvSpPr>
              <a:spLocks noChangeArrowheads="1"/>
            </p:cNvSpPr>
            <p:nvPr/>
          </p:nvSpPr>
          <p:spPr bwMode="auto">
            <a:xfrm>
              <a:off x="5569" y="1703"/>
              <a:ext cx="30" cy="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Oval 172"/>
            <p:cNvSpPr>
              <a:spLocks noChangeArrowheads="1"/>
            </p:cNvSpPr>
            <p:nvPr/>
          </p:nvSpPr>
          <p:spPr bwMode="auto">
            <a:xfrm>
              <a:off x="545" y="4070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Oval 173"/>
            <p:cNvSpPr>
              <a:spLocks noChangeArrowheads="1"/>
            </p:cNvSpPr>
            <p:nvPr/>
          </p:nvSpPr>
          <p:spPr bwMode="auto">
            <a:xfrm>
              <a:off x="3007" y="1337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Oval 174"/>
            <p:cNvSpPr>
              <a:spLocks noChangeArrowheads="1"/>
            </p:cNvSpPr>
            <p:nvPr/>
          </p:nvSpPr>
          <p:spPr bwMode="auto">
            <a:xfrm>
              <a:off x="1349" y="235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Oval 175"/>
            <p:cNvSpPr>
              <a:spLocks noChangeArrowheads="1"/>
            </p:cNvSpPr>
            <p:nvPr/>
          </p:nvSpPr>
          <p:spPr bwMode="auto">
            <a:xfrm>
              <a:off x="4315" y="125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Oval 176"/>
            <p:cNvSpPr>
              <a:spLocks noChangeArrowheads="1"/>
            </p:cNvSpPr>
            <p:nvPr/>
          </p:nvSpPr>
          <p:spPr bwMode="auto">
            <a:xfrm>
              <a:off x="785" y="3227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Oval 177"/>
            <p:cNvSpPr>
              <a:spLocks noChangeArrowheads="1"/>
            </p:cNvSpPr>
            <p:nvPr/>
          </p:nvSpPr>
          <p:spPr bwMode="auto">
            <a:xfrm>
              <a:off x="5176" y="1493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Oval 178"/>
            <p:cNvSpPr>
              <a:spLocks noChangeArrowheads="1"/>
            </p:cNvSpPr>
            <p:nvPr/>
          </p:nvSpPr>
          <p:spPr bwMode="auto">
            <a:xfrm>
              <a:off x="2573" y="147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Oval 179"/>
            <p:cNvSpPr>
              <a:spLocks noChangeArrowheads="1"/>
            </p:cNvSpPr>
            <p:nvPr/>
          </p:nvSpPr>
          <p:spPr bwMode="auto">
            <a:xfrm>
              <a:off x="7013" y="3387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Oval 180"/>
            <p:cNvSpPr>
              <a:spLocks noChangeArrowheads="1"/>
            </p:cNvSpPr>
            <p:nvPr/>
          </p:nvSpPr>
          <p:spPr bwMode="auto">
            <a:xfrm>
              <a:off x="5862" y="187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Oval 181"/>
            <p:cNvSpPr>
              <a:spLocks noChangeArrowheads="1"/>
            </p:cNvSpPr>
            <p:nvPr/>
          </p:nvSpPr>
          <p:spPr bwMode="auto">
            <a:xfrm>
              <a:off x="6167" y="2122"/>
              <a:ext cx="31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Oval 182"/>
            <p:cNvSpPr>
              <a:spLocks noChangeArrowheads="1"/>
            </p:cNvSpPr>
            <p:nvPr/>
          </p:nvSpPr>
          <p:spPr bwMode="auto">
            <a:xfrm>
              <a:off x="6686" y="2728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Oval 183"/>
            <p:cNvSpPr>
              <a:spLocks noChangeArrowheads="1"/>
            </p:cNvSpPr>
            <p:nvPr/>
          </p:nvSpPr>
          <p:spPr bwMode="auto">
            <a:xfrm>
              <a:off x="594" y="3677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Oval 184"/>
            <p:cNvSpPr>
              <a:spLocks noChangeArrowheads="1"/>
            </p:cNvSpPr>
            <p:nvPr/>
          </p:nvSpPr>
          <p:spPr bwMode="auto">
            <a:xfrm>
              <a:off x="918" y="2915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Oval 185"/>
            <p:cNvSpPr>
              <a:spLocks noChangeArrowheads="1"/>
            </p:cNvSpPr>
            <p:nvPr/>
          </p:nvSpPr>
          <p:spPr bwMode="auto">
            <a:xfrm>
              <a:off x="1902" y="1828"/>
              <a:ext cx="30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Oval 186"/>
            <p:cNvSpPr>
              <a:spLocks noChangeArrowheads="1"/>
            </p:cNvSpPr>
            <p:nvPr/>
          </p:nvSpPr>
          <p:spPr bwMode="auto">
            <a:xfrm>
              <a:off x="1158" y="2530"/>
              <a:ext cx="31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Oval 187"/>
            <p:cNvSpPr>
              <a:spLocks noChangeArrowheads="1"/>
            </p:cNvSpPr>
            <p:nvPr/>
          </p:nvSpPr>
          <p:spPr bwMode="auto">
            <a:xfrm>
              <a:off x="3548" y="1222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Oval 188"/>
            <p:cNvSpPr>
              <a:spLocks noChangeArrowheads="1"/>
            </p:cNvSpPr>
            <p:nvPr/>
          </p:nvSpPr>
          <p:spPr bwMode="auto">
            <a:xfrm>
              <a:off x="5001" y="1401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Oval 189"/>
            <p:cNvSpPr>
              <a:spLocks noChangeArrowheads="1"/>
            </p:cNvSpPr>
            <p:nvPr/>
          </p:nvSpPr>
          <p:spPr bwMode="auto">
            <a:xfrm>
              <a:off x="1532" y="2114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Oval 190"/>
            <p:cNvSpPr>
              <a:spLocks noChangeArrowheads="1"/>
            </p:cNvSpPr>
            <p:nvPr/>
          </p:nvSpPr>
          <p:spPr bwMode="auto">
            <a:xfrm>
              <a:off x="6964" y="316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Oval 191"/>
            <p:cNvSpPr>
              <a:spLocks noChangeArrowheads="1"/>
            </p:cNvSpPr>
            <p:nvPr/>
          </p:nvSpPr>
          <p:spPr bwMode="auto">
            <a:xfrm>
              <a:off x="7299" y="4645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Oval 192"/>
            <p:cNvSpPr>
              <a:spLocks noChangeArrowheads="1"/>
            </p:cNvSpPr>
            <p:nvPr/>
          </p:nvSpPr>
          <p:spPr bwMode="auto">
            <a:xfrm>
              <a:off x="419" y="4645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Oval 193"/>
            <p:cNvSpPr>
              <a:spLocks noChangeArrowheads="1"/>
            </p:cNvSpPr>
            <p:nvPr/>
          </p:nvSpPr>
          <p:spPr bwMode="auto">
            <a:xfrm>
              <a:off x="5515" y="1626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Oval 194"/>
            <p:cNvSpPr>
              <a:spLocks noChangeArrowheads="1"/>
            </p:cNvSpPr>
            <p:nvPr/>
          </p:nvSpPr>
          <p:spPr bwMode="auto">
            <a:xfrm>
              <a:off x="4524" y="1260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Oval 195"/>
            <p:cNvSpPr>
              <a:spLocks noChangeArrowheads="1"/>
            </p:cNvSpPr>
            <p:nvPr/>
          </p:nvSpPr>
          <p:spPr bwMode="auto">
            <a:xfrm>
              <a:off x="7311" y="4394"/>
              <a:ext cx="30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Oval 196"/>
            <p:cNvSpPr>
              <a:spLocks noChangeArrowheads="1"/>
            </p:cNvSpPr>
            <p:nvPr/>
          </p:nvSpPr>
          <p:spPr bwMode="auto">
            <a:xfrm>
              <a:off x="3312" y="1238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Oval 197"/>
            <p:cNvSpPr>
              <a:spLocks noChangeArrowheads="1"/>
            </p:cNvSpPr>
            <p:nvPr/>
          </p:nvSpPr>
          <p:spPr bwMode="auto">
            <a:xfrm>
              <a:off x="2043" y="1706"/>
              <a:ext cx="30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Oval 198"/>
            <p:cNvSpPr>
              <a:spLocks noChangeArrowheads="1"/>
            </p:cNvSpPr>
            <p:nvPr/>
          </p:nvSpPr>
          <p:spPr bwMode="auto">
            <a:xfrm>
              <a:off x="6224" y="2114"/>
              <a:ext cx="31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Oval 199"/>
            <p:cNvSpPr>
              <a:spLocks noChangeArrowheads="1"/>
            </p:cNvSpPr>
            <p:nvPr/>
          </p:nvSpPr>
          <p:spPr bwMode="auto">
            <a:xfrm>
              <a:off x="1307" y="2301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Oval 200"/>
            <p:cNvSpPr>
              <a:spLocks noChangeArrowheads="1"/>
            </p:cNvSpPr>
            <p:nvPr/>
          </p:nvSpPr>
          <p:spPr bwMode="auto">
            <a:xfrm>
              <a:off x="7273" y="3967"/>
              <a:ext cx="30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Oval 201"/>
            <p:cNvSpPr>
              <a:spLocks noChangeArrowheads="1"/>
            </p:cNvSpPr>
            <p:nvPr/>
          </p:nvSpPr>
          <p:spPr bwMode="auto">
            <a:xfrm>
              <a:off x="2538" y="1447"/>
              <a:ext cx="35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Oval 202"/>
            <p:cNvSpPr>
              <a:spLocks noChangeArrowheads="1"/>
            </p:cNvSpPr>
            <p:nvPr/>
          </p:nvSpPr>
          <p:spPr bwMode="auto">
            <a:xfrm>
              <a:off x="6571" y="2472"/>
              <a:ext cx="31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Oval 203"/>
            <p:cNvSpPr>
              <a:spLocks noChangeArrowheads="1"/>
            </p:cNvSpPr>
            <p:nvPr/>
          </p:nvSpPr>
          <p:spPr bwMode="auto">
            <a:xfrm>
              <a:off x="640" y="3300"/>
              <a:ext cx="31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Oval 204"/>
            <p:cNvSpPr>
              <a:spLocks noChangeArrowheads="1"/>
            </p:cNvSpPr>
            <p:nvPr/>
          </p:nvSpPr>
          <p:spPr bwMode="auto">
            <a:xfrm>
              <a:off x="6034" y="1935"/>
              <a:ext cx="34" cy="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Oval 407"/>
          <p:cNvSpPr>
            <a:spLocks noChangeArrowheads="1"/>
          </p:cNvSpPr>
          <p:nvPr/>
        </p:nvSpPr>
        <p:spPr bwMode="auto">
          <a:xfrm>
            <a:off x="8356600" y="773112"/>
            <a:ext cx="90488" cy="904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408"/>
          <p:cNvSpPr>
            <a:spLocks noChangeArrowheads="1"/>
          </p:cNvSpPr>
          <p:nvPr/>
        </p:nvSpPr>
        <p:spPr bwMode="auto">
          <a:xfrm>
            <a:off x="514350" y="2182812"/>
            <a:ext cx="90488" cy="904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409"/>
          <p:cNvSpPr>
            <a:spLocks noChangeArrowheads="1"/>
          </p:cNvSpPr>
          <p:nvPr/>
        </p:nvSpPr>
        <p:spPr bwMode="auto">
          <a:xfrm>
            <a:off x="11853863" y="2303462"/>
            <a:ext cx="90488" cy="904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410"/>
          <p:cNvSpPr>
            <a:spLocks noChangeArrowheads="1"/>
          </p:cNvSpPr>
          <p:nvPr/>
        </p:nvSpPr>
        <p:spPr bwMode="auto">
          <a:xfrm>
            <a:off x="4706938" y="573087"/>
            <a:ext cx="90488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411"/>
          <p:cNvSpPr>
            <a:spLocks noChangeArrowheads="1"/>
          </p:cNvSpPr>
          <p:nvPr/>
        </p:nvSpPr>
        <p:spPr bwMode="auto">
          <a:xfrm>
            <a:off x="7078663" y="500062"/>
            <a:ext cx="92075" cy="904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412"/>
          <p:cNvSpPr>
            <a:spLocks noChangeArrowheads="1"/>
          </p:cNvSpPr>
          <p:nvPr/>
        </p:nvSpPr>
        <p:spPr bwMode="auto">
          <a:xfrm>
            <a:off x="3798888" y="693737"/>
            <a:ext cx="92075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413"/>
          <p:cNvSpPr>
            <a:spLocks noChangeArrowheads="1"/>
          </p:cNvSpPr>
          <p:nvPr/>
        </p:nvSpPr>
        <p:spPr bwMode="auto">
          <a:xfrm>
            <a:off x="8877300" y="796925"/>
            <a:ext cx="90488" cy="904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414"/>
          <p:cNvSpPr>
            <a:spLocks noChangeArrowheads="1"/>
          </p:cNvSpPr>
          <p:nvPr/>
        </p:nvSpPr>
        <p:spPr bwMode="auto">
          <a:xfrm>
            <a:off x="10879138" y="1577975"/>
            <a:ext cx="96838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415"/>
          <p:cNvSpPr>
            <a:spLocks noChangeArrowheads="1"/>
          </p:cNvSpPr>
          <p:nvPr/>
        </p:nvSpPr>
        <p:spPr bwMode="auto">
          <a:xfrm>
            <a:off x="1609725" y="1389062"/>
            <a:ext cx="96838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416"/>
          <p:cNvSpPr>
            <a:spLocks noChangeArrowheads="1"/>
          </p:cNvSpPr>
          <p:nvPr/>
        </p:nvSpPr>
        <p:spPr bwMode="auto">
          <a:xfrm>
            <a:off x="5784850" y="385762"/>
            <a:ext cx="96838" cy="904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417"/>
          <p:cNvSpPr>
            <a:spLocks noChangeArrowheads="1"/>
          </p:cNvSpPr>
          <p:nvPr/>
        </p:nvSpPr>
        <p:spPr bwMode="auto">
          <a:xfrm>
            <a:off x="12047538" y="2212975"/>
            <a:ext cx="96838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418"/>
          <p:cNvSpPr>
            <a:spLocks noChangeArrowheads="1"/>
          </p:cNvSpPr>
          <p:nvPr/>
        </p:nvSpPr>
        <p:spPr bwMode="auto">
          <a:xfrm>
            <a:off x="708025" y="1758950"/>
            <a:ext cx="96838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419"/>
          <p:cNvSpPr>
            <a:spLocks noChangeArrowheads="1"/>
          </p:cNvSpPr>
          <p:nvPr/>
        </p:nvSpPr>
        <p:spPr bwMode="auto">
          <a:xfrm>
            <a:off x="10280650" y="1130300"/>
            <a:ext cx="96838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420"/>
          <p:cNvSpPr>
            <a:spLocks noChangeArrowheads="1"/>
          </p:cNvSpPr>
          <p:nvPr/>
        </p:nvSpPr>
        <p:spPr bwMode="auto">
          <a:xfrm>
            <a:off x="9148763" y="633412"/>
            <a:ext cx="103188" cy="1031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421"/>
          <p:cNvSpPr>
            <a:spLocks noChangeArrowheads="1"/>
          </p:cNvSpPr>
          <p:nvPr/>
        </p:nvSpPr>
        <p:spPr bwMode="auto">
          <a:xfrm>
            <a:off x="2940050" y="650875"/>
            <a:ext cx="103188" cy="1031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422"/>
          <p:cNvSpPr>
            <a:spLocks noChangeArrowheads="1"/>
          </p:cNvSpPr>
          <p:nvPr/>
        </p:nvSpPr>
        <p:spPr bwMode="auto">
          <a:xfrm>
            <a:off x="5572125" y="198437"/>
            <a:ext cx="96838" cy="101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423"/>
          <p:cNvSpPr>
            <a:spLocks noChangeArrowheads="1"/>
          </p:cNvSpPr>
          <p:nvPr/>
        </p:nvSpPr>
        <p:spPr bwMode="auto">
          <a:xfrm>
            <a:off x="8337550" y="409575"/>
            <a:ext cx="103188" cy="1031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424"/>
          <p:cNvSpPr>
            <a:spLocks noChangeArrowheads="1"/>
          </p:cNvSpPr>
          <p:nvPr/>
        </p:nvSpPr>
        <p:spPr bwMode="auto">
          <a:xfrm>
            <a:off x="968375" y="1419225"/>
            <a:ext cx="96838" cy="1031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425"/>
          <p:cNvSpPr>
            <a:spLocks noChangeArrowheads="1"/>
          </p:cNvSpPr>
          <p:nvPr/>
        </p:nvSpPr>
        <p:spPr bwMode="auto">
          <a:xfrm>
            <a:off x="6916738" y="209550"/>
            <a:ext cx="96838" cy="968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26"/>
          <p:cNvSpPr>
            <a:spLocks noChangeArrowheads="1"/>
          </p:cNvSpPr>
          <p:nvPr/>
        </p:nvSpPr>
        <p:spPr bwMode="auto">
          <a:xfrm>
            <a:off x="4089400" y="233362"/>
            <a:ext cx="109538" cy="1031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427"/>
          <p:cNvSpPr>
            <a:spLocks noChangeArrowheads="1"/>
          </p:cNvSpPr>
          <p:nvPr/>
        </p:nvSpPr>
        <p:spPr bwMode="auto">
          <a:xfrm>
            <a:off x="11412538" y="1335087"/>
            <a:ext cx="103188" cy="1031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428"/>
          <p:cNvSpPr>
            <a:spLocks noChangeArrowheads="1"/>
          </p:cNvSpPr>
          <p:nvPr/>
        </p:nvSpPr>
        <p:spPr bwMode="auto">
          <a:xfrm>
            <a:off x="10831513" y="954087"/>
            <a:ext cx="103188" cy="1031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429"/>
          <p:cNvSpPr>
            <a:spLocks noChangeArrowheads="1"/>
          </p:cNvSpPr>
          <p:nvPr/>
        </p:nvSpPr>
        <p:spPr bwMode="auto">
          <a:xfrm>
            <a:off x="2171700" y="615950"/>
            <a:ext cx="103188" cy="101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430"/>
          <p:cNvSpPr>
            <a:spLocks noChangeArrowheads="1"/>
          </p:cNvSpPr>
          <p:nvPr/>
        </p:nvSpPr>
        <p:spPr bwMode="auto">
          <a:xfrm>
            <a:off x="762000" y="1201737"/>
            <a:ext cx="109538" cy="1095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431"/>
          <p:cNvSpPr>
            <a:spLocks noChangeArrowheads="1"/>
          </p:cNvSpPr>
          <p:nvPr/>
        </p:nvSpPr>
        <p:spPr bwMode="auto">
          <a:xfrm>
            <a:off x="6323013" y="-104775"/>
            <a:ext cx="109538" cy="1143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432"/>
          <p:cNvSpPr>
            <a:spLocks noChangeArrowheads="1"/>
          </p:cNvSpPr>
          <p:nvPr/>
        </p:nvSpPr>
        <p:spPr bwMode="auto">
          <a:xfrm>
            <a:off x="5143500" y="-122238"/>
            <a:ext cx="107950" cy="1143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433"/>
          <p:cNvSpPr>
            <a:spLocks noChangeArrowheads="1"/>
          </p:cNvSpPr>
          <p:nvPr/>
        </p:nvSpPr>
        <p:spPr bwMode="auto">
          <a:xfrm>
            <a:off x="8924925" y="166687"/>
            <a:ext cx="115888" cy="1095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434"/>
          <p:cNvSpPr>
            <a:spLocks noChangeArrowheads="1"/>
          </p:cNvSpPr>
          <p:nvPr/>
        </p:nvSpPr>
        <p:spPr bwMode="auto">
          <a:xfrm>
            <a:off x="3763963" y="-20638"/>
            <a:ext cx="107950" cy="1158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435"/>
          <p:cNvSpPr>
            <a:spLocks noChangeArrowheads="1"/>
          </p:cNvSpPr>
          <p:nvPr/>
        </p:nvSpPr>
        <p:spPr bwMode="auto">
          <a:xfrm>
            <a:off x="7902575" y="-171450"/>
            <a:ext cx="114300" cy="1143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437"/>
          <p:cNvSpPr>
            <a:spLocks noChangeArrowheads="1"/>
          </p:cNvSpPr>
          <p:nvPr/>
        </p:nvSpPr>
        <p:spPr bwMode="auto">
          <a:xfrm>
            <a:off x="11066463" y="609600"/>
            <a:ext cx="115888" cy="1206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438"/>
          <p:cNvSpPr>
            <a:spLocks noChangeArrowheads="1"/>
          </p:cNvSpPr>
          <p:nvPr/>
        </p:nvSpPr>
        <p:spPr bwMode="auto">
          <a:xfrm>
            <a:off x="858838" y="706437"/>
            <a:ext cx="114300" cy="1143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439"/>
          <p:cNvSpPr>
            <a:spLocks noChangeArrowheads="1"/>
          </p:cNvSpPr>
          <p:nvPr/>
        </p:nvSpPr>
        <p:spPr bwMode="auto">
          <a:xfrm>
            <a:off x="12090400" y="1050925"/>
            <a:ext cx="120650" cy="1206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440"/>
          <p:cNvSpPr>
            <a:spLocks noChangeArrowheads="1"/>
          </p:cNvSpPr>
          <p:nvPr/>
        </p:nvSpPr>
        <p:spPr bwMode="auto">
          <a:xfrm>
            <a:off x="9705975" y="34925"/>
            <a:ext cx="120650" cy="1143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441"/>
          <p:cNvSpPr>
            <a:spLocks noChangeArrowheads="1"/>
          </p:cNvSpPr>
          <p:nvPr/>
        </p:nvSpPr>
        <p:spPr bwMode="auto">
          <a:xfrm>
            <a:off x="2105025" y="69850"/>
            <a:ext cx="120650" cy="1222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444"/>
          <p:cNvSpPr>
            <a:spLocks noChangeArrowheads="1"/>
          </p:cNvSpPr>
          <p:nvPr/>
        </p:nvSpPr>
        <p:spPr bwMode="auto">
          <a:xfrm>
            <a:off x="2776538" y="-231775"/>
            <a:ext cx="127000" cy="1206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446"/>
          <p:cNvSpPr>
            <a:spLocks noChangeArrowheads="1"/>
          </p:cNvSpPr>
          <p:nvPr/>
        </p:nvSpPr>
        <p:spPr bwMode="auto">
          <a:xfrm>
            <a:off x="10183813" y="-158750"/>
            <a:ext cx="127000" cy="127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447"/>
          <p:cNvSpPr>
            <a:spLocks noChangeArrowheads="1"/>
          </p:cNvSpPr>
          <p:nvPr/>
        </p:nvSpPr>
        <p:spPr bwMode="auto">
          <a:xfrm>
            <a:off x="11739563" y="360362"/>
            <a:ext cx="127000" cy="127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451"/>
          <p:cNvSpPr>
            <a:spLocks noChangeArrowheads="1"/>
          </p:cNvSpPr>
          <p:nvPr/>
        </p:nvSpPr>
        <p:spPr bwMode="auto">
          <a:xfrm>
            <a:off x="1293813" y="-250825"/>
            <a:ext cx="139700" cy="1397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453"/>
          <p:cNvSpPr>
            <a:spLocks noChangeArrowheads="1"/>
          </p:cNvSpPr>
          <p:nvPr/>
        </p:nvSpPr>
        <p:spPr bwMode="auto">
          <a:xfrm>
            <a:off x="11660188" y="-38100"/>
            <a:ext cx="139700" cy="1397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Oval 411"/>
          <p:cNvSpPr>
            <a:spLocks noChangeArrowheads="1"/>
          </p:cNvSpPr>
          <p:nvPr/>
        </p:nvSpPr>
        <p:spPr bwMode="auto">
          <a:xfrm>
            <a:off x="8534401" y="227294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9" name="Oval 411"/>
          <p:cNvSpPr>
            <a:spLocks noChangeArrowheads="1"/>
          </p:cNvSpPr>
          <p:nvPr/>
        </p:nvSpPr>
        <p:spPr bwMode="auto">
          <a:xfrm>
            <a:off x="9982201" y="361406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0" name="Oval 411"/>
          <p:cNvSpPr>
            <a:spLocks noChangeArrowheads="1"/>
          </p:cNvSpPr>
          <p:nvPr/>
        </p:nvSpPr>
        <p:spPr bwMode="auto">
          <a:xfrm>
            <a:off x="11132821" y="383504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1" name="Oval 411"/>
          <p:cNvSpPr>
            <a:spLocks noChangeArrowheads="1"/>
          </p:cNvSpPr>
          <p:nvPr/>
        </p:nvSpPr>
        <p:spPr bwMode="auto">
          <a:xfrm>
            <a:off x="7048501" y="185384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2" name="Oval 411"/>
          <p:cNvSpPr>
            <a:spLocks noChangeArrowheads="1"/>
          </p:cNvSpPr>
          <p:nvPr/>
        </p:nvSpPr>
        <p:spPr bwMode="auto">
          <a:xfrm>
            <a:off x="4930141" y="186146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3" name="Oval 411"/>
          <p:cNvSpPr>
            <a:spLocks noChangeArrowheads="1"/>
          </p:cNvSpPr>
          <p:nvPr/>
        </p:nvSpPr>
        <p:spPr bwMode="auto">
          <a:xfrm>
            <a:off x="2796541" y="313400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4" name="Oval 411"/>
          <p:cNvSpPr>
            <a:spLocks noChangeArrowheads="1"/>
          </p:cNvSpPr>
          <p:nvPr/>
        </p:nvSpPr>
        <p:spPr bwMode="auto">
          <a:xfrm>
            <a:off x="1615441" y="365216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5" name="Oval 411"/>
          <p:cNvSpPr>
            <a:spLocks noChangeArrowheads="1"/>
          </p:cNvSpPr>
          <p:nvPr/>
        </p:nvSpPr>
        <p:spPr bwMode="auto">
          <a:xfrm>
            <a:off x="1021081" y="4619904"/>
            <a:ext cx="50800" cy="499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Oval 411"/>
          <p:cNvSpPr>
            <a:spLocks noChangeArrowheads="1"/>
          </p:cNvSpPr>
          <p:nvPr/>
        </p:nvSpPr>
        <p:spPr bwMode="auto">
          <a:xfrm>
            <a:off x="942342" y="3132034"/>
            <a:ext cx="116838" cy="1148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67102" y="5105451"/>
            <a:ext cx="5057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挑战</a:t>
            </a:r>
            <a:r>
              <a:rPr lang="zh-CN" altLang="en-US" sz="2000" kern="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自我</a:t>
            </a:r>
            <a:r>
              <a:rPr lang="en-US" altLang="zh-CN" sz="2000" kern="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|</a:t>
            </a:r>
            <a:r>
              <a:rPr lang="zh-CN" altLang="en-US" sz="2000" kern="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改变自我</a:t>
            </a:r>
            <a:r>
              <a:rPr lang="en-US" altLang="zh-CN" sz="2000" kern="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|</a:t>
            </a:r>
            <a:r>
              <a:rPr lang="zh-CN" altLang="en-US" sz="2000" kern="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完善自我</a:t>
            </a:r>
            <a:r>
              <a:rPr lang="en-US" altLang="zh-CN" sz="2000" kern="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|</a:t>
            </a:r>
            <a:r>
              <a:rPr lang="zh-CN" altLang="en-US" sz="2000" kern="0" dirty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超越</a:t>
            </a:r>
            <a:r>
              <a:rPr lang="zh-CN" altLang="en-US" sz="20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自我</a:t>
            </a:r>
          </a:p>
        </p:txBody>
      </p:sp>
      <p:sp>
        <p:nvSpPr>
          <p:cNvPr id="3" name="矩形 2"/>
          <p:cNvSpPr/>
          <p:nvPr/>
        </p:nvSpPr>
        <p:spPr>
          <a:xfrm>
            <a:off x="3895308" y="4318541"/>
            <a:ext cx="4442242" cy="11377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8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企业理念</a:t>
            </a:r>
          </a:p>
        </p:txBody>
      </p:sp>
    </p:spTree>
    <p:extLst>
      <p:ext uri="{BB962C8B-B14F-4D97-AF65-F5344CB8AC3E}">
        <p14:creationId xmlns:p14="http://schemas.microsoft.com/office/powerpoint/2010/main" val="51837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5" presetClass="emph" presetSubtype="0" repeatCount="indefinite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mph" presetSubtype="0" repeatCount="indefinite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5" presetClass="emph" presetSubtype="0" repeatCount="indefinite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5" presetClass="emph" presetSubtype="0" repeatCount="indefinite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5" presetClass="emph" presetSubtype="0" repeatCount="indefinite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3000" fill="hold"/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3000" fill="hold"/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" dur="3000" fill="hold"/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8" dur="3000" fill="hold"/>
                                        <p:tgtEl>
                                          <p:spTgt spid="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3" dur="3000" fill="hold"/>
                                        <p:tgtEl>
                                          <p:spTgt spid="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8" dur="3000" fill="hold"/>
                                        <p:tgtEl>
                                          <p:spTgt spid="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3" dur="3000" fill="hold"/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8" dur="3000" fill="hold"/>
                                        <p:tgtEl>
                                          <p:spTgt spid="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5" presetClass="emph" presetSubtype="0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3" dur="3000" fill="hold"/>
                                        <p:tgtEl>
                                          <p:spTgt spid="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14" grpId="0" animBg="1"/>
      <p:bldP spid="15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  <p:bldP spid="24" grpId="0" animBg="1"/>
      <p:bldP spid="51" grpId="0" animBg="1"/>
      <p:bldP spid="51" grpId="1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3" grpId="0" animBg="1"/>
      <p:bldP spid="64" grpId="0" animBg="1"/>
      <p:bldP spid="64" grpId="1" animBg="1"/>
      <p:bldP spid="66" grpId="0" animBg="1"/>
      <p:bldP spid="67" grpId="0" animBg="1"/>
      <p:bldP spid="72" grpId="0" animBg="1"/>
      <p:bldP spid="82" grpId="0" animBg="1"/>
      <p:bldP spid="84" grpId="0" animBg="1"/>
      <p:bldP spid="85" grpId="0" animBg="1"/>
      <p:bldP spid="85" grpId="1" animBg="1"/>
      <p:bldP spid="89" grpId="0" animBg="1"/>
      <p:bldP spid="91" grpId="0" animBg="1"/>
      <p:bldP spid="1168" grpId="0" animBg="1"/>
      <p:bldP spid="1168" grpId="1" animBg="1"/>
      <p:bldP spid="1169" grpId="0" animBg="1"/>
      <p:bldP spid="1169" grpId="1" animBg="1"/>
      <p:bldP spid="1170" grpId="0" animBg="1"/>
      <p:bldP spid="1170" grpId="1" animBg="1"/>
      <p:bldP spid="1171" grpId="0" animBg="1"/>
      <p:bldP spid="1171" grpId="1" animBg="1"/>
      <p:bldP spid="1172" grpId="0" animBg="1"/>
      <p:bldP spid="1172" grpId="1" animBg="1"/>
      <p:bldP spid="1173" grpId="0" animBg="1"/>
      <p:bldP spid="1173" grpId="1" animBg="1"/>
      <p:bldP spid="1174" grpId="0" animBg="1"/>
      <p:bldP spid="1174" grpId="1" animBg="1"/>
      <p:bldP spid="1175" grpId="0" animBg="1"/>
      <p:bldP spid="1175" grpId="1" animBg="1"/>
      <p:bldP spid="1176" grpId="0" animBg="1"/>
      <p:bldP spid="117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11576" y="209561"/>
            <a:ext cx="3372048" cy="406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绚烂人生</a:t>
            </a:r>
            <a:r>
              <a:rPr lang="en-US" altLang="zh-CN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·</a:t>
            </a:r>
            <a:r>
              <a:rPr lang="zh-CN" altLang="en-US" sz="24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企业理念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42753" y="354146"/>
            <a:ext cx="6506495" cy="58419"/>
            <a:chOff x="2745138" y="354146"/>
            <a:chExt cx="6506495" cy="58419"/>
          </a:xfrm>
        </p:grpSpPr>
        <p:sp>
          <p:nvSpPr>
            <p:cNvPr id="7" name="任意多边形 6"/>
            <p:cNvSpPr/>
            <p:nvPr/>
          </p:nvSpPr>
          <p:spPr>
            <a:xfrm rot="10800000" flipV="1">
              <a:off x="2745138" y="3668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0800000" flipH="1" flipV="1">
              <a:off x="7634638" y="354146"/>
              <a:ext cx="1616995" cy="45719"/>
            </a:xfrm>
            <a:custGeom>
              <a:avLst/>
              <a:gdLst>
                <a:gd name="connsiteX0" fmla="*/ 0 w 2698750"/>
                <a:gd name="connsiteY0" fmla="*/ 0 h 0"/>
                <a:gd name="connsiteX1" fmla="*/ 2698750 w 2698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8750">
                  <a:moveTo>
                    <a:pt x="0" y="0"/>
                  </a:moveTo>
                  <a:lnTo>
                    <a:pt x="2698750" y="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rgbClr val="3BDFDD"/>
                  </a:gs>
                  <a:gs pos="100000">
                    <a:srgbClr val="3BDFDD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9703219" y="5430447"/>
            <a:ext cx="122952" cy="122952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17611" y="1217084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826171" y="1066410"/>
            <a:ext cx="92472" cy="92472"/>
          </a:xfrm>
          <a:prstGeom prst="ellipse">
            <a:avLst/>
          </a:prstGeom>
          <a:gradFill flip="none" rotWithShape="1">
            <a:gsLst>
              <a:gs pos="25000">
                <a:srgbClr val="3BDFDD">
                  <a:alpha val="30000"/>
                </a:srgbClr>
              </a:gs>
              <a:gs pos="10000">
                <a:srgbClr val="3BDFDD">
                  <a:alpha val="50000"/>
                </a:srgbClr>
              </a:gs>
              <a:gs pos="0">
                <a:schemeClr val="bg1"/>
              </a:gs>
              <a:gs pos="68000">
                <a:srgbClr val="3BDFD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14052" y="2534613"/>
            <a:ext cx="2048398" cy="2058511"/>
            <a:chOff x="2375528" y="1781937"/>
            <a:chExt cx="2048398" cy="2058511"/>
          </a:xfrm>
        </p:grpSpPr>
        <p:grpSp>
          <p:nvGrpSpPr>
            <p:cNvPr id="17" name="组合 16"/>
            <p:cNvGrpSpPr/>
            <p:nvPr/>
          </p:nvGrpSpPr>
          <p:grpSpPr>
            <a:xfrm>
              <a:off x="2375528" y="1781937"/>
              <a:ext cx="2048398" cy="2043252"/>
              <a:chOff x="5865701" y="2919628"/>
              <a:chExt cx="1263650" cy="1260477"/>
            </a:xfrm>
          </p:grpSpPr>
          <p:sp>
            <p:nvSpPr>
              <p:cNvPr id="143" name="Freeform 18"/>
              <p:cNvSpPr>
                <a:spLocks noEditPoints="1"/>
              </p:cNvSpPr>
              <p:nvPr/>
            </p:nvSpPr>
            <p:spPr bwMode="auto">
              <a:xfrm>
                <a:off x="5865701" y="2919629"/>
                <a:ext cx="1263650" cy="1260475"/>
              </a:xfrm>
              <a:custGeom>
                <a:avLst/>
                <a:gdLst>
                  <a:gd name="T0" fmla="*/ 167 w 334"/>
                  <a:gd name="T1" fmla="*/ 0 h 333"/>
                  <a:gd name="T2" fmla="*/ 0 w 334"/>
                  <a:gd name="T3" fmla="*/ 166 h 333"/>
                  <a:gd name="T4" fmla="*/ 167 w 334"/>
                  <a:gd name="T5" fmla="*/ 333 h 333"/>
                  <a:gd name="T6" fmla="*/ 334 w 334"/>
                  <a:gd name="T7" fmla="*/ 166 h 333"/>
                  <a:gd name="T8" fmla="*/ 167 w 334"/>
                  <a:gd name="T9" fmla="*/ 0 h 333"/>
                  <a:gd name="T10" fmla="*/ 167 w 334"/>
                  <a:gd name="T11" fmla="*/ 332 h 333"/>
                  <a:gd name="T12" fmla="*/ 1 w 334"/>
                  <a:gd name="T13" fmla="*/ 166 h 333"/>
                  <a:gd name="T14" fmla="*/ 167 w 334"/>
                  <a:gd name="T15" fmla="*/ 1 h 333"/>
                  <a:gd name="T16" fmla="*/ 332 w 334"/>
                  <a:gd name="T17" fmla="*/ 166 h 333"/>
                  <a:gd name="T18" fmla="*/ 167 w 334"/>
                  <a:gd name="T19" fmla="*/ 33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333">
                    <a:moveTo>
                      <a:pt x="167" y="0"/>
                    </a:moveTo>
                    <a:cubicBezTo>
                      <a:pt x="75" y="0"/>
                      <a:pt x="0" y="75"/>
                      <a:pt x="0" y="166"/>
                    </a:cubicBezTo>
                    <a:cubicBezTo>
                      <a:pt x="0" y="258"/>
                      <a:pt x="75" y="333"/>
                      <a:pt x="167" y="333"/>
                    </a:cubicBezTo>
                    <a:cubicBezTo>
                      <a:pt x="259" y="333"/>
                      <a:pt x="334" y="258"/>
                      <a:pt x="334" y="166"/>
                    </a:cubicBezTo>
                    <a:cubicBezTo>
                      <a:pt x="334" y="75"/>
                      <a:pt x="259" y="0"/>
                      <a:pt x="167" y="0"/>
                    </a:cubicBezTo>
                    <a:close/>
                    <a:moveTo>
                      <a:pt x="167" y="332"/>
                    </a:moveTo>
                    <a:cubicBezTo>
                      <a:pt x="76" y="332"/>
                      <a:pt x="1" y="258"/>
                      <a:pt x="1" y="166"/>
                    </a:cubicBezTo>
                    <a:cubicBezTo>
                      <a:pt x="1" y="75"/>
                      <a:pt x="76" y="1"/>
                      <a:pt x="167" y="1"/>
                    </a:cubicBezTo>
                    <a:cubicBezTo>
                      <a:pt x="258" y="1"/>
                      <a:pt x="332" y="75"/>
                      <a:pt x="332" y="166"/>
                    </a:cubicBezTo>
                    <a:cubicBezTo>
                      <a:pt x="332" y="258"/>
                      <a:pt x="258" y="332"/>
                      <a:pt x="167" y="33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  <a:gs pos="50000">
                    <a:schemeClr val="bg1">
                      <a:alpha val="4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1"/>
              <p:cNvSpPr>
                <a:spLocks/>
              </p:cNvSpPr>
              <p:nvPr/>
            </p:nvSpPr>
            <p:spPr bwMode="auto">
              <a:xfrm>
                <a:off x="5868876" y="2919630"/>
                <a:ext cx="1059808" cy="1146388"/>
              </a:xfrm>
              <a:custGeom>
                <a:avLst/>
                <a:gdLst>
                  <a:gd name="T0" fmla="*/ 278 w 278"/>
                  <a:gd name="T1" fmla="*/ 46 h 300"/>
                  <a:gd name="T2" fmla="*/ 164 w 278"/>
                  <a:gd name="T3" fmla="*/ 0 h 300"/>
                  <a:gd name="T4" fmla="*/ 0 w 278"/>
                  <a:gd name="T5" fmla="*/ 164 h 300"/>
                  <a:gd name="T6" fmla="*/ 71 w 278"/>
                  <a:gd name="T7" fmla="*/ 300 h 300"/>
                  <a:gd name="T8" fmla="*/ 278 w 278"/>
                  <a:gd name="T9" fmla="*/ 4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00">
                    <a:moveTo>
                      <a:pt x="278" y="46"/>
                    </a:moveTo>
                    <a:cubicBezTo>
                      <a:pt x="248" y="18"/>
                      <a:pt x="208" y="0"/>
                      <a:pt x="164" y="0"/>
                    </a:cubicBezTo>
                    <a:cubicBezTo>
                      <a:pt x="73" y="0"/>
                      <a:pt x="0" y="74"/>
                      <a:pt x="0" y="164"/>
                    </a:cubicBezTo>
                    <a:cubicBezTo>
                      <a:pt x="0" y="221"/>
                      <a:pt x="28" y="271"/>
                      <a:pt x="71" y="300"/>
                    </a:cubicBezTo>
                    <a:cubicBezTo>
                      <a:pt x="56" y="193"/>
                      <a:pt x="166" y="61"/>
                      <a:pt x="278" y="4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6014736" y="2919628"/>
                <a:ext cx="965580" cy="65919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任意多边形 145"/>
              <p:cNvSpPr>
                <a:spLocks noChangeArrowheads="1"/>
              </p:cNvSpPr>
              <p:nvPr/>
            </p:nvSpPr>
            <p:spPr bwMode="auto">
              <a:xfrm>
                <a:off x="5931554" y="3824958"/>
                <a:ext cx="1131944" cy="355147"/>
              </a:xfrm>
              <a:custGeom>
                <a:avLst/>
                <a:gdLst>
                  <a:gd name="connsiteX0" fmla="*/ 0 w 1131944"/>
                  <a:gd name="connsiteY0" fmla="*/ 0 h 355147"/>
                  <a:gd name="connsiteX1" fmla="*/ 32434 w 1131944"/>
                  <a:gd name="connsiteY1" fmla="*/ 28884 h 355147"/>
                  <a:gd name="connsiteX2" fmla="*/ 565972 w 1131944"/>
                  <a:gd name="connsiteY2" fmla="*/ 191268 h 355147"/>
                  <a:gd name="connsiteX3" fmla="*/ 1099510 w 1131944"/>
                  <a:gd name="connsiteY3" fmla="*/ 28884 h 355147"/>
                  <a:gd name="connsiteX4" fmla="*/ 1131944 w 1131944"/>
                  <a:gd name="connsiteY4" fmla="*/ 0 h 355147"/>
                  <a:gd name="connsiteX5" fmla="*/ 1089891 w 1131944"/>
                  <a:gd name="connsiteY5" fmla="*/ 77281 h 355147"/>
                  <a:gd name="connsiteX6" fmla="*/ 565972 w 1131944"/>
                  <a:gd name="connsiteY6" fmla="*/ 355147 h 355147"/>
                  <a:gd name="connsiteX7" fmla="*/ 42053 w 1131944"/>
                  <a:gd name="connsiteY7" fmla="*/ 77281 h 35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1944" h="355147">
                    <a:moveTo>
                      <a:pt x="0" y="0"/>
                    </a:moveTo>
                    <a:lnTo>
                      <a:pt x="32434" y="28884"/>
                    </a:lnTo>
                    <a:cubicBezTo>
                      <a:pt x="168979" y="129213"/>
                      <a:pt x="357613" y="191268"/>
                      <a:pt x="565972" y="191268"/>
                    </a:cubicBezTo>
                    <a:cubicBezTo>
                      <a:pt x="774332" y="191268"/>
                      <a:pt x="962966" y="129213"/>
                      <a:pt x="1099510" y="28884"/>
                    </a:cubicBezTo>
                    <a:lnTo>
                      <a:pt x="1131944" y="0"/>
                    </a:lnTo>
                    <a:lnTo>
                      <a:pt x="1089891" y="77281"/>
                    </a:lnTo>
                    <a:cubicBezTo>
                      <a:pt x="976348" y="244926"/>
                      <a:pt x="784064" y="355147"/>
                      <a:pt x="565972" y="355147"/>
                    </a:cubicBezTo>
                    <a:cubicBezTo>
                      <a:pt x="347880" y="355147"/>
                      <a:pt x="155597" y="244926"/>
                      <a:pt x="42053" y="7728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48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3349610" y="3729926"/>
              <a:ext cx="110522" cy="110522"/>
            </a:xfrm>
            <a:prstGeom prst="ellipse">
              <a:avLst/>
            </a:prstGeom>
            <a:gradFill flip="none" rotWithShape="1">
              <a:gsLst>
                <a:gs pos="25000">
                  <a:srgbClr val="3BDFDD">
                    <a:alpha val="30000"/>
                  </a:srgbClr>
                </a:gs>
                <a:gs pos="10000">
                  <a:srgbClr val="3BDFDD">
                    <a:alpha val="50000"/>
                  </a:srgbClr>
                </a:gs>
                <a:gs pos="0">
                  <a:schemeClr val="bg1"/>
                </a:gs>
                <a:gs pos="68000">
                  <a:srgbClr val="3BDFD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490178" y="1894421"/>
              <a:ext cx="1819099" cy="1818284"/>
              <a:chOff x="1255843" y="1491142"/>
              <a:chExt cx="2418902" cy="241781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931824" y="2287026"/>
                <a:ext cx="1086392" cy="789314"/>
                <a:chOff x="5918200" y="2339976"/>
                <a:chExt cx="1590676" cy="1155700"/>
              </a:xfrm>
              <a:solidFill>
                <a:srgbClr val="33CCCC">
                  <a:alpha val="20000"/>
                </a:srgbClr>
              </a:solidFill>
            </p:grpSpPr>
            <p:sp>
              <p:nvSpPr>
                <p:cNvPr id="129" name="Freeform 5"/>
                <p:cNvSpPr>
                  <a:spLocks/>
                </p:cNvSpPr>
                <p:nvPr/>
              </p:nvSpPr>
              <p:spPr bwMode="auto">
                <a:xfrm>
                  <a:off x="5935663" y="2339976"/>
                  <a:ext cx="682625" cy="150813"/>
                </a:xfrm>
                <a:custGeom>
                  <a:avLst/>
                  <a:gdLst>
                    <a:gd name="T0" fmla="*/ 430 w 430"/>
                    <a:gd name="T1" fmla="*/ 0 h 95"/>
                    <a:gd name="T2" fmla="*/ 0 w 430"/>
                    <a:gd name="T3" fmla="*/ 0 h 95"/>
                    <a:gd name="T4" fmla="*/ 56 w 430"/>
                    <a:gd name="T5" fmla="*/ 56 h 95"/>
                    <a:gd name="T6" fmla="*/ 95 w 430"/>
                    <a:gd name="T7" fmla="*/ 95 h 95"/>
                    <a:gd name="T8" fmla="*/ 335 w 430"/>
                    <a:gd name="T9" fmla="*/ 95 h 95"/>
                    <a:gd name="T10" fmla="*/ 398 w 430"/>
                    <a:gd name="T11" fmla="*/ 33 h 95"/>
                    <a:gd name="T12" fmla="*/ 430 w 430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0" h="95">
                      <a:moveTo>
                        <a:pt x="430" y="0"/>
                      </a:moveTo>
                      <a:lnTo>
                        <a:pt x="0" y="0"/>
                      </a:lnTo>
                      <a:lnTo>
                        <a:pt x="56" y="56"/>
                      </a:lnTo>
                      <a:lnTo>
                        <a:pt x="95" y="95"/>
                      </a:lnTo>
                      <a:lnTo>
                        <a:pt x="335" y="95"/>
                      </a:lnTo>
                      <a:lnTo>
                        <a:pt x="398" y="33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0" name="Freeform 6"/>
                <p:cNvSpPr>
                  <a:spLocks/>
                </p:cNvSpPr>
                <p:nvPr/>
              </p:nvSpPr>
              <p:spPr bwMode="auto">
                <a:xfrm>
                  <a:off x="6486525" y="2359026"/>
                  <a:ext cx="150813" cy="539750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14 w 95"/>
                    <a:gd name="T5" fmla="*/ 307 h 340"/>
                    <a:gd name="T6" fmla="*/ 47 w 95"/>
                    <a:gd name="T7" fmla="*/ 340 h 340"/>
                    <a:gd name="T8" fmla="*/ 95 w 95"/>
                    <a:gd name="T9" fmla="*/ 293 h 340"/>
                    <a:gd name="T10" fmla="*/ 95 w 95"/>
                    <a:gd name="T11" fmla="*/ 0 h 340"/>
                    <a:gd name="T12" fmla="*/ 0 w 95"/>
                    <a:gd name="T13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14" y="307"/>
                      </a:lnTo>
                      <a:lnTo>
                        <a:pt x="47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7"/>
                <p:cNvSpPr>
                  <a:spLocks/>
                </p:cNvSpPr>
                <p:nvPr/>
              </p:nvSpPr>
              <p:spPr bwMode="auto">
                <a:xfrm>
                  <a:off x="5918200" y="2359026"/>
                  <a:ext cx="149225" cy="539750"/>
                </a:xfrm>
                <a:custGeom>
                  <a:avLst/>
                  <a:gdLst>
                    <a:gd name="T0" fmla="*/ 86 w 94"/>
                    <a:gd name="T1" fmla="*/ 87 h 340"/>
                    <a:gd name="T2" fmla="*/ 0 w 94"/>
                    <a:gd name="T3" fmla="*/ 0 h 340"/>
                    <a:gd name="T4" fmla="*/ 0 w 94"/>
                    <a:gd name="T5" fmla="*/ 293 h 340"/>
                    <a:gd name="T6" fmla="*/ 47 w 94"/>
                    <a:gd name="T7" fmla="*/ 340 h 340"/>
                    <a:gd name="T8" fmla="*/ 94 w 94"/>
                    <a:gd name="T9" fmla="*/ 293 h 340"/>
                    <a:gd name="T10" fmla="*/ 94 w 94"/>
                    <a:gd name="T11" fmla="*/ 95 h 340"/>
                    <a:gd name="T12" fmla="*/ 86 w 94"/>
                    <a:gd name="T13" fmla="*/ 87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0">
                      <a:moveTo>
                        <a:pt x="86" y="87"/>
                      </a:move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lnTo>
                        <a:pt x="86" y="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8"/>
                <p:cNvSpPr>
                  <a:spLocks/>
                </p:cNvSpPr>
                <p:nvPr/>
              </p:nvSpPr>
              <p:spPr bwMode="auto">
                <a:xfrm>
                  <a:off x="5918200" y="2936876"/>
                  <a:ext cx="149225" cy="541338"/>
                </a:xfrm>
                <a:custGeom>
                  <a:avLst/>
                  <a:gdLst>
                    <a:gd name="T0" fmla="*/ 94 w 94"/>
                    <a:gd name="T1" fmla="*/ 48 h 341"/>
                    <a:gd name="T2" fmla="*/ 53 w 94"/>
                    <a:gd name="T3" fmla="*/ 6 h 341"/>
                    <a:gd name="T4" fmla="*/ 47 w 94"/>
                    <a:gd name="T5" fmla="*/ 0 h 341"/>
                    <a:gd name="T6" fmla="*/ 47 w 94"/>
                    <a:gd name="T7" fmla="*/ 0 h 341"/>
                    <a:gd name="T8" fmla="*/ 47 w 94"/>
                    <a:gd name="T9" fmla="*/ 0 h 341"/>
                    <a:gd name="T10" fmla="*/ 0 w 94"/>
                    <a:gd name="T11" fmla="*/ 48 h 341"/>
                    <a:gd name="T12" fmla="*/ 0 w 94"/>
                    <a:gd name="T13" fmla="*/ 341 h 341"/>
                    <a:gd name="T14" fmla="*/ 94 w 94"/>
                    <a:gd name="T15" fmla="*/ 246 h 341"/>
                    <a:gd name="T16" fmla="*/ 94 w 94"/>
                    <a:gd name="T17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53" y="6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9"/>
                <p:cNvSpPr>
                  <a:spLocks/>
                </p:cNvSpPr>
                <p:nvPr/>
              </p:nvSpPr>
              <p:spPr bwMode="auto">
                <a:xfrm>
                  <a:off x="6011863" y="2841626"/>
                  <a:ext cx="531813" cy="152400"/>
                </a:xfrm>
                <a:custGeom>
                  <a:avLst/>
                  <a:gdLst>
                    <a:gd name="T0" fmla="*/ 287 w 335"/>
                    <a:gd name="T1" fmla="*/ 96 h 96"/>
                    <a:gd name="T2" fmla="*/ 335 w 335"/>
                    <a:gd name="T3" fmla="*/ 48 h 96"/>
                    <a:gd name="T4" fmla="*/ 287 w 335"/>
                    <a:gd name="T5" fmla="*/ 0 h 96"/>
                    <a:gd name="T6" fmla="*/ 47 w 335"/>
                    <a:gd name="T7" fmla="*/ 0 h 96"/>
                    <a:gd name="T8" fmla="*/ 0 w 335"/>
                    <a:gd name="T9" fmla="*/ 48 h 96"/>
                    <a:gd name="T10" fmla="*/ 47 w 335"/>
                    <a:gd name="T11" fmla="*/ 96 h 96"/>
                    <a:gd name="T12" fmla="*/ 287 w 335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96">
                      <a:moveTo>
                        <a:pt x="287" y="96"/>
                      </a:moveTo>
                      <a:lnTo>
                        <a:pt x="335" y="48"/>
                      </a:lnTo>
                      <a:lnTo>
                        <a:pt x="28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47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 10"/>
                <p:cNvSpPr>
                  <a:spLocks/>
                </p:cNvSpPr>
                <p:nvPr/>
              </p:nvSpPr>
              <p:spPr bwMode="auto">
                <a:xfrm>
                  <a:off x="5935663" y="3346451"/>
                  <a:ext cx="682625" cy="149225"/>
                </a:xfrm>
                <a:custGeom>
                  <a:avLst/>
                  <a:gdLst>
                    <a:gd name="T0" fmla="*/ 95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5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5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11"/>
                <p:cNvSpPr>
                  <a:spLocks/>
                </p:cNvSpPr>
                <p:nvPr/>
              </p:nvSpPr>
              <p:spPr bwMode="auto">
                <a:xfrm>
                  <a:off x="6486525" y="2936876"/>
                  <a:ext cx="150813" cy="541338"/>
                </a:xfrm>
                <a:custGeom>
                  <a:avLst/>
                  <a:gdLst>
                    <a:gd name="T0" fmla="*/ 47 w 95"/>
                    <a:gd name="T1" fmla="*/ 0 h 341"/>
                    <a:gd name="T2" fmla="*/ 47 w 95"/>
                    <a:gd name="T3" fmla="*/ 0 h 341"/>
                    <a:gd name="T4" fmla="*/ 0 w 95"/>
                    <a:gd name="T5" fmla="*/ 48 h 341"/>
                    <a:gd name="T6" fmla="*/ 0 w 95"/>
                    <a:gd name="T7" fmla="*/ 246 h 341"/>
                    <a:gd name="T8" fmla="*/ 95 w 95"/>
                    <a:gd name="T9" fmla="*/ 341 h 341"/>
                    <a:gd name="T10" fmla="*/ 95 w 95"/>
                    <a:gd name="T11" fmla="*/ 48 h 341"/>
                    <a:gd name="T12" fmla="*/ 47 w 95"/>
                    <a:gd name="T13" fmla="*/ 0 h 341"/>
                    <a:gd name="T14" fmla="*/ 47 w 95"/>
                    <a:gd name="T15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41">
                      <a:moveTo>
                        <a:pt x="47" y="0"/>
                      </a:move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246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6" name="Freeform 12"/>
                <p:cNvSpPr>
                  <a:spLocks/>
                </p:cNvSpPr>
                <p:nvPr/>
              </p:nvSpPr>
              <p:spPr bwMode="auto">
                <a:xfrm>
                  <a:off x="6883400" y="2841626"/>
                  <a:ext cx="530225" cy="152400"/>
                </a:xfrm>
                <a:custGeom>
                  <a:avLst/>
                  <a:gdLst>
                    <a:gd name="T0" fmla="*/ 287 w 334"/>
                    <a:gd name="T1" fmla="*/ 96 h 96"/>
                    <a:gd name="T2" fmla="*/ 334 w 334"/>
                    <a:gd name="T3" fmla="*/ 48 h 96"/>
                    <a:gd name="T4" fmla="*/ 287 w 334"/>
                    <a:gd name="T5" fmla="*/ 0 h 96"/>
                    <a:gd name="T6" fmla="*/ 48 w 334"/>
                    <a:gd name="T7" fmla="*/ 0 h 96"/>
                    <a:gd name="T8" fmla="*/ 0 w 334"/>
                    <a:gd name="T9" fmla="*/ 48 h 96"/>
                    <a:gd name="T10" fmla="*/ 48 w 334"/>
                    <a:gd name="T11" fmla="*/ 96 h 96"/>
                    <a:gd name="T12" fmla="*/ 287 w 334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4" h="96">
                      <a:moveTo>
                        <a:pt x="287" y="96"/>
                      </a:moveTo>
                      <a:lnTo>
                        <a:pt x="334" y="48"/>
                      </a:lnTo>
                      <a:lnTo>
                        <a:pt x="287" y="0"/>
                      </a:lnTo>
                      <a:lnTo>
                        <a:pt x="48" y="0"/>
                      </a:lnTo>
                      <a:lnTo>
                        <a:pt x="0" y="48"/>
                      </a:lnTo>
                      <a:lnTo>
                        <a:pt x="48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13"/>
                <p:cNvSpPr>
                  <a:spLocks/>
                </p:cNvSpPr>
                <p:nvPr/>
              </p:nvSpPr>
              <p:spPr bwMode="auto">
                <a:xfrm>
                  <a:off x="6807200" y="3346451"/>
                  <a:ext cx="682625" cy="149225"/>
                </a:xfrm>
                <a:custGeom>
                  <a:avLst/>
                  <a:gdLst>
                    <a:gd name="T0" fmla="*/ 96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6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6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8" name="Freeform 14"/>
                <p:cNvSpPr>
                  <a:spLocks/>
                </p:cNvSpPr>
                <p:nvPr/>
              </p:nvSpPr>
              <p:spPr bwMode="auto">
                <a:xfrm>
                  <a:off x="7358063" y="2936876"/>
                  <a:ext cx="150813" cy="541338"/>
                </a:xfrm>
                <a:custGeom>
                  <a:avLst/>
                  <a:gdLst>
                    <a:gd name="T0" fmla="*/ 0 w 95"/>
                    <a:gd name="T1" fmla="*/ 48 h 341"/>
                    <a:gd name="T2" fmla="*/ 0 w 95"/>
                    <a:gd name="T3" fmla="*/ 246 h 341"/>
                    <a:gd name="T4" fmla="*/ 41 w 95"/>
                    <a:gd name="T5" fmla="*/ 287 h 341"/>
                    <a:gd name="T6" fmla="*/ 95 w 95"/>
                    <a:gd name="T7" fmla="*/ 341 h 341"/>
                    <a:gd name="T8" fmla="*/ 95 w 95"/>
                    <a:gd name="T9" fmla="*/ 48 h 341"/>
                    <a:gd name="T10" fmla="*/ 48 w 95"/>
                    <a:gd name="T11" fmla="*/ 0 h 341"/>
                    <a:gd name="T12" fmla="*/ 0 w 95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1">
                      <a:moveTo>
                        <a:pt x="0" y="48"/>
                      </a:moveTo>
                      <a:lnTo>
                        <a:pt x="0" y="246"/>
                      </a:lnTo>
                      <a:lnTo>
                        <a:pt x="41" y="287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15"/>
                <p:cNvSpPr>
                  <a:spLocks/>
                </p:cNvSpPr>
                <p:nvPr/>
              </p:nvSpPr>
              <p:spPr bwMode="auto">
                <a:xfrm>
                  <a:off x="6807200" y="2339976"/>
                  <a:ext cx="682625" cy="150813"/>
                </a:xfrm>
                <a:custGeom>
                  <a:avLst/>
                  <a:gdLst>
                    <a:gd name="T0" fmla="*/ 0 w 430"/>
                    <a:gd name="T1" fmla="*/ 0 h 95"/>
                    <a:gd name="T2" fmla="*/ 96 w 430"/>
                    <a:gd name="T3" fmla="*/ 95 h 95"/>
                    <a:gd name="T4" fmla="*/ 335 w 430"/>
                    <a:gd name="T5" fmla="*/ 95 h 95"/>
                    <a:gd name="T6" fmla="*/ 430 w 430"/>
                    <a:gd name="T7" fmla="*/ 0 h 95"/>
                    <a:gd name="T8" fmla="*/ 0 w 430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5">
                      <a:moveTo>
                        <a:pt x="0" y="0"/>
                      </a:moveTo>
                      <a:lnTo>
                        <a:pt x="96" y="95"/>
                      </a:lnTo>
                      <a:lnTo>
                        <a:pt x="335" y="95"/>
                      </a:lnTo>
                      <a:lnTo>
                        <a:pt x="4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Freeform 16"/>
                <p:cNvSpPr>
                  <a:spLocks/>
                </p:cNvSpPr>
                <p:nvPr/>
              </p:nvSpPr>
              <p:spPr bwMode="auto">
                <a:xfrm>
                  <a:off x="6789738" y="2359026"/>
                  <a:ext cx="149225" cy="539750"/>
                </a:xfrm>
                <a:custGeom>
                  <a:avLst/>
                  <a:gdLst>
                    <a:gd name="T0" fmla="*/ 94 w 94"/>
                    <a:gd name="T1" fmla="*/ 95 h 340"/>
                    <a:gd name="T2" fmla="*/ 22 w 94"/>
                    <a:gd name="T3" fmla="*/ 22 h 340"/>
                    <a:gd name="T4" fmla="*/ 0 w 94"/>
                    <a:gd name="T5" fmla="*/ 0 h 340"/>
                    <a:gd name="T6" fmla="*/ 0 w 94"/>
                    <a:gd name="T7" fmla="*/ 293 h 340"/>
                    <a:gd name="T8" fmla="*/ 47 w 94"/>
                    <a:gd name="T9" fmla="*/ 340 h 340"/>
                    <a:gd name="T10" fmla="*/ 83 w 94"/>
                    <a:gd name="T11" fmla="*/ 304 h 340"/>
                    <a:gd name="T12" fmla="*/ 94 w 94"/>
                    <a:gd name="T13" fmla="*/ 293 h 340"/>
                    <a:gd name="T14" fmla="*/ 94 w 94"/>
                    <a:gd name="T15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340">
                      <a:moveTo>
                        <a:pt x="94" y="95"/>
                      </a:moveTo>
                      <a:lnTo>
                        <a:pt x="22" y="22"/>
                      </a:ln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83" y="304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1" name="Freeform 17"/>
                <p:cNvSpPr>
                  <a:spLocks/>
                </p:cNvSpPr>
                <p:nvPr/>
              </p:nvSpPr>
              <p:spPr bwMode="auto">
                <a:xfrm>
                  <a:off x="7358063" y="2359026"/>
                  <a:ext cx="150813" cy="539750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48 w 95"/>
                    <a:gd name="T5" fmla="*/ 340 h 340"/>
                    <a:gd name="T6" fmla="*/ 95 w 95"/>
                    <a:gd name="T7" fmla="*/ 293 h 340"/>
                    <a:gd name="T8" fmla="*/ 95 w 95"/>
                    <a:gd name="T9" fmla="*/ 0 h 340"/>
                    <a:gd name="T10" fmla="*/ 0 w 95"/>
                    <a:gd name="T11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48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2" name="Freeform 18"/>
                <p:cNvSpPr>
                  <a:spLocks/>
                </p:cNvSpPr>
                <p:nvPr/>
              </p:nvSpPr>
              <p:spPr bwMode="auto">
                <a:xfrm>
                  <a:off x="6789738" y="2936876"/>
                  <a:ext cx="149225" cy="541338"/>
                </a:xfrm>
                <a:custGeom>
                  <a:avLst/>
                  <a:gdLst>
                    <a:gd name="T0" fmla="*/ 94 w 94"/>
                    <a:gd name="T1" fmla="*/ 48 h 341"/>
                    <a:gd name="T2" fmla="*/ 83 w 94"/>
                    <a:gd name="T3" fmla="*/ 37 h 341"/>
                    <a:gd name="T4" fmla="*/ 47 w 94"/>
                    <a:gd name="T5" fmla="*/ 0 h 341"/>
                    <a:gd name="T6" fmla="*/ 0 w 94"/>
                    <a:gd name="T7" fmla="*/ 48 h 341"/>
                    <a:gd name="T8" fmla="*/ 0 w 94"/>
                    <a:gd name="T9" fmla="*/ 341 h 341"/>
                    <a:gd name="T10" fmla="*/ 94 w 94"/>
                    <a:gd name="T11" fmla="*/ 246 h 341"/>
                    <a:gd name="T12" fmla="*/ 94 w 94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83" y="37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1255843" y="1491142"/>
                <a:ext cx="2418902" cy="2417818"/>
                <a:chOff x="4941887" y="1147763"/>
                <a:chExt cx="3541713" cy="3540125"/>
              </a:xfrm>
              <a:solidFill>
                <a:srgbClr val="33CCCC">
                  <a:alpha val="20000"/>
                </a:srgbClr>
              </a:solidFill>
            </p:grpSpPr>
            <p:sp>
              <p:nvSpPr>
                <p:cNvPr id="69" name="Freeform 19"/>
                <p:cNvSpPr>
                  <a:spLocks/>
                </p:cNvSpPr>
                <p:nvPr/>
              </p:nvSpPr>
              <p:spPr bwMode="auto">
                <a:xfrm>
                  <a:off x="6657975" y="114776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5 h 314"/>
                    <a:gd name="T6" fmla="*/ 35 w 69"/>
                    <a:gd name="T7" fmla="*/ 0 h 314"/>
                    <a:gd name="T8" fmla="*/ 69 w 69"/>
                    <a:gd name="T9" fmla="*/ 35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5"/>
                      </a:lnTo>
                      <a:lnTo>
                        <a:pt x="35" y="0"/>
                      </a:lnTo>
                      <a:lnTo>
                        <a:pt x="69" y="35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0"/>
                <p:cNvSpPr>
                  <a:spLocks/>
                </p:cNvSpPr>
                <p:nvPr/>
              </p:nvSpPr>
              <p:spPr bwMode="auto">
                <a:xfrm>
                  <a:off x="6478588" y="1158876"/>
                  <a:ext cx="150813" cy="495300"/>
                </a:xfrm>
                <a:custGeom>
                  <a:avLst/>
                  <a:gdLst>
                    <a:gd name="T0" fmla="*/ 64 w 95"/>
                    <a:gd name="T1" fmla="*/ 312 h 312"/>
                    <a:gd name="T2" fmla="*/ 26 w 95"/>
                    <a:gd name="T3" fmla="*/ 281 h 312"/>
                    <a:gd name="T4" fmla="*/ 0 w 95"/>
                    <a:gd name="T5" fmla="*/ 38 h 312"/>
                    <a:gd name="T6" fmla="*/ 31 w 95"/>
                    <a:gd name="T7" fmla="*/ 0 h 312"/>
                    <a:gd name="T8" fmla="*/ 69 w 95"/>
                    <a:gd name="T9" fmla="*/ 31 h 312"/>
                    <a:gd name="T10" fmla="*/ 95 w 95"/>
                    <a:gd name="T11" fmla="*/ 274 h 312"/>
                    <a:gd name="T12" fmla="*/ 64 w 95"/>
                    <a:gd name="T13" fmla="*/ 312 h 312"/>
                    <a:gd name="T14" fmla="*/ 64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64" y="312"/>
                      </a:moveTo>
                      <a:lnTo>
                        <a:pt x="26" y="281"/>
                      </a:lnTo>
                      <a:lnTo>
                        <a:pt x="0" y="38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4"/>
                      </a:lnTo>
                      <a:lnTo>
                        <a:pt x="64" y="312"/>
                      </a:lnTo>
                      <a:lnTo>
                        <a:pt x="64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1"/>
                <p:cNvSpPr>
                  <a:spLocks/>
                </p:cNvSpPr>
                <p:nvPr/>
              </p:nvSpPr>
              <p:spPr bwMode="auto">
                <a:xfrm>
                  <a:off x="6302375" y="1187451"/>
                  <a:ext cx="188913" cy="487363"/>
                </a:xfrm>
                <a:custGeom>
                  <a:avLst/>
                  <a:gdLst>
                    <a:gd name="T0" fmla="*/ 92 w 119"/>
                    <a:gd name="T1" fmla="*/ 307 h 307"/>
                    <a:gd name="T2" fmla="*/ 51 w 119"/>
                    <a:gd name="T3" fmla="*/ 281 h 307"/>
                    <a:gd name="T4" fmla="*/ 0 w 119"/>
                    <a:gd name="T5" fmla="*/ 41 h 307"/>
                    <a:gd name="T6" fmla="*/ 27 w 119"/>
                    <a:gd name="T7" fmla="*/ 0 h 307"/>
                    <a:gd name="T8" fmla="*/ 68 w 119"/>
                    <a:gd name="T9" fmla="*/ 27 h 307"/>
                    <a:gd name="T10" fmla="*/ 119 w 119"/>
                    <a:gd name="T11" fmla="*/ 266 h 307"/>
                    <a:gd name="T12" fmla="*/ 92 w 119"/>
                    <a:gd name="T13" fmla="*/ 307 h 307"/>
                    <a:gd name="T14" fmla="*/ 92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92" y="307"/>
                      </a:moveTo>
                      <a:lnTo>
                        <a:pt x="51" y="281"/>
                      </a:lnTo>
                      <a:lnTo>
                        <a:pt x="0" y="41"/>
                      </a:lnTo>
                      <a:lnTo>
                        <a:pt x="27" y="0"/>
                      </a:lnTo>
                      <a:lnTo>
                        <a:pt x="68" y="27"/>
                      </a:lnTo>
                      <a:lnTo>
                        <a:pt x="119" y="266"/>
                      </a:lnTo>
                      <a:lnTo>
                        <a:pt x="92" y="307"/>
                      </a:lnTo>
                      <a:lnTo>
                        <a:pt x="92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2"/>
                <p:cNvSpPr>
                  <a:spLocks/>
                </p:cNvSpPr>
                <p:nvPr/>
              </p:nvSpPr>
              <p:spPr bwMode="auto">
                <a:xfrm>
                  <a:off x="6130925" y="1235076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6 w 142"/>
                    <a:gd name="T3" fmla="*/ 276 h 299"/>
                    <a:gd name="T4" fmla="*/ 0 w 142"/>
                    <a:gd name="T5" fmla="*/ 44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6" y="276"/>
                      </a:lnTo>
                      <a:lnTo>
                        <a:pt x="0" y="44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3"/>
                <p:cNvSpPr>
                  <a:spLocks/>
                </p:cNvSpPr>
                <p:nvPr/>
              </p:nvSpPr>
              <p:spPr bwMode="auto">
                <a:xfrm>
                  <a:off x="5965825" y="1301751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99 w 163"/>
                    <a:gd name="T3" fmla="*/ 269 h 287"/>
                    <a:gd name="T4" fmla="*/ 0 w 163"/>
                    <a:gd name="T5" fmla="*/ 46 h 287"/>
                    <a:gd name="T6" fmla="*/ 17 w 163"/>
                    <a:gd name="T7" fmla="*/ 0 h 287"/>
                    <a:gd name="T8" fmla="*/ 63 w 163"/>
                    <a:gd name="T9" fmla="*/ 18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99" y="269"/>
                      </a:lnTo>
                      <a:lnTo>
                        <a:pt x="0" y="46"/>
                      </a:lnTo>
                      <a:lnTo>
                        <a:pt x="17" y="0"/>
                      </a:lnTo>
                      <a:lnTo>
                        <a:pt x="63" y="18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24"/>
                <p:cNvSpPr>
                  <a:spLocks/>
                </p:cNvSpPr>
                <p:nvPr/>
              </p:nvSpPr>
              <p:spPr bwMode="auto">
                <a:xfrm>
                  <a:off x="5808663" y="1385888"/>
                  <a:ext cx="288925" cy="431800"/>
                </a:xfrm>
                <a:custGeom>
                  <a:avLst/>
                  <a:gdLst>
                    <a:gd name="T0" fmla="*/ 169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2 h 272"/>
                    <a:gd name="T10" fmla="*/ 182 w 182"/>
                    <a:gd name="T11" fmla="*/ 225 h 272"/>
                    <a:gd name="T12" fmla="*/ 169 w 182"/>
                    <a:gd name="T13" fmla="*/ 272 h 272"/>
                    <a:gd name="T14" fmla="*/ 169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69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2"/>
                      </a:lnTo>
                      <a:lnTo>
                        <a:pt x="182" y="225"/>
                      </a:lnTo>
                      <a:lnTo>
                        <a:pt x="169" y="272"/>
                      </a:lnTo>
                      <a:lnTo>
                        <a:pt x="169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25"/>
                <p:cNvSpPr>
                  <a:spLocks/>
                </p:cNvSpPr>
                <p:nvPr/>
              </p:nvSpPr>
              <p:spPr bwMode="auto">
                <a:xfrm>
                  <a:off x="5659438" y="1485901"/>
                  <a:ext cx="319088" cy="403225"/>
                </a:xfrm>
                <a:custGeom>
                  <a:avLst/>
                  <a:gdLst>
                    <a:gd name="T0" fmla="*/ 193 w 201"/>
                    <a:gd name="T1" fmla="*/ 254 h 254"/>
                    <a:gd name="T2" fmla="*/ 144 w 201"/>
                    <a:gd name="T3" fmla="*/ 247 h 254"/>
                    <a:gd name="T4" fmla="*/ 0 w 201"/>
                    <a:gd name="T5" fmla="*/ 49 h 254"/>
                    <a:gd name="T6" fmla="*/ 8 w 201"/>
                    <a:gd name="T7" fmla="*/ 0 h 254"/>
                    <a:gd name="T8" fmla="*/ 57 w 201"/>
                    <a:gd name="T9" fmla="*/ 8 h 254"/>
                    <a:gd name="T10" fmla="*/ 201 w 201"/>
                    <a:gd name="T11" fmla="*/ 206 h 254"/>
                    <a:gd name="T12" fmla="*/ 193 w 201"/>
                    <a:gd name="T13" fmla="*/ 254 h 254"/>
                    <a:gd name="T14" fmla="*/ 193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193" y="254"/>
                      </a:moveTo>
                      <a:lnTo>
                        <a:pt x="144" y="247"/>
                      </a:lnTo>
                      <a:lnTo>
                        <a:pt x="0" y="49"/>
                      </a:lnTo>
                      <a:lnTo>
                        <a:pt x="8" y="0"/>
                      </a:lnTo>
                      <a:lnTo>
                        <a:pt x="57" y="8"/>
                      </a:lnTo>
                      <a:lnTo>
                        <a:pt x="201" y="206"/>
                      </a:lnTo>
                      <a:lnTo>
                        <a:pt x="193" y="254"/>
                      </a:lnTo>
                      <a:lnTo>
                        <a:pt x="193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26"/>
                <p:cNvSpPr>
                  <a:spLocks/>
                </p:cNvSpPr>
                <p:nvPr/>
              </p:nvSpPr>
              <p:spPr bwMode="auto">
                <a:xfrm>
                  <a:off x="5524500" y="1603376"/>
                  <a:ext cx="341313" cy="369888"/>
                </a:xfrm>
                <a:custGeom>
                  <a:avLst/>
                  <a:gdLst>
                    <a:gd name="T0" fmla="*/ 213 w 215"/>
                    <a:gd name="T1" fmla="*/ 233 h 233"/>
                    <a:gd name="T2" fmla="*/ 164 w 215"/>
                    <a:gd name="T3" fmla="*/ 231 h 233"/>
                    <a:gd name="T4" fmla="*/ 0 w 215"/>
                    <a:gd name="T5" fmla="*/ 49 h 233"/>
                    <a:gd name="T6" fmla="*/ 2 w 215"/>
                    <a:gd name="T7" fmla="*/ 0 h 233"/>
                    <a:gd name="T8" fmla="*/ 51 w 215"/>
                    <a:gd name="T9" fmla="*/ 3 h 233"/>
                    <a:gd name="T10" fmla="*/ 215 w 215"/>
                    <a:gd name="T11" fmla="*/ 184 h 233"/>
                    <a:gd name="T12" fmla="*/ 213 w 215"/>
                    <a:gd name="T13" fmla="*/ 233 h 233"/>
                    <a:gd name="T14" fmla="*/ 213 w 215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3">
                      <a:moveTo>
                        <a:pt x="213" y="233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2" y="0"/>
                      </a:lnTo>
                      <a:lnTo>
                        <a:pt x="51" y="3"/>
                      </a:lnTo>
                      <a:lnTo>
                        <a:pt x="215" y="184"/>
                      </a:lnTo>
                      <a:lnTo>
                        <a:pt x="213" y="233"/>
                      </a:lnTo>
                      <a:lnTo>
                        <a:pt x="21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27"/>
                <p:cNvSpPr>
                  <a:spLocks/>
                </p:cNvSpPr>
                <p:nvPr/>
              </p:nvSpPr>
              <p:spPr bwMode="auto">
                <a:xfrm>
                  <a:off x="5397500" y="1730376"/>
                  <a:ext cx="371475" cy="341313"/>
                </a:xfrm>
                <a:custGeom>
                  <a:avLst/>
                  <a:gdLst>
                    <a:gd name="T0" fmla="*/ 184 w 234"/>
                    <a:gd name="T1" fmla="*/ 215 h 215"/>
                    <a:gd name="T2" fmla="*/ 3 w 234"/>
                    <a:gd name="T3" fmla="*/ 51 h 215"/>
                    <a:gd name="T4" fmla="*/ 0 w 234"/>
                    <a:gd name="T5" fmla="*/ 3 h 215"/>
                    <a:gd name="T6" fmla="*/ 49 w 234"/>
                    <a:gd name="T7" fmla="*/ 0 h 215"/>
                    <a:gd name="T8" fmla="*/ 231 w 234"/>
                    <a:gd name="T9" fmla="*/ 163 h 215"/>
                    <a:gd name="T10" fmla="*/ 234 w 234"/>
                    <a:gd name="T11" fmla="*/ 213 h 215"/>
                    <a:gd name="T12" fmla="*/ 184 w 234"/>
                    <a:gd name="T13" fmla="*/ 215 h 215"/>
                    <a:gd name="T14" fmla="*/ 184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184" y="215"/>
                      </a:moveTo>
                      <a:lnTo>
                        <a:pt x="3" y="51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3"/>
                      </a:lnTo>
                      <a:lnTo>
                        <a:pt x="234" y="213"/>
                      </a:lnTo>
                      <a:lnTo>
                        <a:pt x="184" y="215"/>
                      </a:lnTo>
                      <a:lnTo>
                        <a:pt x="184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28"/>
                <p:cNvSpPr>
                  <a:spLocks/>
                </p:cNvSpPr>
                <p:nvPr/>
              </p:nvSpPr>
              <p:spPr bwMode="auto">
                <a:xfrm>
                  <a:off x="5280025" y="1866901"/>
                  <a:ext cx="404813" cy="315913"/>
                </a:xfrm>
                <a:custGeom>
                  <a:avLst/>
                  <a:gdLst>
                    <a:gd name="T0" fmla="*/ 206 w 255"/>
                    <a:gd name="T1" fmla="*/ 199 h 199"/>
                    <a:gd name="T2" fmla="*/ 9 w 255"/>
                    <a:gd name="T3" fmla="*/ 55 h 199"/>
                    <a:gd name="T4" fmla="*/ 0 w 255"/>
                    <a:gd name="T5" fmla="*/ 7 h 199"/>
                    <a:gd name="T6" fmla="*/ 49 w 255"/>
                    <a:gd name="T7" fmla="*/ 0 h 199"/>
                    <a:gd name="T8" fmla="*/ 247 w 255"/>
                    <a:gd name="T9" fmla="*/ 144 h 199"/>
                    <a:gd name="T10" fmla="*/ 255 w 255"/>
                    <a:gd name="T11" fmla="*/ 192 h 199"/>
                    <a:gd name="T12" fmla="*/ 206 w 255"/>
                    <a:gd name="T13" fmla="*/ 199 h 199"/>
                    <a:gd name="T14" fmla="*/ 206 w 255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199">
                      <a:moveTo>
                        <a:pt x="206" y="199"/>
                      </a:moveTo>
                      <a:lnTo>
                        <a:pt x="9" y="55"/>
                      </a:lnTo>
                      <a:lnTo>
                        <a:pt x="0" y="7"/>
                      </a:lnTo>
                      <a:lnTo>
                        <a:pt x="49" y="0"/>
                      </a:lnTo>
                      <a:lnTo>
                        <a:pt x="247" y="144"/>
                      </a:lnTo>
                      <a:lnTo>
                        <a:pt x="255" y="192"/>
                      </a:lnTo>
                      <a:lnTo>
                        <a:pt x="206" y="199"/>
                      </a:lnTo>
                      <a:lnTo>
                        <a:pt x="206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29"/>
                <p:cNvSpPr>
                  <a:spLocks/>
                </p:cNvSpPr>
                <p:nvPr/>
              </p:nvSpPr>
              <p:spPr bwMode="auto">
                <a:xfrm>
                  <a:off x="5180013" y="2012951"/>
                  <a:ext cx="431800" cy="290513"/>
                </a:xfrm>
                <a:custGeom>
                  <a:avLst/>
                  <a:gdLst>
                    <a:gd name="T0" fmla="*/ 224 w 272"/>
                    <a:gd name="T1" fmla="*/ 183 h 183"/>
                    <a:gd name="T2" fmla="*/ 13 w 272"/>
                    <a:gd name="T3" fmla="*/ 60 h 183"/>
                    <a:gd name="T4" fmla="*/ 0 w 272"/>
                    <a:gd name="T5" fmla="*/ 13 h 183"/>
                    <a:gd name="T6" fmla="*/ 47 w 272"/>
                    <a:gd name="T7" fmla="*/ 0 h 183"/>
                    <a:gd name="T8" fmla="*/ 260 w 272"/>
                    <a:gd name="T9" fmla="*/ 123 h 183"/>
                    <a:gd name="T10" fmla="*/ 272 w 272"/>
                    <a:gd name="T11" fmla="*/ 170 h 183"/>
                    <a:gd name="T12" fmla="*/ 224 w 272"/>
                    <a:gd name="T13" fmla="*/ 183 h 183"/>
                    <a:gd name="T14" fmla="*/ 224 w 272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3">
                      <a:moveTo>
                        <a:pt x="224" y="183"/>
                      </a:moveTo>
                      <a:lnTo>
                        <a:pt x="13" y="60"/>
                      </a:lnTo>
                      <a:lnTo>
                        <a:pt x="0" y="13"/>
                      </a:lnTo>
                      <a:lnTo>
                        <a:pt x="47" y="0"/>
                      </a:lnTo>
                      <a:lnTo>
                        <a:pt x="260" y="123"/>
                      </a:lnTo>
                      <a:lnTo>
                        <a:pt x="272" y="170"/>
                      </a:lnTo>
                      <a:lnTo>
                        <a:pt x="224" y="183"/>
                      </a:lnTo>
                      <a:lnTo>
                        <a:pt x="224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30"/>
                <p:cNvSpPr>
                  <a:spLocks/>
                </p:cNvSpPr>
                <p:nvPr/>
              </p:nvSpPr>
              <p:spPr bwMode="auto">
                <a:xfrm>
                  <a:off x="5095875" y="217011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8 h 163"/>
                    <a:gd name="T6" fmla="*/ 46 w 287"/>
                    <a:gd name="T7" fmla="*/ 0 h 163"/>
                    <a:gd name="T8" fmla="*/ 269 w 287"/>
                    <a:gd name="T9" fmla="*/ 100 h 163"/>
                    <a:gd name="T10" fmla="*/ 287 w 287"/>
                    <a:gd name="T11" fmla="*/ 146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8"/>
                      </a:lnTo>
                      <a:lnTo>
                        <a:pt x="46" y="0"/>
                      </a:lnTo>
                      <a:lnTo>
                        <a:pt x="269" y="100"/>
                      </a:lnTo>
                      <a:lnTo>
                        <a:pt x="287" y="146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1"/>
                <p:cNvSpPr>
                  <a:spLocks/>
                </p:cNvSpPr>
                <p:nvPr/>
              </p:nvSpPr>
              <p:spPr bwMode="auto">
                <a:xfrm>
                  <a:off x="5029200" y="2336801"/>
                  <a:ext cx="474663" cy="223838"/>
                </a:xfrm>
                <a:custGeom>
                  <a:avLst/>
                  <a:gdLst>
                    <a:gd name="T0" fmla="*/ 255 w 299"/>
                    <a:gd name="T1" fmla="*/ 141 h 141"/>
                    <a:gd name="T2" fmla="*/ 22 w 299"/>
                    <a:gd name="T3" fmla="*/ 66 h 141"/>
                    <a:gd name="T4" fmla="*/ 0 w 299"/>
                    <a:gd name="T5" fmla="*/ 22 h 141"/>
                    <a:gd name="T6" fmla="*/ 44 w 299"/>
                    <a:gd name="T7" fmla="*/ 0 h 141"/>
                    <a:gd name="T8" fmla="*/ 277 w 299"/>
                    <a:gd name="T9" fmla="*/ 75 h 141"/>
                    <a:gd name="T10" fmla="*/ 299 w 299"/>
                    <a:gd name="T11" fmla="*/ 119 h 141"/>
                    <a:gd name="T12" fmla="*/ 255 w 299"/>
                    <a:gd name="T13" fmla="*/ 141 h 141"/>
                    <a:gd name="T14" fmla="*/ 255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4" y="0"/>
                      </a:lnTo>
                      <a:lnTo>
                        <a:pt x="277" y="75"/>
                      </a:lnTo>
                      <a:lnTo>
                        <a:pt x="299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32"/>
                <p:cNvSpPr>
                  <a:spLocks/>
                </p:cNvSpPr>
                <p:nvPr/>
              </p:nvSpPr>
              <p:spPr bwMode="auto">
                <a:xfrm>
                  <a:off x="4981575" y="2508251"/>
                  <a:ext cx="487363" cy="188913"/>
                </a:xfrm>
                <a:custGeom>
                  <a:avLst/>
                  <a:gdLst>
                    <a:gd name="T0" fmla="*/ 266 w 307"/>
                    <a:gd name="T1" fmla="*/ 119 h 119"/>
                    <a:gd name="T2" fmla="*/ 27 w 307"/>
                    <a:gd name="T3" fmla="*/ 68 h 119"/>
                    <a:gd name="T4" fmla="*/ 0 w 307"/>
                    <a:gd name="T5" fmla="*/ 27 h 119"/>
                    <a:gd name="T6" fmla="*/ 41 w 307"/>
                    <a:gd name="T7" fmla="*/ 0 h 119"/>
                    <a:gd name="T8" fmla="*/ 280 w 307"/>
                    <a:gd name="T9" fmla="*/ 51 h 119"/>
                    <a:gd name="T10" fmla="*/ 307 w 307"/>
                    <a:gd name="T11" fmla="*/ 92 h 119"/>
                    <a:gd name="T12" fmla="*/ 266 w 307"/>
                    <a:gd name="T13" fmla="*/ 119 h 119"/>
                    <a:gd name="T14" fmla="*/ 266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0" y="51"/>
                      </a:lnTo>
                      <a:lnTo>
                        <a:pt x="307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33"/>
                <p:cNvSpPr>
                  <a:spLocks/>
                </p:cNvSpPr>
                <p:nvPr/>
              </p:nvSpPr>
              <p:spPr bwMode="auto">
                <a:xfrm>
                  <a:off x="4953000" y="2684463"/>
                  <a:ext cx="495300" cy="149225"/>
                </a:xfrm>
                <a:custGeom>
                  <a:avLst/>
                  <a:gdLst>
                    <a:gd name="T0" fmla="*/ 274 w 312"/>
                    <a:gd name="T1" fmla="*/ 94 h 94"/>
                    <a:gd name="T2" fmla="*/ 31 w 312"/>
                    <a:gd name="T3" fmla="*/ 69 h 94"/>
                    <a:gd name="T4" fmla="*/ 0 w 312"/>
                    <a:gd name="T5" fmla="*/ 31 h 94"/>
                    <a:gd name="T6" fmla="*/ 38 w 312"/>
                    <a:gd name="T7" fmla="*/ 0 h 94"/>
                    <a:gd name="T8" fmla="*/ 281 w 312"/>
                    <a:gd name="T9" fmla="*/ 25 h 94"/>
                    <a:gd name="T10" fmla="*/ 312 w 312"/>
                    <a:gd name="T11" fmla="*/ 63 h 94"/>
                    <a:gd name="T12" fmla="*/ 274 w 312"/>
                    <a:gd name="T13" fmla="*/ 94 h 94"/>
                    <a:gd name="T14" fmla="*/ 274 w 312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4">
                      <a:moveTo>
                        <a:pt x="274" y="94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8" y="0"/>
                      </a:lnTo>
                      <a:lnTo>
                        <a:pt x="281" y="25"/>
                      </a:lnTo>
                      <a:lnTo>
                        <a:pt x="312" y="63"/>
                      </a:lnTo>
                      <a:lnTo>
                        <a:pt x="274" y="94"/>
                      </a:lnTo>
                      <a:lnTo>
                        <a:pt x="274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34"/>
                <p:cNvSpPr>
                  <a:spLocks/>
                </p:cNvSpPr>
                <p:nvPr/>
              </p:nvSpPr>
              <p:spPr bwMode="auto">
                <a:xfrm>
                  <a:off x="4941887" y="2863851"/>
                  <a:ext cx="500063" cy="109538"/>
                </a:xfrm>
                <a:custGeom>
                  <a:avLst/>
                  <a:gdLst>
                    <a:gd name="T0" fmla="*/ 280 w 315"/>
                    <a:gd name="T1" fmla="*/ 69 h 69"/>
                    <a:gd name="T2" fmla="*/ 35 w 315"/>
                    <a:gd name="T3" fmla="*/ 69 h 69"/>
                    <a:gd name="T4" fmla="*/ 0 w 315"/>
                    <a:gd name="T5" fmla="*/ 34 h 69"/>
                    <a:gd name="T6" fmla="*/ 35 w 315"/>
                    <a:gd name="T7" fmla="*/ 0 h 69"/>
                    <a:gd name="T8" fmla="*/ 280 w 315"/>
                    <a:gd name="T9" fmla="*/ 0 h 69"/>
                    <a:gd name="T10" fmla="*/ 315 w 315"/>
                    <a:gd name="T11" fmla="*/ 34 h 69"/>
                    <a:gd name="T12" fmla="*/ 280 w 315"/>
                    <a:gd name="T13" fmla="*/ 69 h 69"/>
                    <a:gd name="T14" fmla="*/ 280 w 315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5" h="69">
                      <a:moveTo>
                        <a:pt x="280" y="69"/>
                      </a:moveTo>
                      <a:lnTo>
                        <a:pt x="35" y="69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280" y="0"/>
                      </a:lnTo>
                      <a:lnTo>
                        <a:pt x="315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35"/>
                <p:cNvSpPr>
                  <a:spLocks/>
                </p:cNvSpPr>
                <p:nvPr/>
              </p:nvSpPr>
              <p:spPr bwMode="auto">
                <a:xfrm>
                  <a:off x="4953000" y="3001963"/>
                  <a:ext cx="495300" cy="150813"/>
                </a:xfrm>
                <a:custGeom>
                  <a:avLst/>
                  <a:gdLst>
                    <a:gd name="T0" fmla="*/ 38 w 312"/>
                    <a:gd name="T1" fmla="*/ 95 h 95"/>
                    <a:gd name="T2" fmla="*/ 0 w 312"/>
                    <a:gd name="T3" fmla="*/ 64 h 95"/>
                    <a:gd name="T4" fmla="*/ 31 w 312"/>
                    <a:gd name="T5" fmla="*/ 26 h 95"/>
                    <a:gd name="T6" fmla="*/ 274 w 312"/>
                    <a:gd name="T7" fmla="*/ 0 h 95"/>
                    <a:gd name="T8" fmla="*/ 312 w 312"/>
                    <a:gd name="T9" fmla="*/ 31 h 95"/>
                    <a:gd name="T10" fmla="*/ 281 w 312"/>
                    <a:gd name="T11" fmla="*/ 69 h 95"/>
                    <a:gd name="T12" fmla="*/ 38 w 312"/>
                    <a:gd name="T13" fmla="*/ 95 h 95"/>
                    <a:gd name="T14" fmla="*/ 38 w 312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5">
                      <a:moveTo>
                        <a:pt x="38" y="95"/>
                      </a:moveTo>
                      <a:lnTo>
                        <a:pt x="0" y="64"/>
                      </a:lnTo>
                      <a:lnTo>
                        <a:pt x="31" y="26"/>
                      </a:lnTo>
                      <a:lnTo>
                        <a:pt x="274" y="0"/>
                      </a:lnTo>
                      <a:lnTo>
                        <a:pt x="312" y="31"/>
                      </a:lnTo>
                      <a:lnTo>
                        <a:pt x="281" y="69"/>
                      </a:lnTo>
                      <a:lnTo>
                        <a:pt x="38" y="95"/>
                      </a:lnTo>
                      <a:lnTo>
                        <a:pt x="38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Freeform 36"/>
                <p:cNvSpPr>
                  <a:spLocks/>
                </p:cNvSpPr>
                <p:nvPr/>
              </p:nvSpPr>
              <p:spPr bwMode="auto">
                <a:xfrm>
                  <a:off x="4981575" y="3140076"/>
                  <a:ext cx="487363" cy="188913"/>
                </a:xfrm>
                <a:custGeom>
                  <a:avLst/>
                  <a:gdLst>
                    <a:gd name="T0" fmla="*/ 41 w 307"/>
                    <a:gd name="T1" fmla="*/ 119 h 119"/>
                    <a:gd name="T2" fmla="*/ 0 w 307"/>
                    <a:gd name="T3" fmla="*/ 92 h 119"/>
                    <a:gd name="T4" fmla="*/ 27 w 307"/>
                    <a:gd name="T5" fmla="*/ 51 h 119"/>
                    <a:gd name="T6" fmla="*/ 266 w 307"/>
                    <a:gd name="T7" fmla="*/ 0 h 119"/>
                    <a:gd name="T8" fmla="*/ 307 w 307"/>
                    <a:gd name="T9" fmla="*/ 27 h 119"/>
                    <a:gd name="T10" fmla="*/ 280 w 307"/>
                    <a:gd name="T11" fmla="*/ 68 h 119"/>
                    <a:gd name="T12" fmla="*/ 41 w 307"/>
                    <a:gd name="T13" fmla="*/ 119 h 119"/>
                    <a:gd name="T14" fmla="*/ 41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7" y="27"/>
                      </a:lnTo>
                      <a:lnTo>
                        <a:pt x="280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Freeform 37"/>
                <p:cNvSpPr>
                  <a:spLocks/>
                </p:cNvSpPr>
                <p:nvPr/>
              </p:nvSpPr>
              <p:spPr bwMode="auto">
                <a:xfrm>
                  <a:off x="5029200" y="3276601"/>
                  <a:ext cx="474663" cy="223838"/>
                </a:xfrm>
                <a:custGeom>
                  <a:avLst/>
                  <a:gdLst>
                    <a:gd name="T0" fmla="*/ 44 w 299"/>
                    <a:gd name="T1" fmla="*/ 141 h 141"/>
                    <a:gd name="T2" fmla="*/ 0 w 299"/>
                    <a:gd name="T3" fmla="*/ 119 h 141"/>
                    <a:gd name="T4" fmla="*/ 22 w 299"/>
                    <a:gd name="T5" fmla="*/ 75 h 141"/>
                    <a:gd name="T6" fmla="*/ 255 w 299"/>
                    <a:gd name="T7" fmla="*/ 0 h 141"/>
                    <a:gd name="T8" fmla="*/ 299 w 299"/>
                    <a:gd name="T9" fmla="*/ 22 h 141"/>
                    <a:gd name="T10" fmla="*/ 277 w 299"/>
                    <a:gd name="T11" fmla="*/ 66 h 141"/>
                    <a:gd name="T12" fmla="*/ 44 w 299"/>
                    <a:gd name="T13" fmla="*/ 141 h 141"/>
                    <a:gd name="T14" fmla="*/ 44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44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9" y="22"/>
                      </a:lnTo>
                      <a:lnTo>
                        <a:pt x="277" y="66"/>
                      </a:lnTo>
                      <a:lnTo>
                        <a:pt x="44" y="141"/>
                      </a:lnTo>
                      <a:lnTo>
                        <a:pt x="44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" name="Freeform 38"/>
                <p:cNvSpPr>
                  <a:spLocks/>
                </p:cNvSpPr>
                <p:nvPr/>
              </p:nvSpPr>
              <p:spPr bwMode="auto">
                <a:xfrm>
                  <a:off x="5095875" y="3408363"/>
                  <a:ext cx="455613" cy="257175"/>
                </a:xfrm>
                <a:custGeom>
                  <a:avLst/>
                  <a:gdLst>
                    <a:gd name="T0" fmla="*/ 46 w 287"/>
                    <a:gd name="T1" fmla="*/ 162 h 162"/>
                    <a:gd name="T2" fmla="*/ 0 w 287"/>
                    <a:gd name="T3" fmla="*/ 145 h 162"/>
                    <a:gd name="T4" fmla="*/ 17 w 287"/>
                    <a:gd name="T5" fmla="*/ 99 h 162"/>
                    <a:gd name="T6" fmla="*/ 241 w 287"/>
                    <a:gd name="T7" fmla="*/ 0 h 162"/>
                    <a:gd name="T8" fmla="*/ 287 w 287"/>
                    <a:gd name="T9" fmla="*/ 17 h 162"/>
                    <a:gd name="T10" fmla="*/ 269 w 287"/>
                    <a:gd name="T11" fmla="*/ 63 h 162"/>
                    <a:gd name="T12" fmla="*/ 46 w 287"/>
                    <a:gd name="T13" fmla="*/ 162 h 162"/>
                    <a:gd name="T14" fmla="*/ 46 w 287"/>
                    <a:gd name="T15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2">
                      <a:moveTo>
                        <a:pt x="46" y="162"/>
                      </a:moveTo>
                      <a:lnTo>
                        <a:pt x="0" y="145"/>
                      </a:lnTo>
                      <a:lnTo>
                        <a:pt x="17" y="99"/>
                      </a:lnTo>
                      <a:lnTo>
                        <a:pt x="241" y="0"/>
                      </a:lnTo>
                      <a:lnTo>
                        <a:pt x="287" y="17"/>
                      </a:lnTo>
                      <a:lnTo>
                        <a:pt x="269" y="63"/>
                      </a:lnTo>
                      <a:lnTo>
                        <a:pt x="46" y="162"/>
                      </a:lnTo>
                      <a:lnTo>
                        <a:pt x="46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39"/>
                <p:cNvSpPr>
                  <a:spLocks/>
                </p:cNvSpPr>
                <p:nvPr/>
              </p:nvSpPr>
              <p:spPr bwMode="auto">
                <a:xfrm>
                  <a:off x="5180013" y="3533776"/>
                  <a:ext cx="431800" cy="288925"/>
                </a:xfrm>
                <a:custGeom>
                  <a:avLst/>
                  <a:gdLst>
                    <a:gd name="T0" fmla="*/ 47 w 272"/>
                    <a:gd name="T1" fmla="*/ 182 h 182"/>
                    <a:gd name="T2" fmla="*/ 0 w 272"/>
                    <a:gd name="T3" fmla="*/ 170 h 182"/>
                    <a:gd name="T4" fmla="*/ 13 w 272"/>
                    <a:gd name="T5" fmla="*/ 123 h 182"/>
                    <a:gd name="T6" fmla="*/ 225 w 272"/>
                    <a:gd name="T7" fmla="*/ 0 h 182"/>
                    <a:gd name="T8" fmla="*/ 272 w 272"/>
                    <a:gd name="T9" fmla="*/ 12 h 182"/>
                    <a:gd name="T10" fmla="*/ 260 w 272"/>
                    <a:gd name="T11" fmla="*/ 60 h 182"/>
                    <a:gd name="T12" fmla="*/ 47 w 272"/>
                    <a:gd name="T13" fmla="*/ 182 h 182"/>
                    <a:gd name="T14" fmla="*/ 47 w 272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2">
                      <a:moveTo>
                        <a:pt x="47" y="182"/>
                      </a:moveTo>
                      <a:lnTo>
                        <a:pt x="0" y="170"/>
                      </a:lnTo>
                      <a:lnTo>
                        <a:pt x="13" y="123"/>
                      </a:lnTo>
                      <a:lnTo>
                        <a:pt x="225" y="0"/>
                      </a:lnTo>
                      <a:lnTo>
                        <a:pt x="272" y="12"/>
                      </a:lnTo>
                      <a:lnTo>
                        <a:pt x="260" y="60"/>
                      </a:lnTo>
                      <a:lnTo>
                        <a:pt x="47" y="182"/>
                      </a:lnTo>
                      <a:lnTo>
                        <a:pt x="47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40"/>
                <p:cNvSpPr>
                  <a:spLocks/>
                </p:cNvSpPr>
                <p:nvPr/>
              </p:nvSpPr>
              <p:spPr bwMode="auto">
                <a:xfrm>
                  <a:off x="5280025" y="3652838"/>
                  <a:ext cx="404813" cy="317500"/>
                </a:xfrm>
                <a:custGeom>
                  <a:avLst/>
                  <a:gdLst>
                    <a:gd name="T0" fmla="*/ 49 w 255"/>
                    <a:gd name="T1" fmla="*/ 200 h 200"/>
                    <a:gd name="T2" fmla="*/ 0 w 255"/>
                    <a:gd name="T3" fmla="*/ 192 h 200"/>
                    <a:gd name="T4" fmla="*/ 9 w 255"/>
                    <a:gd name="T5" fmla="*/ 144 h 200"/>
                    <a:gd name="T6" fmla="*/ 206 w 255"/>
                    <a:gd name="T7" fmla="*/ 0 h 200"/>
                    <a:gd name="T8" fmla="*/ 255 w 255"/>
                    <a:gd name="T9" fmla="*/ 8 h 200"/>
                    <a:gd name="T10" fmla="*/ 247 w 255"/>
                    <a:gd name="T11" fmla="*/ 56 h 200"/>
                    <a:gd name="T12" fmla="*/ 49 w 255"/>
                    <a:gd name="T13" fmla="*/ 200 h 200"/>
                    <a:gd name="T14" fmla="*/ 49 w 255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200">
                      <a:moveTo>
                        <a:pt x="49" y="200"/>
                      </a:moveTo>
                      <a:lnTo>
                        <a:pt x="0" y="192"/>
                      </a:lnTo>
                      <a:lnTo>
                        <a:pt x="9" y="144"/>
                      </a:lnTo>
                      <a:lnTo>
                        <a:pt x="206" y="0"/>
                      </a:lnTo>
                      <a:lnTo>
                        <a:pt x="255" y="8"/>
                      </a:lnTo>
                      <a:lnTo>
                        <a:pt x="247" y="56"/>
                      </a:lnTo>
                      <a:lnTo>
                        <a:pt x="49" y="200"/>
                      </a:lnTo>
                      <a:lnTo>
                        <a:pt x="49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" name="Freeform 41"/>
                <p:cNvSpPr>
                  <a:spLocks/>
                </p:cNvSpPr>
                <p:nvPr/>
              </p:nvSpPr>
              <p:spPr bwMode="auto">
                <a:xfrm>
                  <a:off x="5397500" y="3763963"/>
                  <a:ext cx="371475" cy="342900"/>
                </a:xfrm>
                <a:custGeom>
                  <a:avLst/>
                  <a:gdLst>
                    <a:gd name="T0" fmla="*/ 49 w 234"/>
                    <a:gd name="T1" fmla="*/ 216 h 216"/>
                    <a:gd name="T2" fmla="*/ 0 w 234"/>
                    <a:gd name="T3" fmla="*/ 213 h 216"/>
                    <a:gd name="T4" fmla="*/ 3 w 234"/>
                    <a:gd name="T5" fmla="*/ 164 h 216"/>
                    <a:gd name="T6" fmla="*/ 184 w 234"/>
                    <a:gd name="T7" fmla="*/ 0 h 216"/>
                    <a:gd name="T8" fmla="*/ 234 w 234"/>
                    <a:gd name="T9" fmla="*/ 3 h 216"/>
                    <a:gd name="T10" fmla="*/ 231 w 234"/>
                    <a:gd name="T11" fmla="*/ 52 h 216"/>
                    <a:gd name="T12" fmla="*/ 49 w 234"/>
                    <a:gd name="T13" fmla="*/ 216 h 216"/>
                    <a:gd name="T14" fmla="*/ 49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49" y="216"/>
                      </a:moveTo>
                      <a:lnTo>
                        <a:pt x="0" y="213"/>
                      </a:lnTo>
                      <a:lnTo>
                        <a:pt x="3" y="164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2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42"/>
                <p:cNvSpPr>
                  <a:spLocks/>
                </p:cNvSpPr>
                <p:nvPr/>
              </p:nvSpPr>
              <p:spPr bwMode="auto">
                <a:xfrm>
                  <a:off x="5524500" y="3862388"/>
                  <a:ext cx="341313" cy="371475"/>
                </a:xfrm>
                <a:custGeom>
                  <a:avLst/>
                  <a:gdLst>
                    <a:gd name="T0" fmla="*/ 2 w 215"/>
                    <a:gd name="T1" fmla="*/ 234 h 234"/>
                    <a:gd name="T2" fmla="*/ 0 w 215"/>
                    <a:gd name="T3" fmla="*/ 184 h 234"/>
                    <a:gd name="T4" fmla="*/ 164 w 215"/>
                    <a:gd name="T5" fmla="*/ 3 h 234"/>
                    <a:gd name="T6" fmla="*/ 213 w 215"/>
                    <a:gd name="T7" fmla="*/ 0 h 234"/>
                    <a:gd name="T8" fmla="*/ 215 w 215"/>
                    <a:gd name="T9" fmla="*/ 49 h 234"/>
                    <a:gd name="T10" fmla="*/ 51 w 215"/>
                    <a:gd name="T11" fmla="*/ 231 h 234"/>
                    <a:gd name="T12" fmla="*/ 2 w 215"/>
                    <a:gd name="T13" fmla="*/ 234 h 234"/>
                    <a:gd name="T14" fmla="*/ 2 w 215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4">
                      <a:moveTo>
                        <a:pt x="2" y="234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5" y="49"/>
                      </a:lnTo>
                      <a:lnTo>
                        <a:pt x="51" y="231"/>
                      </a:lnTo>
                      <a:lnTo>
                        <a:pt x="2" y="234"/>
                      </a:lnTo>
                      <a:lnTo>
                        <a:pt x="2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3" name="Freeform 43"/>
                <p:cNvSpPr>
                  <a:spLocks/>
                </p:cNvSpPr>
                <p:nvPr/>
              </p:nvSpPr>
              <p:spPr bwMode="auto">
                <a:xfrm>
                  <a:off x="5659438" y="3946526"/>
                  <a:ext cx="319088" cy="403225"/>
                </a:xfrm>
                <a:custGeom>
                  <a:avLst/>
                  <a:gdLst>
                    <a:gd name="T0" fmla="*/ 8 w 201"/>
                    <a:gd name="T1" fmla="*/ 254 h 254"/>
                    <a:gd name="T2" fmla="*/ 0 w 201"/>
                    <a:gd name="T3" fmla="*/ 206 h 254"/>
                    <a:gd name="T4" fmla="*/ 144 w 201"/>
                    <a:gd name="T5" fmla="*/ 8 h 254"/>
                    <a:gd name="T6" fmla="*/ 193 w 201"/>
                    <a:gd name="T7" fmla="*/ 0 h 254"/>
                    <a:gd name="T8" fmla="*/ 201 w 201"/>
                    <a:gd name="T9" fmla="*/ 48 h 254"/>
                    <a:gd name="T10" fmla="*/ 57 w 201"/>
                    <a:gd name="T11" fmla="*/ 247 h 254"/>
                    <a:gd name="T12" fmla="*/ 8 w 201"/>
                    <a:gd name="T13" fmla="*/ 254 h 254"/>
                    <a:gd name="T14" fmla="*/ 8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3" y="0"/>
                      </a:lnTo>
                      <a:lnTo>
                        <a:pt x="201" y="48"/>
                      </a:lnTo>
                      <a:lnTo>
                        <a:pt x="57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44"/>
                <p:cNvSpPr>
                  <a:spLocks/>
                </p:cNvSpPr>
                <p:nvPr/>
              </p:nvSpPr>
              <p:spPr bwMode="auto">
                <a:xfrm>
                  <a:off x="5808663" y="4019551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4 h 272"/>
                    <a:gd name="T4" fmla="*/ 122 w 182"/>
                    <a:gd name="T5" fmla="*/ 13 h 272"/>
                    <a:gd name="T6" fmla="*/ 169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4"/>
                      </a:lnTo>
                      <a:lnTo>
                        <a:pt x="122" y="13"/>
                      </a:lnTo>
                      <a:lnTo>
                        <a:pt x="169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5" name="Freeform 45"/>
                <p:cNvSpPr>
                  <a:spLocks/>
                </p:cNvSpPr>
                <p:nvPr/>
              </p:nvSpPr>
              <p:spPr bwMode="auto">
                <a:xfrm>
                  <a:off x="5965825" y="4079876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99 w 163"/>
                    <a:gd name="T5" fmla="*/ 17 h 287"/>
                    <a:gd name="T6" fmla="*/ 145 w 163"/>
                    <a:gd name="T7" fmla="*/ 0 h 287"/>
                    <a:gd name="T8" fmla="*/ 163 w 163"/>
                    <a:gd name="T9" fmla="*/ 45 h 287"/>
                    <a:gd name="T10" fmla="*/ 63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99" y="17"/>
                      </a:lnTo>
                      <a:lnTo>
                        <a:pt x="145" y="0"/>
                      </a:lnTo>
                      <a:lnTo>
                        <a:pt x="163" y="45"/>
                      </a:lnTo>
                      <a:lnTo>
                        <a:pt x="63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46"/>
                <p:cNvSpPr>
                  <a:spLocks/>
                </p:cNvSpPr>
                <p:nvPr/>
              </p:nvSpPr>
              <p:spPr bwMode="auto">
                <a:xfrm>
                  <a:off x="6130925" y="4127501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6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3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6" y="22"/>
                      </a:lnTo>
                      <a:lnTo>
                        <a:pt x="119" y="0"/>
                      </a:lnTo>
                      <a:lnTo>
                        <a:pt x="142" y="43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Freeform 47"/>
                <p:cNvSpPr>
                  <a:spLocks/>
                </p:cNvSpPr>
                <p:nvPr/>
              </p:nvSpPr>
              <p:spPr bwMode="auto">
                <a:xfrm>
                  <a:off x="6302375" y="4160838"/>
                  <a:ext cx="188913" cy="488950"/>
                </a:xfrm>
                <a:custGeom>
                  <a:avLst/>
                  <a:gdLst>
                    <a:gd name="T0" fmla="*/ 27 w 119"/>
                    <a:gd name="T1" fmla="*/ 308 h 308"/>
                    <a:gd name="T2" fmla="*/ 0 w 119"/>
                    <a:gd name="T3" fmla="*/ 267 h 308"/>
                    <a:gd name="T4" fmla="*/ 51 w 119"/>
                    <a:gd name="T5" fmla="*/ 27 h 308"/>
                    <a:gd name="T6" fmla="*/ 92 w 119"/>
                    <a:gd name="T7" fmla="*/ 0 h 308"/>
                    <a:gd name="T8" fmla="*/ 119 w 119"/>
                    <a:gd name="T9" fmla="*/ 41 h 308"/>
                    <a:gd name="T10" fmla="*/ 68 w 119"/>
                    <a:gd name="T11" fmla="*/ 281 h 308"/>
                    <a:gd name="T12" fmla="*/ 27 w 119"/>
                    <a:gd name="T13" fmla="*/ 308 h 308"/>
                    <a:gd name="T14" fmla="*/ 27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27" y="308"/>
                      </a:moveTo>
                      <a:lnTo>
                        <a:pt x="0" y="267"/>
                      </a:lnTo>
                      <a:lnTo>
                        <a:pt x="51" y="27"/>
                      </a:lnTo>
                      <a:lnTo>
                        <a:pt x="92" y="0"/>
                      </a:lnTo>
                      <a:lnTo>
                        <a:pt x="119" y="41"/>
                      </a:lnTo>
                      <a:lnTo>
                        <a:pt x="68" y="281"/>
                      </a:lnTo>
                      <a:lnTo>
                        <a:pt x="27" y="308"/>
                      </a:lnTo>
                      <a:lnTo>
                        <a:pt x="27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48"/>
                <p:cNvSpPr>
                  <a:spLocks/>
                </p:cNvSpPr>
                <p:nvPr/>
              </p:nvSpPr>
              <p:spPr bwMode="auto">
                <a:xfrm>
                  <a:off x="6478588" y="4181476"/>
                  <a:ext cx="150813" cy="496888"/>
                </a:xfrm>
                <a:custGeom>
                  <a:avLst/>
                  <a:gdLst>
                    <a:gd name="T0" fmla="*/ 31 w 95"/>
                    <a:gd name="T1" fmla="*/ 313 h 313"/>
                    <a:gd name="T2" fmla="*/ 0 w 95"/>
                    <a:gd name="T3" fmla="*/ 275 h 313"/>
                    <a:gd name="T4" fmla="*/ 26 w 95"/>
                    <a:gd name="T5" fmla="*/ 31 h 313"/>
                    <a:gd name="T6" fmla="*/ 64 w 95"/>
                    <a:gd name="T7" fmla="*/ 0 h 313"/>
                    <a:gd name="T8" fmla="*/ 95 w 95"/>
                    <a:gd name="T9" fmla="*/ 39 h 313"/>
                    <a:gd name="T10" fmla="*/ 69 w 95"/>
                    <a:gd name="T11" fmla="*/ 282 h 313"/>
                    <a:gd name="T12" fmla="*/ 31 w 95"/>
                    <a:gd name="T13" fmla="*/ 313 h 313"/>
                    <a:gd name="T14" fmla="*/ 31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31" y="313"/>
                      </a:moveTo>
                      <a:lnTo>
                        <a:pt x="0" y="275"/>
                      </a:lnTo>
                      <a:lnTo>
                        <a:pt x="26" y="31"/>
                      </a:lnTo>
                      <a:lnTo>
                        <a:pt x="64" y="0"/>
                      </a:lnTo>
                      <a:lnTo>
                        <a:pt x="95" y="39"/>
                      </a:lnTo>
                      <a:lnTo>
                        <a:pt x="69" y="282"/>
                      </a:lnTo>
                      <a:lnTo>
                        <a:pt x="31" y="313"/>
                      </a:lnTo>
                      <a:lnTo>
                        <a:pt x="31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49"/>
                <p:cNvSpPr>
                  <a:spLocks/>
                </p:cNvSpPr>
                <p:nvPr/>
              </p:nvSpPr>
              <p:spPr bwMode="auto">
                <a:xfrm>
                  <a:off x="6657975" y="418941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4 h 314"/>
                    <a:gd name="T6" fmla="*/ 35 w 69"/>
                    <a:gd name="T7" fmla="*/ 0 h 314"/>
                    <a:gd name="T8" fmla="*/ 69 w 69"/>
                    <a:gd name="T9" fmla="*/ 34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69" y="34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50"/>
                <p:cNvSpPr>
                  <a:spLocks/>
                </p:cNvSpPr>
                <p:nvPr/>
              </p:nvSpPr>
              <p:spPr bwMode="auto">
                <a:xfrm>
                  <a:off x="6797675" y="4181476"/>
                  <a:ext cx="150813" cy="496888"/>
                </a:xfrm>
                <a:custGeom>
                  <a:avLst/>
                  <a:gdLst>
                    <a:gd name="T0" fmla="*/ 64 w 95"/>
                    <a:gd name="T1" fmla="*/ 313 h 313"/>
                    <a:gd name="T2" fmla="*/ 25 w 95"/>
                    <a:gd name="T3" fmla="*/ 282 h 313"/>
                    <a:gd name="T4" fmla="*/ 0 w 95"/>
                    <a:gd name="T5" fmla="*/ 39 h 313"/>
                    <a:gd name="T6" fmla="*/ 31 w 95"/>
                    <a:gd name="T7" fmla="*/ 0 h 313"/>
                    <a:gd name="T8" fmla="*/ 69 w 95"/>
                    <a:gd name="T9" fmla="*/ 31 h 313"/>
                    <a:gd name="T10" fmla="*/ 95 w 95"/>
                    <a:gd name="T11" fmla="*/ 275 h 313"/>
                    <a:gd name="T12" fmla="*/ 64 w 95"/>
                    <a:gd name="T13" fmla="*/ 313 h 313"/>
                    <a:gd name="T14" fmla="*/ 64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64" y="313"/>
                      </a:moveTo>
                      <a:lnTo>
                        <a:pt x="25" y="282"/>
                      </a:lnTo>
                      <a:lnTo>
                        <a:pt x="0" y="39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5"/>
                      </a:lnTo>
                      <a:lnTo>
                        <a:pt x="64" y="313"/>
                      </a:lnTo>
                      <a:lnTo>
                        <a:pt x="64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 51"/>
                <p:cNvSpPr>
                  <a:spLocks/>
                </p:cNvSpPr>
                <p:nvPr/>
              </p:nvSpPr>
              <p:spPr bwMode="auto">
                <a:xfrm>
                  <a:off x="6934200" y="4160838"/>
                  <a:ext cx="188913" cy="488950"/>
                </a:xfrm>
                <a:custGeom>
                  <a:avLst/>
                  <a:gdLst>
                    <a:gd name="T0" fmla="*/ 93 w 119"/>
                    <a:gd name="T1" fmla="*/ 308 h 308"/>
                    <a:gd name="T2" fmla="*/ 52 w 119"/>
                    <a:gd name="T3" fmla="*/ 281 h 308"/>
                    <a:gd name="T4" fmla="*/ 0 w 119"/>
                    <a:gd name="T5" fmla="*/ 41 h 308"/>
                    <a:gd name="T6" fmla="*/ 28 w 119"/>
                    <a:gd name="T7" fmla="*/ 0 h 308"/>
                    <a:gd name="T8" fmla="*/ 69 w 119"/>
                    <a:gd name="T9" fmla="*/ 27 h 308"/>
                    <a:gd name="T10" fmla="*/ 119 w 119"/>
                    <a:gd name="T11" fmla="*/ 267 h 308"/>
                    <a:gd name="T12" fmla="*/ 93 w 119"/>
                    <a:gd name="T13" fmla="*/ 308 h 308"/>
                    <a:gd name="T14" fmla="*/ 93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93" y="308"/>
                      </a:moveTo>
                      <a:lnTo>
                        <a:pt x="52" y="281"/>
                      </a:lnTo>
                      <a:lnTo>
                        <a:pt x="0" y="41"/>
                      </a:lnTo>
                      <a:lnTo>
                        <a:pt x="28" y="0"/>
                      </a:lnTo>
                      <a:lnTo>
                        <a:pt x="69" y="27"/>
                      </a:lnTo>
                      <a:lnTo>
                        <a:pt x="119" y="267"/>
                      </a:lnTo>
                      <a:lnTo>
                        <a:pt x="93" y="308"/>
                      </a:lnTo>
                      <a:lnTo>
                        <a:pt x="93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52"/>
                <p:cNvSpPr>
                  <a:spLocks/>
                </p:cNvSpPr>
                <p:nvPr/>
              </p:nvSpPr>
              <p:spPr bwMode="auto">
                <a:xfrm>
                  <a:off x="7070725" y="4127501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5 w 142"/>
                    <a:gd name="T3" fmla="*/ 276 h 299"/>
                    <a:gd name="T4" fmla="*/ 0 w 142"/>
                    <a:gd name="T5" fmla="*/ 43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5" y="276"/>
                      </a:lnTo>
                      <a:lnTo>
                        <a:pt x="0" y="43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Freeform 53"/>
                <p:cNvSpPr>
                  <a:spLocks/>
                </p:cNvSpPr>
                <p:nvPr/>
              </p:nvSpPr>
              <p:spPr bwMode="auto">
                <a:xfrm>
                  <a:off x="7202488" y="4079876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100 w 163"/>
                    <a:gd name="T3" fmla="*/ 269 h 287"/>
                    <a:gd name="T4" fmla="*/ 0 w 163"/>
                    <a:gd name="T5" fmla="*/ 45 h 287"/>
                    <a:gd name="T6" fmla="*/ 17 w 163"/>
                    <a:gd name="T7" fmla="*/ 0 h 287"/>
                    <a:gd name="T8" fmla="*/ 64 w 163"/>
                    <a:gd name="T9" fmla="*/ 17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100" y="269"/>
                      </a:lnTo>
                      <a:lnTo>
                        <a:pt x="0" y="45"/>
                      </a:lnTo>
                      <a:lnTo>
                        <a:pt x="17" y="0"/>
                      </a:lnTo>
                      <a:lnTo>
                        <a:pt x="64" y="17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54"/>
                <p:cNvSpPr>
                  <a:spLocks/>
                </p:cNvSpPr>
                <p:nvPr/>
              </p:nvSpPr>
              <p:spPr bwMode="auto">
                <a:xfrm>
                  <a:off x="7329488" y="4019551"/>
                  <a:ext cx="288925" cy="431800"/>
                </a:xfrm>
                <a:custGeom>
                  <a:avLst/>
                  <a:gdLst>
                    <a:gd name="T0" fmla="*/ 170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3 h 272"/>
                    <a:gd name="T10" fmla="*/ 182 w 182"/>
                    <a:gd name="T11" fmla="*/ 224 h 272"/>
                    <a:gd name="T12" fmla="*/ 170 w 182"/>
                    <a:gd name="T13" fmla="*/ 272 h 272"/>
                    <a:gd name="T14" fmla="*/ 170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70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3"/>
                      </a:lnTo>
                      <a:lnTo>
                        <a:pt x="182" y="224"/>
                      </a:lnTo>
                      <a:lnTo>
                        <a:pt x="170" y="272"/>
                      </a:lnTo>
                      <a:lnTo>
                        <a:pt x="170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5" name="Freeform 55"/>
                <p:cNvSpPr>
                  <a:spLocks/>
                </p:cNvSpPr>
                <p:nvPr/>
              </p:nvSpPr>
              <p:spPr bwMode="auto">
                <a:xfrm>
                  <a:off x="7448550" y="3946526"/>
                  <a:ext cx="317500" cy="403225"/>
                </a:xfrm>
                <a:custGeom>
                  <a:avLst/>
                  <a:gdLst>
                    <a:gd name="T0" fmla="*/ 192 w 200"/>
                    <a:gd name="T1" fmla="*/ 254 h 254"/>
                    <a:gd name="T2" fmla="*/ 144 w 200"/>
                    <a:gd name="T3" fmla="*/ 247 h 254"/>
                    <a:gd name="T4" fmla="*/ 0 w 200"/>
                    <a:gd name="T5" fmla="*/ 48 h 254"/>
                    <a:gd name="T6" fmla="*/ 8 w 200"/>
                    <a:gd name="T7" fmla="*/ 0 h 254"/>
                    <a:gd name="T8" fmla="*/ 56 w 200"/>
                    <a:gd name="T9" fmla="*/ 8 h 254"/>
                    <a:gd name="T10" fmla="*/ 200 w 200"/>
                    <a:gd name="T11" fmla="*/ 206 h 254"/>
                    <a:gd name="T12" fmla="*/ 192 w 200"/>
                    <a:gd name="T13" fmla="*/ 254 h 254"/>
                    <a:gd name="T14" fmla="*/ 192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192" y="254"/>
                      </a:moveTo>
                      <a:lnTo>
                        <a:pt x="144" y="247"/>
                      </a:lnTo>
                      <a:lnTo>
                        <a:pt x="0" y="48"/>
                      </a:lnTo>
                      <a:lnTo>
                        <a:pt x="8" y="0"/>
                      </a:lnTo>
                      <a:lnTo>
                        <a:pt x="56" y="8"/>
                      </a:lnTo>
                      <a:lnTo>
                        <a:pt x="200" y="206"/>
                      </a:lnTo>
                      <a:lnTo>
                        <a:pt x="192" y="254"/>
                      </a:lnTo>
                      <a:lnTo>
                        <a:pt x="192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 56"/>
                <p:cNvSpPr>
                  <a:spLocks/>
                </p:cNvSpPr>
                <p:nvPr/>
              </p:nvSpPr>
              <p:spPr bwMode="auto">
                <a:xfrm>
                  <a:off x="7559675" y="3862388"/>
                  <a:ext cx="342900" cy="371475"/>
                </a:xfrm>
                <a:custGeom>
                  <a:avLst/>
                  <a:gdLst>
                    <a:gd name="T0" fmla="*/ 213 w 216"/>
                    <a:gd name="T1" fmla="*/ 234 h 234"/>
                    <a:gd name="T2" fmla="*/ 164 w 216"/>
                    <a:gd name="T3" fmla="*/ 231 h 234"/>
                    <a:gd name="T4" fmla="*/ 0 w 216"/>
                    <a:gd name="T5" fmla="*/ 49 h 234"/>
                    <a:gd name="T6" fmla="*/ 3 w 216"/>
                    <a:gd name="T7" fmla="*/ 0 h 234"/>
                    <a:gd name="T8" fmla="*/ 52 w 216"/>
                    <a:gd name="T9" fmla="*/ 3 h 234"/>
                    <a:gd name="T10" fmla="*/ 216 w 216"/>
                    <a:gd name="T11" fmla="*/ 184 h 234"/>
                    <a:gd name="T12" fmla="*/ 213 w 216"/>
                    <a:gd name="T13" fmla="*/ 234 h 234"/>
                    <a:gd name="T14" fmla="*/ 213 w 216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4">
                      <a:moveTo>
                        <a:pt x="213" y="234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3" y="0"/>
                      </a:lnTo>
                      <a:lnTo>
                        <a:pt x="52" y="3"/>
                      </a:lnTo>
                      <a:lnTo>
                        <a:pt x="216" y="184"/>
                      </a:lnTo>
                      <a:lnTo>
                        <a:pt x="213" y="234"/>
                      </a:lnTo>
                      <a:lnTo>
                        <a:pt x="213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Freeform 57"/>
                <p:cNvSpPr>
                  <a:spLocks/>
                </p:cNvSpPr>
                <p:nvPr/>
              </p:nvSpPr>
              <p:spPr bwMode="auto">
                <a:xfrm>
                  <a:off x="7658100" y="3763963"/>
                  <a:ext cx="371475" cy="342900"/>
                </a:xfrm>
                <a:custGeom>
                  <a:avLst/>
                  <a:gdLst>
                    <a:gd name="T0" fmla="*/ 184 w 234"/>
                    <a:gd name="T1" fmla="*/ 216 h 216"/>
                    <a:gd name="T2" fmla="*/ 3 w 234"/>
                    <a:gd name="T3" fmla="*/ 52 h 216"/>
                    <a:gd name="T4" fmla="*/ 0 w 234"/>
                    <a:gd name="T5" fmla="*/ 3 h 216"/>
                    <a:gd name="T6" fmla="*/ 49 w 234"/>
                    <a:gd name="T7" fmla="*/ 0 h 216"/>
                    <a:gd name="T8" fmla="*/ 231 w 234"/>
                    <a:gd name="T9" fmla="*/ 164 h 216"/>
                    <a:gd name="T10" fmla="*/ 234 w 234"/>
                    <a:gd name="T11" fmla="*/ 213 h 216"/>
                    <a:gd name="T12" fmla="*/ 184 w 234"/>
                    <a:gd name="T13" fmla="*/ 216 h 216"/>
                    <a:gd name="T14" fmla="*/ 184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184" y="216"/>
                      </a:moveTo>
                      <a:lnTo>
                        <a:pt x="3" y="52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4"/>
                      </a:lnTo>
                      <a:lnTo>
                        <a:pt x="234" y="213"/>
                      </a:lnTo>
                      <a:lnTo>
                        <a:pt x="184" y="216"/>
                      </a:lnTo>
                      <a:lnTo>
                        <a:pt x="184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Freeform 58"/>
                <p:cNvSpPr>
                  <a:spLocks/>
                </p:cNvSpPr>
                <p:nvPr/>
              </p:nvSpPr>
              <p:spPr bwMode="auto">
                <a:xfrm>
                  <a:off x="7742238" y="3652838"/>
                  <a:ext cx="403225" cy="317500"/>
                </a:xfrm>
                <a:custGeom>
                  <a:avLst/>
                  <a:gdLst>
                    <a:gd name="T0" fmla="*/ 206 w 254"/>
                    <a:gd name="T1" fmla="*/ 200 h 200"/>
                    <a:gd name="T2" fmla="*/ 7 w 254"/>
                    <a:gd name="T3" fmla="*/ 56 h 200"/>
                    <a:gd name="T4" fmla="*/ 0 w 254"/>
                    <a:gd name="T5" fmla="*/ 8 h 200"/>
                    <a:gd name="T6" fmla="*/ 48 w 254"/>
                    <a:gd name="T7" fmla="*/ 0 h 200"/>
                    <a:gd name="T8" fmla="*/ 246 w 254"/>
                    <a:gd name="T9" fmla="*/ 144 h 200"/>
                    <a:gd name="T10" fmla="*/ 254 w 254"/>
                    <a:gd name="T11" fmla="*/ 192 h 200"/>
                    <a:gd name="T12" fmla="*/ 206 w 254"/>
                    <a:gd name="T13" fmla="*/ 200 h 200"/>
                    <a:gd name="T14" fmla="*/ 206 w 254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0">
                      <a:moveTo>
                        <a:pt x="206" y="200"/>
                      </a:moveTo>
                      <a:lnTo>
                        <a:pt x="7" y="56"/>
                      </a:lnTo>
                      <a:lnTo>
                        <a:pt x="0" y="8"/>
                      </a:lnTo>
                      <a:lnTo>
                        <a:pt x="48" y="0"/>
                      </a:lnTo>
                      <a:lnTo>
                        <a:pt x="246" y="144"/>
                      </a:lnTo>
                      <a:lnTo>
                        <a:pt x="254" y="192"/>
                      </a:lnTo>
                      <a:lnTo>
                        <a:pt x="206" y="200"/>
                      </a:lnTo>
                      <a:lnTo>
                        <a:pt x="206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Freeform 59"/>
                <p:cNvSpPr>
                  <a:spLocks/>
                </p:cNvSpPr>
                <p:nvPr/>
              </p:nvSpPr>
              <p:spPr bwMode="auto">
                <a:xfrm>
                  <a:off x="7815263" y="3533776"/>
                  <a:ext cx="430213" cy="288925"/>
                </a:xfrm>
                <a:custGeom>
                  <a:avLst/>
                  <a:gdLst>
                    <a:gd name="T0" fmla="*/ 224 w 271"/>
                    <a:gd name="T1" fmla="*/ 182 h 182"/>
                    <a:gd name="T2" fmla="*/ 12 w 271"/>
                    <a:gd name="T3" fmla="*/ 60 h 182"/>
                    <a:gd name="T4" fmla="*/ 0 w 271"/>
                    <a:gd name="T5" fmla="*/ 12 h 182"/>
                    <a:gd name="T6" fmla="*/ 47 w 271"/>
                    <a:gd name="T7" fmla="*/ 0 h 182"/>
                    <a:gd name="T8" fmla="*/ 259 w 271"/>
                    <a:gd name="T9" fmla="*/ 123 h 182"/>
                    <a:gd name="T10" fmla="*/ 271 w 271"/>
                    <a:gd name="T11" fmla="*/ 170 h 182"/>
                    <a:gd name="T12" fmla="*/ 224 w 271"/>
                    <a:gd name="T13" fmla="*/ 182 h 182"/>
                    <a:gd name="T14" fmla="*/ 224 w 271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2">
                      <a:moveTo>
                        <a:pt x="224" y="182"/>
                      </a:moveTo>
                      <a:lnTo>
                        <a:pt x="12" y="60"/>
                      </a:lnTo>
                      <a:lnTo>
                        <a:pt x="0" y="12"/>
                      </a:lnTo>
                      <a:lnTo>
                        <a:pt x="47" y="0"/>
                      </a:lnTo>
                      <a:lnTo>
                        <a:pt x="259" y="123"/>
                      </a:lnTo>
                      <a:lnTo>
                        <a:pt x="271" y="170"/>
                      </a:lnTo>
                      <a:lnTo>
                        <a:pt x="224" y="182"/>
                      </a:lnTo>
                      <a:lnTo>
                        <a:pt x="224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 60"/>
                <p:cNvSpPr>
                  <a:spLocks/>
                </p:cNvSpPr>
                <p:nvPr/>
              </p:nvSpPr>
              <p:spPr bwMode="auto">
                <a:xfrm>
                  <a:off x="7875588" y="340836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7 h 163"/>
                    <a:gd name="T6" fmla="*/ 45 w 287"/>
                    <a:gd name="T7" fmla="*/ 0 h 163"/>
                    <a:gd name="T8" fmla="*/ 269 w 287"/>
                    <a:gd name="T9" fmla="*/ 99 h 163"/>
                    <a:gd name="T10" fmla="*/ 287 w 287"/>
                    <a:gd name="T11" fmla="*/ 145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7"/>
                      </a:lnTo>
                      <a:lnTo>
                        <a:pt x="45" y="0"/>
                      </a:lnTo>
                      <a:lnTo>
                        <a:pt x="269" y="99"/>
                      </a:lnTo>
                      <a:lnTo>
                        <a:pt x="287" y="145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61"/>
                <p:cNvSpPr>
                  <a:spLocks/>
                </p:cNvSpPr>
                <p:nvPr/>
              </p:nvSpPr>
              <p:spPr bwMode="auto">
                <a:xfrm>
                  <a:off x="7923213" y="3276601"/>
                  <a:ext cx="473075" cy="223838"/>
                </a:xfrm>
                <a:custGeom>
                  <a:avLst/>
                  <a:gdLst>
                    <a:gd name="T0" fmla="*/ 255 w 298"/>
                    <a:gd name="T1" fmla="*/ 141 h 141"/>
                    <a:gd name="T2" fmla="*/ 22 w 298"/>
                    <a:gd name="T3" fmla="*/ 66 h 141"/>
                    <a:gd name="T4" fmla="*/ 0 w 298"/>
                    <a:gd name="T5" fmla="*/ 22 h 141"/>
                    <a:gd name="T6" fmla="*/ 43 w 298"/>
                    <a:gd name="T7" fmla="*/ 0 h 141"/>
                    <a:gd name="T8" fmla="*/ 276 w 298"/>
                    <a:gd name="T9" fmla="*/ 75 h 141"/>
                    <a:gd name="T10" fmla="*/ 298 w 298"/>
                    <a:gd name="T11" fmla="*/ 119 h 141"/>
                    <a:gd name="T12" fmla="*/ 255 w 298"/>
                    <a:gd name="T13" fmla="*/ 141 h 141"/>
                    <a:gd name="T14" fmla="*/ 255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3" y="0"/>
                      </a:lnTo>
                      <a:lnTo>
                        <a:pt x="276" y="75"/>
                      </a:lnTo>
                      <a:lnTo>
                        <a:pt x="298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Freeform 62"/>
                <p:cNvSpPr>
                  <a:spLocks/>
                </p:cNvSpPr>
                <p:nvPr/>
              </p:nvSpPr>
              <p:spPr bwMode="auto">
                <a:xfrm>
                  <a:off x="7956550" y="3140076"/>
                  <a:ext cx="488950" cy="188913"/>
                </a:xfrm>
                <a:custGeom>
                  <a:avLst/>
                  <a:gdLst>
                    <a:gd name="T0" fmla="*/ 266 w 308"/>
                    <a:gd name="T1" fmla="*/ 119 h 119"/>
                    <a:gd name="T2" fmla="*/ 27 w 308"/>
                    <a:gd name="T3" fmla="*/ 68 h 119"/>
                    <a:gd name="T4" fmla="*/ 0 w 308"/>
                    <a:gd name="T5" fmla="*/ 27 h 119"/>
                    <a:gd name="T6" fmla="*/ 41 w 308"/>
                    <a:gd name="T7" fmla="*/ 0 h 119"/>
                    <a:gd name="T8" fmla="*/ 281 w 308"/>
                    <a:gd name="T9" fmla="*/ 51 h 119"/>
                    <a:gd name="T10" fmla="*/ 308 w 308"/>
                    <a:gd name="T11" fmla="*/ 92 h 119"/>
                    <a:gd name="T12" fmla="*/ 266 w 308"/>
                    <a:gd name="T13" fmla="*/ 119 h 119"/>
                    <a:gd name="T14" fmla="*/ 266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1" y="51"/>
                      </a:lnTo>
                      <a:lnTo>
                        <a:pt x="308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3" name="Freeform 63"/>
                <p:cNvSpPr>
                  <a:spLocks/>
                </p:cNvSpPr>
                <p:nvPr/>
              </p:nvSpPr>
              <p:spPr bwMode="auto">
                <a:xfrm>
                  <a:off x="7977188" y="3001963"/>
                  <a:ext cx="496888" cy="150813"/>
                </a:xfrm>
                <a:custGeom>
                  <a:avLst/>
                  <a:gdLst>
                    <a:gd name="T0" fmla="*/ 275 w 313"/>
                    <a:gd name="T1" fmla="*/ 95 h 95"/>
                    <a:gd name="T2" fmla="*/ 31 w 313"/>
                    <a:gd name="T3" fmla="*/ 69 h 95"/>
                    <a:gd name="T4" fmla="*/ 0 w 313"/>
                    <a:gd name="T5" fmla="*/ 31 h 95"/>
                    <a:gd name="T6" fmla="*/ 39 w 313"/>
                    <a:gd name="T7" fmla="*/ 0 h 95"/>
                    <a:gd name="T8" fmla="*/ 282 w 313"/>
                    <a:gd name="T9" fmla="*/ 26 h 95"/>
                    <a:gd name="T10" fmla="*/ 313 w 313"/>
                    <a:gd name="T11" fmla="*/ 64 h 95"/>
                    <a:gd name="T12" fmla="*/ 275 w 313"/>
                    <a:gd name="T13" fmla="*/ 95 h 95"/>
                    <a:gd name="T14" fmla="*/ 275 w 313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5">
                      <a:moveTo>
                        <a:pt x="275" y="95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9" y="0"/>
                      </a:lnTo>
                      <a:lnTo>
                        <a:pt x="282" y="26"/>
                      </a:lnTo>
                      <a:lnTo>
                        <a:pt x="313" y="64"/>
                      </a:lnTo>
                      <a:lnTo>
                        <a:pt x="275" y="95"/>
                      </a:lnTo>
                      <a:lnTo>
                        <a:pt x="275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4" name="Freeform 64"/>
                <p:cNvSpPr>
                  <a:spLocks/>
                </p:cNvSpPr>
                <p:nvPr/>
              </p:nvSpPr>
              <p:spPr bwMode="auto">
                <a:xfrm>
                  <a:off x="7985125" y="2863851"/>
                  <a:ext cx="498475" cy="109538"/>
                </a:xfrm>
                <a:custGeom>
                  <a:avLst/>
                  <a:gdLst>
                    <a:gd name="T0" fmla="*/ 280 w 314"/>
                    <a:gd name="T1" fmla="*/ 69 h 69"/>
                    <a:gd name="T2" fmla="*/ 34 w 314"/>
                    <a:gd name="T3" fmla="*/ 69 h 69"/>
                    <a:gd name="T4" fmla="*/ 0 w 314"/>
                    <a:gd name="T5" fmla="*/ 34 h 69"/>
                    <a:gd name="T6" fmla="*/ 34 w 314"/>
                    <a:gd name="T7" fmla="*/ 0 h 69"/>
                    <a:gd name="T8" fmla="*/ 280 w 314"/>
                    <a:gd name="T9" fmla="*/ 0 h 69"/>
                    <a:gd name="T10" fmla="*/ 314 w 314"/>
                    <a:gd name="T11" fmla="*/ 34 h 69"/>
                    <a:gd name="T12" fmla="*/ 280 w 314"/>
                    <a:gd name="T13" fmla="*/ 69 h 69"/>
                    <a:gd name="T14" fmla="*/ 280 w 314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69">
                      <a:moveTo>
                        <a:pt x="280" y="69"/>
                      </a:moveTo>
                      <a:lnTo>
                        <a:pt x="34" y="69"/>
                      </a:ln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280" y="0"/>
                      </a:lnTo>
                      <a:lnTo>
                        <a:pt x="314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65"/>
                <p:cNvSpPr>
                  <a:spLocks/>
                </p:cNvSpPr>
                <p:nvPr/>
              </p:nvSpPr>
              <p:spPr bwMode="auto">
                <a:xfrm>
                  <a:off x="7977188" y="2684463"/>
                  <a:ext cx="496888" cy="149225"/>
                </a:xfrm>
                <a:custGeom>
                  <a:avLst/>
                  <a:gdLst>
                    <a:gd name="T0" fmla="*/ 39 w 313"/>
                    <a:gd name="T1" fmla="*/ 94 h 94"/>
                    <a:gd name="T2" fmla="*/ 0 w 313"/>
                    <a:gd name="T3" fmla="*/ 63 h 94"/>
                    <a:gd name="T4" fmla="*/ 31 w 313"/>
                    <a:gd name="T5" fmla="*/ 25 h 94"/>
                    <a:gd name="T6" fmla="*/ 275 w 313"/>
                    <a:gd name="T7" fmla="*/ 0 h 94"/>
                    <a:gd name="T8" fmla="*/ 313 w 313"/>
                    <a:gd name="T9" fmla="*/ 31 h 94"/>
                    <a:gd name="T10" fmla="*/ 282 w 313"/>
                    <a:gd name="T11" fmla="*/ 69 h 94"/>
                    <a:gd name="T12" fmla="*/ 39 w 313"/>
                    <a:gd name="T13" fmla="*/ 94 h 94"/>
                    <a:gd name="T14" fmla="*/ 39 w 313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4">
                      <a:moveTo>
                        <a:pt x="39" y="94"/>
                      </a:moveTo>
                      <a:lnTo>
                        <a:pt x="0" y="63"/>
                      </a:lnTo>
                      <a:lnTo>
                        <a:pt x="31" y="25"/>
                      </a:lnTo>
                      <a:lnTo>
                        <a:pt x="275" y="0"/>
                      </a:lnTo>
                      <a:lnTo>
                        <a:pt x="313" y="31"/>
                      </a:lnTo>
                      <a:lnTo>
                        <a:pt x="282" y="69"/>
                      </a:lnTo>
                      <a:lnTo>
                        <a:pt x="39" y="94"/>
                      </a:lnTo>
                      <a:lnTo>
                        <a:pt x="39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66"/>
                <p:cNvSpPr>
                  <a:spLocks/>
                </p:cNvSpPr>
                <p:nvPr/>
              </p:nvSpPr>
              <p:spPr bwMode="auto">
                <a:xfrm>
                  <a:off x="7956550" y="2508251"/>
                  <a:ext cx="488950" cy="188913"/>
                </a:xfrm>
                <a:custGeom>
                  <a:avLst/>
                  <a:gdLst>
                    <a:gd name="T0" fmla="*/ 41 w 308"/>
                    <a:gd name="T1" fmla="*/ 119 h 119"/>
                    <a:gd name="T2" fmla="*/ 0 w 308"/>
                    <a:gd name="T3" fmla="*/ 92 h 119"/>
                    <a:gd name="T4" fmla="*/ 27 w 308"/>
                    <a:gd name="T5" fmla="*/ 51 h 119"/>
                    <a:gd name="T6" fmla="*/ 266 w 308"/>
                    <a:gd name="T7" fmla="*/ 0 h 119"/>
                    <a:gd name="T8" fmla="*/ 308 w 308"/>
                    <a:gd name="T9" fmla="*/ 27 h 119"/>
                    <a:gd name="T10" fmla="*/ 281 w 308"/>
                    <a:gd name="T11" fmla="*/ 68 h 119"/>
                    <a:gd name="T12" fmla="*/ 41 w 308"/>
                    <a:gd name="T13" fmla="*/ 119 h 119"/>
                    <a:gd name="T14" fmla="*/ 41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8" y="27"/>
                      </a:lnTo>
                      <a:lnTo>
                        <a:pt x="281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67"/>
                <p:cNvSpPr>
                  <a:spLocks/>
                </p:cNvSpPr>
                <p:nvPr/>
              </p:nvSpPr>
              <p:spPr bwMode="auto">
                <a:xfrm>
                  <a:off x="7923213" y="2336801"/>
                  <a:ext cx="473075" cy="223838"/>
                </a:xfrm>
                <a:custGeom>
                  <a:avLst/>
                  <a:gdLst>
                    <a:gd name="T0" fmla="*/ 43 w 298"/>
                    <a:gd name="T1" fmla="*/ 141 h 141"/>
                    <a:gd name="T2" fmla="*/ 0 w 298"/>
                    <a:gd name="T3" fmla="*/ 119 h 141"/>
                    <a:gd name="T4" fmla="*/ 22 w 298"/>
                    <a:gd name="T5" fmla="*/ 75 h 141"/>
                    <a:gd name="T6" fmla="*/ 255 w 298"/>
                    <a:gd name="T7" fmla="*/ 0 h 141"/>
                    <a:gd name="T8" fmla="*/ 298 w 298"/>
                    <a:gd name="T9" fmla="*/ 22 h 141"/>
                    <a:gd name="T10" fmla="*/ 276 w 298"/>
                    <a:gd name="T11" fmla="*/ 66 h 141"/>
                    <a:gd name="T12" fmla="*/ 43 w 298"/>
                    <a:gd name="T13" fmla="*/ 141 h 141"/>
                    <a:gd name="T14" fmla="*/ 43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43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8" y="22"/>
                      </a:lnTo>
                      <a:lnTo>
                        <a:pt x="276" y="66"/>
                      </a:lnTo>
                      <a:lnTo>
                        <a:pt x="43" y="141"/>
                      </a:lnTo>
                      <a:lnTo>
                        <a:pt x="43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" name="Freeform 68"/>
                <p:cNvSpPr>
                  <a:spLocks/>
                </p:cNvSpPr>
                <p:nvPr/>
              </p:nvSpPr>
              <p:spPr bwMode="auto">
                <a:xfrm>
                  <a:off x="7875588" y="2170113"/>
                  <a:ext cx="455613" cy="258763"/>
                </a:xfrm>
                <a:custGeom>
                  <a:avLst/>
                  <a:gdLst>
                    <a:gd name="T0" fmla="*/ 45 w 287"/>
                    <a:gd name="T1" fmla="*/ 163 h 163"/>
                    <a:gd name="T2" fmla="*/ 0 w 287"/>
                    <a:gd name="T3" fmla="*/ 146 h 163"/>
                    <a:gd name="T4" fmla="*/ 17 w 287"/>
                    <a:gd name="T5" fmla="*/ 100 h 163"/>
                    <a:gd name="T6" fmla="*/ 241 w 287"/>
                    <a:gd name="T7" fmla="*/ 0 h 163"/>
                    <a:gd name="T8" fmla="*/ 287 w 287"/>
                    <a:gd name="T9" fmla="*/ 18 h 163"/>
                    <a:gd name="T10" fmla="*/ 269 w 287"/>
                    <a:gd name="T11" fmla="*/ 63 h 163"/>
                    <a:gd name="T12" fmla="*/ 45 w 287"/>
                    <a:gd name="T13" fmla="*/ 163 h 163"/>
                    <a:gd name="T14" fmla="*/ 45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45" y="163"/>
                      </a:moveTo>
                      <a:lnTo>
                        <a:pt x="0" y="146"/>
                      </a:lnTo>
                      <a:lnTo>
                        <a:pt x="17" y="100"/>
                      </a:lnTo>
                      <a:lnTo>
                        <a:pt x="241" y="0"/>
                      </a:lnTo>
                      <a:lnTo>
                        <a:pt x="287" y="18"/>
                      </a:lnTo>
                      <a:lnTo>
                        <a:pt x="269" y="63"/>
                      </a:lnTo>
                      <a:lnTo>
                        <a:pt x="45" y="163"/>
                      </a:lnTo>
                      <a:lnTo>
                        <a:pt x="45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" name="Freeform 69"/>
                <p:cNvSpPr>
                  <a:spLocks/>
                </p:cNvSpPr>
                <p:nvPr/>
              </p:nvSpPr>
              <p:spPr bwMode="auto">
                <a:xfrm>
                  <a:off x="7815263" y="2012951"/>
                  <a:ext cx="430213" cy="290513"/>
                </a:xfrm>
                <a:custGeom>
                  <a:avLst/>
                  <a:gdLst>
                    <a:gd name="T0" fmla="*/ 47 w 271"/>
                    <a:gd name="T1" fmla="*/ 183 h 183"/>
                    <a:gd name="T2" fmla="*/ 0 w 271"/>
                    <a:gd name="T3" fmla="*/ 170 h 183"/>
                    <a:gd name="T4" fmla="*/ 12 w 271"/>
                    <a:gd name="T5" fmla="*/ 123 h 183"/>
                    <a:gd name="T6" fmla="*/ 224 w 271"/>
                    <a:gd name="T7" fmla="*/ 0 h 183"/>
                    <a:gd name="T8" fmla="*/ 271 w 271"/>
                    <a:gd name="T9" fmla="*/ 13 h 183"/>
                    <a:gd name="T10" fmla="*/ 259 w 271"/>
                    <a:gd name="T11" fmla="*/ 60 h 183"/>
                    <a:gd name="T12" fmla="*/ 47 w 271"/>
                    <a:gd name="T13" fmla="*/ 183 h 183"/>
                    <a:gd name="T14" fmla="*/ 47 w 271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3">
                      <a:moveTo>
                        <a:pt x="47" y="183"/>
                      </a:moveTo>
                      <a:lnTo>
                        <a:pt x="0" y="170"/>
                      </a:lnTo>
                      <a:lnTo>
                        <a:pt x="12" y="123"/>
                      </a:lnTo>
                      <a:lnTo>
                        <a:pt x="224" y="0"/>
                      </a:lnTo>
                      <a:lnTo>
                        <a:pt x="271" y="13"/>
                      </a:lnTo>
                      <a:lnTo>
                        <a:pt x="259" y="60"/>
                      </a:lnTo>
                      <a:lnTo>
                        <a:pt x="47" y="183"/>
                      </a:lnTo>
                      <a:lnTo>
                        <a:pt x="47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 70"/>
                <p:cNvSpPr>
                  <a:spLocks/>
                </p:cNvSpPr>
                <p:nvPr/>
              </p:nvSpPr>
              <p:spPr bwMode="auto">
                <a:xfrm>
                  <a:off x="7742238" y="1866901"/>
                  <a:ext cx="403225" cy="315913"/>
                </a:xfrm>
                <a:custGeom>
                  <a:avLst/>
                  <a:gdLst>
                    <a:gd name="T0" fmla="*/ 48 w 254"/>
                    <a:gd name="T1" fmla="*/ 199 h 199"/>
                    <a:gd name="T2" fmla="*/ 0 w 254"/>
                    <a:gd name="T3" fmla="*/ 192 h 199"/>
                    <a:gd name="T4" fmla="*/ 7 w 254"/>
                    <a:gd name="T5" fmla="*/ 144 h 199"/>
                    <a:gd name="T6" fmla="*/ 206 w 254"/>
                    <a:gd name="T7" fmla="*/ 0 h 199"/>
                    <a:gd name="T8" fmla="*/ 254 w 254"/>
                    <a:gd name="T9" fmla="*/ 7 h 199"/>
                    <a:gd name="T10" fmla="*/ 246 w 254"/>
                    <a:gd name="T11" fmla="*/ 55 h 199"/>
                    <a:gd name="T12" fmla="*/ 48 w 254"/>
                    <a:gd name="T13" fmla="*/ 199 h 199"/>
                    <a:gd name="T14" fmla="*/ 48 w 254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199">
                      <a:moveTo>
                        <a:pt x="48" y="199"/>
                      </a:moveTo>
                      <a:lnTo>
                        <a:pt x="0" y="192"/>
                      </a:lnTo>
                      <a:lnTo>
                        <a:pt x="7" y="144"/>
                      </a:lnTo>
                      <a:lnTo>
                        <a:pt x="206" y="0"/>
                      </a:lnTo>
                      <a:lnTo>
                        <a:pt x="254" y="7"/>
                      </a:lnTo>
                      <a:lnTo>
                        <a:pt x="246" y="55"/>
                      </a:lnTo>
                      <a:lnTo>
                        <a:pt x="48" y="199"/>
                      </a:lnTo>
                      <a:lnTo>
                        <a:pt x="48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" name="Freeform 71"/>
                <p:cNvSpPr>
                  <a:spLocks/>
                </p:cNvSpPr>
                <p:nvPr/>
              </p:nvSpPr>
              <p:spPr bwMode="auto">
                <a:xfrm>
                  <a:off x="7658100" y="1730376"/>
                  <a:ext cx="371475" cy="341313"/>
                </a:xfrm>
                <a:custGeom>
                  <a:avLst/>
                  <a:gdLst>
                    <a:gd name="T0" fmla="*/ 49 w 234"/>
                    <a:gd name="T1" fmla="*/ 215 h 215"/>
                    <a:gd name="T2" fmla="*/ 0 w 234"/>
                    <a:gd name="T3" fmla="*/ 213 h 215"/>
                    <a:gd name="T4" fmla="*/ 3 w 234"/>
                    <a:gd name="T5" fmla="*/ 163 h 215"/>
                    <a:gd name="T6" fmla="*/ 184 w 234"/>
                    <a:gd name="T7" fmla="*/ 0 h 215"/>
                    <a:gd name="T8" fmla="*/ 234 w 234"/>
                    <a:gd name="T9" fmla="*/ 3 h 215"/>
                    <a:gd name="T10" fmla="*/ 231 w 234"/>
                    <a:gd name="T11" fmla="*/ 51 h 215"/>
                    <a:gd name="T12" fmla="*/ 49 w 234"/>
                    <a:gd name="T13" fmla="*/ 215 h 215"/>
                    <a:gd name="T14" fmla="*/ 49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49" y="215"/>
                      </a:moveTo>
                      <a:lnTo>
                        <a:pt x="0" y="213"/>
                      </a:lnTo>
                      <a:lnTo>
                        <a:pt x="3" y="163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1"/>
                      </a:lnTo>
                      <a:lnTo>
                        <a:pt x="49" y="215"/>
                      </a:lnTo>
                      <a:lnTo>
                        <a:pt x="49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 72"/>
                <p:cNvSpPr>
                  <a:spLocks/>
                </p:cNvSpPr>
                <p:nvPr/>
              </p:nvSpPr>
              <p:spPr bwMode="auto">
                <a:xfrm>
                  <a:off x="7559675" y="1603376"/>
                  <a:ext cx="342900" cy="369888"/>
                </a:xfrm>
                <a:custGeom>
                  <a:avLst/>
                  <a:gdLst>
                    <a:gd name="T0" fmla="*/ 3 w 216"/>
                    <a:gd name="T1" fmla="*/ 233 h 233"/>
                    <a:gd name="T2" fmla="*/ 0 w 216"/>
                    <a:gd name="T3" fmla="*/ 184 h 233"/>
                    <a:gd name="T4" fmla="*/ 164 w 216"/>
                    <a:gd name="T5" fmla="*/ 3 h 233"/>
                    <a:gd name="T6" fmla="*/ 213 w 216"/>
                    <a:gd name="T7" fmla="*/ 0 h 233"/>
                    <a:gd name="T8" fmla="*/ 216 w 216"/>
                    <a:gd name="T9" fmla="*/ 49 h 233"/>
                    <a:gd name="T10" fmla="*/ 52 w 216"/>
                    <a:gd name="T11" fmla="*/ 231 h 233"/>
                    <a:gd name="T12" fmla="*/ 3 w 216"/>
                    <a:gd name="T13" fmla="*/ 233 h 233"/>
                    <a:gd name="T14" fmla="*/ 3 w 216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3">
                      <a:moveTo>
                        <a:pt x="3" y="233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6" y="49"/>
                      </a:lnTo>
                      <a:lnTo>
                        <a:pt x="52" y="231"/>
                      </a:lnTo>
                      <a:lnTo>
                        <a:pt x="3" y="233"/>
                      </a:lnTo>
                      <a:lnTo>
                        <a:pt x="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73"/>
                <p:cNvSpPr>
                  <a:spLocks/>
                </p:cNvSpPr>
                <p:nvPr/>
              </p:nvSpPr>
              <p:spPr bwMode="auto">
                <a:xfrm>
                  <a:off x="7448550" y="1485901"/>
                  <a:ext cx="317500" cy="403225"/>
                </a:xfrm>
                <a:custGeom>
                  <a:avLst/>
                  <a:gdLst>
                    <a:gd name="T0" fmla="*/ 8 w 200"/>
                    <a:gd name="T1" fmla="*/ 254 h 254"/>
                    <a:gd name="T2" fmla="*/ 0 w 200"/>
                    <a:gd name="T3" fmla="*/ 206 h 254"/>
                    <a:gd name="T4" fmla="*/ 144 w 200"/>
                    <a:gd name="T5" fmla="*/ 8 h 254"/>
                    <a:gd name="T6" fmla="*/ 192 w 200"/>
                    <a:gd name="T7" fmla="*/ 0 h 254"/>
                    <a:gd name="T8" fmla="*/ 200 w 200"/>
                    <a:gd name="T9" fmla="*/ 49 h 254"/>
                    <a:gd name="T10" fmla="*/ 56 w 200"/>
                    <a:gd name="T11" fmla="*/ 247 h 254"/>
                    <a:gd name="T12" fmla="*/ 8 w 200"/>
                    <a:gd name="T13" fmla="*/ 254 h 254"/>
                    <a:gd name="T14" fmla="*/ 8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2" y="0"/>
                      </a:lnTo>
                      <a:lnTo>
                        <a:pt x="200" y="49"/>
                      </a:lnTo>
                      <a:lnTo>
                        <a:pt x="56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74"/>
                <p:cNvSpPr>
                  <a:spLocks/>
                </p:cNvSpPr>
                <p:nvPr/>
              </p:nvSpPr>
              <p:spPr bwMode="auto">
                <a:xfrm>
                  <a:off x="7329488" y="1385888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5 h 272"/>
                    <a:gd name="T4" fmla="*/ 122 w 182"/>
                    <a:gd name="T5" fmla="*/ 12 h 272"/>
                    <a:gd name="T6" fmla="*/ 170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5"/>
                      </a:lnTo>
                      <a:lnTo>
                        <a:pt x="122" y="12"/>
                      </a:lnTo>
                      <a:lnTo>
                        <a:pt x="170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 75"/>
                <p:cNvSpPr>
                  <a:spLocks/>
                </p:cNvSpPr>
                <p:nvPr/>
              </p:nvSpPr>
              <p:spPr bwMode="auto">
                <a:xfrm>
                  <a:off x="7202488" y="1301751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100 w 163"/>
                    <a:gd name="T5" fmla="*/ 18 h 287"/>
                    <a:gd name="T6" fmla="*/ 145 w 163"/>
                    <a:gd name="T7" fmla="*/ 0 h 287"/>
                    <a:gd name="T8" fmla="*/ 163 w 163"/>
                    <a:gd name="T9" fmla="*/ 46 h 287"/>
                    <a:gd name="T10" fmla="*/ 64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100" y="18"/>
                      </a:lnTo>
                      <a:lnTo>
                        <a:pt x="145" y="0"/>
                      </a:lnTo>
                      <a:lnTo>
                        <a:pt x="163" y="46"/>
                      </a:lnTo>
                      <a:lnTo>
                        <a:pt x="64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76"/>
                <p:cNvSpPr>
                  <a:spLocks/>
                </p:cNvSpPr>
                <p:nvPr/>
              </p:nvSpPr>
              <p:spPr bwMode="auto">
                <a:xfrm>
                  <a:off x="7070725" y="1235076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5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4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5" y="22"/>
                      </a:lnTo>
                      <a:lnTo>
                        <a:pt x="119" y="0"/>
                      </a:lnTo>
                      <a:lnTo>
                        <a:pt x="142" y="44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 77"/>
                <p:cNvSpPr>
                  <a:spLocks/>
                </p:cNvSpPr>
                <p:nvPr/>
              </p:nvSpPr>
              <p:spPr bwMode="auto">
                <a:xfrm>
                  <a:off x="6934200" y="1187451"/>
                  <a:ext cx="188913" cy="487363"/>
                </a:xfrm>
                <a:custGeom>
                  <a:avLst/>
                  <a:gdLst>
                    <a:gd name="T0" fmla="*/ 28 w 119"/>
                    <a:gd name="T1" fmla="*/ 307 h 307"/>
                    <a:gd name="T2" fmla="*/ 0 w 119"/>
                    <a:gd name="T3" fmla="*/ 266 h 307"/>
                    <a:gd name="T4" fmla="*/ 51 w 119"/>
                    <a:gd name="T5" fmla="*/ 27 h 307"/>
                    <a:gd name="T6" fmla="*/ 93 w 119"/>
                    <a:gd name="T7" fmla="*/ 0 h 307"/>
                    <a:gd name="T8" fmla="*/ 119 w 119"/>
                    <a:gd name="T9" fmla="*/ 41 h 307"/>
                    <a:gd name="T10" fmla="*/ 69 w 119"/>
                    <a:gd name="T11" fmla="*/ 281 h 307"/>
                    <a:gd name="T12" fmla="*/ 28 w 119"/>
                    <a:gd name="T13" fmla="*/ 307 h 307"/>
                    <a:gd name="T14" fmla="*/ 28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28" y="307"/>
                      </a:moveTo>
                      <a:lnTo>
                        <a:pt x="0" y="266"/>
                      </a:lnTo>
                      <a:lnTo>
                        <a:pt x="51" y="27"/>
                      </a:lnTo>
                      <a:lnTo>
                        <a:pt x="93" y="0"/>
                      </a:lnTo>
                      <a:lnTo>
                        <a:pt x="119" y="41"/>
                      </a:lnTo>
                      <a:lnTo>
                        <a:pt x="69" y="281"/>
                      </a:lnTo>
                      <a:lnTo>
                        <a:pt x="28" y="307"/>
                      </a:lnTo>
                      <a:lnTo>
                        <a:pt x="2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8" name="Freeform 78"/>
                <p:cNvSpPr>
                  <a:spLocks/>
                </p:cNvSpPr>
                <p:nvPr/>
              </p:nvSpPr>
              <p:spPr bwMode="auto">
                <a:xfrm>
                  <a:off x="6797675" y="1158876"/>
                  <a:ext cx="150813" cy="495300"/>
                </a:xfrm>
                <a:custGeom>
                  <a:avLst/>
                  <a:gdLst>
                    <a:gd name="T0" fmla="*/ 31 w 95"/>
                    <a:gd name="T1" fmla="*/ 312 h 312"/>
                    <a:gd name="T2" fmla="*/ 0 w 95"/>
                    <a:gd name="T3" fmla="*/ 274 h 312"/>
                    <a:gd name="T4" fmla="*/ 25 w 95"/>
                    <a:gd name="T5" fmla="*/ 31 h 312"/>
                    <a:gd name="T6" fmla="*/ 64 w 95"/>
                    <a:gd name="T7" fmla="*/ 0 h 312"/>
                    <a:gd name="T8" fmla="*/ 95 w 95"/>
                    <a:gd name="T9" fmla="*/ 38 h 312"/>
                    <a:gd name="T10" fmla="*/ 69 w 95"/>
                    <a:gd name="T11" fmla="*/ 281 h 312"/>
                    <a:gd name="T12" fmla="*/ 31 w 95"/>
                    <a:gd name="T13" fmla="*/ 312 h 312"/>
                    <a:gd name="T14" fmla="*/ 31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31" y="312"/>
                      </a:moveTo>
                      <a:lnTo>
                        <a:pt x="0" y="274"/>
                      </a:lnTo>
                      <a:lnTo>
                        <a:pt x="25" y="31"/>
                      </a:lnTo>
                      <a:lnTo>
                        <a:pt x="64" y="0"/>
                      </a:lnTo>
                      <a:lnTo>
                        <a:pt x="95" y="38"/>
                      </a:lnTo>
                      <a:lnTo>
                        <a:pt x="69" y="281"/>
                      </a:lnTo>
                      <a:lnTo>
                        <a:pt x="31" y="312"/>
                      </a:lnTo>
                      <a:lnTo>
                        <a:pt x="31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847829" y="1491142"/>
                <a:ext cx="1826915" cy="2410228"/>
                <a:chOff x="5961063" y="1311276"/>
                <a:chExt cx="2674937" cy="3529012"/>
              </a:xfrm>
            </p:grpSpPr>
            <p:sp>
              <p:nvSpPr>
                <p:cNvPr id="34" name="Freeform 44"/>
                <p:cNvSpPr>
                  <a:spLocks/>
                </p:cNvSpPr>
                <p:nvPr/>
              </p:nvSpPr>
              <p:spPr bwMode="auto">
                <a:xfrm>
                  <a:off x="5961063" y="4171951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4 h 272"/>
                    <a:gd name="T4" fmla="*/ 122 w 182"/>
                    <a:gd name="T5" fmla="*/ 13 h 272"/>
                    <a:gd name="T6" fmla="*/ 169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4"/>
                      </a:lnTo>
                      <a:lnTo>
                        <a:pt x="122" y="13"/>
                      </a:lnTo>
                      <a:lnTo>
                        <a:pt x="169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Freeform 45"/>
                <p:cNvSpPr>
                  <a:spLocks/>
                </p:cNvSpPr>
                <p:nvPr/>
              </p:nvSpPr>
              <p:spPr bwMode="auto">
                <a:xfrm>
                  <a:off x="6118225" y="4232276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99 w 163"/>
                    <a:gd name="T5" fmla="*/ 17 h 287"/>
                    <a:gd name="T6" fmla="*/ 145 w 163"/>
                    <a:gd name="T7" fmla="*/ 0 h 287"/>
                    <a:gd name="T8" fmla="*/ 163 w 163"/>
                    <a:gd name="T9" fmla="*/ 45 h 287"/>
                    <a:gd name="T10" fmla="*/ 63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99" y="17"/>
                      </a:lnTo>
                      <a:lnTo>
                        <a:pt x="145" y="0"/>
                      </a:lnTo>
                      <a:lnTo>
                        <a:pt x="163" y="45"/>
                      </a:lnTo>
                      <a:lnTo>
                        <a:pt x="63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Freeform 46"/>
                <p:cNvSpPr>
                  <a:spLocks/>
                </p:cNvSpPr>
                <p:nvPr/>
              </p:nvSpPr>
              <p:spPr bwMode="auto">
                <a:xfrm>
                  <a:off x="6283325" y="4279901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6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3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6" y="22"/>
                      </a:lnTo>
                      <a:lnTo>
                        <a:pt x="119" y="0"/>
                      </a:lnTo>
                      <a:lnTo>
                        <a:pt x="142" y="43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Freeform 47"/>
                <p:cNvSpPr>
                  <a:spLocks/>
                </p:cNvSpPr>
                <p:nvPr/>
              </p:nvSpPr>
              <p:spPr bwMode="auto">
                <a:xfrm>
                  <a:off x="6454775" y="4313238"/>
                  <a:ext cx="188913" cy="488950"/>
                </a:xfrm>
                <a:custGeom>
                  <a:avLst/>
                  <a:gdLst>
                    <a:gd name="T0" fmla="*/ 27 w 119"/>
                    <a:gd name="T1" fmla="*/ 308 h 308"/>
                    <a:gd name="T2" fmla="*/ 0 w 119"/>
                    <a:gd name="T3" fmla="*/ 267 h 308"/>
                    <a:gd name="T4" fmla="*/ 51 w 119"/>
                    <a:gd name="T5" fmla="*/ 27 h 308"/>
                    <a:gd name="T6" fmla="*/ 92 w 119"/>
                    <a:gd name="T7" fmla="*/ 0 h 308"/>
                    <a:gd name="T8" fmla="*/ 119 w 119"/>
                    <a:gd name="T9" fmla="*/ 41 h 308"/>
                    <a:gd name="T10" fmla="*/ 68 w 119"/>
                    <a:gd name="T11" fmla="*/ 281 h 308"/>
                    <a:gd name="T12" fmla="*/ 27 w 119"/>
                    <a:gd name="T13" fmla="*/ 308 h 308"/>
                    <a:gd name="T14" fmla="*/ 27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27" y="308"/>
                      </a:moveTo>
                      <a:lnTo>
                        <a:pt x="0" y="267"/>
                      </a:lnTo>
                      <a:lnTo>
                        <a:pt x="51" y="27"/>
                      </a:lnTo>
                      <a:lnTo>
                        <a:pt x="92" y="0"/>
                      </a:lnTo>
                      <a:lnTo>
                        <a:pt x="119" y="41"/>
                      </a:lnTo>
                      <a:lnTo>
                        <a:pt x="68" y="281"/>
                      </a:lnTo>
                      <a:lnTo>
                        <a:pt x="27" y="308"/>
                      </a:lnTo>
                      <a:lnTo>
                        <a:pt x="27" y="30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48"/>
                <p:cNvSpPr>
                  <a:spLocks/>
                </p:cNvSpPr>
                <p:nvPr/>
              </p:nvSpPr>
              <p:spPr bwMode="auto">
                <a:xfrm>
                  <a:off x="6630988" y="4333876"/>
                  <a:ext cx="150813" cy="496888"/>
                </a:xfrm>
                <a:custGeom>
                  <a:avLst/>
                  <a:gdLst>
                    <a:gd name="T0" fmla="*/ 31 w 95"/>
                    <a:gd name="T1" fmla="*/ 313 h 313"/>
                    <a:gd name="T2" fmla="*/ 0 w 95"/>
                    <a:gd name="T3" fmla="*/ 275 h 313"/>
                    <a:gd name="T4" fmla="*/ 26 w 95"/>
                    <a:gd name="T5" fmla="*/ 31 h 313"/>
                    <a:gd name="T6" fmla="*/ 64 w 95"/>
                    <a:gd name="T7" fmla="*/ 0 h 313"/>
                    <a:gd name="T8" fmla="*/ 95 w 95"/>
                    <a:gd name="T9" fmla="*/ 39 h 313"/>
                    <a:gd name="T10" fmla="*/ 69 w 95"/>
                    <a:gd name="T11" fmla="*/ 282 h 313"/>
                    <a:gd name="T12" fmla="*/ 31 w 95"/>
                    <a:gd name="T13" fmla="*/ 313 h 313"/>
                    <a:gd name="T14" fmla="*/ 31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31" y="313"/>
                      </a:moveTo>
                      <a:lnTo>
                        <a:pt x="0" y="275"/>
                      </a:lnTo>
                      <a:lnTo>
                        <a:pt x="26" y="31"/>
                      </a:lnTo>
                      <a:lnTo>
                        <a:pt x="64" y="0"/>
                      </a:lnTo>
                      <a:lnTo>
                        <a:pt x="95" y="39"/>
                      </a:lnTo>
                      <a:lnTo>
                        <a:pt x="69" y="282"/>
                      </a:lnTo>
                      <a:lnTo>
                        <a:pt x="31" y="313"/>
                      </a:lnTo>
                      <a:lnTo>
                        <a:pt x="31" y="31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49"/>
                <p:cNvSpPr>
                  <a:spLocks/>
                </p:cNvSpPr>
                <p:nvPr/>
              </p:nvSpPr>
              <p:spPr bwMode="auto">
                <a:xfrm>
                  <a:off x="6810375" y="434181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4 h 314"/>
                    <a:gd name="T6" fmla="*/ 35 w 69"/>
                    <a:gd name="T7" fmla="*/ 0 h 314"/>
                    <a:gd name="T8" fmla="*/ 69 w 69"/>
                    <a:gd name="T9" fmla="*/ 34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69" y="34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50"/>
                <p:cNvSpPr>
                  <a:spLocks/>
                </p:cNvSpPr>
                <p:nvPr/>
              </p:nvSpPr>
              <p:spPr bwMode="auto">
                <a:xfrm>
                  <a:off x="6950075" y="4333876"/>
                  <a:ext cx="150813" cy="496888"/>
                </a:xfrm>
                <a:custGeom>
                  <a:avLst/>
                  <a:gdLst>
                    <a:gd name="T0" fmla="*/ 64 w 95"/>
                    <a:gd name="T1" fmla="*/ 313 h 313"/>
                    <a:gd name="T2" fmla="*/ 25 w 95"/>
                    <a:gd name="T3" fmla="*/ 282 h 313"/>
                    <a:gd name="T4" fmla="*/ 0 w 95"/>
                    <a:gd name="T5" fmla="*/ 39 h 313"/>
                    <a:gd name="T6" fmla="*/ 31 w 95"/>
                    <a:gd name="T7" fmla="*/ 0 h 313"/>
                    <a:gd name="T8" fmla="*/ 69 w 95"/>
                    <a:gd name="T9" fmla="*/ 31 h 313"/>
                    <a:gd name="T10" fmla="*/ 95 w 95"/>
                    <a:gd name="T11" fmla="*/ 275 h 313"/>
                    <a:gd name="T12" fmla="*/ 64 w 95"/>
                    <a:gd name="T13" fmla="*/ 313 h 313"/>
                    <a:gd name="T14" fmla="*/ 64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64" y="313"/>
                      </a:moveTo>
                      <a:lnTo>
                        <a:pt x="25" y="282"/>
                      </a:lnTo>
                      <a:lnTo>
                        <a:pt x="0" y="39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5"/>
                      </a:lnTo>
                      <a:lnTo>
                        <a:pt x="64" y="313"/>
                      </a:lnTo>
                      <a:lnTo>
                        <a:pt x="64" y="31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Freeform 51"/>
                <p:cNvSpPr>
                  <a:spLocks/>
                </p:cNvSpPr>
                <p:nvPr/>
              </p:nvSpPr>
              <p:spPr bwMode="auto">
                <a:xfrm>
                  <a:off x="7086600" y="4313238"/>
                  <a:ext cx="188913" cy="488950"/>
                </a:xfrm>
                <a:custGeom>
                  <a:avLst/>
                  <a:gdLst>
                    <a:gd name="T0" fmla="*/ 93 w 119"/>
                    <a:gd name="T1" fmla="*/ 308 h 308"/>
                    <a:gd name="T2" fmla="*/ 52 w 119"/>
                    <a:gd name="T3" fmla="*/ 281 h 308"/>
                    <a:gd name="T4" fmla="*/ 0 w 119"/>
                    <a:gd name="T5" fmla="*/ 41 h 308"/>
                    <a:gd name="T6" fmla="*/ 28 w 119"/>
                    <a:gd name="T7" fmla="*/ 0 h 308"/>
                    <a:gd name="T8" fmla="*/ 69 w 119"/>
                    <a:gd name="T9" fmla="*/ 27 h 308"/>
                    <a:gd name="T10" fmla="*/ 119 w 119"/>
                    <a:gd name="T11" fmla="*/ 267 h 308"/>
                    <a:gd name="T12" fmla="*/ 93 w 119"/>
                    <a:gd name="T13" fmla="*/ 308 h 308"/>
                    <a:gd name="T14" fmla="*/ 93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93" y="308"/>
                      </a:moveTo>
                      <a:lnTo>
                        <a:pt x="52" y="281"/>
                      </a:lnTo>
                      <a:lnTo>
                        <a:pt x="0" y="41"/>
                      </a:lnTo>
                      <a:lnTo>
                        <a:pt x="28" y="0"/>
                      </a:lnTo>
                      <a:lnTo>
                        <a:pt x="69" y="27"/>
                      </a:lnTo>
                      <a:lnTo>
                        <a:pt x="119" y="267"/>
                      </a:lnTo>
                      <a:lnTo>
                        <a:pt x="93" y="308"/>
                      </a:lnTo>
                      <a:lnTo>
                        <a:pt x="93" y="30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Freeform 52"/>
                <p:cNvSpPr>
                  <a:spLocks/>
                </p:cNvSpPr>
                <p:nvPr/>
              </p:nvSpPr>
              <p:spPr bwMode="auto">
                <a:xfrm>
                  <a:off x="7223125" y="4279901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5 w 142"/>
                    <a:gd name="T3" fmla="*/ 276 h 299"/>
                    <a:gd name="T4" fmla="*/ 0 w 142"/>
                    <a:gd name="T5" fmla="*/ 43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5" y="276"/>
                      </a:lnTo>
                      <a:lnTo>
                        <a:pt x="0" y="43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Freeform 53"/>
                <p:cNvSpPr>
                  <a:spLocks/>
                </p:cNvSpPr>
                <p:nvPr/>
              </p:nvSpPr>
              <p:spPr bwMode="auto">
                <a:xfrm>
                  <a:off x="7354888" y="4232276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100 w 163"/>
                    <a:gd name="T3" fmla="*/ 269 h 287"/>
                    <a:gd name="T4" fmla="*/ 0 w 163"/>
                    <a:gd name="T5" fmla="*/ 45 h 287"/>
                    <a:gd name="T6" fmla="*/ 17 w 163"/>
                    <a:gd name="T7" fmla="*/ 0 h 287"/>
                    <a:gd name="T8" fmla="*/ 64 w 163"/>
                    <a:gd name="T9" fmla="*/ 17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100" y="269"/>
                      </a:lnTo>
                      <a:lnTo>
                        <a:pt x="0" y="45"/>
                      </a:lnTo>
                      <a:lnTo>
                        <a:pt x="17" y="0"/>
                      </a:lnTo>
                      <a:lnTo>
                        <a:pt x="64" y="17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Freeform 54"/>
                <p:cNvSpPr>
                  <a:spLocks/>
                </p:cNvSpPr>
                <p:nvPr/>
              </p:nvSpPr>
              <p:spPr bwMode="auto">
                <a:xfrm>
                  <a:off x="7481888" y="4171951"/>
                  <a:ext cx="288925" cy="431800"/>
                </a:xfrm>
                <a:custGeom>
                  <a:avLst/>
                  <a:gdLst>
                    <a:gd name="T0" fmla="*/ 170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3 h 272"/>
                    <a:gd name="T10" fmla="*/ 182 w 182"/>
                    <a:gd name="T11" fmla="*/ 224 h 272"/>
                    <a:gd name="T12" fmla="*/ 170 w 182"/>
                    <a:gd name="T13" fmla="*/ 272 h 272"/>
                    <a:gd name="T14" fmla="*/ 170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70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3"/>
                      </a:lnTo>
                      <a:lnTo>
                        <a:pt x="182" y="224"/>
                      </a:lnTo>
                      <a:lnTo>
                        <a:pt x="170" y="272"/>
                      </a:lnTo>
                      <a:lnTo>
                        <a:pt x="170" y="27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Freeform 55"/>
                <p:cNvSpPr>
                  <a:spLocks/>
                </p:cNvSpPr>
                <p:nvPr/>
              </p:nvSpPr>
              <p:spPr bwMode="auto">
                <a:xfrm>
                  <a:off x="7600950" y="4098926"/>
                  <a:ext cx="317500" cy="403225"/>
                </a:xfrm>
                <a:custGeom>
                  <a:avLst/>
                  <a:gdLst>
                    <a:gd name="T0" fmla="*/ 192 w 200"/>
                    <a:gd name="T1" fmla="*/ 254 h 254"/>
                    <a:gd name="T2" fmla="*/ 144 w 200"/>
                    <a:gd name="T3" fmla="*/ 247 h 254"/>
                    <a:gd name="T4" fmla="*/ 0 w 200"/>
                    <a:gd name="T5" fmla="*/ 48 h 254"/>
                    <a:gd name="T6" fmla="*/ 8 w 200"/>
                    <a:gd name="T7" fmla="*/ 0 h 254"/>
                    <a:gd name="T8" fmla="*/ 56 w 200"/>
                    <a:gd name="T9" fmla="*/ 8 h 254"/>
                    <a:gd name="T10" fmla="*/ 200 w 200"/>
                    <a:gd name="T11" fmla="*/ 206 h 254"/>
                    <a:gd name="T12" fmla="*/ 192 w 200"/>
                    <a:gd name="T13" fmla="*/ 254 h 254"/>
                    <a:gd name="T14" fmla="*/ 192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192" y="254"/>
                      </a:moveTo>
                      <a:lnTo>
                        <a:pt x="144" y="247"/>
                      </a:lnTo>
                      <a:lnTo>
                        <a:pt x="0" y="48"/>
                      </a:lnTo>
                      <a:lnTo>
                        <a:pt x="8" y="0"/>
                      </a:lnTo>
                      <a:lnTo>
                        <a:pt x="56" y="8"/>
                      </a:lnTo>
                      <a:lnTo>
                        <a:pt x="200" y="206"/>
                      </a:lnTo>
                      <a:lnTo>
                        <a:pt x="192" y="254"/>
                      </a:lnTo>
                      <a:lnTo>
                        <a:pt x="192" y="25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Freeform 56"/>
                <p:cNvSpPr>
                  <a:spLocks/>
                </p:cNvSpPr>
                <p:nvPr/>
              </p:nvSpPr>
              <p:spPr bwMode="auto">
                <a:xfrm>
                  <a:off x="7712075" y="4014788"/>
                  <a:ext cx="342900" cy="371475"/>
                </a:xfrm>
                <a:custGeom>
                  <a:avLst/>
                  <a:gdLst>
                    <a:gd name="T0" fmla="*/ 213 w 216"/>
                    <a:gd name="T1" fmla="*/ 234 h 234"/>
                    <a:gd name="T2" fmla="*/ 164 w 216"/>
                    <a:gd name="T3" fmla="*/ 231 h 234"/>
                    <a:gd name="T4" fmla="*/ 0 w 216"/>
                    <a:gd name="T5" fmla="*/ 49 h 234"/>
                    <a:gd name="T6" fmla="*/ 3 w 216"/>
                    <a:gd name="T7" fmla="*/ 0 h 234"/>
                    <a:gd name="T8" fmla="*/ 52 w 216"/>
                    <a:gd name="T9" fmla="*/ 3 h 234"/>
                    <a:gd name="T10" fmla="*/ 216 w 216"/>
                    <a:gd name="T11" fmla="*/ 184 h 234"/>
                    <a:gd name="T12" fmla="*/ 213 w 216"/>
                    <a:gd name="T13" fmla="*/ 234 h 234"/>
                    <a:gd name="T14" fmla="*/ 213 w 216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4">
                      <a:moveTo>
                        <a:pt x="213" y="234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3" y="0"/>
                      </a:lnTo>
                      <a:lnTo>
                        <a:pt x="52" y="3"/>
                      </a:lnTo>
                      <a:lnTo>
                        <a:pt x="216" y="184"/>
                      </a:lnTo>
                      <a:lnTo>
                        <a:pt x="213" y="234"/>
                      </a:lnTo>
                      <a:lnTo>
                        <a:pt x="213" y="23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Freeform 57"/>
                <p:cNvSpPr>
                  <a:spLocks/>
                </p:cNvSpPr>
                <p:nvPr/>
              </p:nvSpPr>
              <p:spPr bwMode="auto">
                <a:xfrm>
                  <a:off x="7810500" y="3916363"/>
                  <a:ext cx="371475" cy="342900"/>
                </a:xfrm>
                <a:custGeom>
                  <a:avLst/>
                  <a:gdLst>
                    <a:gd name="T0" fmla="*/ 184 w 234"/>
                    <a:gd name="T1" fmla="*/ 216 h 216"/>
                    <a:gd name="T2" fmla="*/ 3 w 234"/>
                    <a:gd name="T3" fmla="*/ 52 h 216"/>
                    <a:gd name="T4" fmla="*/ 0 w 234"/>
                    <a:gd name="T5" fmla="*/ 3 h 216"/>
                    <a:gd name="T6" fmla="*/ 49 w 234"/>
                    <a:gd name="T7" fmla="*/ 0 h 216"/>
                    <a:gd name="T8" fmla="*/ 231 w 234"/>
                    <a:gd name="T9" fmla="*/ 164 h 216"/>
                    <a:gd name="T10" fmla="*/ 234 w 234"/>
                    <a:gd name="T11" fmla="*/ 213 h 216"/>
                    <a:gd name="T12" fmla="*/ 184 w 234"/>
                    <a:gd name="T13" fmla="*/ 216 h 216"/>
                    <a:gd name="T14" fmla="*/ 184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184" y="216"/>
                      </a:moveTo>
                      <a:lnTo>
                        <a:pt x="3" y="52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4"/>
                      </a:lnTo>
                      <a:lnTo>
                        <a:pt x="234" y="213"/>
                      </a:lnTo>
                      <a:lnTo>
                        <a:pt x="184" y="216"/>
                      </a:lnTo>
                      <a:lnTo>
                        <a:pt x="184" y="216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58"/>
                <p:cNvSpPr>
                  <a:spLocks/>
                </p:cNvSpPr>
                <p:nvPr/>
              </p:nvSpPr>
              <p:spPr bwMode="auto">
                <a:xfrm>
                  <a:off x="7894638" y="3805238"/>
                  <a:ext cx="403225" cy="317500"/>
                </a:xfrm>
                <a:custGeom>
                  <a:avLst/>
                  <a:gdLst>
                    <a:gd name="T0" fmla="*/ 206 w 254"/>
                    <a:gd name="T1" fmla="*/ 200 h 200"/>
                    <a:gd name="T2" fmla="*/ 7 w 254"/>
                    <a:gd name="T3" fmla="*/ 56 h 200"/>
                    <a:gd name="T4" fmla="*/ 0 w 254"/>
                    <a:gd name="T5" fmla="*/ 8 h 200"/>
                    <a:gd name="T6" fmla="*/ 48 w 254"/>
                    <a:gd name="T7" fmla="*/ 0 h 200"/>
                    <a:gd name="T8" fmla="*/ 246 w 254"/>
                    <a:gd name="T9" fmla="*/ 144 h 200"/>
                    <a:gd name="T10" fmla="*/ 254 w 254"/>
                    <a:gd name="T11" fmla="*/ 192 h 200"/>
                    <a:gd name="T12" fmla="*/ 206 w 254"/>
                    <a:gd name="T13" fmla="*/ 200 h 200"/>
                    <a:gd name="T14" fmla="*/ 206 w 254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0">
                      <a:moveTo>
                        <a:pt x="206" y="200"/>
                      </a:moveTo>
                      <a:lnTo>
                        <a:pt x="7" y="56"/>
                      </a:lnTo>
                      <a:lnTo>
                        <a:pt x="0" y="8"/>
                      </a:lnTo>
                      <a:lnTo>
                        <a:pt x="48" y="0"/>
                      </a:lnTo>
                      <a:lnTo>
                        <a:pt x="246" y="144"/>
                      </a:lnTo>
                      <a:lnTo>
                        <a:pt x="254" y="192"/>
                      </a:lnTo>
                      <a:lnTo>
                        <a:pt x="206" y="200"/>
                      </a:lnTo>
                      <a:lnTo>
                        <a:pt x="206" y="20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59"/>
                <p:cNvSpPr>
                  <a:spLocks/>
                </p:cNvSpPr>
                <p:nvPr/>
              </p:nvSpPr>
              <p:spPr bwMode="auto">
                <a:xfrm>
                  <a:off x="7967663" y="3686176"/>
                  <a:ext cx="430213" cy="288925"/>
                </a:xfrm>
                <a:custGeom>
                  <a:avLst/>
                  <a:gdLst>
                    <a:gd name="T0" fmla="*/ 224 w 271"/>
                    <a:gd name="T1" fmla="*/ 182 h 182"/>
                    <a:gd name="T2" fmla="*/ 12 w 271"/>
                    <a:gd name="T3" fmla="*/ 60 h 182"/>
                    <a:gd name="T4" fmla="*/ 0 w 271"/>
                    <a:gd name="T5" fmla="*/ 12 h 182"/>
                    <a:gd name="T6" fmla="*/ 47 w 271"/>
                    <a:gd name="T7" fmla="*/ 0 h 182"/>
                    <a:gd name="T8" fmla="*/ 259 w 271"/>
                    <a:gd name="T9" fmla="*/ 123 h 182"/>
                    <a:gd name="T10" fmla="*/ 271 w 271"/>
                    <a:gd name="T11" fmla="*/ 170 h 182"/>
                    <a:gd name="T12" fmla="*/ 224 w 271"/>
                    <a:gd name="T13" fmla="*/ 182 h 182"/>
                    <a:gd name="T14" fmla="*/ 224 w 271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2">
                      <a:moveTo>
                        <a:pt x="224" y="182"/>
                      </a:moveTo>
                      <a:lnTo>
                        <a:pt x="12" y="60"/>
                      </a:lnTo>
                      <a:lnTo>
                        <a:pt x="0" y="12"/>
                      </a:lnTo>
                      <a:lnTo>
                        <a:pt x="47" y="0"/>
                      </a:lnTo>
                      <a:lnTo>
                        <a:pt x="259" y="123"/>
                      </a:lnTo>
                      <a:lnTo>
                        <a:pt x="271" y="170"/>
                      </a:lnTo>
                      <a:lnTo>
                        <a:pt x="224" y="182"/>
                      </a:lnTo>
                      <a:lnTo>
                        <a:pt x="224" y="18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60"/>
                <p:cNvSpPr>
                  <a:spLocks/>
                </p:cNvSpPr>
                <p:nvPr/>
              </p:nvSpPr>
              <p:spPr bwMode="auto">
                <a:xfrm>
                  <a:off x="8027988" y="356076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7 h 163"/>
                    <a:gd name="T6" fmla="*/ 45 w 287"/>
                    <a:gd name="T7" fmla="*/ 0 h 163"/>
                    <a:gd name="T8" fmla="*/ 269 w 287"/>
                    <a:gd name="T9" fmla="*/ 99 h 163"/>
                    <a:gd name="T10" fmla="*/ 287 w 287"/>
                    <a:gd name="T11" fmla="*/ 145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7"/>
                      </a:lnTo>
                      <a:lnTo>
                        <a:pt x="45" y="0"/>
                      </a:lnTo>
                      <a:lnTo>
                        <a:pt x="269" y="99"/>
                      </a:lnTo>
                      <a:lnTo>
                        <a:pt x="287" y="145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61"/>
                <p:cNvSpPr>
                  <a:spLocks/>
                </p:cNvSpPr>
                <p:nvPr/>
              </p:nvSpPr>
              <p:spPr bwMode="auto">
                <a:xfrm>
                  <a:off x="8075613" y="3429001"/>
                  <a:ext cx="473075" cy="223838"/>
                </a:xfrm>
                <a:custGeom>
                  <a:avLst/>
                  <a:gdLst>
                    <a:gd name="T0" fmla="*/ 255 w 298"/>
                    <a:gd name="T1" fmla="*/ 141 h 141"/>
                    <a:gd name="T2" fmla="*/ 22 w 298"/>
                    <a:gd name="T3" fmla="*/ 66 h 141"/>
                    <a:gd name="T4" fmla="*/ 0 w 298"/>
                    <a:gd name="T5" fmla="*/ 22 h 141"/>
                    <a:gd name="T6" fmla="*/ 43 w 298"/>
                    <a:gd name="T7" fmla="*/ 0 h 141"/>
                    <a:gd name="T8" fmla="*/ 276 w 298"/>
                    <a:gd name="T9" fmla="*/ 75 h 141"/>
                    <a:gd name="T10" fmla="*/ 298 w 298"/>
                    <a:gd name="T11" fmla="*/ 119 h 141"/>
                    <a:gd name="T12" fmla="*/ 255 w 298"/>
                    <a:gd name="T13" fmla="*/ 141 h 141"/>
                    <a:gd name="T14" fmla="*/ 255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3" y="0"/>
                      </a:lnTo>
                      <a:lnTo>
                        <a:pt x="276" y="75"/>
                      </a:lnTo>
                      <a:lnTo>
                        <a:pt x="298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62"/>
                <p:cNvSpPr>
                  <a:spLocks/>
                </p:cNvSpPr>
                <p:nvPr/>
              </p:nvSpPr>
              <p:spPr bwMode="auto">
                <a:xfrm>
                  <a:off x="8108950" y="3292476"/>
                  <a:ext cx="488950" cy="188913"/>
                </a:xfrm>
                <a:custGeom>
                  <a:avLst/>
                  <a:gdLst>
                    <a:gd name="T0" fmla="*/ 266 w 308"/>
                    <a:gd name="T1" fmla="*/ 119 h 119"/>
                    <a:gd name="T2" fmla="*/ 27 w 308"/>
                    <a:gd name="T3" fmla="*/ 68 h 119"/>
                    <a:gd name="T4" fmla="*/ 0 w 308"/>
                    <a:gd name="T5" fmla="*/ 27 h 119"/>
                    <a:gd name="T6" fmla="*/ 41 w 308"/>
                    <a:gd name="T7" fmla="*/ 0 h 119"/>
                    <a:gd name="T8" fmla="*/ 281 w 308"/>
                    <a:gd name="T9" fmla="*/ 51 h 119"/>
                    <a:gd name="T10" fmla="*/ 308 w 308"/>
                    <a:gd name="T11" fmla="*/ 92 h 119"/>
                    <a:gd name="T12" fmla="*/ 266 w 308"/>
                    <a:gd name="T13" fmla="*/ 119 h 119"/>
                    <a:gd name="T14" fmla="*/ 266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1" y="51"/>
                      </a:lnTo>
                      <a:lnTo>
                        <a:pt x="308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63"/>
                <p:cNvSpPr>
                  <a:spLocks/>
                </p:cNvSpPr>
                <p:nvPr/>
              </p:nvSpPr>
              <p:spPr bwMode="auto">
                <a:xfrm>
                  <a:off x="8129588" y="3154363"/>
                  <a:ext cx="496888" cy="150813"/>
                </a:xfrm>
                <a:custGeom>
                  <a:avLst/>
                  <a:gdLst>
                    <a:gd name="T0" fmla="*/ 275 w 313"/>
                    <a:gd name="T1" fmla="*/ 95 h 95"/>
                    <a:gd name="T2" fmla="*/ 31 w 313"/>
                    <a:gd name="T3" fmla="*/ 69 h 95"/>
                    <a:gd name="T4" fmla="*/ 0 w 313"/>
                    <a:gd name="T5" fmla="*/ 31 h 95"/>
                    <a:gd name="T6" fmla="*/ 39 w 313"/>
                    <a:gd name="T7" fmla="*/ 0 h 95"/>
                    <a:gd name="T8" fmla="*/ 282 w 313"/>
                    <a:gd name="T9" fmla="*/ 26 h 95"/>
                    <a:gd name="T10" fmla="*/ 313 w 313"/>
                    <a:gd name="T11" fmla="*/ 64 h 95"/>
                    <a:gd name="T12" fmla="*/ 275 w 313"/>
                    <a:gd name="T13" fmla="*/ 95 h 95"/>
                    <a:gd name="T14" fmla="*/ 275 w 313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5">
                      <a:moveTo>
                        <a:pt x="275" y="95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9" y="0"/>
                      </a:lnTo>
                      <a:lnTo>
                        <a:pt x="282" y="26"/>
                      </a:lnTo>
                      <a:lnTo>
                        <a:pt x="313" y="64"/>
                      </a:lnTo>
                      <a:lnTo>
                        <a:pt x="275" y="95"/>
                      </a:lnTo>
                      <a:lnTo>
                        <a:pt x="275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64"/>
                <p:cNvSpPr>
                  <a:spLocks/>
                </p:cNvSpPr>
                <p:nvPr/>
              </p:nvSpPr>
              <p:spPr bwMode="auto">
                <a:xfrm>
                  <a:off x="8137525" y="3016251"/>
                  <a:ext cx="498475" cy="109538"/>
                </a:xfrm>
                <a:custGeom>
                  <a:avLst/>
                  <a:gdLst>
                    <a:gd name="T0" fmla="*/ 280 w 314"/>
                    <a:gd name="T1" fmla="*/ 69 h 69"/>
                    <a:gd name="T2" fmla="*/ 34 w 314"/>
                    <a:gd name="T3" fmla="*/ 69 h 69"/>
                    <a:gd name="T4" fmla="*/ 0 w 314"/>
                    <a:gd name="T5" fmla="*/ 34 h 69"/>
                    <a:gd name="T6" fmla="*/ 34 w 314"/>
                    <a:gd name="T7" fmla="*/ 0 h 69"/>
                    <a:gd name="T8" fmla="*/ 280 w 314"/>
                    <a:gd name="T9" fmla="*/ 0 h 69"/>
                    <a:gd name="T10" fmla="*/ 314 w 314"/>
                    <a:gd name="T11" fmla="*/ 34 h 69"/>
                    <a:gd name="T12" fmla="*/ 280 w 314"/>
                    <a:gd name="T13" fmla="*/ 69 h 69"/>
                    <a:gd name="T14" fmla="*/ 280 w 314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69">
                      <a:moveTo>
                        <a:pt x="280" y="69"/>
                      </a:moveTo>
                      <a:lnTo>
                        <a:pt x="34" y="69"/>
                      </a:ln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280" y="0"/>
                      </a:lnTo>
                      <a:lnTo>
                        <a:pt x="314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65"/>
                <p:cNvSpPr>
                  <a:spLocks/>
                </p:cNvSpPr>
                <p:nvPr/>
              </p:nvSpPr>
              <p:spPr bwMode="auto">
                <a:xfrm>
                  <a:off x="8129588" y="2836863"/>
                  <a:ext cx="496888" cy="149225"/>
                </a:xfrm>
                <a:custGeom>
                  <a:avLst/>
                  <a:gdLst>
                    <a:gd name="T0" fmla="*/ 39 w 313"/>
                    <a:gd name="T1" fmla="*/ 94 h 94"/>
                    <a:gd name="T2" fmla="*/ 0 w 313"/>
                    <a:gd name="T3" fmla="*/ 63 h 94"/>
                    <a:gd name="T4" fmla="*/ 31 w 313"/>
                    <a:gd name="T5" fmla="*/ 25 h 94"/>
                    <a:gd name="T6" fmla="*/ 275 w 313"/>
                    <a:gd name="T7" fmla="*/ 0 h 94"/>
                    <a:gd name="T8" fmla="*/ 313 w 313"/>
                    <a:gd name="T9" fmla="*/ 31 h 94"/>
                    <a:gd name="T10" fmla="*/ 282 w 313"/>
                    <a:gd name="T11" fmla="*/ 69 h 94"/>
                    <a:gd name="T12" fmla="*/ 39 w 313"/>
                    <a:gd name="T13" fmla="*/ 94 h 94"/>
                    <a:gd name="T14" fmla="*/ 39 w 313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4">
                      <a:moveTo>
                        <a:pt x="39" y="94"/>
                      </a:moveTo>
                      <a:lnTo>
                        <a:pt x="0" y="63"/>
                      </a:lnTo>
                      <a:lnTo>
                        <a:pt x="31" y="25"/>
                      </a:lnTo>
                      <a:lnTo>
                        <a:pt x="275" y="0"/>
                      </a:lnTo>
                      <a:lnTo>
                        <a:pt x="313" y="31"/>
                      </a:lnTo>
                      <a:lnTo>
                        <a:pt x="282" y="69"/>
                      </a:lnTo>
                      <a:lnTo>
                        <a:pt x="39" y="94"/>
                      </a:lnTo>
                      <a:lnTo>
                        <a:pt x="39" y="9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66"/>
                <p:cNvSpPr>
                  <a:spLocks/>
                </p:cNvSpPr>
                <p:nvPr/>
              </p:nvSpPr>
              <p:spPr bwMode="auto">
                <a:xfrm>
                  <a:off x="8108950" y="2660651"/>
                  <a:ext cx="488950" cy="188913"/>
                </a:xfrm>
                <a:custGeom>
                  <a:avLst/>
                  <a:gdLst>
                    <a:gd name="T0" fmla="*/ 41 w 308"/>
                    <a:gd name="T1" fmla="*/ 119 h 119"/>
                    <a:gd name="T2" fmla="*/ 0 w 308"/>
                    <a:gd name="T3" fmla="*/ 92 h 119"/>
                    <a:gd name="T4" fmla="*/ 27 w 308"/>
                    <a:gd name="T5" fmla="*/ 51 h 119"/>
                    <a:gd name="T6" fmla="*/ 266 w 308"/>
                    <a:gd name="T7" fmla="*/ 0 h 119"/>
                    <a:gd name="T8" fmla="*/ 308 w 308"/>
                    <a:gd name="T9" fmla="*/ 27 h 119"/>
                    <a:gd name="T10" fmla="*/ 281 w 308"/>
                    <a:gd name="T11" fmla="*/ 68 h 119"/>
                    <a:gd name="T12" fmla="*/ 41 w 308"/>
                    <a:gd name="T13" fmla="*/ 119 h 119"/>
                    <a:gd name="T14" fmla="*/ 41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8" y="27"/>
                      </a:lnTo>
                      <a:lnTo>
                        <a:pt x="281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67"/>
                <p:cNvSpPr>
                  <a:spLocks/>
                </p:cNvSpPr>
                <p:nvPr/>
              </p:nvSpPr>
              <p:spPr bwMode="auto">
                <a:xfrm>
                  <a:off x="8075613" y="2489201"/>
                  <a:ext cx="473075" cy="223838"/>
                </a:xfrm>
                <a:custGeom>
                  <a:avLst/>
                  <a:gdLst>
                    <a:gd name="T0" fmla="*/ 43 w 298"/>
                    <a:gd name="T1" fmla="*/ 141 h 141"/>
                    <a:gd name="T2" fmla="*/ 0 w 298"/>
                    <a:gd name="T3" fmla="*/ 119 h 141"/>
                    <a:gd name="T4" fmla="*/ 22 w 298"/>
                    <a:gd name="T5" fmla="*/ 75 h 141"/>
                    <a:gd name="T6" fmla="*/ 255 w 298"/>
                    <a:gd name="T7" fmla="*/ 0 h 141"/>
                    <a:gd name="T8" fmla="*/ 298 w 298"/>
                    <a:gd name="T9" fmla="*/ 22 h 141"/>
                    <a:gd name="T10" fmla="*/ 276 w 298"/>
                    <a:gd name="T11" fmla="*/ 66 h 141"/>
                    <a:gd name="T12" fmla="*/ 43 w 298"/>
                    <a:gd name="T13" fmla="*/ 141 h 141"/>
                    <a:gd name="T14" fmla="*/ 43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43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8" y="22"/>
                      </a:lnTo>
                      <a:lnTo>
                        <a:pt x="276" y="66"/>
                      </a:lnTo>
                      <a:lnTo>
                        <a:pt x="43" y="141"/>
                      </a:lnTo>
                      <a:lnTo>
                        <a:pt x="43" y="141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68"/>
                <p:cNvSpPr>
                  <a:spLocks/>
                </p:cNvSpPr>
                <p:nvPr/>
              </p:nvSpPr>
              <p:spPr bwMode="auto">
                <a:xfrm>
                  <a:off x="8027988" y="2322513"/>
                  <a:ext cx="455613" cy="258763"/>
                </a:xfrm>
                <a:custGeom>
                  <a:avLst/>
                  <a:gdLst>
                    <a:gd name="T0" fmla="*/ 45 w 287"/>
                    <a:gd name="T1" fmla="*/ 163 h 163"/>
                    <a:gd name="T2" fmla="*/ 0 w 287"/>
                    <a:gd name="T3" fmla="*/ 146 h 163"/>
                    <a:gd name="T4" fmla="*/ 17 w 287"/>
                    <a:gd name="T5" fmla="*/ 100 h 163"/>
                    <a:gd name="T6" fmla="*/ 241 w 287"/>
                    <a:gd name="T7" fmla="*/ 0 h 163"/>
                    <a:gd name="T8" fmla="*/ 287 w 287"/>
                    <a:gd name="T9" fmla="*/ 18 h 163"/>
                    <a:gd name="T10" fmla="*/ 269 w 287"/>
                    <a:gd name="T11" fmla="*/ 63 h 163"/>
                    <a:gd name="T12" fmla="*/ 45 w 287"/>
                    <a:gd name="T13" fmla="*/ 163 h 163"/>
                    <a:gd name="T14" fmla="*/ 45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45" y="163"/>
                      </a:moveTo>
                      <a:lnTo>
                        <a:pt x="0" y="146"/>
                      </a:lnTo>
                      <a:lnTo>
                        <a:pt x="17" y="100"/>
                      </a:lnTo>
                      <a:lnTo>
                        <a:pt x="241" y="0"/>
                      </a:lnTo>
                      <a:lnTo>
                        <a:pt x="287" y="18"/>
                      </a:lnTo>
                      <a:lnTo>
                        <a:pt x="269" y="63"/>
                      </a:lnTo>
                      <a:lnTo>
                        <a:pt x="45" y="163"/>
                      </a:lnTo>
                      <a:lnTo>
                        <a:pt x="45" y="16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69"/>
                <p:cNvSpPr>
                  <a:spLocks/>
                </p:cNvSpPr>
                <p:nvPr/>
              </p:nvSpPr>
              <p:spPr bwMode="auto">
                <a:xfrm>
                  <a:off x="7967663" y="2165351"/>
                  <a:ext cx="430213" cy="290513"/>
                </a:xfrm>
                <a:custGeom>
                  <a:avLst/>
                  <a:gdLst>
                    <a:gd name="T0" fmla="*/ 47 w 271"/>
                    <a:gd name="T1" fmla="*/ 183 h 183"/>
                    <a:gd name="T2" fmla="*/ 0 w 271"/>
                    <a:gd name="T3" fmla="*/ 170 h 183"/>
                    <a:gd name="T4" fmla="*/ 12 w 271"/>
                    <a:gd name="T5" fmla="*/ 123 h 183"/>
                    <a:gd name="T6" fmla="*/ 224 w 271"/>
                    <a:gd name="T7" fmla="*/ 0 h 183"/>
                    <a:gd name="T8" fmla="*/ 271 w 271"/>
                    <a:gd name="T9" fmla="*/ 13 h 183"/>
                    <a:gd name="T10" fmla="*/ 259 w 271"/>
                    <a:gd name="T11" fmla="*/ 60 h 183"/>
                    <a:gd name="T12" fmla="*/ 47 w 271"/>
                    <a:gd name="T13" fmla="*/ 183 h 183"/>
                    <a:gd name="T14" fmla="*/ 47 w 271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3">
                      <a:moveTo>
                        <a:pt x="47" y="183"/>
                      </a:moveTo>
                      <a:lnTo>
                        <a:pt x="0" y="170"/>
                      </a:lnTo>
                      <a:lnTo>
                        <a:pt x="12" y="123"/>
                      </a:lnTo>
                      <a:lnTo>
                        <a:pt x="224" y="0"/>
                      </a:lnTo>
                      <a:lnTo>
                        <a:pt x="271" y="13"/>
                      </a:lnTo>
                      <a:lnTo>
                        <a:pt x="259" y="60"/>
                      </a:lnTo>
                      <a:lnTo>
                        <a:pt x="47" y="183"/>
                      </a:lnTo>
                      <a:lnTo>
                        <a:pt x="47" y="18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70"/>
                <p:cNvSpPr>
                  <a:spLocks/>
                </p:cNvSpPr>
                <p:nvPr/>
              </p:nvSpPr>
              <p:spPr bwMode="auto">
                <a:xfrm>
                  <a:off x="7894638" y="2019301"/>
                  <a:ext cx="403225" cy="315913"/>
                </a:xfrm>
                <a:custGeom>
                  <a:avLst/>
                  <a:gdLst>
                    <a:gd name="T0" fmla="*/ 48 w 254"/>
                    <a:gd name="T1" fmla="*/ 199 h 199"/>
                    <a:gd name="T2" fmla="*/ 0 w 254"/>
                    <a:gd name="T3" fmla="*/ 192 h 199"/>
                    <a:gd name="T4" fmla="*/ 7 w 254"/>
                    <a:gd name="T5" fmla="*/ 144 h 199"/>
                    <a:gd name="T6" fmla="*/ 206 w 254"/>
                    <a:gd name="T7" fmla="*/ 0 h 199"/>
                    <a:gd name="T8" fmla="*/ 254 w 254"/>
                    <a:gd name="T9" fmla="*/ 7 h 199"/>
                    <a:gd name="T10" fmla="*/ 246 w 254"/>
                    <a:gd name="T11" fmla="*/ 55 h 199"/>
                    <a:gd name="T12" fmla="*/ 48 w 254"/>
                    <a:gd name="T13" fmla="*/ 199 h 199"/>
                    <a:gd name="T14" fmla="*/ 48 w 254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199">
                      <a:moveTo>
                        <a:pt x="48" y="199"/>
                      </a:moveTo>
                      <a:lnTo>
                        <a:pt x="0" y="192"/>
                      </a:lnTo>
                      <a:lnTo>
                        <a:pt x="7" y="144"/>
                      </a:lnTo>
                      <a:lnTo>
                        <a:pt x="206" y="0"/>
                      </a:lnTo>
                      <a:lnTo>
                        <a:pt x="254" y="7"/>
                      </a:lnTo>
                      <a:lnTo>
                        <a:pt x="246" y="55"/>
                      </a:lnTo>
                      <a:lnTo>
                        <a:pt x="48" y="199"/>
                      </a:lnTo>
                      <a:lnTo>
                        <a:pt x="48" y="19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71"/>
                <p:cNvSpPr>
                  <a:spLocks/>
                </p:cNvSpPr>
                <p:nvPr/>
              </p:nvSpPr>
              <p:spPr bwMode="auto">
                <a:xfrm>
                  <a:off x="7810500" y="1882776"/>
                  <a:ext cx="371475" cy="341313"/>
                </a:xfrm>
                <a:custGeom>
                  <a:avLst/>
                  <a:gdLst>
                    <a:gd name="T0" fmla="*/ 49 w 234"/>
                    <a:gd name="T1" fmla="*/ 215 h 215"/>
                    <a:gd name="T2" fmla="*/ 0 w 234"/>
                    <a:gd name="T3" fmla="*/ 213 h 215"/>
                    <a:gd name="T4" fmla="*/ 3 w 234"/>
                    <a:gd name="T5" fmla="*/ 163 h 215"/>
                    <a:gd name="T6" fmla="*/ 184 w 234"/>
                    <a:gd name="T7" fmla="*/ 0 h 215"/>
                    <a:gd name="T8" fmla="*/ 234 w 234"/>
                    <a:gd name="T9" fmla="*/ 3 h 215"/>
                    <a:gd name="T10" fmla="*/ 231 w 234"/>
                    <a:gd name="T11" fmla="*/ 51 h 215"/>
                    <a:gd name="T12" fmla="*/ 49 w 234"/>
                    <a:gd name="T13" fmla="*/ 215 h 215"/>
                    <a:gd name="T14" fmla="*/ 49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49" y="215"/>
                      </a:moveTo>
                      <a:lnTo>
                        <a:pt x="0" y="213"/>
                      </a:lnTo>
                      <a:lnTo>
                        <a:pt x="3" y="163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1"/>
                      </a:lnTo>
                      <a:lnTo>
                        <a:pt x="49" y="215"/>
                      </a:lnTo>
                      <a:lnTo>
                        <a:pt x="49" y="21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72"/>
                <p:cNvSpPr>
                  <a:spLocks/>
                </p:cNvSpPr>
                <p:nvPr/>
              </p:nvSpPr>
              <p:spPr bwMode="auto">
                <a:xfrm>
                  <a:off x="7712075" y="1755776"/>
                  <a:ext cx="342900" cy="369888"/>
                </a:xfrm>
                <a:custGeom>
                  <a:avLst/>
                  <a:gdLst>
                    <a:gd name="T0" fmla="*/ 3 w 216"/>
                    <a:gd name="T1" fmla="*/ 233 h 233"/>
                    <a:gd name="T2" fmla="*/ 0 w 216"/>
                    <a:gd name="T3" fmla="*/ 184 h 233"/>
                    <a:gd name="T4" fmla="*/ 164 w 216"/>
                    <a:gd name="T5" fmla="*/ 3 h 233"/>
                    <a:gd name="T6" fmla="*/ 213 w 216"/>
                    <a:gd name="T7" fmla="*/ 0 h 233"/>
                    <a:gd name="T8" fmla="*/ 216 w 216"/>
                    <a:gd name="T9" fmla="*/ 49 h 233"/>
                    <a:gd name="T10" fmla="*/ 52 w 216"/>
                    <a:gd name="T11" fmla="*/ 231 h 233"/>
                    <a:gd name="T12" fmla="*/ 3 w 216"/>
                    <a:gd name="T13" fmla="*/ 233 h 233"/>
                    <a:gd name="T14" fmla="*/ 3 w 216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3">
                      <a:moveTo>
                        <a:pt x="3" y="233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6" y="49"/>
                      </a:lnTo>
                      <a:lnTo>
                        <a:pt x="52" y="231"/>
                      </a:lnTo>
                      <a:lnTo>
                        <a:pt x="3" y="233"/>
                      </a:lnTo>
                      <a:lnTo>
                        <a:pt x="3" y="23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73"/>
                <p:cNvSpPr>
                  <a:spLocks/>
                </p:cNvSpPr>
                <p:nvPr/>
              </p:nvSpPr>
              <p:spPr bwMode="auto">
                <a:xfrm>
                  <a:off x="7600950" y="1638301"/>
                  <a:ext cx="317500" cy="403225"/>
                </a:xfrm>
                <a:custGeom>
                  <a:avLst/>
                  <a:gdLst>
                    <a:gd name="T0" fmla="*/ 8 w 200"/>
                    <a:gd name="T1" fmla="*/ 254 h 254"/>
                    <a:gd name="T2" fmla="*/ 0 w 200"/>
                    <a:gd name="T3" fmla="*/ 206 h 254"/>
                    <a:gd name="T4" fmla="*/ 144 w 200"/>
                    <a:gd name="T5" fmla="*/ 8 h 254"/>
                    <a:gd name="T6" fmla="*/ 192 w 200"/>
                    <a:gd name="T7" fmla="*/ 0 h 254"/>
                    <a:gd name="T8" fmla="*/ 200 w 200"/>
                    <a:gd name="T9" fmla="*/ 49 h 254"/>
                    <a:gd name="T10" fmla="*/ 56 w 200"/>
                    <a:gd name="T11" fmla="*/ 247 h 254"/>
                    <a:gd name="T12" fmla="*/ 8 w 200"/>
                    <a:gd name="T13" fmla="*/ 254 h 254"/>
                    <a:gd name="T14" fmla="*/ 8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2" y="0"/>
                      </a:lnTo>
                      <a:lnTo>
                        <a:pt x="200" y="49"/>
                      </a:lnTo>
                      <a:lnTo>
                        <a:pt x="56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74"/>
                <p:cNvSpPr>
                  <a:spLocks/>
                </p:cNvSpPr>
                <p:nvPr/>
              </p:nvSpPr>
              <p:spPr bwMode="auto">
                <a:xfrm>
                  <a:off x="7481888" y="1538288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5 h 272"/>
                    <a:gd name="T4" fmla="*/ 122 w 182"/>
                    <a:gd name="T5" fmla="*/ 12 h 272"/>
                    <a:gd name="T6" fmla="*/ 170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5"/>
                      </a:lnTo>
                      <a:lnTo>
                        <a:pt x="122" y="12"/>
                      </a:lnTo>
                      <a:lnTo>
                        <a:pt x="170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75"/>
                <p:cNvSpPr>
                  <a:spLocks/>
                </p:cNvSpPr>
                <p:nvPr/>
              </p:nvSpPr>
              <p:spPr bwMode="auto">
                <a:xfrm>
                  <a:off x="7354888" y="1454151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100 w 163"/>
                    <a:gd name="T5" fmla="*/ 18 h 287"/>
                    <a:gd name="T6" fmla="*/ 145 w 163"/>
                    <a:gd name="T7" fmla="*/ 0 h 287"/>
                    <a:gd name="T8" fmla="*/ 163 w 163"/>
                    <a:gd name="T9" fmla="*/ 46 h 287"/>
                    <a:gd name="T10" fmla="*/ 64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100" y="18"/>
                      </a:lnTo>
                      <a:lnTo>
                        <a:pt x="145" y="0"/>
                      </a:lnTo>
                      <a:lnTo>
                        <a:pt x="163" y="46"/>
                      </a:lnTo>
                      <a:lnTo>
                        <a:pt x="64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76"/>
                <p:cNvSpPr>
                  <a:spLocks/>
                </p:cNvSpPr>
                <p:nvPr/>
              </p:nvSpPr>
              <p:spPr bwMode="auto">
                <a:xfrm>
                  <a:off x="7223125" y="1387476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5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4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5" y="22"/>
                      </a:lnTo>
                      <a:lnTo>
                        <a:pt x="119" y="0"/>
                      </a:lnTo>
                      <a:lnTo>
                        <a:pt x="142" y="44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77"/>
                <p:cNvSpPr>
                  <a:spLocks/>
                </p:cNvSpPr>
                <p:nvPr/>
              </p:nvSpPr>
              <p:spPr bwMode="auto">
                <a:xfrm>
                  <a:off x="7086600" y="1339851"/>
                  <a:ext cx="188913" cy="487363"/>
                </a:xfrm>
                <a:custGeom>
                  <a:avLst/>
                  <a:gdLst>
                    <a:gd name="T0" fmla="*/ 28 w 119"/>
                    <a:gd name="T1" fmla="*/ 307 h 307"/>
                    <a:gd name="T2" fmla="*/ 0 w 119"/>
                    <a:gd name="T3" fmla="*/ 266 h 307"/>
                    <a:gd name="T4" fmla="*/ 51 w 119"/>
                    <a:gd name="T5" fmla="*/ 27 h 307"/>
                    <a:gd name="T6" fmla="*/ 93 w 119"/>
                    <a:gd name="T7" fmla="*/ 0 h 307"/>
                    <a:gd name="T8" fmla="*/ 119 w 119"/>
                    <a:gd name="T9" fmla="*/ 41 h 307"/>
                    <a:gd name="T10" fmla="*/ 69 w 119"/>
                    <a:gd name="T11" fmla="*/ 281 h 307"/>
                    <a:gd name="T12" fmla="*/ 28 w 119"/>
                    <a:gd name="T13" fmla="*/ 307 h 307"/>
                    <a:gd name="T14" fmla="*/ 28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28" y="307"/>
                      </a:moveTo>
                      <a:lnTo>
                        <a:pt x="0" y="266"/>
                      </a:lnTo>
                      <a:lnTo>
                        <a:pt x="51" y="27"/>
                      </a:lnTo>
                      <a:lnTo>
                        <a:pt x="93" y="0"/>
                      </a:lnTo>
                      <a:lnTo>
                        <a:pt x="119" y="41"/>
                      </a:lnTo>
                      <a:lnTo>
                        <a:pt x="69" y="281"/>
                      </a:lnTo>
                      <a:lnTo>
                        <a:pt x="28" y="307"/>
                      </a:lnTo>
                      <a:lnTo>
                        <a:pt x="28" y="30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78"/>
                <p:cNvSpPr>
                  <a:spLocks/>
                </p:cNvSpPr>
                <p:nvPr/>
              </p:nvSpPr>
              <p:spPr bwMode="auto">
                <a:xfrm>
                  <a:off x="6950075" y="1311276"/>
                  <a:ext cx="150813" cy="495300"/>
                </a:xfrm>
                <a:custGeom>
                  <a:avLst/>
                  <a:gdLst>
                    <a:gd name="T0" fmla="*/ 31 w 95"/>
                    <a:gd name="T1" fmla="*/ 312 h 312"/>
                    <a:gd name="T2" fmla="*/ 0 w 95"/>
                    <a:gd name="T3" fmla="*/ 274 h 312"/>
                    <a:gd name="T4" fmla="*/ 25 w 95"/>
                    <a:gd name="T5" fmla="*/ 31 h 312"/>
                    <a:gd name="T6" fmla="*/ 64 w 95"/>
                    <a:gd name="T7" fmla="*/ 0 h 312"/>
                    <a:gd name="T8" fmla="*/ 95 w 95"/>
                    <a:gd name="T9" fmla="*/ 38 h 312"/>
                    <a:gd name="T10" fmla="*/ 69 w 95"/>
                    <a:gd name="T11" fmla="*/ 281 h 312"/>
                    <a:gd name="T12" fmla="*/ 31 w 95"/>
                    <a:gd name="T13" fmla="*/ 312 h 312"/>
                    <a:gd name="T14" fmla="*/ 31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31" y="312"/>
                      </a:moveTo>
                      <a:lnTo>
                        <a:pt x="0" y="274"/>
                      </a:lnTo>
                      <a:lnTo>
                        <a:pt x="25" y="31"/>
                      </a:lnTo>
                      <a:lnTo>
                        <a:pt x="64" y="0"/>
                      </a:lnTo>
                      <a:lnTo>
                        <a:pt x="95" y="38"/>
                      </a:lnTo>
                      <a:lnTo>
                        <a:pt x="69" y="281"/>
                      </a:lnTo>
                      <a:lnTo>
                        <a:pt x="31" y="312"/>
                      </a:lnTo>
                      <a:lnTo>
                        <a:pt x="31" y="31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1936586" y="2287026"/>
                <a:ext cx="1074465" cy="789314"/>
                <a:chOff x="6088063" y="2492376"/>
                <a:chExt cx="1573213" cy="1155700"/>
              </a:xfrm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>
                  <a:off x="6088063" y="2492376"/>
                  <a:ext cx="682625" cy="150813"/>
                </a:xfrm>
                <a:custGeom>
                  <a:avLst/>
                  <a:gdLst>
                    <a:gd name="T0" fmla="*/ 430 w 430"/>
                    <a:gd name="T1" fmla="*/ 0 h 95"/>
                    <a:gd name="T2" fmla="*/ 0 w 430"/>
                    <a:gd name="T3" fmla="*/ 0 h 95"/>
                    <a:gd name="T4" fmla="*/ 56 w 430"/>
                    <a:gd name="T5" fmla="*/ 56 h 95"/>
                    <a:gd name="T6" fmla="*/ 95 w 430"/>
                    <a:gd name="T7" fmla="*/ 95 h 95"/>
                    <a:gd name="T8" fmla="*/ 335 w 430"/>
                    <a:gd name="T9" fmla="*/ 95 h 95"/>
                    <a:gd name="T10" fmla="*/ 398 w 430"/>
                    <a:gd name="T11" fmla="*/ 33 h 95"/>
                    <a:gd name="T12" fmla="*/ 430 w 430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0" h="95">
                      <a:moveTo>
                        <a:pt x="430" y="0"/>
                      </a:moveTo>
                      <a:lnTo>
                        <a:pt x="0" y="0"/>
                      </a:lnTo>
                      <a:lnTo>
                        <a:pt x="56" y="56"/>
                      </a:lnTo>
                      <a:lnTo>
                        <a:pt x="95" y="95"/>
                      </a:lnTo>
                      <a:lnTo>
                        <a:pt x="335" y="95"/>
                      </a:lnTo>
                      <a:lnTo>
                        <a:pt x="398" y="33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6638925" y="2511426"/>
                  <a:ext cx="150813" cy="539750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14 w 95"/>
                    <a:gd name="T5" fmla="*/ 307 h 340"/>
                    <a:gd name="T6" fmla="*/ 47 w 95"/>
                    <a:gd name="T7" fmla="*/ 340 h 340"/>
                    <a:gd name="T8" fmla="*/ 95 w 95"/>
                    <a:gd name="T9" fmla="*/ 293 h 340"/>
                    <a:gd name="T10" fmla="*/ 95 w 95"/>
                    <a:gd name="T11" fmla="*/ 0 h 340"/>
                    <a:gd name="T12" fmla="*/ 0 w 95"/>
                    <a:gd name="T13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14" y="307"/>
                      </a:lnTo>
                      <a:lnTo>
                        <a:pt x="47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Freeform 9"/>
                <p:cNvSpPr>
                  <a:spLocks/>
                </p:cNvSpPr>
                <p:nvPr/>
              </p:nvSpPr>
              <p:spPr bwMode="auto">
                <a:xfrm>
                  <a:off x="6164263" y="2994026"/>
                  <a:ext cx="531813" cy="152400"/>
                </a:xfrm>
                <a:custGeom>
                  <a:avLst/>
                  <a:gdLst>
                    <a:gd name="T0" fmla="*/ 287 w 335"/>
                    <a:gd name="T1" fmla="*/ 96 h 96"/>
                    <a:gd name="T2" fmla="*/ 335 w 335"/>
                    <a:gd name="T3" fmla="*/ 48 h 96"/>
                    <a:gd name="T4" fmla="*/ 287 w 335"/>
                    <a:gd name="T5" fmla="*/ 0 h 96"/>
                    <a:gd name="T6" fmla="*/ 47 w 335"/>
                    <a:gd name="T7" fmla="*/ 0 h 96"/>
                    <a:gd name="T8" fmla="*/ 0 w 335"/>
                    <a:gd name="T9" fmla="*/ 48 h 96"/>
                    <a:gd name="T10" fmla="*/ 47 w 335"/>
                    <a:gd name="T11" fmla="*/ 96 h 96"/>
                    <a:gd name="T12" fmla="*/ 287 w 335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96">
                      <a:moveTo>
                        <a:pt x="287" y="96"/>
                      </a:moveTo>
                      <a:lnTo>
                        <a:pt x="335" y="48"/>
                      </a:lnTo>
                      <a:lnTo>
                        <a:pt x="28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47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Freeform 10"/>
                <p:cNvSpPr>
                  <a:spLocks/>
                </p:cNvSpPr>
                <p:nvPr/>
              </p:nvSpPr>
              <p:spPr bwMode="auto">
                <a:xfrm>
                  <a:off x="6088063" y="3498851"/>
                  <a:ext cx="682625" cy="149225"/>
                </a:xfrm>
                <a:custGeom>
                  <a:avLst/>
                  <a:gdLst>
                    <a:gd name="T0" fmla="*/ 95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5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5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Freeform 11"/>
                <p:cNvSpPr>
                  <a:spLocks/>
                </p:cNvSpPr>
                <p:nvPr/>
              </p:nvSpPr>
              <p:spPr bwMode="auto">
                <a:xfrm>
                  <a:off x="6638925" y="3089276"/>
                  <a:ext cx="150813" cy="541338"/>
                </a:xfrm>
                <a:custGeom>
                  <a:avLst/>
                  <a:gdLst>
                    <a:gd name="T0" fmla="*/ 47 w 95"/>
                    <a:gd name="T1" fmla="*/ 0 h 341"/>
                    <a:gd name="T2" fmla="*/ 47 w 95"/>
                    <a:gd name="T3" fmla="*/ 0 h 341"/>
                    <a:gd name="T4" fmla="*/ 0 w 95"/>
                    <a:gd name="T5" fmla="*/ 48 h 341"/>
                    <a:gd name="T6" fmla="*/ 0 w 95"/>
                    <a:gd name="T7" fmla="*/ 246 h 341"/>
                    <a:gd name="T8" fmla="*/ 95 w 95"/>
                    <a:gd name="T9" fmla="*/ 341 h 341"/>
                    <a:gd name="T10" fmla="*/ 95 w 95"/>
                    <a:gd name="T11" fmla="*/ 48 h 341"/>
                    <a:gd name="T12" fmla="*/ 47 w 95"/>
                    <a:gd name="T13" fmla="*/ 0 h 341"/>
                    <a:gd name="T14" fmla="*/ 47 w 95"/>
                    <a:gd name="T15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41">
                      <a:moveTo>
                        <a:pt x="47" y="0"/>
                      </a:move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246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12"/>
                <p:cNvSpPr>
                  <a:spLocks/>
                </p:cNvSpPr>
                <p:nvPr/>
              </p:nvSpPr>
              <p:spPr bwMode="auto">
                <a:xfrm>
                  <a:off x="7035800" y="2994026"/>
                  <a:ext cx="530225" cy="152400"/>
                </a:xfrm>
                <a:custGeom>
                  <a:avLst/>
                  <a:gdLst>
                    <a:gd name="T0" fmla="*/ 287 w 334"/>
                    <a:gd name="T1" fmla="*/ 96 h 96"/>
                    <a:gd name="T2" fmla="*/ 334 w 334"/>
                    <a:gd name="T3" fmla="*/ 48 h 96"/>
                    <a:gd name="T4" fmla="*/ 287 w 334"/>
                    <a:gd name="T5" fmla="*/ 0 h 96"/>
                    <a:gd name="T6" fmla="*/ 48 w 334"/>
                    <a:gd name="T7" fmla="*/ 0 h 96"/>
                    <a:gd name="T8" fmla="*/ 0 w 334"/>
                    <a:gd name="T9" fmla="*/ 48 h 96"/>
                    <a:gd name="T10" fmla="*/ 48 w 334"/>
                    <a:gd name="T11" fmla="*/ 96 h 96"/>
                    <a:gd name="T12" fmla="*/ 287 w 334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4" h="96">
                      <a:moveTo>
                        <a:pt x="287" y="96"/>
                      </a:moveTo>
                      <a:lnTo>
                        <a:pt x="334" y="48"/>
                      </a:lnTo>
                      <a:lnTo>
                        <a:pt x="287" y="0"/>
                      </a:lnTo>
                      <a:lnTo>
                        <a:pt x="48" y="0"/>
                      </a:lnTo>
                      <a:lnTo>
                        <a:pt x="0" y="48"/>
                      </a:lnTo>
                      <a:lnTo>
                        <a:pt x="48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13"/>
                <p:cNvSpPr>
                  <a:spLocks/>
                </p:cNvSpPr>
                <p:nvPr/>
              </p:nvSpPr>
              <p:spPr bwMode="auto">
                <a:xfrm>
                  <a:off x="6959600" y="3498851"/>
                  <a:ext cx="682625" cy="149225"/>
                </a:xfrm>
                <a:custGeom>
                  <a:avLst/>
                  <a:gdLst>
                    <a:gd name="T0" fmla="*/ 96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6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6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14"/>
                <p:cNvSpPr>
                  <a:spLocks/>
                </p:cNvSpPr>
                <p:nvPr/>
              </p:nvSpPr>
              <p:spPr bwMode="auto">
                <a:xfrm>
                  <a:off x="7510463" y="3089276"/>
                  <a:ext cx="150813" cy="541338"/>
                </a:xfrm>
                <a:custGeom>
                  <a:avLst/>
                  <a:gdLst>
                    <a:gd name="T0" fmla="*/ 0 w 95"/>
                    <a:gd name="T1" fmla="*/ 48 h 341"/>
                    <a:gd name="T2" fmla="*/ 0 w 95"/>
                    <a:gd name="T3" fmla="*/ 246 h 341"/>
                    <a:gd name="T4" fmla="*/ 41 w 95"/>
                    <a:gd name="T5" fmla="*/ 287 h 341"/>
                    <a:gd name="T6" fmla="*/ 95 w 95"/>
                    <a:gd name="T7" fmla="*/ 341 h 341"/>
                    <a:gd name="T8" fmla="*/ 95 w 95"/>
                    <a:gd name="T9" fmla="*/ 48 h 341"/>
                    <a:gd name="T10" fmla="*/ 48 w 95"/>
                    <a:gd name="T11" fmla="*/ 0 h 341"/>
                    <a:gd name="T12" fmla="*/ 0 w 95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1">
                      <a:moveTo>
                        <a:pt x="0" y="48"/>
                      </a:moveTo>
                      <a:lnTo>
                        <a:pt x="0" y="246"/>
                      </a:lnTo>
                      <a:lnTo>
                        <a:pt x="41" y="287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15"/>
                <p:cNvSpPr>
                  <a:spLocks/>
                </p:cNvSpPr>
                <p:nvPr/>
              </p:nvSpPr>
              <p:spPr bwMode="auto">
                <a:xfrm>
                  <a:off x="6959600" y="2492376"/>
                  <a:ext cx="682625" cy="150813"/>
                </a:xfrm>
                <a:custGeom>
                  <a:avLst/>
                  <a:gdLst>
                    <a:gd name="T0" fmla="*/ 0 w 430"/>
                    <a:gd name="T1" fmla="*/ 0 h 95"/>
                    <a:gd name="T2" fmla="*/ 96 w 430"/>
                    <a:gd name="T3" fmla="*/ 95 h 95"/>
                    <a:gd name="T4" fmla="*/ 335 w 430"/>
                    <a:gd name="T5" fmla="*/ 95 h 95"/>
                    <a:gd name="T6" fmla="*/ 430 w 430"/>
                    <a:gd name="T7" fmla="*/ 0 h 95"/>
                    <a:gd name="T8" fmla="*/ 0 w 430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5">
                      <a:moveTo>
                        <a:pt x="0" y="0"/>
                      </a:moveTo>
                      <a:lnTo>
                        <a:pt x="96" y="95"/>
                      </a:lnTo>
                      <a:lnTo>
                        <a:pt x="335" y="95"/>
                      </a:lnTo>
                      <a:lnTo>
                        <a:pt x="4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16"/>
                <p:cNvSpPr>
                  <a:spLocks/>
                </p:cNvSpPr>
                <p:nvPr/>
              </p:nvSpPr>
              <p:spPr bwMode="auto">
                <a:xfrm>
                  <a:off x="6942138" y="2511426"/>
                  <a:ext cx="149225" cy="539750"/>
                </a:xfrm>
                <a:custGeom>
                  <a:avLst/>
                  <a:gdLst>
                    <a:gd name="T0" fmla="*/ 94 w 94"/>
                    <a:gd name="T1" fmla="*/ 95 h 340"/>
                    <a:gd name="T2" fmla="*/ 22 w 94"/>
                    <a:gd name="T3" fmla="*/ 22 h 340"/>
                    <a:gd name="T4" fmla="*/ 0 w 94"/>
                    <a:gd name="T5" fmla="*/ 0 h 340"/>
                    <a:gd name="T6" fmla="*/ 0 w 94"/>
                    <a:gd name="T7" fmla="*/ 293 h 340"/>
                    <a:gd name="T8" fmla="*/ 47 w 94"/>
                    <a:gd name="T9" fmla="*/ 340 h 340"/>
                    <a:gd name="T10" fmla="*/ 83 w 94"/>
                    <a:gd name="T11" fmla="*/ 304 h 340"/>
                    <a:gd name="T12" fmla="*/ 94 w 94"/>
                    <a:gd name="T13" fmla="*/ 293 h 340"/>
                    <a:gd name="T14" fmla="*/ 94 w 94"/>
                    <a:gd name="T15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340">
                      <a:moveTo>
                        <a:pt x="94" y="95"/>
                      </a:moveTo>
                      <a:lnTo>
                        <a:pt x="22" y="22"/>
                      </a:ln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83" y="304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147" name="组合 146"/>
          <p:cNvGrpSpPr/>
          <p:nvPr/>
        </p:nvGrpSpPr>
        <p:grpSpPr>
          <a:xfrm>
            <a:off x="5133452" y="3359772"/>
            <a:ext cx="2048398" cy="2043252"/>
            <a:chOff x="5194928" y="1781937"/>
            <a:chExt cx="2048398" cy="2043252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309578" y="1894421"/>
              <a:ext cx="1819099" cy="1818284"/>
              <a:chOff x="5290522" y="1976820"/>
              <a:chExt cx="1819099" cy="1818284"/>
            </a:xfrm>
          </p:grpSpPr>
          <p:grpSp>
            <p:nvGrpSpPr>
              <p:cNvPr id="154" name="组合 153"/>
              <p:cNvGrpSpPr/>
              <p:nvPr/>
            </p:nvGrpSpPr>
            <p:grpSpPr>
              <a:xfrm>
                <a:off x="5795302" y="2573562"/>
                <a:ext cx="817005" cy="593592"/>
                <a:chOff x="5918200" y="2339976"/>
                <a:chExt cx="1590676" cy="1155700"/>
              </a:xfrm>
              <a:solidFill>
                <a:srgbClr val="33CCCC">
                  <a:alpha val="20000"/>
                </a:srgbClr>
              </a:solidFill>
            </p:grpSpPr>
            <p:sp>
              <p:nvSpPr>
                <p:cNvPr id="259" name="Freeform 5"/>
                <p:cNvSpPr>
                  <a:spLocks/>
                </p:cNvSpPr>
                <p:nvPr/>
              </p:nvSpPr>
              <p:spPr bwMode="auto">
                <a:xfrm>
                  <a:off x="5935663" y="2339976"/>
                  <a:ext cx="682625" cy="150813"/>
                </a:xfrm>
                <a:custGeom>
                  <a:avLst/>
                  <a:gdLst>
                    <a:gd name="T0" fmla="*/ 430 w 430"/>
                    <a:gd name="T1" fmla="*/ 0 h 95"/>
                    <a:gd name="T2" fmla="*/ 0 w 430"/>
                    <a:gd name="T3" fmla="*/ 0 h 95"/>
                    <a:gd name="T4" fmla="*/ 56 w 430"/>
                    <a:gd name="T5" fmla="*/ 56 h 95"/>
                    <a:gd name="T6" fmla="*/ 95 w 430"/>
                    <a:gd name="T7" fmla="*/ 95 h 95"/>
                    <a:gd name="T8" fmla="*/ 335 w 430"/>
                    <a:gd name="T9" fmla="*/ 95 h 95"/>
                    <a:gd name="T10" fmla="*/ 398 w 430"/>
                    <a:gd name="T11" fmla="*/ 33 h 95"/>
                    <a:gd name="T12" fmla="*/ 430 w 430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0" h="95">
                      <a:moveTo>
                        <a:pt x="430" y="0"/>
                      </a:moveTo>
                      <a:lnTo>
                        <a:pt x="0" y="0"/>
                      </a:lnTo>
                      <a:lnTo>
                        <a:pt x="56" y="56"/>
                      </a:lnTo>
                      <a:lnTo>
                        <a:pt x="95" y="95"/>
                      </a:lnTo>
                      <a:lnTo>
                        <a:pt x="335" y="95"/>
                      </a:lnTo>
                      <a:lnTo>
                        <a:pt x="398" y="33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0" name="Freeform 6"/>
                <p:cNvSpPr>
                  <a:spLocks/>
                </p:cNvSpPr>
                <p:nvPr/>
              </p:nvSpPr>
              <p:spPr bwMode="auto">
                <a:xfrm>
                  <a:off x="6486525" y="2359026"/>
                  <a:ext cx="150813" cy="539750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14 w 95"/>
                    <a:gd name="T5" fmla="*/ 307 h 340"/>
                    <a:gd name="T6" fmla="*/ 47 w 95"/>
                    <a:gd name="T7" fmla="*/ 340 h 340"/>
                    <a:gd name="T8" fmla="*/ 95 w 95"/>
                    <a:gd name="T9" fmla="*/ 293 h 340"/>
                    <a:gd name="T10" fmla="*/ 95 w 95"/>
                    <a:gd name="T11" fmla="*/ 0 h 340"/>
                    <a:gd name="T12" fmla="*/ 0 w 95"/>
                    <a:gd name="T13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14" y="307"/>
                      </a:lnTo>
                      <a:lnTo>
                        <a:pt x="47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1" name="Freeform 7"/>
                <p:cNvSpPr>
                  <a:spLocks/>
                </p:cNvSpPr>
                <p:nvPr/>
              </p:nvSpPr>
              <p:spPr bwMode="auto">
                <a:xfrm>
                  <a:off x="5918200" y="2359026"/>
                  <a:ext cx="149225" cy="539750"/>
                </a:xfrm>
                <a:custGeom>
                  <a:avLst/>
                  <a:gdLst>
                    <a:gd name="T0" fmla="*/ 86 w 94"/>
                    <a:gd name="T1" fmla="*/ 87 h 340"/>
                    <a:gd name="T2" fmla="*/ 0 w 94"/>
                    <a:gd name="T3" fmla="*/ 0 h 340"/>
                    <a:gd name="T4" fmla="*/ 0 w 94"/>
                    <a:gd name="T5" fmla="*/ 293 h 340"/>
                    <a:gd name="T6" fmla="*/ 47 w 94"/>
                    <a:gd name="T7" fmla="*/ 340 h 340"/>
                    <a:gd name="T8" fmla="*/ 94 w 94"/>
                    <a:gd name="T9" fmla="*/ 293 h 340"/>
                    <a:gd name="T10" fmla="*/ 94 w 94"/>
                    <a:gd name="T11" fmla="*/ 95 h 340"/>
                    <a:gd name="T12" fmla="*/ 86 w 94"/>
                    <a:gd name="T13" fmla="*/ 87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0">
                      <a:moveTo>
                        <a:pt x="86" y="87"/>
                      </a:move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lnTo>
                        <a:pt x="86" y="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Freeform 8"/>
                <p:cNvSpPr>
                  <a:spLocks/>
                </p:cNvSpPr>
                <p:nvPr/>
              </p:nvSpPr>
              <p:spPr bwMode="auto">
                <a:xfrm>
                  <a:off x="5918200" y="2936876"/>
                  <a:ext cx="149225" cy="541338"/>
                </a:xfrm>
                <a:custGeom>
                  <a:avLst/>
                  <a:gdLst>
                    <a:gd name="T0" fmla="*/ 94 w 94"/>
                    <a:gd name="T1" fmla="*/ 48 h 341"/>
                    <a:gd name="T2" fmla="*/ 53 w 94"/>
                    <a:gd name="T3" fmla="*/ 6 h 341"/>
                    <a:gd name="T4" fmla="*/ 47 w 94"/>
                    <a:gd name="T5" fmla="*/ 0 h 341"/>
                    <a:gd name="T6" fmla="*/ 47 w 94"/>
                    <a:gd name="T7" fmla="*/ 0 h 341"/>
                    <a:gd name="T8" fmla="*/ 47 w 94"/>
                    <a:gd name="T9" fmla="*/ 0 h 341"/>
                    <a:gd name="T10" fmla="*/ 0 w 94"/>
                    <a:gd name="T11" fmla="*/ 48 h 341"/>
                    <a:gd name="T12" fmla="*/ 0 w 94"/>
                    <a:gd name="T13" fmla="*/ 341 h 341"/>
                    <a:gd name="T14" fmla="*/ 94 w 94"/>
                    <a:gd name="T15" fmla="*/ 246 h 341"/>
                    <a:gd name="T16" fmla="*/ 94 w 94"/>
                    <a:gd name="T17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53" y="6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Freeform 9"/>
                <p:cNvSpPr>
                  <a:spLocks/>
                </p:cNvSpPr>
                <p:nvPr/>
              </p:nvSpPr>
              <p:spPr bwMode="auto">
                <a:xfrm>
                  <a:off x="6011863" y="2841626"/>
                  <a:ext cx="531813" cy="152400"/>
                </a:xfrm>
                <a:custGeom>
                  <a:avLst/>
                  <a:gdLst>
                    <a:gd name="T0" fmla="*/ 287 w 335"/>
                    <a:gd name="T1" fmla="*/ 96 h 96"/>
                    <a:gd name="T2" fmla="*/ 335 w 335"/>
                    <a:gd name="T3" fmla="*/ 48 h 96"/>
                    <a:gd name="T4" fmla="*/ 287 w 335"/>
                    <a:gd name="T5" fmla="*/ 0 h 96"/>
                    <a:gd name="T6" fmla="*/ 47 w 335"/>
                    <a:gd name="T7" fmla="*/ 0 h 96"/>
                    <a:gd name="T8" fmla="*/ 0 w 335"/>
                    <a:gd name="T9" fmla="*/ 48 h 96"/>
                    <a:gd name="T10" fmla="*/ 47 w 335"/>
                    <a:gd name="T11" fmla="*/ 96 h 96"/>
                    <a:gd name="T12" fmla="*/ 287 w 335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96">
                      <a:moveTo>
                        <a:pt x="287" y="96"/>
                      </a:moveTo>
                      <a:lnTo>
                        <a:pt x="335" y="48"/>
                      </a:lnTo>
                      <a:lnTo>
                        <a:pt x="28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47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Freeform 10"/>
                <p:cNvSpPr>
                  <a:spLocks/>
                </p:cNvSpPr>
                <p:nvPr/>
              </p:nvSpPr>
              <p:spPr bwMode="auto">
                <a:xfrm>
                  <a:off x="5935663" y="3346451"/>
                  <a:ext cx="682625" cy="149225"/>
                </a:xfrm>
                <a:custGeom>
                  <a:avLst/>
                  <a:gdLst>
                    <a:gd name="T0" fmla="*/ 95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5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5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Freeform 11"/>
                <p:cNvSpPr>
                  <a:spLocks/>
                </p:cNvSpPr>
                <p:nvPr/>
              </p:nvSpPr>
              <p:spPr bwMode="auto">
                <a:xfrm>
                  <a:off x="6486525" y="2936876"/>
                  <a:ext cx="150813" cy="541338"/>
                </a:xfrm>
                <a:custGeom>
                  <a:avLst/>
                  <a:gdLst>
                    <a:gd name="T0" fmla="*/ 47 w 95"/>
                    <a:gd name="T1" fmla="*/ 0 h 341"/>
                    <a:gd name="T2" fmla="*/ 47 w 95"/>
                    <a:gd name="T3" fmla="*/ 0 h 341"/>
                    <a:gd name="T4" fmla="*/ 0 w 95"/>
                    <a:gd name="T5" fmla="*/ 48 h 341"/>
                    <a:gd name="T6" fmla="*/ 0 w 95"/>
                    <a:gd name="T7" fmla="*/ 246 h 341"/>
                    <a:gd name="T8" fmla="*/ 95 w 95"/>
                    <a:gd name="T9" fmla="*/ 341 h 341"/>
                    <a:gd name="T10" fmla="*/ 95 w 95"/>
                    <a:gd name="T11" fmla="*/ 48 h 341"/>
                    <a:gd name="T12" fmla="*/ 47 w 95"/>
                    <a:gd name="T13" fmla="*/ 0 h 341"/>
                    <a:gd name="T14" fmla="*/ 47 w 95"/>
                    <a:gd name="T15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41">
                      <a:moveTo>
                        <a:pt x="47" y="0"/>
                      </a:move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246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Freeform 12"/>
                <p:cNvSpPr>
                  <a:spLocks/>
                </p:cNvSpPr>
                <p:nvPr/>
              </p:nvSpPr>
              <p:spPr bwMode="auto">
                <a:xfrm>
                  <a:off x="6883400" y="2841626"/>
                  <a:ext cx="530225" cy="152400"/>
                </a:xfrm>
                <a:custGeom>
                  <a:avLst/>
                  <a:gdLst>
                    <a:gd name="T0" fmla="*/ 287 w 334"/>
                    <a:gd name="T1" fmla="*/ 96 h 96"/>
                    <a:gd name="T2" fmla="*/ 334 w 334"/>
                    <a:gd name="T3" fmla="*/ 48 h 96"/>
                    <a:gd name="T4" fmla="*/ 287 w 334"/>
                    <a:gd name="T5" fmla="*/ 0 h 96"/>
                    <a:gd name="T6" fmla="*/ 48 w 334"/>
                    <a:gd name="T7" fmla="*/ 0 h 96"/>
                    <a:gd name="T8" fmla="*/ 0 w 334"/>
                    <a:gd name="T9" fmla="*/ 48 h 96"/>
                    <a:gd name="T10" fmla="*/ 48 w 334"/>
                    <a:gd name="T11" fmla="*/ 96 h 96"/>
                    <a:gd name="T12" fmla="*/ 287 w 334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4" h="96">
                      <a:moveTo>
                        <a:pt x="287" y="96"/>
                      </a:moveTo>
                      <a:lnTo>
                        <a:pt x="334" y="48"/>
                      </a:lnTo>
                      <a:lnTo>
                        <a:pt x="287" y="0"/>
                      </a:lnTo>
                      <a:lnTo>
                        <a:pt x="48" y="0"/>
                      </a:lnTo>
                      <a:lnTo>
                        <a:pt x="0" y="48"/>
                      </a:lnTo>
                      <a:lnTo>
                        <a:pt x="48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Freeform 13"/>
                <p:cNvSpPr>
                  <a:spLocks/>
                </p:cNvSpPr>
                <p:nvPr/>
              </p:nvSpPr>
              <p:spPr bwMode="auto">
                <a:xfrm>
                  <a:off x="6807200" y="3346451"/>
                  <a:ext cx="682625" cy="149225"/>
                </a:xfrm>
                <a:custGeom>
                  <a:avLst/>
                  <a:gdLst>
                    <a:gd name="T0" fmla="*/ 96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6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6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Freeform 14"/>
                <p:cNvSpPr>
                  <a:spLocks/>
                </p:cNvSpPr>
                <p:nvPr/>
              </p:nvSpPr>
              <p:spPr bwMode="auto">
                <a:xfrm>
                  <a:off x="7358063" y="2936876"/>
                  <a:ext cx="150813" cy="541338"/>
                </a:xfrm>
                <a:custGeom>
                  <a:avLst/>
                  <a:gdLst>
                    <a:gd name="T0" fmla="*/ 0 w 95"/>
                    <a:gd name="T1" fmla="*/ 48 h 341"/>
                    <a:gd name="T2" fmla="*/ 0 w 95"/>
                    <a:gd name="T3" fmla="*/ 246 h 341"/>
                    <a:gd name="T4" fmla="*/ 41 w 95"/>
                    <a:gd name="T5" fmla="*/ 287 h 341"/>
                    <a:gd name="T6" fmla="*/ 95 w 95"/>
                    <a:gd name="T7" fmla="*/ 341 h 341"/>
                    <a:gd name="T8" fmla="*/ 95 w 95"/>
                    <a:gd name="T9" fmla="*/ 48 h 341"/>
                    <a:gd name="T10" fmla="*/ 48 w 95"/>
                    <a:gd name="T11" fmla="*/ 0 h 341"/>
                    <a:gd name="T12" fmla="*/ 0 w 95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1">
                      <a:moveTo>
                        <a:pt x="0" y="48"/>
                      </a:moveTo>
                      <a:lnTo>
                        <a:pt x="0" y="246"/>
                      </a:lnTo>
                      <a:lnTo>
                        <a:pt x="41" y="287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Freeform 15"/>
                <p:cNvSpPr>
                  <a:spLocks/>
                </p:cNvSpPr>
                <p:nvPr/>
              </p:nvSpPr>
              <p:spPr bwMode="auto">
                <a:xfrm>
                  <a:off x="6807200" y="2339976"/>
                  <a:ext cx="682625" cy="150813"/>
                </a:xfrm>
                <a:custGeom>
                  <a:avLst/>
                  <a:gdLst>
                    <a:gd name="T0" fmla="*/ 0 w 430"/>
                    <a:gd name="T1" fmla="*/ 0 h 95"/>
                    <a:gd name="T2" fmla="*/ 96 w 430"/>
                    <a:gd name="T3" fmla="*/ 95 h 95"/>
                    <a:gd name="T4" fmla="*/ 335 w 430"/>
                    <a:gd name="T5" fmla="*/ 95 h 95"/>
                    <a:gd name="T6" fmla="*/ 430 w 430"/>
                    <a:gd name="T7" fmla="*/ 0 h 95"/>
                    <a:gd name="T8" fmla="*/ 0 w 430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5">
                      <a:moveTo>
                        <a:pt x="0" y="0"/>
                      </a:moveTo>
                      <a:lnTo>
                        <a:pt x="96" y="95"/>
                      </a:lnTo>
                      <a:lnTo>
                        <a:pt x="335" y="95"/>
                      </a:lnTo>
                      <a:lnTo>
                        <a:pt x="4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Freeform 16"/>
                <p:cNvSpPr>
                  <a:spLocks/>
                </p:cNvSpPr>
                <p:nvPr/>
              </p:nvSpPr>
              <p:spPr bwMode="auto">
                <a:xfrm>
                  <a:off x="6789738" y="2359026"/>
                  <a:ext cx="149225" cy="539750"/>
                </a:xfrm>
                <a:custGeom>
                  <a:avLst/>
                  <a:gdLst>
                    <a:gd name="T0" fmla="*/ 94 w 94"/>
                    <a:gd name="T1" fmla="*/ 95 h 340"/>
                    <a:gd name="T2" fmla="*/ 22 w 94"/>
                    <a:gd name="T3" fmla="*/ 22 h 340"/>
                    <a:gd name="T4" fmla="*/ 0 w 94"/>
                    <a:gd name="T5" fmla="*/ 0 h 340"/>
                    <a:gd name="T6" fmla="*/ 0 w 94"/>
                    <a:gd name="T7" fmla="*/ 293 h 340"/>
                    <a:gd name="T8" fmla="*/ 47 w 94"/>
                    <a:gd name="T9" fmla="*/ 340 h 340"/>
                    <a:gd name="T10" fmla="*/ 83 w 94"/>
                    <a:gd name="T11" fmla="*/ 304 h 340"/>
                    <a:gd name="T12" fmla="*/ 94 w 94"/>
                    <a:gd name="T13" fmla="*/ 293 h 340"/>
                    <a:gd name="T14" fmla="*/ 94 w 94"/>
                    <a:gd name="T15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340">
                      <a:moveTo>
                        <a:pt x="94" y="95"/>
                      </a:moveTo>
                      <a:lnTo>
                        <a:pt x="22" y="22"/>
                      </a:ln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83" y="304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Freeform 17"/>
                <p:cNvSpPr>
                  <a:spLocks/>
                </p:cNvSpPr>
                <p:nvPr/>
              </p:nvSpPr>
              <p:spPr bwMode="auto">
                <a:xfrm>
                  <a:off x="7358063" y="2359026"/>
                  <a:ext cx="150813" cy="539750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48 w 95"/>
                    <a:gd name="T5" fmla="*/ 340 h 340"/>
                    <a:gd name="T6" fmla="*/ 95 w 95"/>
                    <a:gd name="T7" fmla="*/ 293 h 340"/>
                    <a:gd name="T8" fmla="*/ 95 w 95"/>
                    <a:gd name="T9" fmla="*/ 0 h 340"/>
                    <a:gd name="T10" fmla="*/ 0 w 95"/>
                    <a:gd name="T11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48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Freeform 18"/>
                <p:cNvSpPr>
                  <a:spLocks/>
                </p:cNvSpPr>
                <p:nvPr/>
              </p:nvSpPr>
              <p:spPr bwMode="auto">
                <a:xfrm>
                  <a:off x="6789738" y="2936876"/>
                  <a:ext cx="149225" cy="541338"/>
                </a:xfrm>
                <a:custGeom>
                  <a:avLst/>
                  <a:gdLst>
                    <a:gd name="T0" fmla="*/ 94 w 94"/>
                    <a:gd name="T1" fmla="*/ 48 h 341"/>
                    <a:gd name="T2" fmla="*/ 83 w 94"/>
                    <a:gd name="T3" fmla="*/ 37 h 341"/>
                    <a:gd name="T4" fmla="*/ 47 w 94"/>
                    <a:gd name="T5" fmla="*/ 0 h 341"/>
                    <a:gd name="T6" fmla="*/ 0 w 94"/>
                    <a:gd name="T7" fmla="*/ 48 h 341"/>
                    <a:gd name="T8" fmla="*/ 0 w 94"/>
                    <a:gd name="T9" fmla="*/ 341 h 341"/>
                    <a:gd name="T10" fmla="*/ 94 w 94"/>
                    <a:gd name="T11" fmla="*/ 246 h 341"/>
                    <a:gd name="T12" fmla="*/ 94 w 94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83" y="37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5290522" y="1976820"/>
                <a:ext cx="1819099" cy="1818284"/>
                <a:chOff x="4941887" y="1147763"/>
                <a:chExt cx="3541713" cy="3540125"/>
              </a:xfrm>
              <a:solidFill>
                <a:srgbClr val="33CCCC">
                  <a:alpha val="20000"/>
                </a:srgbClr>
              </a:solidFill>
            </p:grpSpPr>
            <p:sp>
              <p:nvSpPr>
                <p:cNvPr id="199" name="Freeform 19"/>
                <p:cNvSpPr>
                  <a:spLocks/>
                </p:cNvSpPr>
                <p:nvPr/>
              </p:nvSpPr>
              <p:spPr bwMode="auto">
                <a:xfrm>
                  <a:off x="6657975" y="114776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5 h 314"/>
                    <a:gd name="T6" fmla="*/ 35 w 69"/>
                    <a:gd name="T7" fmla="*/ 0 h 314"/>
                    <a:gd name="T8" fmla="*/ 69 w 69"/>
                    <a:gd name="T9" fmla="*/ 35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5"/>
                      </a:lnTo>
                      <a:lnTo>
                        <a:pt x="35" y="0"/>
                      </a:lnTo>
                      <a:lnTo>
                        <a:pt x="69" y="35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20"/>
                <p:cNvSpPr>
                  <a:spLocks/>
                </p:cNvSpPr>
                <p:nvPr/>
              </p:nvSpPr>
              <p:spPr bwMode="auto">
                <a:xfrm>
                  <a:off x="6478588" y="1158876"/>
                  <a:ext cx="150813" cy="495300"/>
                </a:xfrm>
                <a:custGeom>
                  <a:avLst/>
                  <a:gdLst>
                    <a:gd name="T0" fmla="*/ 64 w 95"/>
                    <a:gd name="T1" fmla="*/ 312 h 312"/>
                    <a:gd name="T2" fmla="*/ 26 w 95"/>
                    <a:gd name="T3" fmla="*/ 281 h 312"/>
                    <a:gd name="T4" fmla="*/ 0 w 95"/>
                    <a:gd name="T5" fmla="*/ 38 h 312"/>
                    <a:gd name="T6" fmla="*/ 31 w 95"/>
                    <a:gd name="T7" fmla="*/ 0 h 312"/>
                    <a:gd name="T8" fmla="*/ 69 w 95"/>
                    <a:gd name="T9" fmla="*/ 31 h 312"/>
                    <a:gd name="T10" fmla="*/ 95 w 95"/>
                    <a:gd name="T11" fmla="*/ 274 h 312"/>
                    <a:gd name="T12" fmla="*/ 64 w 95"/>
                    <a:gd name="T13" fmla="*/ 312 h 312"/>
                    <a:gd name="T14" fmla="*/ 64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64" y="312"/>
                      </a:moveTo>
                      <a:lnTo>
                        <a:pt x="26" y="281"/>
                      </a:lnTo>
                      <a:lnTo>
                        <a:pt x="0" y="38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4"/>
                      </a:lnTo>
                      <a:lnTo>
                        <a:pt x="64" y="312"/>
                      </a:lnTo>
                      <a:lnTo>
                        <a:pt x="64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21"/>
                <p:cNvSpPr>
                  <a:spLocks/>
                </p:cNvSpPr>
                <p:nvPr/>
              </p:nvSpPr>
              <p:spPr bwMode="auto">
                <a:xfrm>
                  <a:off x="6302375" y="1187451"/>
                  <a:ext cx="188913" cy="487363"/>
                </a:xfrm>
                <a:custGeom>
                  <a:avLst/>
                  <a:gdLst>
                    <a:gd name="T0" fmla="*/ 92 w 119"/>
                    <a:gd name="T1" fmla="*/ 307 h 307"/>
                    <a:gd name="T2" fmla="*/ 51 w 119"/>
                    <a:gd name="T3" fmla="*/ 281 h 307"/>
                    <a:gd name="T4" fmla="*/ 0 w 119"/>
                    <a:gd name="T5" fmla="*/ 41 h 307"/>
                    <a:gd name="T6" fmla="*/ 27 w 119"/>
                    <a:gd name="T7" fmla="*/ 0 h 307"/>
                    <a:gd name="T8" fmla="*/ 68 w 119"/>
                    <a:gd name="T9" fmla="*/ 27 h 307"/>
                    <a:gd name="T10" fmla="*/ 119 w 119"/>
                    <a:gd name="T11" fmla="*/ 266 h 307"/>
                    <a:gd name="T12" fmla="*/ 92 w 119"/>
                    <a:gd name="T13" fmla="*/ 307 h 307"/>
                    <a:gd name="T14" fmla="*/ 92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92" y="307"/>
                      </a:moveTo>
                      <a:lnTo>
                        <a:pt x="51" y="281"/>
                      </a:lnTo>
                      <a:lnTo>
                        <a:pt x="0" y="41"/>
                      </a:lnTo>
                      <a:lnTo>
                        <a:pt x="27" y="0"/>
                      </a:lnTo>
                      <a:lnTo>
                        <a:pt x="68" y="27"/>
                      </a:lnTo>
                      <a:lnTo>
                        <a:pt x="119" y="266"/>
                      </a:lnTo>
                      <a:lnTo>
                        <a:pt x="92" y="307"/>
                      </a:lnTo>
                      <a:lnTo>
                        <a:pt x="92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22"/>
                <p:cNvSpPr>
                  <a:spLocks/>
                </p:cNvSpPr>
                <p:nvPr/>
              </p:nvSpPr>
              <p:spPr bwMode="auto">
                <a:xfrm>
                  <a:off x="6130925" y="1235076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6 w 142"/>
                    <a:gd name="T3" fmla="*/ 276 h 299"/>
                    <a:gd name="T4" fmla="*/ 0 w 142"/>
                    <a:gd name="T5" fmla="*/ 44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6" y="276"/>
                      </a:lnTo>
                      <a:lnTo>
                        <a:pt x="0" y="44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23"/>
                <p:cNvSpPr>
                  <a:spLocks/>
                </p:cNvSpPr>
                <p:nvPr/>
              </p:nvSpPr>
              <p:spPr bwMode="auto">
                <a:xfrm>
                  <a:off x="5965825" y="1301751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99 w 163"/>
                    <a:gd name="T3" fmla="*/ 269 h 287"/>
                    <a:gd name="T4" fmla="*/ 0 w 163"/>
                    <a:gd name="T5" fmla="*/ 46 h 287"/>
                    <a:gd name="T6" fmla="*/ 17 w 163"/>
                    <a:gd name="T7" fmla="*/ 0 h 287"/>
                    <a:gd name="T8" fmla="*/ 63 w 163"/>
                    <a:gd name="T9" fmla="*/ 18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99" y="269"/>
                      </a:lnTo>
                      <a:lnTo>
                        <a:pt x="0" y="46"/>
                      </a:lnTo>
                      <a:lnTo>
                        <a:pt x="17" y="0"/>
                      </a:lnTo>
                      <a:lnTo>
                        <a:pt x="63" y="18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24"/>
                <p:cNvSpPr>
                  <a:spLocks/>
                </p:cNvSpPr>
                <p:nvPr/>
              </p:nvSpPr>
              <p:spPr bwMode="auto">
                <a:xfrm>
                  <a:off x="5808663" y="1385888"/>
                  <a:ext cx="288925" cy="431800"/>
                </a:xfrm>
                <a:custGeom>
                  <a:avLst/>
                  <a:gdLst>
                    <a:gd name="T0" fmla="*/ 169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2 h 272"/>
                    <a:gd name="T10" fmla="*/ 182 w 182"/>
                    <a:gd name="T11" fmla="*/ 225 h 272"/>
                    <a:gd name="T12" fmla="*/ 169 w 182"/>
                    <a:gd name="T13" fmla="*/ 272 h 272"/>
                    <a:gd name="T14" fmla="*/ 169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69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2"/>
                      </a:lnTo>
                      <a:lnTo>
                        <a:pt x="182" y="225"/>
                      </a:lnTo>
                      <a:lnTo>
                        <a:pt x="169" y="272"/>
                      </a:lnTo>
                      <a:lnTo>
                        <a:pt x="169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25"/>
                <p:cNvSpPr>
                  <a:spLocks/>
                </p:cNvSpPr>
                <p:nvPr/>
              </p:nvSpPr>
              <p:spPr bwMode="auto">
                <a:xfrm>
                  <a:off x="5659438" y="1485901"/>
                  <a:ext cx="319088" cy="403225"/>
                </a:xfrm>
                <a:custGeom>
                  <a:avLst/>
                  <a:gdLst>
                    <a:gd name="T0" fmla="*/ 193 w 201"/>
                    <a:gd name="T1" fmla="*/ 254 h 254"/>
                    <a:gd name="T2" fmla="*/ 144 w 201"/>
                    <a:gd name="T3" fmla="*/ 247 h 254"/>
                    <a:gd name="T4" fmla="*/ 0 w 201"/>
                    <a:gd name="T5" fmla="*/ 49 h 254"/>
                    <a:gd name="T6" fmla="*/ 8 w 201"/>
                    <a:gd name="T7" fmla="*/ 0 h 254"/>
                    <a:gd name="T8" fmla="*/ 57 w 201"/>
                    <a:gd name="T9" fmla="*/ 8 h 254"/>
                    <a:gd name="T10" fmla="*/ 201 w 201"/>
                    <a:gd name="T11" fmla="*/ 206 h 254"/>
                    <a:gd name="T12" fmla="*/ 193 w 201"/>
                    <a:gd name="T13" fmla="*/ 254 h 254"/>
                    <a:gd name="T14" fmla="*/ 193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193" y="254"/>
                      </a:moveTo>
                      <a:lnTo>
                        <a:pt x="144" y="247"/>
                      </a:lnTo>
                      <a:lnTo>
                        <a:pt x="0" y="49"/>
                      </a:lnTo>
                      <a:lnTo>
                        <a:pt x="8" y="0"/>
                      </a:lnTo>
                      <a:lnTo>
                        <a:pt x="57" y="8"/>
                      </a:lnTo>
                      <a:lnTo>
                        <a:pt x="201" y="206"/>
                      </a:lnTo>
                      <a:lnTo>
                        <a:pt x="193" y="254"/>
                      </a:lnTo>
                      <a:lnTo>
                        <a:pt x="193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6"/>
                <p:cNvSpPr>
                  <a:spLocks/>
                </p:cNvSpPr>
                <p:nvPr/>
              </p:nvSpPr>
              <p:spPr bwMode="auto">
                <a:xfrm>
                  <a:off x="5524500" y="1603376"/>
                  <a:ext cx="341313" cy="369888"/>
                </a:xfrm>
                <a:custGeom>
                  <a:avLst/>
                  <a:gdLst>
                    <a:gd name="T0" fmla="*/ 213 w 215"/>
                    <a:gd name="T1" fmla="*/ 233 h 233"/>
                    <a:gd name="T2" fmla="*/ 164 w 215"/>
                    <a:gd name="T3" fmla="*/ 231 h 233"/>
                    <a:gd name="T4" fmla="*/ 0 w 215"/>
                    <a:gd name="T5" fmla="*/ 49 h 233"/>
                    <a:gd name="T6" fmla="*/ 2 w 215"/>
                    <a:gd name="T7" fmla="*/ 0 h 233"/>
                    <a:gd name="T8" fmla="*/ 51 w 215"/>
                    <a:gd name="T9" fmla="*/ 3 h 233"/>
                    <a:gd name="T10" fmla="*/ 215 w 215"/>
                    <a:gd name="T11" fmla="*/ 184 h 233"/>
                    <a:gd name="T12" fmla="*/ 213 w 215"/>
                    <a:gd name="T13" fmla="*/ 233 h 233"/>
                    <a:gd name="T14" fmla="*/ 213 w 215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3">
                      <a:moveTo>
                        <a:pt x="213" y="233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2" y="0"/>
                      </a:lnTo>
                      <a:lnTo>
                        <a:pt x="51" y="3"/>
                      </a:lnTo>
                      <a:lnTo>
                        <a:pt x="215" y="184"/>
                      </a:lnTo>
                      <a:lnTo>
                        <a:pt x="213" y="233"/>
                      </a:lnTo>
                      <a:lnTo>
                        <a:pt x="21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7"/>
                <p:cNvSpPr>
                  <a:spLocks/>
                </p:cNvSpPr>
                <p:nvPr/>
              </p:nvSpPr>
              <p:spPr bwMode="auto">
                <a:xfrm>
                  <a:off x="5397500" y="1730376"/>
                  <a:ext cx="371475" cy="341313"/>
                </a:xfrm>
                <a:custGeom>
                  <a:avLst/>
                  <a:gdLst>
                    <a:gd name="T0" fmla="*/ 184 w 234"/>
                    <a:gd name="T1" fmla="*/ 215 h 215"/>
                    <a:gd name="T2" fmla="*/ 3 w 234"/>
                    <a:gd name="T3" fmla="*/ 51 h 215"/>
                    <a:gd name="T4" fmla="*/ 0 w 234"/>
                    <a:gd name="T5" fmla="*/ 3 h 215"/>
                    <a:gd name="T6" fmla="*/ 49 w 234"/>
                    <a:gd name="T7" fmla="*/ 0 h 215"/>
                    <a:gd name="T8" fmla="*/ 231 w 234"/>
                    <a:gd name="T9" fmla="*/ 163 h 215"/>
                    <a:gd name="T10" fmla="*/ 234 w 234"/>
                    <a:gd name="T11" fmla="*/ 213 h 215"/>
                    <a:gd name="T12" fmla="*/ 184 w 234"/>
                    <a:gd name="T13" fmla="*/ 215 h 215"/>
                    <a:gd name="T14" fmla="*/ 184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184" y="215"/>
                      </a:moveTo>
                      <a:lnTo>
                        <a:pt x="3" y="51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3"/>
                      </a:lnTo>
                      <a:lnTo>
                        <a:pt x="234" y="213"/>
                      </a:lnTo>
                      <a:lnTo>
                        <a:pt x="184" y="215"/>
                      </a:lnTo>
                      <a:lnTo>
                        <a:pt x="184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28"/>
                <p:cNvSpPr>
                  <a:spLocks/>
                </p:cNvSpPr>
                <p:nvPr/>
              </p:nvSpPr>
              <p:spPr bwMode="auto">
                <a:xfrm>
                  <a:off x="5280025" y="1866901"/>
                  <a:ext cx="404813" cy="315913"/>
                </a:xfrm>
                <a:custGeom>
                  <a:avLst/>
                  <a:gdLst>
                    <a:gd name="T0" fmla="*/ 206 w 255"/>
                    <a:gd name="T1" fmla="*/ 199 h 199"/>
                    <a:gd name="T2" fmla="*/ 9 w 255"/>
                    <a:gd name="T3" fmla="*/ 55 h 199"/>
                    <a:gd name="T4" fmla="*/ 0 w 255"/>
                    <a:gd name="T5" fmla="*/ 7 h 199"/>
                    <a:gd name="T6" fmla="*/ 49 w 255"/>
                    <a:gd name="T7" fmla="*/ 0 h 199"/>
                    <a:gd name="T8" fmla="*/ 247 w 255"/>
                    <a:gd name="T9" fmla="*/ 144 h 199"/>
                    <a:gd name="T10" fmla="*/ 255 w 255"/>
                    <a:gd name="T11" fmla="*/ 192 h 199"/>
                    <a:gd name="T12" fmla="*/ 206 w 255"/>
                    <a:gd name="T13" fmla="*/ 199 h 199"/>
                    <a:gd name="T14" fmla="*/ 206 w 255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199">
                      <a:moveTo>
                        <a:pt x="206" y="199"/>
                      </a:moveTo>
                      <a:lnTo>
                        <a:pt x="9" y="55"/>
                      </a:lnTo>
                      <a:lnTo>
                        <a:pt x="0" y="7"/>
                      </a:lnTo>
                      <a:lnTo>
                        <a:pt x="49" y="0"/>
                      </a:lnTo>
                      <a:lnTo>
                        <a:pt x="247" y="144"/>
                      </a:lnTo>
                      <a:lnTo>
                        <a:pt x="255" y="192"/>
                      </a:lnTo>
                      <a:lnTo>
                        <a:pt x="206" y="199"/>
                      </a:lnTo>
                      <a:lnTo>
                        <a:pt x="206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29"/>
                <p:cNvSpPr>
                  <a:spLocks/>
                </p:cNvSpPr>
                <p:nvPr/>
              </p:nvSpPr>
              <p:spPr bwMode="auto">
                <a:xfrm>
                  <a:off x="5180013" y="2012951"/>
                  <a:ext cx="431800" cy="290513"/>
                </a:xfrm>
                <a:custGeom>
                  <a:avLst/>
                  <a:gdLst>
                    <a:gd name="T0" fmla="*/ 224 w 272"/>
                    <a:gd name="T1" fmla="*/ 183 h 183"/>
                    <a:gd name="T2" fmla="*/ 13 w 272"/>
                    <a:gd name="T3" fmla="*/ 60 h 183"/>
                    <a:gd name="T4" fmla="*/ 0 w 272"/>
                    <a:gd name="T5" fmla="*/ 13 h 183"/>
                    <a:gd name="T6" fmla="*/ 47 w 272"/>
                    <a:gd name="T7" fmla="*/ 0 h 183"/>
                    <a:gd name="T8" fmla="*/ 260 w 272"/>
                    <a:gd name="T9" fmla="*/ 123 h 183"/>
                    <a:gd name="T10" fmla="*/ 272 w 272"/>
                    <a:gd name="T11" fmla="*/ 170 h 183"/>
                    <a:gd name="T12" fmla="*/ 224 w 272"/>
                    <a:gd name="T13" fmla="*/ 183 h 183"/>
                    <a:gd name="T14" fmla="*/ 224 w 272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3">
                      <a:moveTo>
                        <a:pt x="224" y="183"/>
                      </a:moveTo>
                      <a:lnTo>
                        <a:pt x="13" y="60"/>
                      </a:lnTo>
                      <a:lnTo>
                        <a:pt x="0" y="13"/>
                      </a:lnTo>
                      <a:lnTo>
                        <a:pt x="47" y="0"/>
                      </a:lnTo>
                      <a:lnTo>
                        <a:pt x="260" y="123"/>
                      </a:lnTo>
                      <a:lnTo>
                        <a:pt x="272" y="170"/>
                      </a:lnTo>
                      <a:lnTo>
                        <a:pt x="224" y="183"/>
                      </a:lnTo>
                      <a:lnTo>
                        <a:pt x="224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30"/>
                <p:cNvSpPr>
                  <a:spLocks/>
                </p:cNvSpPr>
                <p:nvPr/>
              </p:nvSpPr>
              <p:spPr bwMode="auto">
                <a:xfrm>
                  <a:off x="5095875" y="217011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8 h 163"/>
                    <a:gd name="T6" fmla="*/ 46 w 287"/>
                    <a:gd name="T7" fmla="*/ 0 h 163"/>
                    <a:gd name="T8" fmla="*/ 269 w 287"/>
                    <a:gd name="T9" fmla="*/ 100 h 163"/>
                    <a:gd name="T10" fmla="*/ 287 w 287"/>
                    <a:gd name="T11" fmla="*/ 146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8"/>
                      </a:lnTo>
                      <a:lnTo>
                        <a:pt x="46" y="0"/>
                      </a:lnTo>
                      <a:lnTo>
                        <a:pt x="269" y="100"/>
                      </a:lnTo>
                      <a:lnTo>
                        <a:pt x="287" y="146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31"/>
                <p:cNvSpPr>
                  <a:spLocks/>
                </p:cNvSpPr>
                <p:nvPr/>
              </p:nvSpPr>
              <p:spPr bwMode="auto">
                <a:xfrm>
                  <a:off x="5029200" y="2336801"/>
                  <a:ext cx="474663" cy="223838"/>
                </a:xfrm>
                <a:custGeom>
                  <a:avLst/>
                  <a:gdLst>
                    <a:gd name="T0" fmla="*/ 255 w 299"/>
                    <a:gd name="T1" fmla="*/ 141 h 141"/>
                    <a:gd name="T2" fmla="*/ 22 w 299"/>
                    <a:gd name="T3" fmla="*/ 66 h 141"/>
                    <a:gd name="T4" fmla="*/ 0 w 299"/>
                    <a:gd name="T5" fmla="*/ 22 h 141"/>
                    <a:gd name="T6" fmla="*/ 44 w 299"/>
                    <a:gd name="T7" fmla="*/ 0 h 141"/>
                    <a:gd name="T8" fmla="*/ 277 w 299"/>
                    <a:gd name="T9" fmla="*/ 75 h 141"/>
                    <a:gd name="T10" fmla="*/ 299 w 299"/>
                    <a:gd name="T11" fmla="*/ 119 h 141"/>
                    <a:gd name="T12" fmla="*/ 255 w 299"/>
                    <a:gd name="T13" fmla="*/ 141 h 141"/>
                    <a:gd name="T14" fmla="*/ 255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4" y="0"/>
                      </a:lnTo>
                      <a:lnTo>
                        <a:pt x="277" y="75"/>
                      </a:lnTo>
                      <a:lnTo>
                        <a:pt x="299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32"/>
                <p:cNvSpPr>
                  <a:spLocks/>
                </p:cNvSpPr>
                <p:nvPr/>
              </p:nvSpPr>
              <p:spPr bwMode="auto">
                <a:xfrm>
                  <a:off x="4981575" y="2508251"/>
                  <a:ext cx="487363" cy="188913"/>
                </a:xfrm>
                <a:custGeom>
                  <a:avLst/>
                  <a:gdLst>
                    <a:gd name="T0" fmla="*/ 266 w 307"/>
                    <a:gd name="T1" fmla="*/ 119 h 119"/>
                    <a:gd name="T2" fmla="*/ 27 w 307"/>
                    <a:gd name="T3" fmla="*/ 68 h 119"/>
                    <a:gd name="T4" fmla="*/ 0 w 307"/>
                    <a:gd name="T5" fmla="*/ 27 h 119"/>
                    <a:gd name="T6" fmla="*/ 41 w 307"/>
                    <a:gd name="T7" fmla="*/ 0 h 119"/>
                    <a:gd name="T8" fmla="*/ 280 w 307"/>
                    <a:gd name="T9" fmla="*/ 51 h 119"/>
                    <a:gd name="T10" fmla="*/ 307 w 307"/>
                    <a:gd name="T11" fmla="*/ 92 h 119"/>
                    <a:gd name="T12" fmla="*/ 266 w 307"/>
                    <a:gd name="T13" fmla="*/ 119 h 119"/>
                    <a:gd name="T14" fmla="*/ 266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0" y="51"/>
                      </a:lnTo>
                      <a:lnTo>
                        <a:pt x="307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Freeform 33"/>
                <p:cNvSpPr>
                  <a:spLocks/>
                </p:cNvSpPr>
                <p:nvPr/>
              </p:nvSpPr>
              <p:spPr bwMode="auto">
                <a:xfrm>
                  <a:off x="4953000" y="2684463"/>
                  <a:ext cx="495300" cy="149225"/>
                </a:xfrm>
                <a:custGeom>
                  <a:avLst/>
                  <a:gdLst>
                    <a:gd name="T0" fmla="*/ 274 w 312"/>
                    <a:gd name="T1" fmla="*/ 94 h 94"/>
                    <a:gd name="T2" fmla="*/ 31 w 312"/>
                    <a:gd name="T3" fmla="*/ 69 h 94"/>
                    <a:gd name="T4" fmla="*/ 0 w 312"/>
                    <a:gd name="T5" fmla="*/ 31 h 94"/>
                    <a:gd name="T6" fmla="*/ 38 w 312"/>
                    <a:gd name="T7" fmla="*/ 0 h 94"/>
                    <a:gd name="T8" fmla="*/ 281 w 312"/>
                    <a:gd name="T9" fmla="*/ 25 h 94"/>
                    <a:gd name="T10" fmla="*/ 312 w 312"/>
                    <a:gd name="T11" fmla="*/ 63 h 94"/>
                    <a:gd name="T12" fmla="*/ 274 w 312"/>
                    <a:gd name="T13" fmla="*/ 94 h 94"/>
                    <a:gd name="T14" fmla="*/ 274 w 312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4">
                      <a:moveTo>
                        <a:pt x="274" y="94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8" y="0"/>
                      </a:lnTo>
                      <a:lnTo>
                        <a:pt x="281" y="25"/>
                      </a:lnTo>
                      <a:lnTo>
                        <a:pt x="312" y="63"/>
                      </a:lnTo>
                      <a:lnTo>
                        <a:pt x="274" y="94"/>
                      </a:lnTo>
                      <a:lnTo>
                        <a:pt x="274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Freeform 34"/>
                <p:cNvSpPr>
                  <a:spLocks/>
                </p:cNvSpPr>
                <p:nvPr/>
              </p:nvSpPr>
              <p:spPr bwMode="auto">
                <a:xfrm>
                  <a:off x="4941887" y="2863851"/>
                  <a:ext cx="500063" cy="109538"/>
                </a:xfrm>
                <a:custGeom>
                  <a:avLst/>
                  <a:gdLst>
                    <a:gd name="T0" fmla="*/ 280 w 315"/>
                    <a:gd name="T1" fmla="*/ 69 h 69"/>
                    <a:gd name="T2" fmla="*/ 35 w 315"/>
                    <a:gd name="T3" fmla="*/ 69 h 69"/>
                    <a:gd name="T4" fmla="*/ 0 w 315"/>
                    <a:gd name="T5" fmla="*/ 34 h 69"/>
                    <a:gd name="T6" fmla="*/ 35 w 315"/>
                    <a:gd name="T7" fmla="*/ 0 h 69"/>
                    <a:gd name="T8" fmla="*/ 280 w 315"/>
                    <a:gd name="T9" fmla="*/ 0 h 69"/>
                    <a:gd name="T10" fmla="*/ 315 w 315"/>
                    <a:gd name="T11" fmla="*/ 34 h 69"/>
                    <a:gd name="T12" fmla="*/ 280 w 315"/>
                    <a:gd name="T13" fmla="*/ 69 h 69"/>
                    <a:gd name="T14" fmla="*/ 280 w 315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5" h="69">
                      <a:moveTo>
                        <a:pt x="280" y="69"/>
                      </a:moveTo>
                      <a:lnTo>
                        <a:pt x="35" y="69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280" y="0"/>
                      </a:lnTo>
                      <a:lnTo>
                        <a:pt x="315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Freeform 35"/>
                <p:cNvSpPr>
                  <a:spLocks/>
                </p:cNvSpPr>
                <p:nvPr/>
              </p:nvSpPr>
              <p:spPr bwMode="auto">
                <a:xfrm>
                  <a:off x="4953000" y="3001963"/>
                  <a:ext cx="495300" cy="150813"/>
                </a:xfrm>
                <a:custGeom>
                  <a:avLst/>
                  <a:gdLst>
                    <a:gd name="T0" fmla="*/ 38 w 312"/>
                    <a:gd name="T1" fmla="*/ 95 h 95"/>
                    <a:gd name="T2" fmla="*/ 0 w 312"/>
                    <a:gd name="T3" fmla="*/ 64 h 95"/>
                    <a:gd name="T4" fmla="*/ 31 w 312"/>
                    <a:gd name="T5" fmla="*/ 26 h 95"/>
                    <a:gd name="T6" fmla="*/ 274 w 312"/>
                    <a:gd name="T7" fmla="*/ 0 h 95"/>
                    <a:gd name="T8" fmla="*/ 312 w 312"/>
                    <a:gd name="T9" fmla="*/ 31 h 95"/>
                    <a:gd name="T10" fmla="*/ 281 w 312"/>
                    <a:gd name="T11" fmla="*/ 69 h 95"/>
                    <a:gd name="T12" fmla="*/ 38 w 312"/>
                    <a:gd name="T13" fmla="*/ 95 h 95"/>
                    <a:gd name="T14" fmla="*/ 38 w 312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5">
                      <a:moveTo>
                        <a:pt x="38" y="95"/>
                      </a:moveTo>
                      <a:lnTo>
                        <a:pt x="0" y="64"/>
                      </a:lnTo>
                      <a:lnTo>
                        <a:pt x="31" y="26"/>
                      </a:lnTo>
                      <a:lnTo>
                        <a:pt x="274" y="0"/>
                      </a:lnTo>
                      <a:lnTo>
                        <a:pt x="312" y="31"/>
                      </a:lnTo>
                      <a:lnTo>
                        <a:pt x="281" y="69"/>
                      </a:lnTo>
                      <a:lnTo>
                        <a:pt x="38" y="95"/>
                      </a:lnTo>
                      <a:lnTo>
                        <a:pt x="38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Freeform 36"/>
                <p:cNvSpPr>
                  <a:spLocks/>
                </p:cNvSpPr>
                <p:nvPr/>
              </p:nvSpPr>
              <p:spPr bwMode="auto">
                <a:xfrm>
                  <a:off x="4981575" y="3140076"/>
                  <a:ext cx="487363" cy="188913"/>
                </a:xfrm>
                <a:custGeom>
                  <a:avLst/>
                  <a:gdLst>
                    <a:gd name="T0" fmla="*/ 41 w 307"/>
                    <a:gd name="T1" fmla="*/ 119 h 119"/>
                    <a:gd name="T2" fmla="*/ 0 w 307"/>
                    <a:gd name="T3" fmla="*/ 92 h 119"/>
                    <a:gd name="T4" fmla="*/ 27 w 307"/>
                    <a:gd name="T5" fmla="*/ 51 h 119"/>
                    <a:gd name="T6" fmla="*/ 266 w 307"/>
                    <a:gd name="T7" fmla="*/ 0 h 119"/>
                    <a:gd name="T8" fmla="*/ 307 w 307"/>
                    <a:gd name="T9" fmla="*/ 27 h 119"/>
                    <a:gd name="T10" fmla="*/ 280 w 307"/>
                    <a:gd name="T11" fmla="*/ 68 h 119"/>
                    <a:gd name="T12" fmla="*/ 41 w 307"/>
                    <a:gd name="T13" fmla="*/ 119 h 119"/>
                    <a:gd name="T14" fmla="*/ 41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7" y="27"/>
                      </a:lnTo>
                      <a:lnTo>
                        <a:pt x="280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37"/>
                <p:cNvSpPr>
                  <a:spLocks/>
                </p:cNvSpPr>
                <p:nvPr/>
              </p:nvSpPr>
              <p:spPr bwMode="auto">
                <a:xfrm>
                  <a:off x="5029200" y="3276601"/>
                  <a:ext cx="474663" cy="223838"/>
                </a:xfrm>
                <a:custGeom>
                  <a:avLst/>
                  <a:gdLst>
                    <a:gd name="T0" fmla="*/ 44 w 299"/>
                    <a:gd name="T1" fmla="*/ 141 h 141"/>
                    <a:gd name="T2" fmla="*/ 0 w 299"/>
                    <a:gd name="T3" fmla="*/ 119 h 141"/>
                    <a:gd name="T4" fmla="*/ 22 w 299"/>
                    <a:gd name="T5" fmla="*/ 75 h 141"/>
                    <a:gd name="T6" fmla="*/ 255 w 299"/>
                    <a:gd name="T7" fmla="*/ 0 h 141"/>
                    <a:gd name="T8" fmla="*/ 299 w 299"/>
                    <a:gd name="T9" fmla="*/ 22 h 141"/>
                    <a:gd name="T10" fmla="*/ 277 w 299"/>
                    <a:gd name="T11" fmla="*/ 66 h 141"/>
                    <a:gd name="T12" fmla="*/ 44 w 299"/>
                    <a:gd name="T13" fmla="*/ 141 h 141"/>
                    <a:gd name="T14" fmla="*/ 44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44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9" y="22"/>
                      </a:lnTo>
                      <a:lnTo>
                        <a:pt x="277" y="66"/>
                      </a:lnTo>
                      <a:lnTo>
                        <a:pt x="44" y="141"/>
                      </a:lnTo>
                      <a:lnTo>
                        <a:pt x="44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38"/>
                <p:cNvSpPr>
                  <a:spLocks/>
                </p:cNvSpPr>
                <p:nvPr/>
              </p:nvSpPr>
              <p:spPr bwMode="auto">
                <a:xfrm>
                  <a:off x="5095875" y="3408363"/>
                  <a:ext cx="455613" cy="257175"/>
                </a:xfrm>
                <a:custGeom>
                  <a:avLst/>
                  <a:gdLst>
                    <a:gd name="T0" fmla="*/ 46 w 287"/>
                    <a:gd name="T1" fmla="*/ 162 h 162"/>
                    <a:gd name="T2" fmla="*/ 0 w 287"/>
                    <a:gd name="T3" fmla="*/ 145 h 162"/>
                    <a:gd name="T4" fmla="*/ 17 w 287"/>
                    <a:gd name="T5" fmla="*/ 99 h 162"/>
                    <a:gd name="T6" fmla="*/ 241 w 287"/>
                    <a:gd name="T7" fmla="*/ 0 h 162"/>
                    <a:gd name="T8" fmla="*/ 287 w 287"/>
                    <a:gd name="T9" fmla="*/ 17 h 162"/>
                    <a:gd name="T10" fmla="*/ 269 w 287"/>
                    <a:gd name="T11" fmla="*/ 63 h 162"/>
                    <a:gd name="T12" fmla="*/ 46 w 287"/>
                    <a:gd name="T13" fmla="*/ 162 h 162"/>
                    <a:gd name="T14" fmla="*/ 46 w 287"/>
                    <a:gd name="T15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2">
                      <a:moveTo>
                        <a:pt x="46" y="162"/>
                      </a:moveTo>
                      <a:lnTo>
                        <a:pt x="0" y="145"/>
                      </a:lnTo>
                      <a:lnTo>
                        <a:pt x="17" y="99"/>
                      </a:lnTo>
                      <a:lnTo>
                        <a:pt x="241" y="0"/>
                      </a:lnTo>
                      <a:lnTo>
                        <a:pt x="287" y="17"/>
                      </a:lnTo>
                      <a:lnTo>
                        <a:pt x="269" y="63"/>
                      </a:lnTo>
                      <a:lnTo>
                        <a:pt x="46" y="162"/>
                      </a:lnTo>
                      <a:lnTo>
                        <a:pt x="46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39"/>
                <p:cNvSpPr>
                  <a:spLocks/>
                </p:cNvSpPr>
                <p:nvPr/>
              </p:nvSpPr>
              <p:spPr bwMode="auto">
                <a:xfrm>
                  <a:off x="5180013" y="3533776"/>
                  <a:ext cx="431800" cy="288925"/>
                </a:xfrm>
                <a:custGeom>
                  <a:avLst/>
                  <a:gdLst>
                    <a:gd name="T0" fmla="*/ 47 w 272"/>
                    <a:gd name="T1" fmla="*/ 182 h 182"/>
                    <a:gd name="T2" fmla="*/ 0 w 272"/>
                    <a:gd name="T3" fmla="*/ 170 h 182"/>
                    <a:gd name="T4" fmla="*/ 13 w 272"/>
                    <a:gd name="T5" fmla="*/ 123 h 182"/>
                    <a:gd name="T6" fmla="*/ 225 w 272"/>
                    <a:gd name="T7" fmla="*/ 0 h 182"/>
                    <a:gd name="T8" fmla="*/ 272 w 272"/>
                    <a:gd name="T9" fmla="*/ 12 h 182"/>
                    <a:gd name="T10" fmla="*/ 260 w 272"/>
                    <a:gd name="T11" fmla="*/ 60 h 182"/>
                    <a:gd name="T12" fmla="*/ 47 w 272"/>
                    <a:gd name="T13" fmla="*/ 182 h 182"/>
                    <a:gd name="T14" fmla="*/ 47 w 272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2">
                      <a:moveTo>
                        <a:pt x="47" y="182"/>
                      </a:moveTo>
                      <a:lnTo>
                        <a:pt x="0" y="170"/>
                      </a:lnTo>
                      <a:lnTo>
                        <a:pt x="13" y="123"/>
                      </a:lnTo>
                      <a:lnTo>
                        <a:pt x="225" y="0"/>
                      </a:lnTo>
                      <a:lnTo>
                        <a:pt x="272" y="12"/>
                      </a:lnTo>
                      <a:lnTo>
                        <a:pt x="260" y="60"/>
                      </a:lnTo>
                      <a:lnTo>
                        <a:pt x="47" y="182"/>
                      </a:lnTo>
                      <a:lnTo>
                        <a:pt x="47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40"/>
                <p:cNvSpPr>
                  <a:spLocks/>
                </p:cNvSpPr>
                <p:nvPr/>
              </p:nvSpPr>
              <p:spPr bwMode="auto">
                <a:xfrm>
                  <a:off x="5280025" y="3652838"/>
                  <a:ext cx="404813" cy="317500"/>
                </a:xfrm>
                <a:custGeom>
                  <a:avLst/>
                  <a:gdLst>
                    <a:gd name="T0" fmla="*/ 49 w 255"/>
                    <a:gd name="T1" fmla="*/ 200 h 200"/>
                    <a:gd name="T2" fmla="*/ 0 w 255"/>
                    <a:gd name="T3" fmla="*/ 192 h 200"/>
                    <a:gd name="T4" fmla="*/ 9 w 255"/>
                    <a:gd name="T5" fmla="*/ 144 h 200"/>
                    <a:gd name="T6" fmla="*/ 206 w 255"/>
                    <a:gd name="T7" fmla="*/ 0 h 200"/>
                    <a:gd name="T8" fmla="*/ 255 w 255"/>
                    <a:gd name="T9" fmla="*/ 8 h 200"/>
                    <a:gd name="T10" fmla="*/ 247 w 255"/>
                    <a:gd name="T11" fmla="*/ 56 h 200"/>
                    <a:gd name="T12" fmla="*/ 49 w 255"/>
                    <a:gd name="T13" fmla="*/ 200 h 200"/>
                    <a:gd name="T14" fmla="*/ 49 w 255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200">
                      <a:moveTo>
                        <a:pt x="49" y="200"/>
                      </a:moveTo>
                      <a:lnTo>
                        <a:pt x="0" y="192"/>
                      </a:lnTo>
                      <a:lnTo>
                        <a:pt x="9" y="144"/>
                      </a:lnTo>
                      <a:lnTo>
                        <a:pt x="206" y="0"/>
                      </a:lnTo>
                      <a:lnTo>
                        <a:pt x="255" y="8"/>
                      </a:lnTo>
                      <a:lnTo>
                        <a:pt x="247" y="56"/>
                      </a:lnTo>
                      <a:lnTo>
                        <a:pt x="49" y="200"/>
                      </a:lnTo>
                      <a:lnTo>
                        <a:pt x="49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41"/>
                <p:cNvSpPr>
                  <a:spLocks/>
                </p:cNvSpPr>
                <p:nvPr/>
              </p:nvSpPr>
              <p:spPr bwMode="auto">
                <a:xfrm>
                  <a:off x="5397500" y="3763963"/>
                  <a:ext cx="371475" cy="342900"/>
                </a:xfrm>
                <a:custGeom>
                  <a:avLst/>
                  <a:gdLst>
                    <a:gd name="T0" fmla="*/ 49 w 234"/>
                    <a:gd name="T1" fmla="*/ 216 h 216"/>
                    <a:gd name="T2" fmla="*/ 0 w 234"/>
                    <a:gd name="T3" fmla="*/ 213 h 216"/>
                    <a:gd name="T4" fmla="*/ 3 w 234"/>
                    <a:gd name="T5" fmla="*/ 164 h 216"/>
                    <a:gd name="T6" fmla="*/ 184 w 234"/>
                    <a:gd name="T7" fmla="*/ 0 h 216"/>
                    <a:gd name="T8" fmla="*/ 234 w 234"/>
                    <a:gd name="T9" fmla="*/ 3 h 216"/>
                    <a:gd name="T10" fmla="*/ 231 w 234"/>
                    <a:gd name="T11" fmla="*/ 52 h 216"/>
                    <a:gd name="T12" fmla="*/ 49 w 234"/>
                    <a:gd name="T13" fmla="*/ 216 h 216"/>
                    <a:gd name="T14" fmla="*/ 49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49" y="216"/>
                      </a:moveTo>
                      <a:lnTo>
                        <a:pt x="0" y="213"/>
                      </a:lnTo>
                      <a:lnTo>
                        <a:pt x="3" y="164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2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42"/>
                <p:cNvSpPr>
                  <a:spLocks/>
                </p:cNvSpPr>
                <p:nvPr/>
              </p:nvSpPr>
              <p:spPr bwMode="auto">
                <a:xfrm>
                  <a:off x="5524500" y="3862388"/>
                  <a:ext cx="341313" cy="371475"/>
                </a:xfrm>
                <a:custGeom>
                  <a:avLst/>
                  <a:gdLst>
                    <a:gd name="T0" fmla="*/ 2 w 215"/>
                    <a:gd name="T1" fmla="*/ 234 h 234"/>
                    <a:gd name="T2" fmla="*/ 0 w 215"/>
                    <a:gd name="T3" fmla="*/ 184 h 234"/>
                    <a:gd name="T4" fmla="*/ 164 w 215"/>
                    <a:gd name="T5" fmla="*/ 3 h 234"/>
                    <a:gd name="T6" fmla="*/ 213 w 215"/>
                    <a:gd name="T7" fmla="*/ 0 h 234"/>
                    <a:gd name="T8" fmla="*/ 215 w 215"/>
                    <a:gd name="T9" fmla="*/ 49 h 234"/>
                    <a:gd name="T10" fmla="*/ 51 w 215"/>
                    <a:gd name="T11" fmla="*/ 231 h 234"/>
                    <a:gd name="T12" fmla="*/ 2 w 215"/>
                    <a:gd name="T13" fmla="*/ 234 h 234"/>
                    <a:gd name="T14" fmla="*/ 2 w 215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4">
                      <a:moveTo>
                        <a:pt x="2" y="234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5" y="49"/>
                      </a:lnTo>
                      <a:lnTo>
                        <a:pt x="51" y="231"/>
                      </a:lnTo>
                      <a:lnTo>
                        <a:pt x="2" y="234"/>
                      </a:lnTo>
                      <a:lnTo>
                        <a:pt x="2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43"/>
                <p:cNvSpPr>
                  <a:spLocks/>
                </p:cNvSpPr>
                <p:nvPr/>
              </p:nvSpPr>
              <p:spPr bwMode="auto">
                <a:xfrm>
                  <a:off x="5659438" y="3946526"/>
                  <a:ext cx="319088" cy="403225"/>
                </a:xfrm>
                <a:custGeom>
                  <a:avLst/>
                  <a:gdLst>
                    <a:gd name="T0" fmla="*/ 8 w 201"/>
                    <a:gd name="T1" fmla="*/ 254 h 254"/>
                    <a:gd name="T2" fmla="*/ 0 w 201"/>
                    <a:gd name="T3" fmla="*/ 206 h 254"/>
                    <a:gd name="T4" fmla="*/ 144 w 201"/>
                    <a:gd name="T5" fmla="*/ 8 h 254"/>
                    <a:gd name="T6" fmla="*/ 193 w 201"/>
                    <a:gd name="T7" fmla="*/ 0 h 254"/>
                    <a:gd name="T8" fmla="*/ 201 w 201"/>
                    <a:gd name="T9" fmla="*/ 48 h 254"/>
                    <a:gd name="T10" fmla="*/ 57 w 201"/>
                    <a:gd name="T11" fmla="*/ 247 h 254"/>
                    <a:gd name="T12" fmla="*/ 8 w 201"/>
                    <a:gd name="T13" fmla="*/ 254 h 254"/>
                    <a:gd name="T14" fmla="*/ 8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3" y="0"/>
                      </a:lnTo>
                      <a:lnTo>
                        <a:pt x="201" y="48"/>
                      </a:lnTo>
                      <a:lnTo>
                        <a:pt x="57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4" name="Freeform 44"/>
                <p:cNvSpPr>
                  <a:spLocks/>
                </p:cNvSpPr>
                <p:nvPr/>
              </p:nvSpPr>
              <p:spPr bwMode="auto">
                <a:xfrm>
                  <a:off x="5808663" y="4019551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4 h 272"/>
                    <a:gd name="T4" fmla="*/ 122 w 182"/>
                    <a:gd name="T5" fmla="*/ 13 h 272"/>
                    <a:gd name="T6" fmla="*/ 169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4"/>
                      </a:lnTo>
                      <a:lnTo>
                        <a:pt x="122" y="13"/>
                      </a:lnTo>
                      <a:lnTo>
                        <a:pt x="169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5" name="Freeform 45"/>
                <p:cNvSpPr>
                  <a:spLocks/>
                </p:cNvSpPr>
                <p:nvPr/>
              </p:nvSpPr>
              <p:spPr bwMode="auto">
                <a:xfrm>
                  <a:off x="5965825" y="4079876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99 w 163"/>
                    <a:gd name="T5" fmla="*/ 17 h 287"/>
                    <a:gd name="T6" fmla="*/ 145 w 163"/>
                    <a:gd name="T7" fmla="*/ 0 h 287"/>
                    <a:gd name="T8" fmla="*/ 163 w 163"/>
                    <a:gd name="T9" fmla="*/ 45 h 287"/>
                    <a:gd name="T10" fmla="*/ 63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99" y="17"/>
                      </a:lnTo>
                      <a:lnTo>
                        <a:pt x="145" y="0"/>
                      </a:lnTo>
                      <a:lnTo>
                        <a:pt x="163" y="45"/>
                      </a:lnTo>
                      <a:lnTo>
                        <a:pt x="63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6" name="Freeform 46"/>
                <p:cNvSpPr>
                  <a:spLocks/>
                </p:cNvSpPr>
                <p:nvPr/>
              </p:nvSpPr>
              <p:spPr bwMode="auto">
                <a:xfrm>
                  <a:off x="6130925" y="4127501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6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3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6" y="22"/>
                      </a:lnTo>
                      <a:lnTo>
                        <a:pt x="119" y="0"/>
                      </a:lnTo>
                      <a:lnTo>
                        <a:pt x="142" y="43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7" name="Freeform 47"/>
                <p:cNvSpPr>
                  <a:spLocks/>
                </p:cNvSpPr>
                <p:nvPr/>
              </p:nvSpPr>
              <p:spPr bwMode="auto">
                <a:xfrm>
                  <a:off x="6302375" y="4160838"/>
                  <a:ext cx="188913" cy="488950"/>
                </a:xfrm>
                <a:custGeom>
                  <a:avLst/>
                  <a:gdLst>
                    <a:gd name="T0" fmla="*/ 27 w 119"/>
                    <a:gd name="T1" fmla="*/ 308 h 308"/>
                    <a:gd name="T2" fmla="*/ 0 w 119"/>
                    <a:gd name="T3" fmla="*/ 267 h 308"/>
                    <a:gd name="T4" fmla="*/ 51 w 119"/>
                    <a:gd name="T5" fmla="*/ 27 h 308"/>
                    <a:gd name="T6" fmla="*/ 92 w 119"/>
                    <a:gd name="T7" fmla="*/ 0 h 308"/>
                    <a:gd name="T8" fmla="*/ 119 w 119"/>
                    <a:gd name="T9" fmla="*/ 41 h 308"/>
                    <a:gd name="T10" fmla="*/ 68 w 119"/>
                    <a:gd name="T11" fmla="*/ 281 h 308"/>
                    <a:gd name="T12" fmla="*/ 27 w 119"/>
                    <a:gd name="T13" fmla="*/ 308 h 308"/>
                    <a:gd name="T14" fmla="*/ 27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27" y="308"/>
                      </a:moveTo>
                      <a:lnTo>
                        <a:pt x="0" y="267"/>
                      </a:lnTo>
                      <a:lnTo>
                        <a:pt x="51" y="27"/>
                      </a:lnTo>
                      <a:lnTo>
                        <a:pt x="92" y="0"/>
                      </a:lnTo>
                      <a:lnTo>
                        <a:pt x="119" y="41"/>
                      </a:lnTo>
                      <a:lnTo>
                        <a:pt x="68" y="281"/>
                      </a:lnTo>
                      <a:lnTo>
                        <a:pt x="27" y="308"/>
                      </a:lnTo>
                      <a:lnTo>
                        <a:pt x="27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8" name="Freeform 48"/>
                <p:cNvSpPr>
                  <a:spLocks/>
                </p:cNvSpPr>
                <p:nvPr/>
              </p:nvSpPr>
              <p:spPr bwMode="auto">
                <a:xfrm>
                  <a:off x="6478588" y="4181476"/>
                  <a:ext cx="150813" cy="496888"/>
                </a:xfrm>
                <a:custGeom>
                  <a:avLst/>
                  <a:gdLst>
                    <a:gd name="T0" fmla="*/ 31 w 95"/>
                    <a:gd name="T1" fmla="*/ 313 h 313"/>
                    <a:gd name="T2" fmla="*/ 0 w 95"/>
                    <a:gd name="T3" fmla="*/ 275 h 313"/>
                    <a:gd name="T4" fmla="*/ 26 w 95"/>
                    <a:gd name="T5" fmla="*/ 31 h 313"/>
                    <a:gd name="T6" fmla="*/ 64 w 95"/>
                    <a:gd name="T7" fmla="*/ 0 h 313"/>
                    <a:gd name="T8" fmla="*/ 95 w 95"/>
                    <a:gd name="T9" fmla="*/ 39 h 313"/>
                    <a:gd name="T10" fmla="*/ 69 w 95"/>
                    <a:gd name="T11" fmla="*/ 282 h 313"/>
                    <a:gd name="T12" fmla="*/ 31 w 95"/>
                    <a:gd name="T13" fmla="*/ 313 h 313"/>
                    <a:gd name="T14" fmla="*/ 31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31" y="313"/>
                      </a:moveTo>
                      <a:lnTo>
                        <a:pt x="0" y="275"/>
                      </a:lnTo>
                      <a:lnTo>
                        <a:pt x="26" y="31"/>
                      </a:lnTo>
                      <a:lnTo>
                        <a:pt x="64" y="0"/>
                      </a:lnTo>
                      <a:lnTo>
                        <a:pt x="95" y="39"/>
                      </a:lnTo>
                      <a:lnTo>
                        <a:pt x="69" y="282"/>
                      </a:lnTo>
                      <a:lnTo>
                        <a:pt x="31" y="313"/>
                      </a:lnTo>
                      <a:lnTo>
                        <a:pt x="31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9" name="Freeform 49"/>
                <p:cNvSpPr>
                  <a:spLocks/>
                </p:cNvSpPr>
                <p:nvPr/>
              </p:nvSpPr>
              <p:spPr bwMode="auto">
                <a:xfrm>
                  <a:off x="6657975" y="418941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4 h 314"/>
                    <a:gd name="T6" fmla="*/ 35 w 69"/>
                    <a:gd name="T7" fmla="*/ 0 h 314"/>
                    <a:gd name="T8" fmla="*/ 69 w 69"/>
                    <a:gd name="T9" fmla="*/ 34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69" y="34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0" name="Freeform 50"/>
                <p:cNvSpPr>
                  <a:spLocks/>
                </p:cNvSpPr>
                <p:nvPr/>
              </p:nvSpPr>
              <p:spPr bwMode="auto">
                <a:xfrm>
                  <a:off x="6797675" y="4181476"/>
                  <a:ext cx="150813" cy="496888"/>
                </a:xfrm>
                <a:custGeom>
                  <a:avLst/>
                  <a:gdLst>
                    <a:gd name="T0" fmla="*/ 64 w 95"/>
                    <a:gd name="T1" fmla="*/ 313 h 313"/>
                    <a:gd name="T2" fmla="*/ 25 w 95"/>
                    <a:gd name="T3" fmla="*/ 282 h 313"/>
                    <a:gd name="T4" fmla="*/ 0 w 95"/>
                    <a:gd name="T5" fmla="*/ 39 h 313"/>
                    <a:gd name="T6" fmla="*/ 31 w 95"/>
                    <a:gd name="T7" fmla="*/ 0 h 313"/>
                    <a:gd name="T8" fmla="*/ 69 w 95"/>
                    <a:gd name="T9" fmla="*/ 31 h 313"/>
                    <a:gd name="T10" fmla="*/ 95 w 95"/>
                    <a:gd name="T11" fmla="*/ 275 h 313"/>
                    <a:gd name="T12" fmla="*/ 64 w 95"/>
                    <a:gd name="T13" fmla="*/ 313 h 313"/>
                    <a:gd name="T14" fmla="*/ 64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64" y="313"/>
                      </a:moveTo>
                      <a:lnTo>
                        <a:pt x="25" y="282"/>
                      </a:lnTo>
                      <a:lnTo>
                        <a:pt x="0" y="39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5"/>
                      </a:lnTo>
                      <a:lnTo>
                        <a:pt x="64" y="313"/>
                      </a:lnTo>
                      <a:lnTo>
                        <a:pt x="64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51"/>
                <p:cNvSpPr>
                  <a:spLocks/>
                </p:cNvSpPr>
                <p:nvPr/>
              </p:nvSpPr>
              <p:spPr bwMode="auto">
                <a:xfrm>
                  <a:off x="6934200" y="4160838"/>
                  <a:ext cx="188913" cy="488950"/>
                </a:xfrm>
                <a:custGeom>
                  <a:avLst/>
                  <a:gdLst>
                    <a:gd name="T0" fmla="*/ 93 w 119"/>
                    <a:gd name="T1" fmla="*/ 308 h 308"/>
                    <a:gd name="T2" fmla="*/ 52 w 119"/>
                    <a:gd name="T3" fmla="*/ 281 h 308"/>
                    <a:gd name="T4" fmla="*/ 0 w 119"/>
                    <a:gd name="T5" fmla="*/ 41 h 308"/>
                    <a:gd name="T6" fmla="*/ 28 w 119"/>
                    <a:gd name="T7" fmla="*/ 0 h 308"/>
                    <a:gd name="T8" fmla="*/ 69 w 119"/>
                    <a:gd name="T9" fmla="*/ 27 h 308"/>
                    <a:gd name="T10" fmla="*/ 119 w 119"/>
                    <a:gd name="T11" fmla="*/ 267 h 308"/>
                    <a:gd name="T12" fmla="*/ 93 w 119"/>
                    <a:gd name="T13" fmla="*/ 308 h 308"/>
                    <a:gd name="T14" fmla="*/ 93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93" y="308"/>
                      </a:moveTo>
                      <a:lnTo>
                        <a:pt x="52" y="281"/>
                      </a:lnTo>
                      <a:lnTo>
                        <a:pt x="0" y="41"/>
                      </a:lnTo>
                      <a:lnTo>
                        <a:pt x="28" y="0"/>
                      </a:lnTo>
                      <a:lnTo>
                        <a:pt x="69" y="27"/>
                      </a:lnTo>
                      <a:lnTo>
                        <a:pt x="119" y="267"/>
                      </a:lnTo>
                      <a:lnTo>
                        <a:pt x="93" y="308"/>
                      </a:lnTo>
                      <a:lnTo>
                        <a:pt x="93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52"/>
                <p:cNvSpPr>
                  <a:spLocks/>
                </p:cNvSpPr>
                <p:nvPr/>
              </p:nvSpPr>
              <p:spPr bwMode="auto">
                <a:xfrm>
                  <a:off x="7070725" y="4127501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5 w 142"/>
                    <a:gd name="T3" fmla="*/ 276 h 299"/>
                    <a:gd name="T4" fmla="*/ 0 w 142"/>
                    <a:gd name="T5" fmla="*/ 43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5" y="276"/>
                      </a:lnTo>
                      <a:lnTo>
                        <a:pt x="0" y="43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53"/>
                <p:cNvSpPr>
                  <a:spLocks/>
                </p:cNvSpPr>
                <p:nvPr/>
              </p:nvSpPr>
              <p:spPr bwMode="auto">
                <a:xfrm>
                  <a:off x="7202488" y="4079876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100 w 163"/>
                    <a:gd name="T3" fmla="*/ 269 h 287"/>
                    <a:gd name="T4" fmla="*/ 0 w 163"/>
                    <a:gd name="T5" fmla="*/ 45 h 287"/>
                    <a:gd name="T6" fmla="*/ 17 w 163"/>
                    <a:gd name="T7" fmla="*/ 0 h 287"/>
                    <a:gd name="T8" fmla="*/ 64 w 163"/>
                    <a:gd name="T9" fmla="*/ 17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100" y="269"/>
                      </a:lnTo>
                      <a:lnTo>
                        <a:pt x="0" y="45"/>
                      </a:lnTo>
                      <a:lnTo>
                        <a:pt x="17" y="0"/>
                      </a:lnTo>
                      <a:lnTo>
                        <a:pt x="64" y="17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4" name="Freeform 54"/>
                <p:cNvSpPr>
                  <a:spLocks/>
                </p:cNvSpPr>
                <p:nvPr/>
              </p:nvSpPr>
              <p:spPr bwMode="auto">
                <a:xfrm>
                  <a:off x="7329488" y="4019551"/>
                  <a:ext cx="288925" cy="431800"/>
                </a:xfrm>
                <a:custGeom>
                  <a:avLst/>
                  <a:gdLst>
                    <a:gd name="T0" fmla="*/ 170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3 h 272"/>
                    <a:gd name="T10" fmla="*/ 182 w 182"/>
                    <a:gd name="T11" fmla="*/ 224 h 272"/>
                    <a:gd name="T12" fmla="*/ 170 w 182"/>
                    <a:gd name="T13" fmla="*/ 272 h 272"/>
                    <a:gd name="T14" fmla="*/ 170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70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3"/>
                      </a:lnTo>
                      <a:lnTo>
                        <a:pt x="182" y="224"/>
                      </a:lnTo>
                      <a:lnTo>
                        <a:pt x="170" y="272"/>
                      </a:lnTo>
                      <a:lnTo>
                        <a:pt x="170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55"/>
                <p:cNvSpPr>
                  <a:spLocks/>
                </p:cNvSpPr>
                <p:nvPr/>
              </p:nvSpPr>
              <p:spPr bwMode="auto">
                <a:xfrm>
                  <a:off x="7448550" y="3946526"/>
                  <a:ext cx="317500" cy="403225"/>
                </a:xfrm>
                <a:custGeom>
                  <a:avLst/>
                  <a:gdLst>
                    <a:gd name="T0" fmla="*/ 192 w 200"/>
                    <a:gd name="T1" fmla="*/ 254 h 254"/>
                    <a:gd name="T2" fmla="*/ 144 w 200"/>
                    <a:gd name="T3" fmla="*/ 247 h 254"/>
                    <a:gd name="T4" fmla="*/ 0 w 200"/>
                    <a:gd name="T5" fmla="*/ 48 h 254"/>
                    <a:gd name="T6" fmla="*/ 8 w 200"/>
                    <a:gd name="T7" fmla="*/ 0 h 254"/>
                    <a:gd name="T8" fmla="*/ 56 w 200"/>
                    <a:gd name="T9" fmla="*/ 8 h 254"/>
                    <a:gd name="T10" fmla="*/ 200 w 200"/>
                    <a:gd name="T11" fmla="*/ 206 h 254"/>
                    <a:gd name="T12" fmla="*/ 192 w 200"/>
                    <a:gd name="T13" fmla="*/ 254 h 254"/>
                    <a:gd name="T14" fmla="*/ 192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192" y="254"/>
                      </a:moveTo>
                      <a:lnTo>
                        <a:pt x="144" y="247"/>
                      </a:lnTo>
                      <a:lnTo>
                        <a:pt x="0" y="48"/>
                      </a:lnTo>
                      <a:lnTo>
                        <a:pt x="8" y="0"/>
                      </a:lnTo>
                      <a:lnTo>
                        <a:pt x="56" y="8"/>
                      </a:lnTo>
                      <a:lnTo>
                        <a:pt x="200" y="206"/>
                      </a:lnTo>
                      <a:lnTo>
                        <a:pt x="192" y="254"/>
                      </a:lnTo>
                      <a:lnTo>
                        <a:pt x="192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56"/>
                <p:cNvSpPr>
                  <a:spLocks/>
                </p:cNvSpPr>
                <p:nvPr/>
              </p:nvSpPr>
              <p:spPr bwMode="auto">
                <a:xfrm>
                  <a:off x="7559675" y="3862388"/>
                  <a:ext cx="342900" cy="371475"/>
                </a:xfrm>
                <a:custGeom>
                  <a:avLst/>
                  <a:gdLst>
                    <a:gd name="T0" fmla="*/ 213 w 216"/>
                    <a:gd name="T1" fmla="*/ 234 h 234"/>
                    <a:gd name="T2" fmla="*/ 164 w 216"/>
                    <a:gd name="T3" fmla="*/ 231 h 234"/>
                    <a:gd name="T4" fmla="*/ 0 w 216"/>
                    <a:gd name="T5" fmla="*/ 49 h 234"/>
                    <a:gd name="T6" fmla="*/ 3 w 216"/>
                    <a:gd name="T7" fmla="*/ 0 h 234"/>
                    <a:gd name="T8" fmla="*/ 52 w 216"/>
                    <a:gd name="T9" fmla="*/ 3 h 234"/>
                    <a:gd name="T10" fmla="*/ 216 w 216"/>
                    <a:gd name="T11" fmla="*/ 184 h 234"/>
                    <a:gd name="T12" fmla="*/ 213 w 216"/>
                    <a:gd name="T13" fmla="*/ 234 h 234"/>
                    <a:gd name="T14" fmla="*/ 213 w 216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4">
                      <a:moveTo>
                        <a:pt x="213" y="234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3" y="0"/>
                      </a:lnTo>
                      <a:lnTo>
                        <a:pt x="52" y="3"/>
                      </a:lnTo>
                      <a:lnTo>
                        <a:pt x="216" y="184"/>
                      </a:lnTo>
                      <a:lnTo>
                        <a:pt x="213" y="234"/>
                      </a:lnTo>
                      <a:lnTo>
                        <a:pt x="213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57"/>
                <p:cNvSpPr>
                  <a:spLocks/>
                </p:cNvSpPr>
                <p:nvPr/>
              </p:nvSpPr>
              <p:spPr bwMode="auto">
                <a:xfrm>
                  <a:off x="7658100" y="3763963"/>
                  <a:ext cx="371475" cy="342900"/>
                </a:xfrm>
                <a:custGeom>
                  <a:avLst/>
                  <a:gdLst>
                    <a:gd name="T0" fmla="*/ 184 w 234"/>
                    <a:gd name="T1" fmla="*/ 216 h 216"/>
                    <a:gd name="T2" fmla="*/ 3 w 234"/>
                    <a:gd name="T3" fmla="*/ 52 h 216"/>
                    <a:gd name="T4" fmla="*/ 0 w 234"/>
                    <a:gd name="T5" fmla="*/ 3 h 216"/>
                    <a:gd name="T6" fmla="*/ 49 w 234"/>
                    <a:gd name="T7" fmla="*/ 0 h 216"/>
                    <a:gd name="T8" fmla="*/ 231 w 234"/>
                    <a:gd name="T9" fmla="*/ 164 h 216"/>
                    <a:gd name="T10" fmla="*/ 234 w 234"/>
                    <a:gd name="T11" fmla="*/ 213 h 216"/>
                    <a:gd name="T12" fmla="*/ 184 w 234"/>
                    <a:gd name="T13" fmla="*/ 216 h 216"/>
                    <a:gd name="T14" fmla="*/ 184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184" y="216"/>
                      </a:moveTo>
                      <a:lnTo>
                        <a:pt x="3" y="52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4"/>
                      </a:lnTo>
                      <a:lnTo>
                        <a:pt x="234" y="213"/>
                      </a:lnTo>
                      <a:lnTo>
                        <a:pt x="184" y="216"/>
                      </a:lnTo>
                      <a:lnTo>
                        <a:pt x="184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8" name="Freeform 58"/>
                <p:cNvSpPr>
                  <a:spLocks/>
                </p:cNvSpPr>
                <p:nvPr/>
              </p:nvSpPr>
              <p:spPr bwMode="auto">
                <a:xfrm>
                  <a:off x="7742238" y="3652838"/>
                  <a:ext cx="403225" cy="317500"/>
                </a:xfrm>
                <a:custGeom>
                  <a:avLst/>
                  <a:gdLst>
                    <a:gd name="T0" fmla="*/ 206 w 254"/>
                    <a:gd name="T1" fmla="*/ 200 h 200"/>
                    <a:gd name="T2" fmla="*/ 7 w 254"/>
                    <a:gd name="T3" fmla="*/ 56 h 200"/>
                    <a:gd name="T4" fmla="*/ 0 w 254"/>
                    <a:gd name="T5" fmla="*/ 8 h 200"/>
                    <a:gd name="T6" fmla="*/ 48 w 254"/>
                    <a:gd name="T7" fmla="*/ 0 h 200"/>
                    <a:gd name="T8" fmla="*/ 246 w 254"/>
                    <a:gd name="T9" fmla="*/ 144 h 200"/>
                    <a:gd name="T10" fmla="*/ 254 w 254"/>
                    <a:gd name="T11" fmla="*/ 192 h 200"/>
                    <a:gd name="T12" fmla="*/ 206 w 254"/>
                    <a:gd name="T13" fmla="*/ 200 h 200"/>
                    <a:gd name="T14" fmla="*/ 206 w 254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0">
                      <a:moveTo>
                        <a:pt x="206" y="200"/>
                      </a:moveTo>
                      <a:lnTo>
                        <a:pt x="7" y="56"/>
                      </a:lnTo>
                      <a:lnTo>
                        <a:pt x="0" y="8"/>
                      </a:lnTo>
                      <a:lnTo>
                        <a:pt x="48" y="0"/>
                      </a:lnTo>
                      <a:lnTo>
                        <a:pt x="246" y="144"/>
                      </a:lnTo>
                      <a:lnTo>
                        <a:pt x="254" y="192"/>
                      </a:lnTo>
                      <a:lnTo>
                        <a:pt x="206" y="200"/>
                      </a:lnTo>
                      <a:lnTo>
                        <a:pt x="206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Freeform 59"/>
                <p:cNvSpPr>
                  <a:spLocks/>
                </p:cNvSpPr>
                <p:nvPr/>
              </p:nvSpPr>
              <p:spPr bwMode="auto">
                <a:xfrm>
                  <a:off x="7815263" y="3533776"/>
                  <a:ext cx="430213" cy="288925"/>
                </a:xfrm>
                <a:custGeom>
                  <a:avLst/>
                  <a:gdLst>
                    <a:gd name="T0" fmla="*/ 224 w 271"/>
                    <a:gd name="T1" fmla="*/ 182 h 182"/>
                    <a:gd name="T2" fmla="*/ 12 w 271"/>
                    <a:gd name="T3" fmla="*/ 60 h 182"/>
                    <a:gd name="T4" fmla="*/ 0 w 271"/>
                    <a:gd name="T5" fmla="*/ 12 h 182"/>
                    <a:gd name="T6" fmla="*/ 47 w 271"/>
                    <a:gd name="T7" fmla="*/ 0 h 182"/>
                    <a:gd name="T8" fmla="*/ 259 w 271"/>
                    <a:gd name="T9" fmla="*/ 123 h 182"/>
                    <a:gd name="T10" fmla="*/ 271 w 271"/>
                    <a:gd name="T11" fmla="*/ 170 h 182"/>
                    <a:gd name="T12" fmla="*/ 224 w 271"/>
                    <a:gd name="T13" fmla="*/ 182 h 182"/>
                    <a:gd name="T14" fmla="*/ 224 w 271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2">
                      <a:moveTo>
                        <a:pt x="224" y="182"/>
                      </a:moveTo>
                      <a:lnTo>
                        <a:pt x="12" y="60"/>
                      </a:lnTo>
                      <a:lnTo>
                        <a:pt x="0" y="12"/>
                      </a:lnTo>
                      <a:lnTo>
                        <a:pt x="47" y="0"/>
                      </a:lnTo>
                      <a:lnTo>
                        <a:pt x="259" y="123"/>
                      </a:lnTo>
                      <a:lnTo>
                        <a:pt x="271" y="170"/>
                      </a:lnTo>
                      <a:lnTo>
                        <a:pt x="224" y="182"/>
                      </a:lnTo>
                      <a:lnTo>
                        <a:pt x="224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0" name="Freeform 60"/>
                <p:cNvSpPr>
                  <a:spLocks/>
                </p:cNvSpPr>
                <p:nvPr/>
              </p:nvSpPr>
              <p:spPr bwMode="auto">
                <a:xfrm>
                  <a:off x="7875588" y="340836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7 h 163"/>
                    <a:gd name="T6" fmla="*/ 45 w 287"/>
                    <a:gd name="T7" fmla="*/ 0 h 163"/>
                    <a:gd name="T8" fmla="*/ 269 w 287"/>
                    <a:gd name="T9" fmla="*/ 99 h 163"/>
                    <a:gd name="T10" fmla="*/ 287 w 287"/>
                    <a:gd name="T11" fmla="*/ 145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7"/>
                      </a:lnTo>
                      <a:lnTo>
                        <a:pt x="45" y="0"/>
                      </a:lnTo>
                      <a:lnTo>
                        <a:pt x="269" y="99"/>
                      </a:lnTo>
                      <a:lnTo>
                        <a:pt x="287" y="145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Freeform 61"/>
                <p:cNvSpPr>
                  <a:spLocks/>
                </p:cNvSpPr>
                <p:nvPr/>
              </p:nvSpPr>
              <p:spPr bwMode="auto">
                <a:xfrm>
                  <a:off x="7923213" y="3276601"/>
                  <a:ext cx="473075" cy="223838"/>
                </a:xfrm>
                <a:custGeom>
                  <a:avLst/>
                  <a:gdLst>
                    <a:gd name="T0" fmla="*/ 255 w 298"/>
                    <a:gd name="T1" fmla="*/ 141 h 141"/>
                    <a:gd name="T2" fmla="*/ 22 w 298"/>
                    <a:gd name="T3" fmla="*/ 66 h 141"/>
                    <a:gd name="T4" fmla="*/ 0 w 298"/>
                    <a:gd name="T5" fmla="*/ 22 h 141"/>
                    <a:gd name="T6" fmla="*/ 43 w 298"/>
                    <a:gd name="T7" fmla="*/ 0 h 141"/>
                    <a:gd name="T8" fmla="*/ 276 w 298"/>
                    <a:gd name="T9" fmla="*/ 75 h 141"/>
                    <a:gd name="T10" fmla="*/ 298 w 298"/>
                    <a:gd name="T11" fmla="*/ 119 h 141"/>
                    <a:gd name="T12" fmla="*/ 255 w 298"/>
                    <a:gd name="T13" fmla="*/ 141 h 141"/>
                    <a:gd name="T14" fmla="*/ 255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3" y="0"/>
                      </a:lnTo>
                      <a:lnTo>
                        <a:pt x="276" y="75"/>
                      </a:lnTo>
                      <a:lnTo>
                        <a:pt x="298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2" name="Freeform 62"/>
                <p:cNvSpPr>
                  <a:spLocks/>
                </p:cNvSpPr>
                <p:nvPr/>
              </p:nvSpPr>
              <p:spPr bwMode="auto">
                <a:xfrm>
                  <a:off x="7956550" y="3140076"/>
                  <a:ext cx="488950" cy="188913"/>
                </a:xfrm>
                <a:custGeom>
                  <a:avLst/>
                  <a:gdLst>
                    <a:gd name="T0" fmla="*/ 266 w 308"/>
                    <a:gd name="T1" fmla="*/ 119 h 119"/>
                    <a:gd name="T2" fmla="*/ 27 w 308"/>
                    <a:gd name="T3" fmla="*/ 68 h 119"/>
                    <a:gd name="T4" fmla="*/ 0 w 308"/>
                    <a:gd name="T5" fmla="*/ 27 h 119"/>
                    <a:gd name="T6" fmla="*/ 41 w 308"/>
                    <a:gd name="T7" fmla="*/ 0 h 119"/>
                    <a:gd name="T8" fmla="*/ 281 w 308"/>
                    <a:gd name="T9" fmla="*/ 51 h 119"/>
                    <a:gd name="T10" fmla="*/ 308 w 308"/>
                    <a:gd name="T11" fmla="*/ 92 h 119"/>
                    <a:gd name="T12" fmla="*/ 266 w 308"/>
                    <a:gd name="T13" fmla="*/ 119 h 119"/>
                    <a:gd name="T14" fmla="*/ 266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1" y="51"/>
                      </a:lnTo>
                      <a:lnTo>
                        <a:pt x="308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Freeform 63"/>
                <p:cNvSpPr>
                  <a:spLocks/>
                </p:cNvSpPr>
                <p:nvPr/>
              </p:nvSpPr>
              <p:spPr bwMode="auto">
                <a:xfrm>
                  <a:off x="7977188" y="3001963"/>
                  <a:ext cx="496888" cy="150813"/>
                </a:xfrm>
                <a:custGeom>
                  <a:avLst/>
                  <a:gdLst>
                    <a:gd name="T0" fmla="*/ 275 w 313"/>
                    <a:gd name="T1" fmla="*/ 95 h 95"/>
                    <a:gd name="T2" fmla="*/ 31 w 313"/>
                    <a:gd name="T3" fmla="*/ 69 h 95"/>
                    <a:gd name="T4" fmla="*/ 0 w 313"/>
                    <a:gd name="T5" fmla="*/ 31 h 95"/>
                    <a:gd name="T6" fmla="*/ 39 w 313"/>
                    <a:gd name="T7" fmla="*/ 0 h 95"/>
                    <a:gd name="T8" fmla="*/ 282 w 313"/>
                    <a:gd name="T9" fmla="*/ 26 h 95"/>
                    <a:gd name="T10" fmla="*/ 313 w 313"/>
                    <a:gd name="T11" fmla="*/ 64 h 95"/>
                    <a:gd name="T12" fmla="*/ 275 w 313"/>
                    <a:gd name="T13" fmla="*/ 95 h 95"/>
                    <a:gd name="T14" fmla="*/ 275 w 313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5">
                      <a:moveTo>
                        <a:pt x="275" y="95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9" y="0"/>
                      </a:lnTo>
                      <a:lnTo>
                        <a:pt x="282" y="26"/>
                      </a:lnTo>
                      <a:lnTo>
                        <a:pt x="313" y="64"/>
                      </a:lnTo>
                      <a:lnTo>
                        <a:pt x="275" y="95"/>
                      </a:lnTo>
                      <a:lnTo>
                        <a:pt x="275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Freeform 64"/>
                <p:cNvSpPr>
                  <a:spLocks/>
                </p:cNvSpPr>
                <p:nvPr/>
              </p:nvSpPr>
              <p:spPr bwMode="auto">
                <a:xfrm>
                  <a:off x="7985125" y="2863851"/>
                  <a:ext cx="498475" cy="109538"/>
                </a:xfrm>
                <a:custGeom>
                  <a:avLst/>
                  <a:gdLst>
                    <a:gd name="T0" fmla="*/ 280 w 314"/>
                    <a:gd name="T1" fmla="*/ 69 h 69"/>
                    <a:gd name="T2" fmla="*/ 34 w 314"/>
                    <a:gd name="T3" fmla="*/ 69 h 69"/>
                    <a:gd name="T4" fmla="*/ 0 w 314"/>
                    <a:gd name="T5" fmla="*/ 34 h 69"/>
                    <a:gd name="T6" fmla="*/ 34 w 314"/>
                    <a:gd name="T7" fmla="*/ 0 h 69"/>
                    <a:gd name="T8" fmla="*/ 280 w 314"/>
                    <a:gd name="T9" fmla="*/ 0 h 69"/>
                    <a:gd name="T10" fmla="*/ 314 w 314"/>
                    <a:gd name="T11" fmla="*/ 34 h 69"/>
                    <a:gd name="T12" fmla="*/ 280 w 314"/>
                    <a:gd name="T13" fmla="*/ 69 h 69"/>
                    <a:gd name="T14" fmla="*/ 280 w 314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69">
                      <a:moveTo>
                        <a:pt x="280" y="69"/>
                      </a:moveTo>
                      <a:lnTo>
                        <a:pt x="34" y="69"/>
                      </a:ln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280" y="0"/>
                      </a:lnTo>
                      <a:lnTo>
                        <a:pt x="314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Freeform 65"/>
                <p:cNvSpPr>
                  <a:spLocks/>
                </p:cNvSpPr>
                <p:nvPr/>
              </p:nvSpPr>
              <p:spPr bwMode="auto">
                <a:xfrm>
                  <a:off x="7977188" y="2684463"/>
                  <a:ext cx="496888" cy="149225"/>
                </a:xfrm>
                <a:custGeom>
                  <a:avLst/>
                  <a:gdLst>
                    <a:gd name="T0" fmla="*/ 39 w 313"/>
                    <a:gd name="T1" fmla="*/ 94 h 94"/>
                    <a:gd name="T2" fmla="*/ 0 w 313"/>
                    <a:gd name="T3" fmla="*/ 63 h 94"/>
                    <a:gd name="T4" fmla="*/ 31 w 313"/>
                    <a:gd name="T5" fmla="*/ 25 h 94"/>
                    <a:gd name="T6" fmla="*/ 275 w 313"/>
                    <a:gd name="T7" fmla="*/ 0 h 94"/>
                    <a:gd name="T8" fmla="*/ 313 w 313"/>
                    <a:gd name="T9" fmla="*/ 31 h 94"/>
                    <a:gd name="T10" fmla="*/ 282 w 313"/>
                    <a:gd name="T11" fmla="*/ 69 h 94"/>
                    <a:gd name="T12" fmla="*/ 39 w 313"/>
                    <a:gd name="T13" fmla="*/ 94 h 94"/>
                    <a:gd name="T14" fmla="*/ 39 w 313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4">
                      <a:moveTo>
                        <a:pt x="39" y="94"/>
                      </a:moveTo>
                      <a:lnTo>
                        <a:pt x="0" y="63"/>
                      </a:lnTo>
                      <a:lnTo>
                        <a:pt x="31" y="25"/>
                      </a:lnTo>
                      <a:lnTo>
                        <a:pt x="275" y="0"/>
                      </a:lnTo>
                      <a:lnTo>
                        <a:pt x="313" y="31"/>
                      </a:lnTo>
                      <a:lnTo>
                        <a:pt x="282" y="69"/>
                      </a:lnTo>
                      <a:lnTo>
                        <a:pt x="39" y="94"/>
                      </a:lnTo>
                      <a:lnTo>
                        <a:pt x="39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6" name="Freeform 66"/>
                <p:cNvSpPr>
                  <a:spLocks/>
                </p:cNvSpPr>
                <p:nvPr/>
              </p:nvSpPr>
              <p:spPr bwMode="auto">
                <a:xfrm>
                  <a:off x="7956550" y="2508251"/>
                  <a:ext cx="488950" cy="188913"/>
                </a:xfrm>
                <a:custGeom>
                  <a:avLst/>
                  <a:gdLst>
                    <a:gd name="T0" fmla="*/ 41 w 308"/>
                    <a:gd name="T1" fmla="*/ 119 h 119"/>
                    <a:gd name="T2" fmla="*/ 0 w 308"/>
                    <a:gd name="T3" fmla="*/ 92 h 119"/>
                    <a:gd name="T4" fmla="*/ 27 w 308"/>
                    <a:gd name="T5" fmla="*/ 51 h 119"/>
                    <a:gd name="T6" fmla="*/ 266 w 308"/>
                    <a:gd name="T7" fmla="*/ 0 h 119"/>
                    <a:gd name="T8" fmla="*/ 308 w 308"/>
                    <a:gd name="T9" fmla="*/ 27 h 119"/>
                    <a:gd name="T10" fmla="*/ 281 w 308"/>
                    <a:gd name="T11" fmla="*/ 68 h 119"/>
                    <a:gd name="T12" fmla="*/ 41 w 308"/>
                    <a:gd name="T13" fmla="*/ 119 h 119"/>
                    <a:gd name="T14" fmla="*/ 41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8" y="27"/>
                      </a:lnTo>
                      <a:lnTo>
                        <a:pt x="281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Freeform 67"/>
                <p:cNvSpPr>
                  <a:spLocks/>
                </p:cNvSpPr>
                <p:nvPr/>
              </p:nvSpPr>
              <p:spPr bwMode="auto">
                <a:xfrm>
                  <a:off x="7923213" y="2336801"/>
                  <a:ext cx="473075" cy="223838"/>
                </a:xfrm>
                <a:custGeom>
                  <a:avLst/>
                  <a:gdLst>
                    <a:gd name="T0" fmla="*/ 43 w 298"/>
                    <a:gd name="T1" fmla="*/ 141 h 141"/>
                    <a:gd name="T2" fmla="*/ 0 w 298"/>
                    <a:gd name="T3" fmla="*/ 119 h 141"/>
                    <a:gd name="T4" fmla="*/ 22 w 298"/>
                    <a:gd name="T5" fmla="*/ 75 h 141"/>
                    <a:gd name="T6" fmla="*/ 255 w 298"/>
                    <a:gd name="T7" fmla="*/ 0 h 141"/>
                    <a:gd name="T8" fmla="*/ 298 w 298"/>
                    <a:gd name="T9" fmla="*/ 22 h 141"/>
                    <a:gd name="T10" fmla="*/ 276 w 298"/>
                    <a:gd name="T11" fmla="*/ 66 h 141"/>
                    <a:gd name="T12" fmla="*/ 43 w 298"/>
                    <a:gd name="T13" fmla="*/ 141 h 141"/>
                    <a:gd name="T14" fmla="*/ 43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43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8" y="22"/>
                      </a:lnTo>
                      <a:lnTo>
                        <a:pt x="276" y="66"/>
                      </a:lnTo>
                      <a:lnTo>
                        <a:pt x="43" y="141"/>
                      </a:lnTo>
                      <a:lnTo>
                        <a:pt x="43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68"/>
                <p:cNvSpPr>
                  <a:spLocks/>
                </p:cNvSpPr>
                <p:nvPr/>
              </p:nvSpPr>
              <p:spPr bwMode="auto">
                <a:xfrm>
                  <a:off x="7875588" y="2170113"/>
                  <a:ext cx="455613" cy="258763"/>
                </a:xfrm>
                <a:custGeom>
                  <a:avLst/>
                  <a:gdLst>
                    <a:gd name="T0" fmla="*/ 45 w 287"/>
                    <a:gd name="T1" fmla="*/ 163 h 163"/>
                    <a:gd name="T2" fmla="*/ 0 w 287"/>
                    <a:gd name="T3" fmla="*/ 146 h 163"/>
                    <a:gd name="T4" fmla="*/ 17 w 287"/>
                    <a:gd name="T5" fmla="*/ 100 h 163"/>
                    <a:gd name="T6" fmla="*/ 241 w 287"/>
                    <a:gd name="T7" fmla="*/ 0 h 163"/>
                    <a:gd name="T8" fmla="*/ 287 w 287"/>
                    <a:gd name="T9" fmla="*/ 18 h 163"/>
                    <a:gd name="T10" fmla="*/ 269 w 287"/>
                    <a:gd name="T11" fmla="*/ 63 h 163"/>
                    <a:gd name="T12" fmla="*/ 45 w 287"/>
                    <a:gd name="T13" fmla="*/ 163 h 163"/>
                    <a:gd name="T14" fmla="*/ 45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45" y="163"/>
                      </a:moveTo>
                      <a:lnTo>
                        <a:pt x="0" y="146"/>
                      </a:lnTo>
                      <a:lnTo>
                        <a:pt x="17" y="100"/>
                      </a:lnTo>
                      <a:lnTo>
                        <a:pt x="241" y="0"/>
                      </a:lnTo>
                      <a:lnTo>
                        <a:pt x="287" y="18"/>
                      </a:lnTo>
                      <a:lnTo>
                        <a:pt x="269" y="63"/>
                      </a:lnTo>
                      <a:lnTo>
                        <a:pt x="45" y="163"/>
                      </a:lnTo>
                      <a:lnTo>
                        <a:pt x="45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69"/>
                <p:cNvSpPr>
                  <a:spLocks/>
                </p:cNvSpPr>
                <p:nvPr/>
              </p:nvSpPr>
              <p:spPr bwMode="auto">
                <a:xfrm>
                  <a:off x="7815263" y="2012951"/>
                  <a:ext cx="430213" cy="290513"/>
                </a:xfrm>
                <a:custGeom>
                  <a:avLst/>
                  <a:gdLst>
                    <a:gd name="T0" fmla="*/ 47 w 271"/>
                    <a:gd name="T1" fmla="*/ 183 h 183"/>
                    <a:gd name="T2" fmla="*/ 0 w 271"/>
                    <a:gd name="T3" fmla="*/ 170 h 183"/>
                    <a:gd name="T4" fmla="*/ 12 w 271"/>
                    <a:gd name="T5" fmla="*/ 123 h 183"/>
                    <a:gd name="T6" fmla="*/ 224 w 271"/>
                    <a:gd name="T7" fmla="*/ 0 h 183"/>
                    <a:gd name="T8" fmla="*/ 271 w 271"/>
                    <a:gd name="T9" fmla="*/ 13 h 183"/>
                    <a:gd name="T10" fmla="*/ 259 w 271"/>
                    <a:gd name="T11" fmla="*/ 60 h 183"/>
                    <a:gd name="T12" fmla="*/ 47 w 271"/>
                    <a:gd name="T13" fmla="*/ 183 h 183"/>
                    <a:gd name="T14" fmla="*/ 47 w 271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3">
                      <a:moveTo>
                        <a:pt x="47" y="183"/>
                      </a:moveTo>
                      <a:lnTo>
                        <a:pt x="0" y="170"/>
                      </a:lnTo>
                      <a:lnTo>
                        <a:pt x="12" y="123"/>
                      </a:lnTo>
                      <a:lnTo>
                        <a:pt x="224" y="0"/>
                      </a:lnTo>
                      <a:lnTo>
                        <a:pt x="271" y="13"/>
                      </a:lnTo>
                      <a:lnTo>
                        <a:pt x="259" y="60"/>
                      </a:lnTo>
                      <a:lnTo>
                        <a:pt x="47" y="183"/>
                      </a:lnTo>
                      <a:lnTo>
                        <a:pt x="47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0" name="Freeform 70"/>
                <p:cNvSpPr>
                  <a:spLocks/>
                </p:cNvSpPr>
                <p:nvPr/>
              </p:nvSpPr>
              <p:spPr bwMode="auto">
                <a:xfrm>
                  <a:off x="7742238" y="1866901"/>
                  <a:ext cx="403225" cy="315913"/>
                </a:xfrm>
                <a:custGeom>
                  <a:avLst/>
                  <a:gdLst>
                    <a:gd name="T0" fmla="*/ 48 w 254"/>
                    <a:gd name="T1" fmla="*/ 199 h 199"/>
                    <a:gd name="T2" fmla="*/ 0 w 254"/>
                    <a:gd name="T3" fmla="*/ 192 h 199"/>
                    <a:gd name="T4" fmla="*/ 7 w 254"/>
                    <a:gd name="T5" fmla="*/ 144 h 199"/>
                    <a:gd name="T6" fmla="*/ 206 w 254"/>
                    <a:gd name="T7" fmla="*/ 0 h 199"/>
                    <a:gd name="T8" fmla="*/ 254 w 254"/>
                    <a:gd name="T9" fmla="*/ 7 h 199"/>
                    <a:gd name="T10" fmla="*/ 246 w 254"/>
                    <a:gd name="T11" fmla="*/ 55 h 199"/>
                    <a:gd name="T12" fmla="*/ 48 w 254"/>
                    <a:gd name="T13" fmla="*/ 199 h 199"/>
                    <a:gd name="T14" fmla="*/ 48 w 254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199">
                      <a:moveTo>
                        <a:pt x="48" y="199"/>
                      </a:moveTo>
                      <a:lnTo>
                        <a:pt x="0" y="192"/>
                      </a:lnTo>
                      <a:lnTo>
                        <a:pt x="7" y="144"/>
                      </a:lnTo>
                      <a:lnTo>
                        <a:pt x="206" y="0"/>
                      </a:lnTo>
                      <a:lnTo>
                        <a:pt x="254" y="7"/>
                      </a:lnTo>
                      <a:lnTo>
                        <a:pt x="246" y="55"/>
                      </a:lnTo>
                      <a:lnTo>
                        <a:pt x="48" y="199"/>
                      </a:lnTo>
                      <a:lnTo>
                        <a:pt x="48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71"/>
                <p:cNvSpPr>
                  <a:spLocks/>
                </p:cNvSpPr>
                <p:nvPr/>
              </p:nvSpPr>
              <p:spPr bwMode="auto">
                <a:xfrm>
                  <a:off x="7658100" y="1730376"/>
                  <a:ext cx="371475" cy="341313"/>
                </a:xfrm>
                <a:custGeom>
                  <a:avLst/>
                  <a:gdLst>
                    <a:gd name="T0" fmla="*/ 49 w 234"/>
                    <a:gd name="T1" fmla="*/ 215 h 215"/>
                    <a:gd name="T2" fmla="*/ 0 w 234"/>
                    <a:gd name="T3" fmla="*/ 213 h 215"/>
                    <a:gd name="T4" fmla="*/ 3 w 234"/>
                    <a:gd name="T5" fmla="*/ 163 h 215"/>
                    <a:gd name="T6" fmla="*/ 184 w 234"/>
                    <a:gd name="T7" fmla="*/ 0 h 215"/>
                    <a:gd name="T8" fmla="*/ 234 w 234"/>
                    <a:gd name="T9" fmla="*/ 3 h 215"/>
                    <a:gd name="T10" fmla="*/ 231 w 234"/>
                    <a:gd name="T11" fmla="*/ 51 h 215"/>
                    <a:gd name="T12" fmla="*/ 49 w 234"/>
                    <a:gd name="T13" fmla="*/ 215 h 215"/>
                    <a:gd name="T14" fmla="*/ 49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49" y="215"/>
                      </a:moveTo>
                      <a:lnTo>
                        <a:pt x="0" y="213"/>
                      </a:lnTo>
                      <a:lnTo>
                        <a:pt x="3" y="163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1"/>
                      </a:lnTo>
                      <a:lnTo>
                        <a:pt x="49" y="215"/>
                      </a:lnTo>
                      <a:lnTo>
                        <a:pt x="49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72"/>
                <p:cNvSpPr>
                  <a:spLocks/>
                </p:cNvSpPr>
                <p:nvPr/>
              </p:nvSpPr>
              <p:spPr bwMode="auto">
                <a:xfrm>
                  <a:off x="7559675" y="1603376"/>
                  <a:ext cx="342900" cy="369888"/>
                </a:xfrm>
                <a:custGeom>
                  <a:avLst/>
                  <a:gdLst>
                    <a:gd name="T0" fmla="*/ 3 w 216"/>
                    <a:gd name="T1" fmla="*/ 233 h 233"/>
                    <a:gd name="T2" fmla="*/ 0 w 216"/>
                    <a:gd name="T3" fmla="*/ 184 h 233"/>
                    <a:gd name="T4" fmla="*/ 164 w 216"/>
                    <a:gd name="T5" fmla="*/ 3 h 233"/>
                    <a:gd name="T6" fmla="*/ 213 w 216"/>
                    <a:gd name="T7" fmla="*/ 0 h 233"/>
                    <a:gd name="T8" fmla="*/ 216 w 216"/>
                    <a:gd name="T9" fmla="*/ 49 h 233"/>
                    <a:gd name="T10" fmla="*/ 52 w 216"/>
                    <a:gd name="T11" fmla="*/ 231 h 233"/>
                    <a:gd name="T12" fmla="*/ 3 w 216"/>
                    <a:gd name="T13" fmla="*/ 233 h 233"/>
                    <a:gd name="T14" fmla="*/ 3 w 216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3">
                      <a:moveTo>
                        <a:pt x="3" y="233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6" y="49"/>
                      </a:lnTo>
                      <a:lnTo>
                        <a:pt x="52" y="231"/>
                      </a:lnTo>
                      <a:lnTo>
                        <a:pt x="3" y="233"/>
                      </a:lnTo>
                      <a:lnTo>
                        <a:pt x="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3"/>
                <p:cNvSpPr>
                  <a:spLocks/>
                </p:cNvSpPr>
                <p:nvPr/>
              </p:nvSpPr>
              <p:spPr bwMode="auto">
                <a:xfrm>
                  <a:off x="7448550" y="1485901"/>
                  <a:ext cx="317500" cy="403225"/>
                </a:xfrm>
                <a:custGeom>
                  <a:avLst/>
                  <a:gdLst>
                    <a:gd name="T0" fmla="*/ 8 w 200"/>
                    <a:gd name="T1" fmla="*/ 254 h 254"/>
                    <a:gd name="T2" fmla="*/ 0 w 200"/>
                    <a:gd name="T3" fmla="*/ 206 h 254"/>
                    <a:gd name="T4" fmla="*/ 144 w 200"/>
                    <a:gd name="T5" fmla="*/ 8 h 254"/>
                    <a:gd name="T6" fmla="*/ 192 w 200"/>
                    <a:gd name="T7" fmla="*/ 0 h 254"/>
                    <a:gd name="T8" fmla="*/ 200 w 200"/>
                    <a:gd name="T9" fmla="*/ 49 h 254"/>
                    <a:gd name="T10" fmla="*/ 56 w 200"/>
                    <a:gd name="T11" fmla="*/ 247 h 254"/>
                    <a:gd name="T12" fmla="*/ 8 w 200"/>
                    <a:gd name="T13" fmla="*/ 254 h 254"/>
                    <a:gd name="T14" fmla="*/ 8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2" y="0"/>
                      </a:lnTo>
                      <a:lnTo>
                        <a:pt x="200" y="49"/>
                      </a:lnTo>
                      <a:lnTo>
                        <a:pt x="56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4" name="Freeform 74"/>
                <p:cNvSpPr>
                  <a:spLocks/>
                </p:cNvSpPr>
                <p:nvPr/>
              </p:nvSpPr>
              <p:spPr bwMode="auto">
                <a:xfrm>
                  <a:off x="7329488" y="1385888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5 h 272"/>
                    <a:gd name="T4" fmla="*/ 122 w 182"/>
                    <a:gd name="T5" fmla="*/ 12 h 272"/>
                    <a:gd name="T6" fmla="*/ 170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5"/>
                      </a:lnTo>
                      <a:lnTo>
                        <a:pt x="122" y="12"/>
                      </a:lnTo>
                      <a:lnTo>
                        <a:pt x="170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5" name="Freeform 75"/>
                <p:cNvSpPr>
                  <a:spLocks/>
                </p:cNvSpPr>
                <p:nvPr/>
              </p:nvSpPr>
              <p:spPr bwMode="auto">
                <a:xfrm>
                  <a:off x="7202488" y="1301751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100 w 163"/>
                    <a:gd name="T5" fmla="*/ 18 h 287"/>
                    <a:gd name="T6" fmla="*/ 145 w 163"/>
                    <a:gd name="T7" fmla="*/ 0 h 287"/>
                    <a:gd name="T8" fmla="*/ 163 w 163"/>
                    <a:gd name="T9" fmla="*/ 46 h 287"/>
                    <a:gd name="T10" fmla="*/ 64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100" y="18"/>
                      </a:lnTo>
                      <a:lnTo>
                        <a:pt x="145" y="0"/>
                      </a:lnTo>
                      <a:lnTo>
                        <a:pt x="163" y="46"/>
                      </a:lnTo>
                      <a:lnTo>
                        <a:pt x="64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6" name="Freeform 76"/>
                <p:cNvSpPr>
                  <a:spLocks/>
                </p:cNvSpPr>
                <p:nvPr/>
              </p:nvSpPr>
              <p:spPr bwMode="auto">
                <a:xfrm>
                  <a:off x="7070725" y="1235076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5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4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5" y="22"/>
                      </a:lnTo>
                      <a:lnTo>
                        <a:pt x="119" y="0"/>
                      </a:lnTo>
                      <a:lnTo>
                        <a:pt x="142" y="44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7" name="Freeform 77"/>
                <p:cNvSpPr>
                  <a:spLocks/>
                </p:cNvSpPr>
                <p:nvPr/>
              </p:nvSpPr>
              <p:spPr bwMode="auto">
                <a:xfrm>
                  <a:off x="6934200" y="1187451"/>
                  <a:ext cx="188913" cy="487363"/>
                </a:xfrm>
                <a:custGeom>
                  <a:avLst/>
                  <a:gdLst>
                    <a:gd name="T0" fmla="*/ 28 w 119"/>
                    <a:gd name="T1" fmla="*/ 307 h 307"/>
                    <a:gd name="T2" fmla="*/ 0 w 119"/>
                    <a:gd name="T3" fmla="*/ 266 h 307"/>
                    <a:gd name="T4" fmla="*/ 51 w 119"/>
                    <a:gd name="T5" fmla="*/ 27 h 307"/>
                    <a:gd name="T6" fmla="*/ 93 w 119"/>
                    <a:gd name="T7" fmla="*/ 0 h 307"/>
                    <a:gd name="T8" fmla="*/ 119 w 119"/>
                    <a:gd name="T9" fmla="*/ 41 h 307"/>
                    <a:gd name="T10" fmla="*/ 69 w 119"/>
                    <a:gd name="T11" fmla="*/ 281 h 307"/>
                    <a:gd name="T12" fmla="*/ 28 w 119"/>
                    <a:gd name="T13" fmla="*/ 307 h 307"/>
                    <a:gd name="T14" fmla="*/ 28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28" y="307"/>
                      </a:moveTo>
                      <a:lnTo>
                        <a:pt x="0" y="266"/>
                      </a:lnTo>
                      <a:lnTo>
                        <a:pt x="51" y="27"/>
                      </a:lnTo>
                      <a:lnTo>
                        <a:pt x="93" y="0"/>
                      </a:lnTo>
                      <a:lnTo>
                        <a:pt x="119" y="41"/>
                      </a:lnTo>
                      <a:lnTo>
                        <a:pt x="69" y="281"/>
                      </a:lnTo>
                      <a:lnTo>
                        <a:pt x="28" y="307"/>
                      </a:lnTo>
                      <a:lnTo>
                        <a:pt x="2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8" name="Freeform 78"/>
                <p:cNvSpPr>
                  <a:spLocks/>
                </p:cNvSpPr>
                <p:nvPr/>
              </p:nvSpPr>
              <p:spPr bwMode="auto">
                <a:xfrm>
                  <a:off x="6797675" y="1158876"/>
                  <a:ext cx="150813" cy="495300"/>
                </a:xfrm>
                <a:custGeom>
                  <a:avLst/>
                  <a:gdLst>
                    <a:gd name="T0" fmla="*/ 31 w 95"/>
                    <a:gd name="T1" fmla="*/ 312 h 312"/>
                    <a:gd name="T2" fmla="*/ 0 w 95"/>
                    <a:gd name="T3" fmla="*/ 274 h 312"/>
                    <a:gd name="T4" fmla="*/ 25 w 95"/>
                    <a:gd name="T5" fmla="*/ 31 h 312"/>
                    <a:gd name="T6" fmla="*/ 64 w 95"/>
                    <a:gd name="T7" fmla="*/ 0 h 312"/>
                    <a:gd name="T8" fmla="*/ 95 w 95"/>
                    <a:gd name="T9" fmla="*/ 38 h 312"/>
                    <a:gd name="T10" fmla="*/ 69 w 95"/>
                    <a:gd name="T11" fmla="*/ 281 h 312"/>
                    <a:gd name="T12" fmla="*/ 31 w 95"/>
                    <a:gd name="T13" fmla="*/ 312 h 312"/>
                    <a:gd name="T14" fmla="*/ 31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31" y="312"/>
                      </a:moveTo>
                      <a:lnTo>
                        <a:pt x="0" y="274"/>
                      </a:lnTo>
                      <a:lnTo>
                        <a:pt x="25" y="31"/>
                      </a:lnTo>
                      <a:lnTo>
                        <a:pt x="64" y="0"/>
                      </a:lnTo>
                      <a:lnTo>
                        <a:pt x="95" y="38"/>
                      </a:lnTo>
                      <a:lnTo>
                        <a:pt x="69" y="281"/>
                      </a:lnTo>
                      <a:lnTo>
                        <a:pt x="31" y="312"/>
                      </a:lnTo>
                      <a:lnTo>
                        <a:pt x="31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56" name="组合 155"/>
              <p:cNvGrpSpPr/>
              <p:nvPr/>
            </p:nvGrpSpPr>
            <p:grpSpPr>
              <a:xfrm>
                <a:off x="6171941" y="1976820"/>
                <a:ext cx="937679" cy="1812576"/>
                <a:chOff x="6058594" y="1491142"/>
                <a:chExt cx="1246856" cy="2410228"/>
              </a:xfrm>
            </p:grpSpPr>
            <p:sp>
              <p:nvSpPr>
                <p:cNvPr id="169" name="Freeform 49"/>
                <p:cNvSpPr>
                  <a:spLocks/>
                </p:cNvSpPr>
                <p:nvPr/>
              </p:nvSpPr>
              <p:spPr bwMode="auto">
                <a:xfrm>
                  <a:off x="6058594" y="3560924"/>
                  <a:ext cx="74812" cy="340446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4 h 314"/>
                    <a:gd name="T6" fmla="*/ 35 w 69"/>
                    <a:gd name="T7" fmla="*/ 0 h 314"/>
                    <a:gd name="T8" fmla="*/ 69 w 69"/>
                    <a:gd name="T9" fmla="*/ 34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69" y="34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Freeform 50"/>
                <p:cNvSpPr>
                  <a:spLocks/>
                </p:cNvSpPr>
                <p:nvPr/>
              </p:nvSpPr>
              <p:spPr bwMode="auto">
                <a:xfrm>
                  <a:off x="6154005" y="3555503"/>
                  <a:ext cx="103002" cy="339362"/>
                </a:xfrm>
                <a:custGeom>
                  <a:avLst/>
                  <a:gdLst>
                    <a:gd name="T0" fmla="*/ 64 w 95"/>
                    <a:gd name="T1" fmla="*/ 313 h 313"/>
                    <a:gd name="T2" fmla="*/ 25 w 95"/>
                    <a:gd name="T3" fmla="*/ 282 h 313"/>
                    <a:gd name="T4" fmla="*/ 0 w 95"/>
                    <a:gd name="T5" fmla="*/ 39 h 313"/>
                    <a:gd name="T6" fmla="*/ 31 w 95"/>
                    <a:gd name="T7" fmla="*/ 0 h 313"/>
                    <a:gd name="T8" fmla="*/ 69 w 95"/>
                    <a:gd name="T9" fmla="*/ 31 h 313"/>
                    <a:gd name="T10" fmla="*/ 95 w 95"/>
                    <a:gd name="T11" fmla="*/ 275 h 313"/>
                    <a:gd name="T12" fmla="*/ 64 w 95"/>
                    <a:gd name="T13" fmla="*/ 313 h 313"/>
                    <a:gd name="T14" fmla="*/ 64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64" y="313"/>
                      </a:moveTo>
                      <a:lnTo>
                        <a:pt x="25" y="282"/>
                      </a:lnTo>
                      <a:lnTo>
                        <a:pt x="0" y="39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5"/>
                      </a:lnTo>
                      <a:lnTo>
                        <a:pt x="64" y="313"/>
                      </a:lnTo>
                      <a:lnTo>
                        <a:pt x="64" y="31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1" name="Freeform 51"/>
                <p:cNvSpPr>
                  <a:spLocks/>
                </p:cNvSpPr>
                <p:nvPr/>
              </p:nvSpPr>
              <p:spPr bwMode="auto">
                <a:xfrm>
                  <a:off x="6247249" y="3541408"/>
                  <a:ext cx="129023" cy="333941"/>
                </a:xfrm>
                <a:custGeom>
                  <a:avLst/>
                  <a:gdLst>
                    <a:gd name="T0" fmla="*/ 93 w 119"/>
                    <a:gd name="T1" fmla="*/ 308 h 308"/>
                    <a:gd name="T2" fmla="*/ 52 w 119"/>
                    <a:gd name="T3" fmla="*/ 281 h 308"/>
                    <a:gd name="T4" fmla="*/ 0 w 119"/>
                    <a:gd name="T5" fmla="*/ 41 h 308"/>
                    <a:gd name="T6" fmla="*/ 28 w 119"/>
                    <a:gd name="T7" fmla="*/ 0 h 308"/>
                    <a:gd name="T8" fmla="*/ 69 w 119"/>
                    <a:gd name="T9" fmla="*/ 27 h 308"/>
                    <a:gd name="T10" fmla="*/ 119 w 119"/>
                    <a:gd name="T11" fmla="*/ 267 h 308"/>
                    <a:gd name="T12" fmla="*/ 93 w 119"/>
                    <a:gd name="T13" fmla="*/ 308 h 308"/>
                    <a:gd name="T14" fmla="*/ 93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93" y="308"/>
                      </a:moveTo>
                      <a:lnTo>
                        <a:pt x="52" y="281"/>
                      </a:lnTo>
                      <a:lnTo>
                        <a:pt x="0" y="41"/>
                      </a:lnTo>
                      <a:lnTo>
                        <a:pt x="28" y="0"/>
                      </a:lnTo>
                      <a:lnTo>
                        <a:pt x="69" y="27"/>
                      </a:lnTo>
                      <a:lnTo>
                        <a:pt x="119" y="267"/>
                      </a:lnTo>
                      <a:lnTo>
                        <a:pt x="93" y="308"/>
                      </a:lnTo>
                      <a:lnTo>
                        <a:pt x="93" y="30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Freeform 52"/>
                <p:cNvSpPr>
                  <a:spLocks/>
                </p:cNvSpPr>
                <p:nvPr/>
              </p:nvSpPr>
              <p:spPr bwMode="auto">
                <a:xfrm>
                  <a:off x="6340492" y="3518640"/>
                  <a:ext cx="153960" cy="324183"/>
                </a:xfrm>
                <a:custGeom>
                  <a:avLst/>
                  <a:gdLst>
                    <a:gd name="T0" fmla="*/ 119 w 142"/>
                    <a:gd name="T1" fmla="*/ 299 h 299"/>
                    <a:gd name="T2" fmla="*/ 75 w 142"/>
                    <a:gd name="T3" fmla="*/ 276 h 299"/>
                    <a:gd name="T4" fmla="*/ 0 w 142"/>
                    <a:gd name="T5" fmla="*/ 43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5" y="276"/>
                      </a:lnTo>
                      <a:lnTo>
                        <a:pt x="0" y="43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3" name="Freeform 53"/>
                <p:cNvSpPr>
                  <a:spLocks/>
                </p:cNvSpPr>
                <p:nvPr/>
              </p:nvSpPr>
              <p:spPr bwMode="auto">
                <a:xfrm>
                  <a:off x="6430483" y="3486113"/>
                  <a:ext cx="176729" cy="311172"/>
                </a:xfrm>
                <a:custGeom>
                  <a:avLst/>
                  <a:gdLst>
                    <a:gd name="T0" fmla="*/ 145 w 163"/>
                    <a:gd name="T1" fmla="*/ 287 h 287"/>
                    <a:gd name="T2" fmla="*/ 100 w 163"/>
                    <a:gd name="T3" fmla="*/ 269 h 287"/>
                    <a:gd name="T4" fmla="*/ 0 w 163"/>
                    <a:gd name="T5" fmla="*/ 45 h 287"/>
                    <a:gd name="T6" fmla="*/ 17 w 163"/>
                    <a:gd name="T7" fmla="*/ 0 h 287"/>
                    <a:gd name="T8" fmla="*/ 64 w 163"/>
                    <a:gd name="T9" fmla="*/ 17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100" y="269"/>
                      </a:lnTo>
                      <a:lnTo>
                        <a:pt x="0" y="45"/>
                      </a:lnTo>
                      <a:lnTo>
                        <a:pt x="17" y="0"/>
                      </a:lnTo>
                      <a:lnTo>
                        <a:pt x="64" y="17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54"/>
                <p:cNvSpPr>
                  <a:spLocks/>
                </p:cNvSpPr>
                <p:nvPr/>
              </p:nvSpPr>
              <p:spPr bwMode="auto">
                <a:xfrm>
                  <a:off x="6517220" y="3444912"/>
                  <a:ext cx="197329" cy="294909"/>
                </a:xfrm>
                <a:custGeom>
                  <a:avLst/>
                  <a:gdLst>
                    <a:gd name="T0" fmla="*/ 170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3 h 272"/>
                    <a:gd name="T10" fmla="*/ 182 w 182"/>
                    <a:gd name="T11" fmla="*/ 224 h 272"/>
                    <a:gd name="T12" fmla="*/ 170 w 182"/>
                    <a:gd name="T13" fmla="*/ 272 h 272"/>
                    <a:gd name="T14" fmla="*/ 170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70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3"/>
                      </a:lnTo>
                      <a:lnTo>
                        <a:pt x="182" y="224"/>
                      </a:lnTo>
                      <a:lnTo>
                        <a:pt x="170" y="272"/>
                      </a:lnTo>
                      <a:lnTo>
                        <a:pt x="170" y="27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Freeform 55"/>
                <p:cNvSpPr>
                  <a:spLocks/>
                </p:cNvSpPr>
                <p:nvPr/>
              </p:nvSpPr>
              <p:spPr bwMode="auto">
                <a:xfrm>
                  <a:off x="6598537" y="3395038"/>
                  <a:ext cx="216845" cy="275393"/>
                </a:xfrm>
                <a:custGeom>
                  <a:avLst/>
                  <a:gdLst>
                    <a:gd name="T0" fmla="*/ 192 w 200"/>
                    <a:gd name="T1" fmla="*/ 254 h 254"/>
                    <a:gd name="T2" fmla="*/ 144 w 200"/>
                    <a:gd name="T3" fmla="*/ 247 h 254"/>
                    <a:gd name="T4" fmla="*/ 0 w 200"/>
                    <a:gd name="T5" fmla="*/ 48 h 254"/>
                    <a:gd name="T6" fmla="*/ 8 w 200"/>
                    <a:gd name="T7" fmla="*/ 0 h 254"/>
                    <a:gd name="T8" fmla="*/ 56 w 200"/>
                    <a:gd name="T9" fmla="*/ 8 h 254"/>
                    <a:gd name="T10" fmla="*/ 200 w 200"/>
                    <a:gd name="T11" fmla="*/ 206 h 254"/>
                    <a:gd name="T12" fmla="*/ 192 w 200"/>
                    <a:gd name="T13" fmla="*/ 254 h 254"/>
                    <a:gd name="T14" fmla="*/ 192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192" y="254"/>
                      </a:moveTo>
                      <a:lnTo>
                        <a:pt x="144" y="247"/>
                      </a:lnTo>
                      <a:lnTo>
                        <a:pt x="0" y="48"/>
                      </a:lnTo>
                      <a:lnTo>
                        <a:pt x="8" y="0"/>
                      </a:lnTo>
                      <a:lnTo>
                        <a:pt x="56" y="8"/>
                      </a:lnTo>
                      <a:lnTo>
                        <a:pt x="200" y="206"/>
                      </a:lnTo>
                      <a:lnTo>
                        <a:pt x="192" y="254"/>
                      </a:lnTo>
                      <a:lnTo>
                        <a:pt x="192" y="25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Freeform 56"/>
                <p:cNvSpPr>
                  <a:spLocks/>
                </p:cNvSpPr>
                <p:nvPr/>
              </p:nvSpPr>
              <p:spPr bwMode="auto">
                <a:xfrm>
                  <a:off x="6674432" y="3337574"/>
                  <a:ext cx="234192" cy="253708"/>
                </a:xfrm>
                <a:custGeom>
                  <a:avLst/>
                  <a:gdLst>
                    <a:gd name="T0" fmla="*/ 213 w 216"/>
                    <a:gd name="T1" fmla="*/ 234 h 234"/>
                    <a:gd name="T2" fmla="*/ 164 w 216"/>
                    <a:gd name="T3" fmla="*/ 231 h 234"/>
                    <a:gd name="T4" fmla="*/ 0 w 216"/>
                    <a:gd name="T5" fmla="*/ 49 h 234"/>
                    <a:gd name="T6" fmla="*/ 3 w 216"/>
                    <a:gd name="T7" fmla="*/ 0 h 234"/>
                    <a:gd name="T8" fmla="*/ 52 w 216"/>
                    <a:gd name="T9" fmla="*/ 3 h 234"/>
                    <a:gd name="T10" fmla="*/ 216 w 216"/>
                    <a:gd name="T11" fmla="*/ 184 h 234"/>
                    <a:gd name="T12" fmla="*/ 213 w 216"/>
                    <a:gd name="T13" fmla="*/ 234 h 234"/>
                    <a:gd name="T14" fmla="*/ 213 w 216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4">
                      <a:moveTo>
                        <a:pt x="213" y="234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3" y="0"/>
                      </a:lnTo>
                      <a:lnTo>
                        <a:pt x="52" y="3"/>
                      </a:lnTo>
                      <a:lnTo>
                        <a:pt x="216" y="184"/>
                      </a:lnTo>
                      <a:lnTo>
                        <a:pt x="213" y="234"/>
                      </a:lnTo>
                      <a:lnTo>
                        <a:pt x="213" y="23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57"/>
                <p:cNvSpPr>
                  <a:spLocks/>
                </p:cNvSpPr>
                <p:nvPr/>
              </p:nvSpPr>
              <p:spPr bwMode="auto">
                <a:xfrm>
                  <a:off x="6741654" y="3270352"/>
                  <a:ext cx="253708" cy="234192"/>
                </a:xfrm>
                <a:custGeom>
                  <a:avLst/>
                  <a:gdLst>
                    <a:gd name="T0" fmla="*/ 184 w 234"/>
                    <a:gd name="T1" fmla="*/ 216 h 216"/>
                    <a:gd name="T2" fmla="*/ 3 w 234"/>
                    <a:gd name="T3" fmla="*/ 52 h 216"/>
                    <a:gd name="T4" fmla="*/ 0 w 234"/>
                    <a:gd name="T5" fmla="*/ 3 h 216"/>
                    <a:gd name="T6" fmla="*/ 49 w 234"/>
                    <a:gd name="T7" fmla="*/ 0 h 216"/>
                    <a:gd name="T8" fmla="*/ 231 w 234"/>
                    <a:gd name="T9" fmla="*/ 164 h 216"/>
                    <a:gd name="T10" fmla="*/ 234 w 234"/>
                    <a:gd name="T11" fmla="*/ 213 h 216"/>
                    <a:gd name="T12" fmla="*/ 184 w 234"/>
                    <a:gd name="T13" fmla="*/ 216 h 216"/>
                    <a:gd name="T14" fmla="*/ 184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184" y="216"/>
                      </a:moveTo>
                      <a:lnTo>
                        <a:pt x="3" y="52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4"/>
                      </a:lnTo>
                      <a:lnTo>
                        <a:pt x="234" y="213"/>
                      </a:lnTo>
                      <a:lnTo>
                        <a:pt x="184" y="216"/>
                      </a:lnTo>
                      <a:lnTo>
                        <a:pt x="184" y="216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8" name="Freeform 58"/>
                <p:cNvSpPr>
                  <a:spLocks/>
                </p:cNvSpPr>
                <p:nvPr/>
              </p:nvSpPr>
              <p:spPr bwMode="auto">
                <a:xfrm>
                  <a:off x="6799118" y="3194456"/>
                  <a:ext cx="275393" cy="216845"/>
                </a:xfrm>
                <a:custGeom>
                  <a:avLst/>
                  <a:gdLst>
                    <a:gd name="T0" fmla="*/ 206 w 254"/>
                    <a:gd name="T1" fmla="*/ 200 h 200"/>
                    <a:gd name="T2" fmla="*/ 7 w 254"/>
                    <a:gd name="T3" fmla="*/ 56 h 200"/>
                    <a:gd name="T4" fmla="*/ 0 w 254"/>
                    <a:gd name="T5" fmla="*/ 8 h 200"/>
                    <a:gd name="T6" fmla="*/ 48 w 254"/>
                    <a:gd name="T7" fmla="*/ 0 h 200"/>
                    <a:gd name="T8" fmla="*/ 246 w 254"/>
                    <a:gd name="T9" fmla="*/ 144 h 200"/>
                    <a:gd name="T10" fmla="*/ 254 w 254"/>
                    <a:gd name="T11" fmla="*/ 192 h 200"/>
                    <a:gd name="T12" fmla="*/ 206 w 254"/>
                    <a:gd name="T13" fmla="*/ 200 h 200"/>
                    <a:gd name="T14" fmla="*/ 206 w 254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0">
                      <a:moveTo>
                        <a:pt x="206" y="200"/>
                      </a:moveTo>
                      <a:lnTo>
                        <a:pt x="7" y="56"/>
                      </a:lnTo>
                      <a:lnTo>
                        <a:pt x="0" y="8"/>
                      </a:lnTo>
                      <a:lnTo>
                        <a:pt x="48" y="0"/>
                      </a:lnTo>
                      <a:lnTo>
                        <a:pt x="246" y="144"/>
                      </a:lnTo>
                      <a:lnTo>
                        <a:pt x="254" y="192"/>
                      </a:lnTo>
                      <a:lnTo>
                        <a:pt x="206" y="200"/>
                      </a:lnTo>
                      <a:lnTo>
                        <a:pt x="206" y="20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9" name="Freeform 59"/>
                <p:cNvSpPr>
                  <a:spLocks/>
                </p:cNvSpPr>
                <p:nvPr/>
              </p:nvSpPr>
              <p:spPr bwMode="auto">
                <a:xfrm>
                  <a:off x="6848993" y="3113140"/>
                  <a:ext cx="293825" cy="197329"/>
                </a:xfrm>
                <a:custGeom>
                  <a:avLst/>
                  <a:gdLst>
                    <a:gd name="T0" fmla="*/ 224 w 271"/>
                    <a:gd name="T1" fmla="*/ 182 h 182"/>
                    <a:gd name="T2" fmla="*/ 12 w 271"/>
                    <a:gd name="T3" fmla="*/ 60 h 182"/>
                    <a:gd name="T4" fmla="*/ 0 w 271"/>
                    <a:gd name="T5" fmla="*/ 12 h 182"/>
                    <a:gd name="T6" fmla="*/ 47 w 271"/>
                    <a:gd name="T7" fmla="*/ 0 h 182"/>
                    <a:gd name="T8" fmla="*/ 259 w 271"/>
                    <a:gd name="T9" fmla="*/ 123 h 182"/>
                    <a:gd name="T10" fmla="*/ 271 w 271"/>
                    <a:gd name="T11" fmla="*/ 170 h 182"/>
                    <a:gd name="T12" fmla="*/ 224 w 271"/>
                    <a:gd name="T13" fmla="*/ 182 h 182"/>
                    <a:gd name="T14" fmla="*/ 224 w 271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2">
                      <a:moveTo>
                        <a:pt x="224" y="182"/>
                      </a:moveTo>
                      <a:lnTo>
                        <a:pt x="12" y="60"/>
                      </a:lnTo>
                      <a:lnTo>
                        <a:pt x="0" y="12"/>
                      </a:lnTo>
                      <a:lnTo>
                        <a:pt x="47" y="0"/>
                      </a:lnTo>
                      <a:lnTo>
                        <a:pt x="259" y="123"/>
                      </a:lnTo>
                      <a:lnTo>
                        <a:pt x="271" y="170"/>
                      </a:lnTo>
                      <a:lnTo>
                        <a:pt x="224" y="182"/>
                      </a:lnTo>
                      <a:lnTo>
                        <a:pt x="224" y="18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0" name="Freeform 60"/>
                <p:cNvSpPr>
                  <a:spLocks/>
                </p:cNvSpPr>
                <p:nvPr/>
              </p:nvSpPr>
              <p:spPr bwMode="auto">
                <a:xfrm>
                  <a:off x="6890193" y="3027486"/>
                  <a:ext cx="311172" cy="176729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7 h 163"/>
                    <a:gd name="T6" fmla="*/ 45 w 287"/>
                    <a:gd name="T7" fmla="*/ 0 h 163"/>
                    <a:gd name="T8" fmla="*/ 269 w 287"/>
                    <a:gd name="T9" fmla="*/ 99 h 163"/>
                    <a:gd name="T10" fmla="*/ 287 w 287"/>
                    <a:gd name="T11" fmla="*/ 145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7"/>
                      </a:lnTo>
                      <a:lnTo>
                        <a:pt x="45" y="0"/>
                      </a:lnTo>
                      <a:lnTo>
                        <a:pt x="269" y="99"/>
                      </a:lnTo>
                      <a:lnTo>
                        <a:pt x="287" y="145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" name="Freeform 61"/>
                <p:cNvSpPr>
                  <a:spLocks/>
                </p:cNvSpPr>
                <p:nvPr/>
              </p:nvSpPr>
              <p:spPr bwMode="auto">
                <a:xfrm>
                  <a:off x="6922720" y="2937496"/>
                  <a:ext cx="323098" cy="152876"/>
                </a:xfrm>
                <a:custGeom>
                  <a:avLst/>
                  <a:gdLst>
                    <a:gd name="T0" fmla="*/ 255 w 298"/>
                    <a:gd name="T1" fmla="*/ 141 h 141"/>
                    <a:gd name="T2" fmla="*/ 22 w 298"/>
                    <a:gd name="T3" fmla="*/ 66 h 141"/>
                    <a:gd name="T4" fmla="*/ 0 w 298"/>
                    <a:gd name="T5" fmla="*/ 22 h 141"/>
                    <a:gd name="T6" fmla="*/ 43 w 298"/>
                    <a:gd name="T7" fmla="*/ 0 h 141"/>
                    <a:gd name="T8" fmla="*/ 276 w 298"/>
                    <a:gd name="T9" fmla="*/ 75 h 141"/>
                    <a:gd name="T10" fmla="*/ 298 w 298"/>
                    <a:gd name="T11" fmla="*/ 119 h 141"/>
                    <a:gd name="T12" fmla="*/ 255 w 298"/>
                    <a:gd name="T13" fmla="*/ 141 h 141"/>
                    <a:gd name="T14" fmla="*/ 255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3" y="0"/>
                      </a:lnTo>
                      <a:lnTo>
                        <a:pt x="276" y="75"/>
                      </a:lnTo>
                      <a:lnTo>
                        <a:pt x="298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2" name="Freeform 62"/>
                <p:cNvSpPr>
                  <a:spLocks/>
                </p:cNvSpPr>
                <p:nvPr/>
              </p:nvSpPr>
              <p:spPr bwMode="auto">
                <a:xfrm>
                  <a:off x="6945488" y="2844253"/>
                  <a:ext cx="333941" cy="129023"/>
                </a:xfrm>
                <a:custGeom>
                  <a:avLst/>
                  <a:gdLst>
                    <a:gd name="T0" fmla="*/ 266 w 308"/>
                    <a:gd name="T1" fmla="*/ 119 h 119"/>
                    <a:gd name="T2" fmla="*/ 27 w 308"/>
                    <a:gd name="T3" fmla="*/ 68 h 119"/>
                    <a:gd name="T4" fmla="*/ 0 w 308"/>
                    <a:gd name="T5" fmla="*/ 27 h 119"/>
                    <a:gd name="T6" fmla="*/ 41 w 308"/>
                    <a:gd name="T7" fmla="*/ 0 h 119"/>
                    <a:gd name="T8" fmla="*/ 281 w 308"/>
                    <a:gd name="T9" fmla="*/ 51 h 119"/>
                    <a:gd name="T10" fmla="*/ 308 w 308"/>
                    <a:gd name="T11" fmla="*/ 92 h 119"/>
                    <a:gd name="T12" fmla="*/ 266 w 308"/>
                    <a:gd name="T13" fmla="*/ 119 h 119"/>
                    <a:gd name="T14" fmla="*/ 266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1" y="51"/>
                      </a:lnTo>
                      <a:lnTo>
                        <a:pt x="308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3" name="Freeform 63"/>
                <p:cNvSpPr>
                  <a:spLocks/>
                </p:cNvSpPr>
                <p:nvPr/>
              </p:nvSpPr>
              <p:spPr bwMode="auto">
                <a:xfrm>
                  <a:off x="6959583" y="2749925"/>
                  <a:ext cx="339362" cy="103002"/>
                </a:xfrm>
                <a:custGeom>
                  <a:avLst/>
                  <a:gdLst>
                    <a:gd name="T0" fmla="*/ 275 w 313"/>
                    <a:gd name="T1" fmla="*/ 95 h 95"/>
                    <a:gd name="T2" fmla="*/ 31 w 313"/>
                    <a:gd name="T3" fmla="*/ 69 h 95"/>
                    <a:gd name="T4" fmla="*/ 0 w 313"/>
                    <a:gd name="T5" fmla="*/ 31 h 95"/>
                    <a:gd name="T6" fmla="*/ 39 w 313"/>
                    <a:gd name="T7" fmla="*/ 0 h 95"/>
                    <a:gd name="T8" fmla="*/ 282 w 313"/>
                    <a:gd name="T9" fmla="*/ 26 h 95"/>
                    <a:gd name="T10" fmla="*/ 313 w 313"/>
                    <a:gd name="T11" fmla="*/ 64 h 95"/>
                    <a:gd name="T12" fmla="*/ 275 w 313"/>
                    <a:gd name="T13" fmla="*/ 95 h 95"/>
                    <a:gd name="T14" fmla="*/ 275 w 313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5">
                      <a:moveTo>
                        <a:pt x="275" y="95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9" y="0"/>
                      </a:lnTo>
                      <a:lnTo>
                        <a:pt x="282" y="26"/>
                      </a:lnTo>
                      <a:lnTo>
                        <a:pt x="313" y="64"/>
                      </a:lnTo>
                      <a:lnTo>
                        <a:pt x="275" y="95"/>
                      </a:lnTo>
                      <a:lnTo>
                        <a:pt x="275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4" name="Freeform 64"/>
                <p:cNvSpPr>
                  <a:spLocks/>
                </p:cNvSpPr>
                <p:nvPr/>
              </p:nvSpPr>
              <p:spPr bwMode="auto">
                <a:xfrm>
                  <a:off x="6965004" y="2655598"/>
                  <a:ext cx="340446" cy="74812"/>
                </a:xfrm>
                <a:custGeom>
                  <a:avLst/>
                  <a:gdLst>
                    <a:gd name="T0" fmla="*/ 280 w 314"/>
                    <a:gd name="T1" fmla="*/ 69 h 69"/>
                    <a:gd name="T2" fmla="*/ 34 w 314"/>
                    <a:gd name="T3" fmla="*/ 69 h 69"/>
                    <a:gd name="T4" fmla="*/ 0 w 314"/>
                    <a:gd name="T5" fmla="*/ 34 h 69"/>
                    <a:gd name="T6" fmla="*/ 34 w 314"/>
                    <a:gd name="T7" fmla="*/ 0 h 69"/>
                    <a:gd name="T8" fmla="*/ 280 w 314"/>
                    <a:gd name="T9" fmla="*/ 0 h 69"/>
                    <a:gd name="T10" fmla="*/ 314 w 314"/>
                    <a:gd name="T11" fmla="*/ 34 h 69"/>
                    <a:gd name="T12" fmla="*/ 280 w 314"/>
                    <a:gd name="T13" fmla="*/ 69 h 69"/>
                    <a:gd name="T14" fmla="*/ 280 w 314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69">
                      <a:moveTo>
                        <a:pt x="280" y="69"/>
                      </a:moveTo>
                      <a:lnTo>
                        <a:pt x="34" y="69"/>
                      </a:ln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280" y="0"/>
                      </a:lnTo>
                      <a:lnTo>
                        <a:pt x="314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5" name="Freeform 65"/>
                <p:cNvSpPr>
                  <a:spLocks/>
                </p:cNvSpPr>
                <p:nvPr/>
              </p:nvSpPr>
              <p:spPr bwMode="auto">
                <a:xfrm>
                  <a:off x="6959583" y="2533080"/>
                  <a:ext cx="339362" cy="101917"/>
                </a:xfrm>
                <a:custGeom>
                  <a:avLst/>
                  <a:gdLst>
                    <a:gd name="T0" fmla="*/ 39 w 313"/>
                    <a:gd name="T1" fmla="*/ 94 h 94"/>
                    <a:gd name="T2" fmla="*/ 0 w 313"/>
                    <a:gd name="T3" fmla="*/ 63 h 94"/>
                    <a:gd name="T4" fmla="*/ 31 w 313"/>
                    <a:gd name="T5" fmla="*/ 25 h 94"/>
                    <a:gd name="T6" fmla="*/ 275 w 313"/>
                    <a:gd name="T7" fmla="*/ 0 h 94"/>
                    <a:gd name="T8" fmla="*/ 313 w 313"/>
                    <a:gd name="T9" fmla="*/ 31 h 94"/>
                    <a:gd name="T10" fmla="*/ 282 w 313"/>
                    <a:gd name="T11" fmla="*/ 69 h 94"/>
                    <a:gd name="T12" fmla="*/ 39 w 313"/>
                    <a:gd name="T13" fmla="*/ 94 h 94"/>
                    <a:gd name="T14" fmla="*/ 39 w 313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4">
                      <a:moveTo>
                        <a:pt x="39" y="94"/>
                      </a:moveTo>
                      <a:lnTo>
                        <a:pt x="0" y="63"/>
                      </a:lnTo>
                      <a:lnTo>
                        <a:pt x="31" y="25"/>
                      </a:lnTo>
                      <a:lnTo>
                        <a:pt x="275" y="0"/>
                      </a:lnTo>
                      <a:lnTo>
                        <a:pt x="313" y="31"/>
                      </a:lnTo>
                      <a:lnTo>
                        <a:pt x="282" y="69"/>
                      </a:lnTo>
                      <a:lnTo>
                        <a:pt x="39" y="94"/>
                      </a:lnTo>
                      <a:lnTo>
                        <a:pt x="39" y="9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6" name="Freeform 66"/>
                <p:cNvSpPr>
                  <a:spLocks/>
                </p:cNvSpPr>
                <p:nvPr/>
              </p:nvSpPr>
              <p:spPr bwMode="auto">
                <a:xfrm>
                  <a:off x="6945488" y="2412732"/>
                  <a:ext cx="333941" cy="129023"/>
                </a:xfrm>
                <a:custGeom>
                  <a:avLst/>
                  <a:gdLst>
                    <a:gd name="T0" fmla="*/ 41 w 308"/>
                    <a:gd name="T1" fmla="*/ 119 h 119"/>
                    <a:gd name="T2" fmla="*/ 0 w 308"/>
                    <a:gd name="T3" fmla="*/ 92 h 119"/>
                    <a:gd name="T4" fmla="*/ 27 w 308"/>
                    <a:gd name="T5" fmla="*/ 51 h 119"/>
                    <a:gd name="T6" fmla="*/ 266 w 308"/>
                    <a:gd name="T7" fmla="*/ 0 h 119"/>
                    <a:gd name="T8" fmla="*/ 308 w 308"/>
                    <a:gd name="T9" fmla="*/ 27 h 119"/>
                    <a:gd name="T10" fmla="*/ 281 w 308"/>
                    <a:gd name="T11" fmla="*/ 68 h 119"/>
                    <a:gd name="T12" fmla="*/ 41 w 308"/>
                    <a:gd name="T13" fmla="*/ 119 h 119"/>
                    <a:gd name="T14" fmla="*/ 41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8" y="27"/>
                      </a:lnTo>
                      <a:lnTo>
                        <a:pt x="281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7" name="Freeform 67"/>
                <p:cNvSpPr>
                  <a:spLocks/>
                </p:cNvSpPr>
                <p:nvPr/>
              </p:nvSpPr>
              <p:spPr bwMode="auto">
                <a:xfrm>
                  <a:off x="6922720" y="2295636"/>
                  <a:ext cx="323098" cy="152876"/>
                </a:xfrm>
                <a:custGeom>
                  <a:avLst/>
                  <a:gdLst>
                    <a:gd name="T0" fmla="*/ 43 w 298"/>
                    <a:gd name="T1" fmla="*/ 141 h 141"/>
                    <a:gd name="T2" fmla="*/ 0 w 298"/>
                    <a:gd name="T3" fmla="*/ 119 h 141"/>
                    <a:gd name="T4" fmla="*/ 22 w 298"/>
                    <a:gd name="T5" fmla="*/ 75 h 141"/>
                    <a:gd name="T6" fmla="*/ 255 w 298"/>
                    <a:gd name="T7" fmla="*/ 0 h 141"/>
                    <a:gd name="T8" fmla="*/ 298 w 298"/>
                    <a:gd name="T9" fmla="*/ 22 h 141"/>
                    <a:gd name="T10" fmla="*/ 276 w 298"/>
                    <a:gd name="T11" fmla="*/ 66 h 141"/>
                    <a:gd name="T12" fmla="*/ 43 w 298"/>
                    <a:gd name="T13" fmla="*/ 141 h 141"/>
                    <a:gd name="T14" fmla="*/ 43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43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8" y="22"/>
                      </a:lnTo>
                      <a:lnTo>
                        <a:pt x="276" y="66"/>
                      </a:lnTo>
                      <a:lnTo>
                        <a:pt x="43" y="141"/>
                      </a:lnTo>
                      <a:lnTo>
                        <a:pt x="43" y="141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8" name="Freeform 68"/>
                <p:cNvSpPr>
                  <a:spLocks/>
                </p:cNvSpPr>
                <p:nvPr/>
              </p:nvSpPr>
              <p:spPr bwMode="auto">
                <a:xfrm>
                  <a:off x="6890193" y="2181792"/>
                  <a:ext cx="311172" cy="176729"/>
                </a:xfrm>
                <a:custGeom>
                  <a:avLst/>
                  <a:gdLst>
                    <a:gd name="T0" fmla="*/ 45 w 287"/>
                    <a:gd name="T1" fmla="*/ 163 h 163"/>
                    <a:gd name="T2" fmla="*/ 0 w 287"/>
                    <a:gd name="T3" fmla="*/ 146 h 163"/>
                    <a:gd name="T4" fmla="*/ 17 w 287"/>
                    <a:gd name="T5" fmla="*/ 100 h 163"/>
                    <a:gd name="T6" fmla="*/ 241 w 287"/>
                    <a:gd name="T7" fmla="*/ 0 h 163"/>
                    <a:gd name="T8" fmla="*/ 287 w 287"/>
                    <a:gd name="T9" fmla="*/ 18 h 163"/>
                    <a:gd name="T10" fmla="*/ 269 w 287"/>
                    <a:gd name="T11" fmla="*/ 63 h 163"/>
                    <a:gd name="T12" fmla="*/ 45 w 287"/>
                    <a:gd name="T13" fmla="*/ 163 h 163"/>
                    <a:gd name="T14" fmla="*/ 45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45" y="163"/>
                      </a:moveTo>
                      <a:lnTo>
                        <a:pt x="0" y="146"/>
                      </a:lnTo>
                      <a:lnTo>
                        <a:pt x="17" y="100"/>
                      </a:lnTo>
                      <a:lnTo>
                        <a:pt x="241" y="0"/>
                      </a:lnTo>
                      <a:lnTo>
                        <a:pt x="287" y="18"/>
                      </a:lnTo>
                      <a:lnTo>
                        <a:pt x="269" y="63"/>
                      </a:lnTo>
                      <a:lnTo>
                        <a:pt x="45" y="163"/>
                      </a:lnTo>
                      <a:lnTo>
                        <a:pt x="45" y="16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9" name="Freeform 69"/>
                <p:cNvSpPr>
                  <a:spLocks/>
                </p:cNvSpPr>
                <p:nvPr/>
              </p:nvSpPr>
              <p:spPr bwMode="auto">
                <a:xfrm>
                  <a:off x="6848993" y="2074454"/>
                  <a:ext cx="293825" cy="198413"/>
                </a:xfrm>
                <a:custGeom>
                  <a:avLst/>
                  <a:gdLst>
                    <a:gd name="T0" fmla="*/ 47 w 271"/>
                    <a:gd name="T1" fmla="*/ 183 h 183"/>
                    <a:gd name="T2" fmla="*/ 0 w 271"/>
                    <a:gd name="T3" fmla="*/ 170 h 183"/>
                    <a:gd name="T4" fmla="*/ 12 w 271"/>
                    <a:gd name="T5" fmla="*/ 123 h 183"/>
                    <a:gd name="T6" fmla="*/ 224 w 271"/>
                    <a:gd name="T7" fmla="*/ 0 h 183"/>
                    <a:gd name="T8" fmla="*/ 271 w 271"/>
                    <a:gd name="T9" fmla="*/ 13 h 183"/>
                    <a:gd name="T10" fmla="*/ 259 w 271"/>
                    <a:gd name="T11" fmla="*/ 60 h 183"/>
                    <a:gd name="T12" fmla="*/ 47 w 271"/>
                    <a:gd name="T13" fmla="*/ 183 h 183"/>
                    <a:gd name="T14" fmla="*/ 47 w 271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3">
                      <a:moveTo>
                        <a:pt x="47" y="183"/>
                      </a:moveTo>
                      <a:lnTo>
                        <a:pt x="0" y="170"/>
                      </a:lnTo>
                      <a:lnTo>
                        <a:pt x="12" y="123"/>
                      </a:lnTo>
                      <a:lnTo>
                        <a:pt x="224" y="0"/>
                      </a:lnTo>
                      <a:lnTo>
                        <a:pt x="271" y="13"/>
                      </a:lnTo>
                      <a:lnTo>
                        <a:pt x="259" y="60"/>
                      </a:lnTo>
                      <a:lnTo>
                        <a:pt x="47" y="183"/>
                      </a:lnTo>
                      <a:lnTo>
                        <a:pt x="47" y="18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70"/>
                <p:cNvSpPr>
                  <a:spLocks/>
                </p:cNvSpPr>
                <p:nvPr/>
              </p:nvSpPr>
              <p:spPr bwMode="auto">
                <a:xfrm>
                  <a:off x="6799118" y="1974706"/>
                  <a:ext cx="275393" cy="215761"/>
                </a:xfrm>
                <a:custGeom>
                  <a:avLst/>
                  <a:gdLst>
                    <a:gd name="T0" fmla="*/ 48 w 254"/>
                    <a:gd name="T1" fmla="*/ 199 h 199"/>
                    <a:gd name="T2" fmla="*/ 0 w 254"/>
                    <a:gd name="T3" fmla="*/ 192 h 199"/>
                    <a:gd name="T4" fmla="*/ 7 w 254"/>
                    <a:gd name="T5" fmla="*/ 144 h 199"/>
                    <a:gd name="T6" fmla="*/ 206 w 254"/>
                    <a:gd name="T7" fmla="*/ 0 h 199"/>
                    <a:gd name="T8" fmla="*/ 254 w 254"/>
                    <a:gd name="T9" fmla="*/ 7 h 199"/>
                    <a:gd name="T10" fmla="*/ 246 w 254"/>
                    <a:gd name="T11" fmla="*/ 55 h 199"/>
                    <a:gd name="T12" fmla="*/ 48 w 254"/>
                    <a:gd name="T13" fmla="*/ 199 h 199"/>
                    <a:gd name="T14" fmla="*/ 48 w 254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199">
                      <a:moveTo>
                        <a:pt x="48" y="199"/>
                      </a:moveTo>
                      <a:lnTo>
                        <a:pt x="0" y="192"/>
                      </a:lnTo>
                      <a:lnTo>
                        <a:pt x="7" y="144"/>
                      </a:lnTo>
                      <a:lnTo>
                        <a:pt x="206" y="0"/>
                      </a:lnTo>
                      <a:lnTo>
                        <a:pt x="254" y="7"/>
                      </a:lnTo>
                      <a:lnTo>
                        <a:pt x="246" y="55"/>
                      </a:lnTo>
                      <a:lnTo>
                        <a:pt x="48" y="199"/>
                      </a:lnTo>
                      <a:lnTo>
                        <a:pt x="48" y="19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1" name="Freeform 71"/>
                <p:cNvSpPr>
                  <a:spLocks/>
                </p:cNvSpPr>
                <p:nvPr/>
              </p:nvSpPr>
              <p:spPr bwMode="auto">
                <a:xfrm>
                  <a:off x="6741654" y="1881462"/>
                  <a:ext cx="253708" cy="233108"/>
                </a:xfrm>
                <a:custGeom>
                  <a:avLst/>
                  <a:gdLst>
                    <a:gd name="T0" fmla="*/ 49 w 234"/>
                    <a:gd name="T1" fmla="*/ 215 h 215"/>
                    <a:gd name="T2" fmla="*/ 0 w 234"/>
                    <a:gd name="T3" fmla="*/ 213 h 215"/>
                    <a:gd name="T4" fmla="*/ 3 w 234"/>
                    <a:gd name="T5" fmla="*/ 163 h 215"/>
                    <a:gd name="T6" fmla="*/ 184 w 234"/>
                    <a:gd name="T7" fmla="*/ 0 h 215"/>
                    <a:gd name="T8" fmla="*/ 234 w 234"/>
                    <a:gd name="T9" fmla="*/ 3 h 215"/>
                    <a:gd name="T10" fmla="*/ 231 w 234"/>
                    <a:gd name="T11" fmla="*/ 51 h 215"/>
                    <a:gd name="T12" fmla="*/ 49 w 234"/>
                    <a:gd name="T13" fmla="*/ 215 h 215"/>
                    <a:gd name="T14" fmla="*/ 49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49" y="215"/>
                      </a:moveTo>
                      <a:lnTo>
                        <a:pt x="0" y="213"/>
                      </a:lnTo>
                      <a:lnTo>
                        <a:pt x="3" y="163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1"/>
                      </a:lnTo>
                      <a:lnTo>
                        <a:pt x="49" y="215"/>
                      </a:lnTo>
                      <a:lnTo>
                        <a:pt x="49" y="21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2" name="Freeform 72"/>
                <p:cNvSpPr>
                  <a:spLocks/>
                </p:cNvSpPr>
                <p:nvPr/>
              </p:nvSpPr>
              <p:spPr bwMode="auto">
                <a:xfrm>
                  <a:off x="6674432" y="1794725"/>
                  <a:ext cx="234192" cy="252624"/>
                </a:xfrm>
                <a:custGeom>
                  <a:avLst/>
                  <a:gdLst>
                    <a:gd name="T0" fmla="*/ 3 w 216"/>
                    <a:gd name="T1" fmla="*/ 233 h 233"/>
                    <a:gd name="T2" fmla="*/ 0 w 216"/>
                    <a:gd name="T3" fmla="*/ 184 h 233"/>
                    <a:gd name="T4" fmla="*/ 164 w 216"/>
                    <a:gd name="T5" fmla="*/ 3 h 233"/>
                    <a:gd name="T6" fmla="*/ 213 w 216"/>
                    <a:gd name="T7" fmla="*/ 0 h 233"/>
                    <a:gd name="T8" fmla="*/ 216 w 216"/>
                    <a:gd name="T9" fmla="*/ 49 h 233"/>
                    <a:gd name="T10" fmla="*/ 52 w 216"/>
                    <a:gd name="T11" fmla="*/ 231 h 233"/>
                    <a:gd name="T12" fmla="*/ 3 w 216"/>
                    <a:gd name="T13" fmla="*/ 233 h 233"/>
                    <a:gd name="T14" fmla="*/ 3 w 216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3">
                      <a:moveTo>
                        <a:pt x="3" y="233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6" y="49"/>
                      </a:lnTo>
                      <a:lnTo>
                        <a:pt x="52" y="231"/>
                      </a:lnTo>
                      <a:lnTo>
                        <a:pt x="3" y="233"/>
                      </a:lnTo>
                      <a:lnTo>
                        <a:pt x="3" y="233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3" name="Freeform 73"/>
                <p:cNvSpPr>
                  <a:spLocks/>
                </p:cNvSpPr>
                <p:nvPr/>
              </p:nvSpPr>
              <p:spPr bwMode="auto">
                <a:xfrm>
                  <a:off x="6598537" y="1714492"/>
                  <a:ext cx="216845" cy="275393"/>
                </a:xfrm>
                <a:custGeom>
                  <a:avLst/>
                  <a:gdLst>
                    <a:gd name="T0" fmla="*/ 8 w 200"/>
                    <a:gd name="T1" fmla="*/ 254 h 254"/>
                    <a:gd name="T2" fmla="*/ 0 w 200"/>
                    <a:gd name="T3" fmla="*/ 206 h 254"/>
                    <a:gd name="T4" fmla="*/ 144 w 200"/>
                    <a:gd name="T5" fmla="*/ 8 h 254"/>
                    <a:gd name="T6" fmla="*/ 192 w 200"/>
                    <a:gd name="T7" fmla="*/ 0 h 254"/>
                    <a:gd name="T8" fmla="*/ 200 w 200"/>
                    <a:gd name="T9" fmla="*/ 49 h 254"/>
                    <a:gd name="T10" fmla="*/ 56 w 200"/>
                    <a:gd name="T11" fmla="*/ 247 h 254"/>
                    <a:gd name="T12" fmla="*/ 8 w 200"/>
                    <a:gd name="T13" fmla="*/ 254 h 254"/>
                    <a:gd name="T14" fmla="*/ 8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2" y="0"/>
                      </a:lnTo>
                      <a:lnTo>
                        <a:pt x="200" y="49"/>
                      </a:lnTo>
                      <a:lnTo>
                        <a:pt x="56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Freeform 74"/>
                <p:cNvSpPr>
                  <a:spLocks/>
                </p:cNvSpPr>
                <p:nvPr/>
              </p:nvSpPr>
              <p:spPr bwMode="auto">
                <a:xfrm>
                  <a:off x="6517220" y="1646186"/>
                  <a:ext cx="197329" cy="294909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5 h 272"/>
                    <a:gd name="T4" fmla="*/ 122 w 182"/>
                    <a:gd name="T5" fmla="*/ 12 h 272"/>
                    <a:gd name="T6" fmla="*/ 170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5"/>
                      </a:lnTo>
                      <a:lnTo>
                        <a:pt x="122" y="12"/>
                      </a:lnTo>
                      <a:lnTo>
                        <a:pt x="170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5" name="Freeform 75"/>
                <p:cNvSpPr>
                  <a:spLocks/>
                </p:cNvSpPr>
                <p:nvPr/>
              </p:nvSpPr>
              <p:spPr bwMode="auto">
                <a:xfrm>
                  <a:off x="6430483" y="1588722"/>
                  <a:ext cx="176729" cy="311172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100 w 163"/>
                    <a:gd name="T5" fmla="*/ 18 h 287"/>
                    <a:gd name="T6" fmla="*/ 145 w 163"/>
                    <a:gd name="T7" fmla="*/ 0 h 287"/>
                    <a:gd name="T8" fmla="*/ 163 w 163"/>
                    <a:gd name="T9" fmla="*/ 46 h 287"/>
                    <a:gd name="T10" fmla="*/ 64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100" y="18"/>
                      </a:lnTo>
                      <a:lnTo>
                        <a:pt x="145" y="0"/>
                      </a:lnTo>
                      <a:lnTo>
                        <a:pt x="163" y="46"/>
                      </a:lnTo>
                      <a:lnTo>
                        <a:pt x="64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6" name="Freeform 76"/>
                <p:cNvSpPr>
                  <a:spLocks/>
                </p:cNvSpPr>
                <p:nvPr/>
              </p:nvSpPr>
              <p:spPr bwMode="auto">
                <a:xfrm>
                  <a:off x="6340492" y="1543185"/>
                  <a:ext cx="153960" cy="32418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5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4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5" y="22"/>
                      </a:lnTo>
                      <a:lnTo>
                        <a:pt x="119" y="0"/>
                      </a:lnTo>
                      <a:lnTo>
                        <a:pt x="142" y="44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77"/>
                <p:cNvSpPr>
                  <a:spLocks/>
                </p:cNvSpPr>
                <p:nvPr/>
              </p:nvSpPr>
              <p:spPr bwMode="auto">
                <a:xfrm>
                  <a:off x="6247249" y="1510658"/>
                  <a:ext cx="129023" cy="332857"/>
                </a:xfrm>
                <a:custGeom>
                  <a:avLst/>
                  <a:gdLst>
                    <a:gd name="T0" fmla="*/ 28 w 119"/>
                    <a:gd name="T1" fmla="*/ 307 h 307"/>
                    <a:gd name="T2" fmla="*/ 0 w 119"/>
                    <a:gd name="T3" fmla="*/ 266 h 307"/>
                    <a:gd name="T4" fmla="*/ 51 w 119"/>
                    <a:gd name="T5" fmla="*/ 27 h 307"/>
                    <a:gd name="T6" fmla="*/ 93 w 119"/>
                    <a:gd name="T7" fmla="*/ 0 h 307"/>
                    <a:gd name="T8" fmla="*/ 119 w 119"/>
                    <a:gd name="T9" fmla="*/ 41 h 307"/>
                    <a:gd name="T10" fmla="*/ 69 w 119"/>
                    <a:gd name="T11" fmla="*/ 281 h 307"/>
                    <a:gd name="T12" fmla="*/ 28 w 119"/>
                    <a:gd name="T13" fmla="*/ 307 h 307"/>
                    <a:gd name="T14" fmla="*/ 28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28" y="307"/>
                      </a:moveTo>
                      <a:lnTo>
                        <a:pt x="0" y="266"/>
                      </a:lnTo>
                      <a:lnTo>
                        <a:pt x="51" y="27"/>
                      </a:lnTo>
                      <a:lnTo>
                        <a:pt x="93" y="0"/>
                      </a:lnTo>
                      <a:lnTo>
                        <a:pt x="119" y="41"/>
                      </a:lnTo>
                      <a:lnTo>
                        <a:pt x="69" y="281"/>
                      </a:lnTo>
                      <a:lnTo>
                        <a:pt x="28" y="307"/>
                      </a:lnTo>
                      <a:lnTo>
                        <a:pt x="28" y="30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78"/>
                <p:cNvSpPr>
                  <a:spLocks/>
                </p:cNvSpPr>
                <p:nvPr/>
              </p:nvSpPr>
              <p:spPr bwMode="auto">
                <a:xfrm>
                  <a:off x="6154005" y="1491142"/>
                  <a:ext cx="103002" cy="338278"/>
                </a:xfrm>
                <a:custGeom>
                  <a:avLst/>
                  <a:gdLst>
                    <a:gd name="T0" fmla="*/ 31 w 95"/>
                    <a:gd name="T1" fmla="*/ 312 h 312"/>
                    <a:gd name="T2" fmla="*/ 0 w 95"/>
                    <a:gd name="T3" fmla="*/ 274 h 312"/>
                    <a:gd name="T4" fmla="*/ 25 w 95"/>
                    <a:gd name="T5" fmla="*/ 31 h 312"/>
                    <a:gd name="T6" fmla="*/ 64 w 95"/>
                    <a:gd name="T7" fmla="*/ 0 h 312"/>
                    <a:gd name="T8" fmla="*/ 95 w 95"/>
                    <a:gd name="T9" fmla="*/ 38 h 312"/>
                    <a:gd name="T10" fmla="*/ 69 w 95"/>
                    <a:gd name="T11" fmla="*/ 281 h 312"/>
                    <a:gd name="T12" fmla="*/ 31 w 95"/>
                    <a:gd name="T13" fmla="*/ 312 h 312"/>
                    <a:gd name="T14" fmla="*/ 31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31" y="312"/>
                      </a:moveTo>
                      <a:lnTo>
                        <a:pt x="0" y="274"/>
                      </a:lnTo>
                      <a:lnTo>
                        <a:pt x="25" y="31"/>
                      </a:lnTo>
                      <a:lnTo>
                        <a:pt x="64" y="0"/>
                      </a:lnTo>
                      <a:lnTo>
                        <a:pt x="95" y="38"/>
                      </a:lnTo>
                      <a:lnTo>
                        <a:pt x="69" y="281"/>
                      </a:lnTo>
                      <a:lnTo>
                        <a:pt x="31" y="312"/>
                      </a:lnTo>
                      <a:lnTo>
                        <a:pt x="31" y="312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>
                <a:off x="5799788" y="2573562"/>
                <a:ext cx="808035" cy="593592"/>
                <a:chOff x="5562530" y="2287026"/>
                <a:chExt cx="1074465" cy="789314"/>
              </a:xfrm>
            </p:grpSpPr>
            <p:sp>
              <p:nvSpPr>
                <p:cNvPr id="158" name="Freeform 5"/>
                <p:cNvSpPr>
                  <a:spLocks/>
                </p:cNvSpPr>
                <p:nvPr/>
              </p:nvSpPr>
              <p:spPr bwMode="auto">
                <a:xfrm>
                  <a:off x="5562530" y="2287026"/>
                  <a:ext cx="466216" cy="103001"/>
                </a:xfrm>
                <a:custGeom>
                  <a:avLst/>
                  <a:gdLst>
                    <a:gd name="T0" fmla="*/ 430 w 430"/>
                    <a:gd name="T1" fmla="*/ 0 h 95"/>
                    <a:gd name="T2" fmla="*/ 0 w 430"/>
                    <a:gd name="T3" fmla="*/ 0 h 95"/>
                    <a:gd name="T4" fmla="*/ 56 w 430"/>
                    <a:gd name="T5" fmla="*/ 56 h 95"/>
                    <a:gd name="T6" fmla="*/ 95 w 430"/>
                    <a:gd name="T7" fmla="*/ 95 h 95"/>
                    <a:gd name="T8" fmla="*/ 335 w 430"/>
                    <a:gd name="T9" fmla="*/ 95 h 95"/>
                    <a:gd name="T10" fmla="*/ 398 w 430"/>
                    <a:gd name="T11" fmla="*/ 33 h 95"/>
                    <a:gd name="T12" fmla="*/ 430 w 430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0" h="95">
                      <a:moveTo>
                        <a:pt x="430" y="0"/>
                      </a:moveTo>
                      <a:lnTo>
                        <a:pt x="0" y="0"/>
                      </a:lnTo>
                      <a:lnTo>
                        <a:pt x="56" y="56"/>
                      </a:lnTo>
                      <a:lnTo>
                        <a:pt x="95" y="95"/>
                      </a:lnTo>
                      <a:lnTo>
                        <a:pt x="335" y="95"/>
                      </a:lnTo>
                      <a:lnTo>
                        <a:pt x="398" y="33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9" name="Freeform 6"/>
                <p:cNvSpPr>
                  <a:spLocks/>
                </p:cNvSpPr>
                <p:nvPr/>
              </p:nvSpPr>
              <p:spPr bwMode="auto">
                <a:xfrm>
                  <a:off x="5938755" y="2300037"/>
                  <a:ext cx="103001" cy="368636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14 w 95"/>
                    <a:gd name="T5" fmla="*/ 307 h 340"/>
                    <a:gd name="T6" fmla="*/ 47 w 95"/>
                    <a:gd name="T7" fmla="*/ 340 h 340"/>
                    <a:gd name="T8" fmla="*/ 95 w 95"/>
                    <a:gd name="T9" fmla="*/ 293 h 340"/>
                    <a:gd name="T10" fmla="*/ 95 w 95"/>
                    <a:gd name="T11" fmla="*/ 0 h 340"/>
                    <a:gd name="T12" fmla="*/ 0 w 95"/>
                    <a:gd name="T13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14" y="307"/>
                      </a:lnTo>
                      <a:lnTo>
                        <a:pt x="47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9"/>
                <p:cNvSpPr>
                  <a:spLocks/>
                </p:cNvSpPr>
                <p:nvPr/>
              </p:nvSpPr>
              <p:spPr bwMode="auto">
                <a:xfrm>
                  <a:off x="5614573" y="2629640"/>
                  <a:ext cx="363215" cy="104085"/>
                </a:xfrm>
                <a:custGeom>
                  <a:avLst/>
                  <a:gdLst>
                    <a:gd name="T0" fmla="*/ 287 w 335"/>
                    <a:gd name="T1" fmla="*/ 96 h 96"/>
                    <a:gd name="T2" fmla="*/ 335 w 335"/>
                    <a:gd name="T3" fmla="*/ 48 h 96"/>
                    <a:gd name="T4" fmla="*/ 287 w 335"/>
                    <a:gd name="T5" fmla="*/ 0 h 96"/>
                    <a:gd name="T6" fmla="*/ 47 w 335"/>
                    <a:gd name="T7" fmla="*/ 0 h 96"/>
                    <a:gd name="T8" fmla="*/ 0 w 335"/>
                    <a:gd name="T9" fmla="*/ 48 h 96"/>
                    <a:gd name="T10" fmla="*/ 47 w 335"/>
                    <a:gd name="T11" fmla="*/ 96 h 96"/>
                    <a:gd name="T12" fmla="*/ 287 w 335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96">
                      <a:moveTo>
                        <a:pt x="287" y="96"/>
                      </a:moveTo>
                      <a:lnTo>
                        <a:pt x="335" y="48"/>
                      </a:lnTo>
                      <a:lnTo>
                        <a:pt x="28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47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Freeform 10"/>
                <p:cNvSpPr>
                  <a:spLocks/>
                </p:cNvSpPr>
                <p:nvPr/>
              </p:nvSpPr>
              <p:spPr bwMode="auto">
                <a:xfrm>
                  <a:off x="5562530" y="2974423"/>
                  <a:ext cx="466216" cy="101917"/>
                </a:xfrm>
                <a:custGeom>
                  <a:avLst/>
                  <a:gdLst>
                    <a:gd name="T0" fmla="*/ 95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5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5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2" name="Freeform 11"/>
                <p:cNvSpPr>
                  <a:spLocks/>
                </p:cNvSpPr>
                <p:nvPr/>
              </p:nvSpPr>
              <p:spPr bwMode="auto">
                <a:xfrm>
                  <a:off x="5938755" y="2694694"/>
                  <a:ext cx="103001" cy="369720"/>
                </a:xfrm>
                <a:custGeom>
                  <a:avLst/>
                  <a:gdLst>
                    <a:gd name="T0" fmla="*/ 47 w 95"/>
                    <a:gd name="T1" fmla="*/ 0 h 341"/>
                    <a:gd name="T2" fmla="*/ 47 w 95"/>
                    <a:gd name="T3" fmla="*/ 0 h 341"/>
                    <a:gd name="T4" fmla="*/ 0 w 95"/>
                    <a:gd name="T5" fmla="*/ 48 h 341"/>
                    <a:gd name="T6" fmla="*/ 0 w 95"/>
                    <a:gd name="T7" fmla="*/ 246 h 341"/>
                    <a:gd name="T8" fmla="*/ 95 w 95"/>
                    <a:gd name="T9" fmla="*/ 341 h 341"/>
                    <a:gd name="T10" fmla="*/ 95 w 95"/>
                    <a:gd name="T11" fmla="*/ 48 h 341"/>
                    <a:gd name="T12" fmla="*/ 47 w 95"/>
                    <a:gd name="T13" fmla="*/ 0 h 341"/>
                    <a:gd name="T14" fmla="*/ 47 w 95"/>
                    <a:gd name="T15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41">
                      <a:moveTo>
                        <a:pt x="47" y="0"/>
                      </a:move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246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3" name="Freeform 13"/>
                <p:cNvSpPr>
                  <a:spLocks/>
                </p:cNvSpPr>
                <p:nvPr/>
              </p:nvSpPr>
              <p:spPr bwMode="auto">
                <a:xfrm>
                  <a:off x="6157768" y="2974423"/>
                  <a:ext cx="466216" cy="101917"/>
                </a:xfrm>
                <a:custGeom>
                  <a:avLst/>
                  <a:gdLst>
                    <a:gd name="T0" fmla="*/ 96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6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6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14"/>
                <p:cNvSpPr>
                  <a:spLocks/>
                </p:cNvSpPr>
                <p:nvPr/>
              </p:nvSpPr>
              <p:spPr bwMode="auto">
                <a:xfrm>
                  <a:off x="6533994" y="2694694"/>
                  <a:ext cx="103001" cy="369720"/>
                </a:xfrm>
                <a:custGeom>
                  <a:avLst/>
                  <a:gdLst>
                    <a:gd name="T0" fmla="*/ 0 w 95"/>
                    <a:gd name="T1" fmla="*/ 48 h 341"/>
                    <a:gd name="T2" fmla="*/ 0 w 95"/>
                    <a:gd name="T3" fmla="*/ 246 h 341"/>
                    <a:gd name="T4" fmla="*/ 41 w 95"/>
                    <a:gd name="T5" fmla="*/ 287 h 341"/>
                    <a:gd name="T6" fmla="*/ 95 w 95"/>
                    <a:gd name="T7" fmla="*/ 341 h 341"/>
                    <a:gd name="T8" fmla="*/ 95 w 95"/>
                    <a:gd name="T9" fmla="*/ 48 h 341"/>
                    <a:gd name="T10" fmla="*/ 48 w 95"/>
                    <a:gd name="T11" fmla="*/ 0 h 341"/>
                    <a:gd name="T12" fmla="*/ 0 w 95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1">
                      <a:moveTo>
                        <a:pt x="0" y="48"/>
                      </a:moveTo>
                      <a:lnTo>
                        <a:pt x="0" y="246"/>
                      </a:lnTo>
                      <a:lnTo>
                        <a:pt x="41" y="287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5" name="Freeform 15"/>
                <p:cNvSpPr>
                  <a:spLocks/>
                </p:cNvSpPr>
                <p:nvPr/>
              </p:nvSpPr>
              <p:spPr bwMode="auto">
                <a:xfrm>
                  <a:off x="6157768" y="2287026"/>
                  <a:ext cx="466216" cy="103001"/>
                </a:xfrm>
                <a:custGeom>
                  <a:avLst/>
                  <a:gdLst>
                    <a:gd name="T0" fmla="*/ 0 w 430"/>
                    <a:gd name="T1" fmla="*/ 0 h 95"/>
                    <a:gd name="T2" fmla="*/ 96 w 430"/>
                    <a:gd name="T3" fmla="*/ 95 h 95"/>
                    <a:gd name="T4" fmla="*/ 335 w 430"/>
                    <a:gd name="T5" fmla="*/ 95 h 95"/>
                    <a:gd name="T6" fmla="*/ 430 w 430"/>
                    <a:gd name="T7" fmla="*/ 0 h 95"/>
                    <a:gd name="T8" fmla="*/ 0 w 430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5">
                      <a:moveTo>
                        <a:pt x="0" y="0"/>
                      </a:moveTo>
                      <a:lnTo>
                        <a:pt x="96" y="95"/>
                      </a:lnTo>
                      <a:lnTo>
                        <a:pt x="335" y="95"/>
                      </a:lnTo>
                      <a:lnTo>
                        <a:pt x="4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16"/>
                <p:cNvSpPr>
                  <a:spLocks/>
                </p:cNvSpPr>
                <p:nvPr/>
              </p:nvSpPr>
              <p:spPr bwMode="auto">
                <a:xfrm>
                  <a:off x="6145842" y="2300037"/>
                  <a:ext cx="101917" cy="368636"/>
                </a:xfrm>
                <a:custGeom>
                  <a:avLst/>
                  <a:gdLst>
                    <a:gd name="T0" fmla="*/ 94 w 94"/>
                    <a:gd name="T1" fmla="*/ 95 h 340"/>
                    <a:gd name="T2" fmla="*/ 22 w 94"/>
                    <a:gd name="T3" fmla="*/ 22 h 340"/>
                    <a:gd name="T4" fmla="*/ 0 w 94"/>
                    <a:gd name="T5" fmla="*/ 0 h 340"/>
                    <a:gd name="T6" fmla="*/ 0 w 94"/>
                    <a:gd name="T7" fmla="*/ 293 h 340"/>
                    <a:gd name="T8" fmla="*/ 47 w 94"/>
                    <a:gd name="T9" fmla="*/ 340 h 340"/>
                    <a:gd name="T10" fmla="*/ 83 w 94"/>
                    <a:gd name="T11" fmla="*/ 304 h 340"/>
                    <a:gd name="T12" fmla="*/ 94 w 94"/>
                    <a:gd name="T13" fmla="*/ 293 h 340"/>
                    <a:gd name="T14" fmla="*/ 94 w 94"/>
                    <a:gd name="T15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340">
                      <a:moveTo>
                        <a:pt x="94" y="95"/>
                      </a:moveTo>
                      <a:lnTo>
                        <a:pt x="22" y="22"/>
                      </a:ln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83" y="304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7" name="Freeform 17"/>
                <p:cNvSpPr>
                  <a:spLocks/>
                </p:cNvSpPr>
                <p:nvPr/>
              </p:nvSpPr>
              <p:spPr bwMode="auto">
                <a:xfrm>
                  <a:off x="6533993" y="2300037"/>
                  <a:ext cx="103002" cy="368636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48 w 95"/>
                    <a:gd name="T5" fmla="*/ 340 h 340"/>
                    <a:gd name="T6" fmla="*/ 95 w 95"/>
                    <a:gd name="T7" fmla="*/ 293 h 340"/>
                    <a:gd name="T8" fmla="*/ 95 w 95"/>
                    <a:gd name="T9" fmla="*/ 0 h 340"/>
                    <a:gd name="T10" fmla="*/ 0 w 95"/>
                    <a:gd name="T11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48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8" name="Freeform 18"/>
                <p:cNvSpPr>
                  <a:spLocks/>
                </p:cNvSpPr>
                <p:nvPr/>
              </p:nvSpPr>
              <p:spPr bwMode="auto">
                <a:xfrm>
                  <a:off x="6145608" y="2694694"/>
                  <a:ext cx="101917" cy="369720"/>
                </a:xfrm>
                <a:custGeom>
                  <a:avLst/>
                  <a:gdLst>
                    <a:gd name="T0" fmla="*/ 94 w 94"/>
                    <a:gd name="T1" fmla="*/ 48 h 341"/>
                    <a:gd name="T2" fmla="*/ 83 w 94"/>
                    <a:gd name="T3" fmla="*/ 37 h 341"/>
                    <a:gd name="T4" fmla="*/ 47 w 94"/>
                    <a:gd name="T5" fmla="*/ 0 h 341"/>
                    <a:gd name="T6" fmla="*/ 0 w 94"/>
                    <a:gd name="T7" fmla="*/ 48 h 341"/>
                    <a:gd name="T8" fmla="*/ 0 w 94"/>
                    <a:gd name="T9" fmla="*/ 341 h 341"/>
                    <a:gd name="T10" fmla="*/ 94 w 94"/>
                    <a:gd name="T11" fmla="*/ 246 h 341"/>
                    <a:gd name="T12" fmla="*/ 94 w 94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83" y="37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49" name="组合 148"/>
            <p:cNvGrpSpPr/>
            <p:nvPr/>
          </p:nvGrpSpPr>
          <p:grpSpPr>
            <a:xfrm>
              <a:off x="5194928" y="1781937"/>
              <a:ext cx="2048398" cy="2043252"/>
              <a:chOff x="5865701" y="2919628"/>
              <a:chExt cx="1263650" cy="1260477"/>
            </a:xfrm>
          </p:grpSpPr>
          <p:sp>
            <p:nvSpPr>
              <p:cNvPr id="150" name="Freeform 18"/>
              <p:cNvSpPr>
                <a:spLocks noEditPoints="1"/>
              </p:cNvSpPr>
              <p:nvPr/>
            </p:nvSpPr>
            <p:spPr bwMode="auto">
              <a:xfrm>
                <a:off x="5865701" y="2919629"/>
                <a:ext cx="1263650" cy="1260475"/>
              </a:xfrm>
              <a:custGeom>
                <a:avLst/>
                <a:gdLst>
                  <a:gd name="T0" fmla="*/ 167 w 334"/>
                  <a:gd name="T1" fmla="*/ 0 h 333"/>
                  <a:gd name="T2" fmla="*/ 0 w 334"/>
                  <a:gd name="T3" fmla="*/ 166 h 333"/>
                  <a:gd name="T4" fmla="*/ 167 w 334"/>
                  <a:gd name="T5" fmla="*/ 333 h 333"/>
                  <a:gd name="T6" fmla="*/ 334 w 334"/>
                  <a:gd name="T7" fmla="*/ 166 h 333"/>
                  <a:gd name="T8" fmla="*/ 167 w 334"/>
                  <a:gd name="T9" fmla="*/ 0 h 333"/>
                  <a:gd name="T10" fmla="*/ 167 w 334"/>
                  <a:gd name="T11" fmla="*/ 332 h 333"/>
                  <a:gd name="T12" fmla="*/ 1 w 334"/>
                  <a:gd name="T13" fmla="*/ 166 h 333"/>
                  <a:gd name="T14" fmla="*/ 167 w 334"/>
                  <a:gd name="T15" fmla="*/ 1 h 333"/>
                  <a:gd name="T16" fmla="*/ 332 w 334"/>
                  <a:gd name="T17" fmla="*/ 166 h 333"/>
                  <a:gd name="T18" fmla="*/ 167 w 334"/>
                  <a:gd name="T19" fmla="*/ 33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333">
                    <a:moveTo>
                      <a:pt x="167" y="0"/>
                    </a:moveTo>
                    <a:cubicBezTo>
                      <a:pt x="75" y="0"/>
                      <a:pt x="0" y="75"/>
                      <a:pt x="0" y="166"/>
                    </a:cubicBezTo>
                    <a:cubicBezTo>
                      <a:pt x="0" y="258"/>
                      <a:pt x="75" y="333"/>
                      <a:pt x="167" y="333"/>
                    </a:cubicBezTo>
                    <a:cubicBezTo>
                      <a:pt x="259" y="333"/>
                      <a:pt x="334" y="258"/>
                      <a:pt x="334" y="166"/>
                    </a:cubicBezTo>
                    <a:cubicBezTo>
                      <a:pt x="334" y="75"/>
                      <a:pt x="259" y="0"/>
                      <a:pt x="167" y="0"/>
                    </a:cubicBezTo>
                    <a:close/>
                    <a:moveTo>
                      <a:pt x="167" y="332"/>
                    </a:moveTo>
                    <a:cubicBezTo>
                      <a:pt x="76" y="332"/>
                      <a:pt x="1" y="258"/>
                      <a:pt x="1" y="166"/>
                    </a:cubicBezTo>
                    <a:cubicBezTo>
                      <a:pt x="1" y="75"/>
                      <a:pt x="76" y="1"/>
                      <a:pt x="167" y="1"/>
                    </a:cubicBezTo>
                    <a:cubicBezTo>
                      <a:pt x="258" y="1"/>
                      <a:pt x="332" y="75"/>
                      <a:pt x="332" y="166"/>
                    </a:cubicBezTo>
                    <a:cubicBezTo>
                      <a:pt x="332" y="258"/>
                      <a:pt x="258" y="332"/>
                      <a:pt x="167" y="33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  <a:gs pos="50000">
                    <a:schemeClr val="bg1">
                      <a:alpha val="4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1"/>
              <p:cNvSpPr>
                <a:spLocks/>
              </p:cNvSpPr>
              <p:nvPr/>
            </p:nvSpPr>
            <p:spPr bwMode="auto">
              <a:xfrm>
                <a:off x="5868876" y="2919630"/>
                <a:ext cx="1059808" cy="1146388"/>
              </a:xfrm>
              <a:custGeom>
                <a:avLst/>
                <a:gdLst>
                  <a:gd name="T0" fmla="*/ 278 w 278"/>
                  <a:gd name="T1" fmla="*/ 46 h 300"/>
                  <a:gd name="T2" fmla="*/ 164 w 278"/>
                  <a:gd name="T3" fmla="*/ 0 h 300"/>
                  <a:gd name="T4" fmla="*/ 0 w 278"/>
                  <a:gd name="T5" fmla="*/ 164 h 300"/>
                  <a:gd name="T6" fmla="*/ 71 w 278"/>
                  <a:gd name="T7" fmla="*/ 300 h 300"/>
                  <a:gd name="T8" fmla="*/ 278 w 278"/>
                  <a:gd name="T9" fmla="*/ 4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00">
                    <a:moveTo>
                      <a:pt x="278" y="46"/>
                    </a:moveTo>
                    <a:cubicBezTo>
                      <a:pt x="248" y="18"/>
                      <a:pt x="208" y="0"/>
                      <a:pt x="164" y="0"/>
                    </a:cubicBezTo>
                    <a:cubicBezTo>
                      <a:pt x="73" y="0"/>
                      <a:pt x="0" y="74"/>
                      <a:pt x="0" y="164"/>
                    </a:cubicBezTo>
                    <a:cubicBezTo>
                      <a:pt x="0" y="221"/>
                      <a:pt x="28" y="271"/>
                      <a:pt x="71" y="300"/>
                    </a:cubicBezTo>
                    <a:cubicBezTo>
                      <a:pt x="56" y="193"/>
                      <a:pt x="166" y="61"/>
                      <a:pt x="278" y="4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6014736" y="2919628"/>
                <a:ext cx="965580" cy="65919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任意多边形 152"/>
              <p:cNvSpPr>
                <a:spLocks noChangeArrowheads="1"/>
              </p:cNvSpPr>
              <p:nvPr/>
            </p:nvSpPr>
            <p:spPr bwMode="auto">
              <a:xfrm>
                <a:off x="5931554" y="3824958"/>
                <a:ext cx="1131944" cy="355147"/>
              </a:xfrm>
              <a:custGeom>
                <a:avLst/>
                <a:gdLst>
                  <a:gd name="connsiteX0" fmla="*/ 0 w 1131944"/>
                  <a:gd name="connsiteY0" fmla="*/ 0 h 355147"/>
                  <a:gd name="connsiteX1" fmla="*/ 32434 w 1131944"/>
                  <a:gd name="connsiteY1" fmla="*/ 28884 h 355147"/>
                  <a:gd name="connsiteX2" fmla="*/ 565972 w 1131944"/>
                  <a:gd name="connsiteY2" fmla="*/ 191268 h 355147"/>
                  <a:gd name="connsiteX3" fmla="*/ 1099510 w 1131944"/>
                  <a:gd name="connsiteY3" fmla="*/ 28884 h 355147"/>
                  <a:gd name="connsiteX4" fmla="*/ 1131944 w 1131944"/>
                  <a:gd name="connsiteY4" fmla="*/ 0 h 355147"/>
                  <a:gd name="connsiteX5" fmla="*/ 1089891 w 1131944"/>
                  <a:gd name="connsiteY5" fmla="*/ 77281 h 355147"/>
                  <a:gd name="connsiteX6" fmla="*/ 565972 w 1131944"/>
                  <a:gd name="connsiteY6" fmla="*/ 355147 h 355147"/>
                  <a:gd name="connsiteX7" fmla="*/ 42053 w 1131944"/>
                  <a:gd name="connsiteY7" fmla="*/ 77281 h 35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1944" h="355147">
                    <a:moveTo>
                      <a:pt x="0" y="0"/>
                    </a:moveTo>
                    <a:lnTo>
                      <a:pt x="32434" y="28884"/>
                    </a:lnTo>
                    <a:cubicBezTo>
                      <a:pt x="168979" y="129213"/>
                      <a:pt x="357613" y="191268"/>
                      <a:pt x="565972" y="191268"/>
                    </a:cubicBezTo>
                    <a:cubicBezTo>
                      <a:pt x="774332" y="191268"/>
                      <a:pt x="962966" y="129213"/>
                      <a:pt x="1099510" y="28884"/>
                    </a:cubicBezTo>
                    <a:lnTo>
                      <a:pt x="1131944" y="0"/>
                    </a:lnTo>
                    <a:lnTo>
                      <a:pt x="1089891" y="77281"/>
                    </a:lnTo>
                    <a:cubicBezTo>
                      <a:pt x="976348" y="244926"/>
                      <a:pt x="784064" y="355147"/>
                      <a:pt x="565972" y="355147"/>
                    </a:cubicBezTo>
                    <a:cubicBezTo>
                      <a:pt x="347880" y="355147"/>
                      <a:pt x="155597" y="244926"/>
                      <a:pt x="42053" y="7728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48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73" name="组合 272"/>
          <p:cNvGrpSpPr/>
          <p:nvPr/>
        </p:nvGrpSpPr>
        <p:grpSpPr>
          <a:xfrm>
            <a:off x="7952852" y="2534613"/>
            <a:ext cx="2048398" cy="2043252"/>
            <a:chOff x="8014328" y="1781937"/>
            <a:chExt cx="2048398" cy="2043252"/>
          </a:xfrm>
        </p:grpSpPr>
        <p:grpSp>
          <p:nvGrpSpPr>
            <p:cNvPr id="274" name="组合 273"/>
            <p:cNvGrpSpPr/>
            <p:nvPr/>
          </p:nvGrpSpPr>
          <p:grpSpPr>
            <a:xfrm>
              <a:off x="8128978" y="1894421"/>
              <a:ext cx="1819099" cy="1818284"/>
              <a:chOff x="8153298" y="1976820"/>
              <a:chExt cx="1819099" cy="1818284"/>
            </a:xfrm>
          </p:grpSpPr>
          <p:grpSp>
            <p:nvGrpSpPr>
              <p:cNvPr id="280" name="组合 279"/>
              <p:cNvGrpSpPr/>
              <p:nvPr/>
            </p:nvGrpSpPr>
            <p:grpSpPr>
              <a:xfrm>
                <a:off x="8660001" y="2578153"/>
                <a:ext cx="817005" cy="593592"/>
                <a:chOff x="9193236" y="2287026"/>
                <a:chExt cx="1086392" cy="789314"/>
              </a:xfrm>
            </p:grpSpPr>
            <p:sp>
              <p:nvSpPr>
                <p:cNvPr id="416" name="Freeform 5"/>
                <p:cNvSpPr>
                  <a:spLocks/>
                </p:cNvSpPr>
                <p:nvPr/>
              </p:nvSpPr>
              <p:spPr bwMode="auto">
                <a:xfrm>
                  <a:off x="9205163" y="2287026"/>
                  <a:ext cx="466216" cy="103001"/>
                </a:xfrm>
                <a:custGeom>
                  <a:avLst/>
                  <a:gdLst>
                    <a:gd name="T0" fmla="*/ 430 w 430"/>
                    <a:gd name="T1" fmla="*/ 0 h 95"/>
                    <a:gd name="T2" fmla="*/ 0 w 430"/>
                    <a:gd name="T3" fmla="*/ 0 h 95"/>
                    <a:gd name="T4" fmla="*/ 56 w 430"/>
                    <a:gd name="T5" fmla="*/ 56 h 95"/>
                    <a:gd name="T6" fmla="*/ 95 w 430"/>
                    <a:gd name="T7" fmla="*/ 95 h 95"/>
                    <a:gd name="T8" fmla="*/ 335 w 430"/>
                    <a:gd name="T9" fmla="*/ 95 h 95"/>
                    <a:gd name="T10" fmla="*/ 398 w 430"/>
                    <a:gd name="T11" fmla="*/ 33 h 95"/>
                    <a:gd name="T12" fmla="*/ 430 w 430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0" h="95">
                      <a:moveTo>
                        <a:pt x="430" y="0"/>
                      </a:moveTo>
                      <a:lnTo>
                        <a:pt x="0" y="0"/>
                      </a:lnTo>
                      <a:lnTo>
                        <a:pt x="56" y="56"/>
                      </a:lnTo>
                      <a:lnTo>
                        <a:pt x="95" y="95"/>
                      </a:lnTo>
                      <a:lnTo>
                        <a:pt x="335" y="95"/>
                      </a:lnTo>
                      <a:lnTo>
                        <a:pt x="398" y="33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7" name="Freeform 6"/>
                <p:cNvSpPr>
                  <a:spLocks/>
                </p:cNvSpPr>
                <p:nvPr/>
              </p:nvSpPr>
              <p:spPr bwMode="auto">
                <a:xfrm>
                  <a:off x="9581388" y="2300037"/>
                  <a:ext cx="103002" cy="368636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14 w 95"/>
                    <a:gd name="T5" fmla="*/ 307 h 340"/>
                    <a:gd name="T6" fmla="*/ 47 w 95"/>
                    <a:gd name="T7" fmla="*/ 340 h 340"/>
                    <a:gd name="T8" fmla="*/ 95 w 95"/>
                    <a:gd name="T9" fmla="*/ 293 h 340"/>
                    <a:gd name="T10" fmla="*/ 95 w 95"/>
                    <a:gd name="T11" fmla="*/ 0 h 340"/>
                    <a:gd name="T12" fmla="*/ 0 w 95"/>
                    <a:gd name="T13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14" y="307"/>
                      </a:lnTo>
                      <a:lnTo>
                        <a:pt x="47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8" name="Freeform 7"/>
                <p:cNvSpPr>
                  <a:spLocks/>
                </p:cNvSpPr>
                <p:nvPr/>
              </p:nvSpPr>
              <p:spPr bwMode="auto">
                <a:xfrm>
                  <a:off x="9193236" y="2300037"/>
                  <a:ext cx="101917" cy="368636"/>
                </a:xfrm>
                <a:custGeom>
                  <a:avLst/>
                  <a:gdLst>
                    <a:gd name="T0" fmla="*/ 86 w 94"/>
                    <a:gd name="T1" fmla="*/ 87 h 340"/>
                    <a:gd name="T2" fmla="*/ 0 w 94"/>
                    <a:gd name="T3" fmla="*/ 0 h 340"/>
                    <a:gd name="T4" fmla="*/ 0 w 94"/>
                    <a:gd name="T5" fmla="*/ 293 h 340"/>
                    <a:gd name="T6" fmla="*/ 47 w 94"/>
                    <a:gd name="T7" fmla="*/ 340 h 340"/>
                    <a:gd name="T8" fmla="*/ 94 w 94"/>
                    <a:gd name="T9" fmla="*/ 293 h 340"/>
                    <a:gd name="T10" fmla="*/ 94 w 94"/>
                    <a:gd name="T11" fmla="*/ 95 h 340"/>
                    <a:gd name="T12" fmla="*/ 86 w 94"/>
                    <a:gd name="T13" fmla="*/ 87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0">
                      <a:moveTo>
                        <a:pt x="86" y="87"/>
                      </a:move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lnTo>
                        <a:pt x="86" y="87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9" name="Freeform 8"/>
                <p:cNvSpPr>
                  <a:spLocks/>
                </p:cNvSpPr>
                <p:nvPr/>
              </p:nvSpPr>
              <p:spPr bwMode="auto">
                <a:xfrm>
                  <a:off x="9193236" y="2694694"/>
                  <a:ext cx="101917" cy="369720"/>
                </a:xfrm>
                <a:custGeom>
                  <a:avLst/>
                  <a:gdLst>
                    <a:gd name="T0" fmla="*/ 94 w 94"/>
                    <a:gd name="T1" fmla="*/ 48 h 341"/>
                    <a:gd name="T2" fmla="*/ 53 w 94"/>
                    <a:gd name="T3" fmla="*/ 6 h 341"/>
                    <a:gd name="T4" fmla="*/ 47 w 94"/>
                    <a:gd name="T5" fmla="*/ 0 h 341"/>
                    <a:gd name="T6" fmla="*/ 47 w 94"/>
                    <a:gd name="T7" fmla="*/ 0 h 341"/>
                    <a:gd name="T8" fmla="*/ 47 w 94"/>
                    <a:gd name="T9" fmla="*/ 0 h 341"/>
                    <a:gd name="T10" fmla="*/ 0 w 94"/>
                    <a:gd name="T11" fmla="*/ 48 h 341"/>
                    <a:gd name="T12" fmla="*/ 0 w 94"/>
                    <a:gd name="T13" fmla="*/ 341 h 341"/>
                    <a:gd name="T14" fmla="*/ 94 w 94"/>
                    <a:gd name="T15" fmla="*/ 246 h 341"/>
                    <a:gd name="T16" fmla="*/ 94 w 94"/>
                    <a:gd name="T17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53" y="6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0" name="Freeform 9"/>
                <p:cNvSpPr>
                  <a:spLocks/>
                </p:cNvSpPr>
                <p:nvPr/>
              </p:nvSpPr>
              <p:spPr bwMode="auto">
                <a:xfrm>
                  <a:off x="9257205" y="2629640"/>
                  <a:ext cx="363215" cy="104085"/>
                </a:xfrm>
                <a:custGeom>
                  <a:avLst/>
                  <a:gdLst>
                    <a:gd name="T0" fmla="*/ 287 w 335"/>
                    <a:gd name="T1" fmla="*/ 96 h 96"/>
                    <a:gd name="T2" fmla="*/ 335 w 335"/>
                    <a:gd name="T3" fmla="*/ 48 h 96"/>
                    <a:gd name="T4" fmla="*/ 287 w 335"/>
                    <a:gd name="T5" fmla="*/ 0 h 96"/>
                    <a:gd name="T6" fmla="*/ 47 w 335"/>
                    <a:gd name="T7" fmla="*/ 0 h 96"/>
                    <a:gd name="T8" fmla="*/ 0 w 335"/>
                    <a:gd name="T9" fmla="*/ 48 h 96"/>
                    <a:gd name="T10" fmla="*/ 47 w 335"/>
                    <a:gd name="T11" fmla="*/ 96 h 96"/>
                    <a:gd name="T12" fmla="*/ 287 w 335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96">
                      <a:moveTo>
                        <a:pt x="287" y="96"/>
                      </a:moveTo>
                      <a:lnTo>
                        <a:pt x="335" y="48"/>
                      </a:lnTo>
                      <a:lnTo>
                        <a:pt x="28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47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1" name="Freeform 10"/>
                <p:cNvSpPr>
                  <a:spLocks/>
                </p:cNvSpPr>
                <p:nvPr/>
              </p:nvSpPr>
              <p:spPr bwMode="auto">
                <a:xfrm>
                  <a:off x="9205163" y="2974423"/>
                  <a:ext cx="466216" cy="101917"/>
                </a:xfrm>
                <a:custGeom>
                  <a:avLst/>
                  <a:gdLst>
                    <a:gd name="T0" fmla="*/ 95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5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5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2" name="Freeform 11"/>
                <p:cNvSpPr>
                  <a:spLocks/>
                </p:cNvSpPr>
                <p:nvPr/>
              </p:nvSpPr>
              <p:spPr bwMode="auto">
                <a:xfrm>
                  <a:off x="9581388" y="2694694"/>
                  <a:ext cx="103002" cy="369720"/>
                </a:xfrm>
                <a:custGeom>
                  <a:avLst/>
                  <a:gdLst>
                    <a:gd name="T0" fmla="*/ 47 w 95"/>
                    <a:gd name="T1" fmla="*/ 0 h 341"/>
                    <a:gd name="T2" fmla="*/ 47 w 95"/>
                    <a:gd name="T3" fmla="*/ 0 h 341"/>
                    <a:gd name="T4" fmla="*/ 0 w 95"/>
                    <a:gd name="T5" fmla="*/ 48 h 341"/>
                    <a:gd name="T6" fmla="*/ 0 w 95"/>
                    <a:gd name="T7" fmla="*/ 246 h 341"/>
                    <a:gd name="T8" fmla="*/ 95 w 95"/>
                    <a:gd name="T9" fmla="*/ 341 h 341"/>
                    <a:gd name="T10" fmla="*/ 95 w 95"/>
                    <a:gd name="T11" fmla="*/ 48 h 341"/>
                    <a:gd name="T12" fmla="*/ 47 w 95"/>
                    <a:gd name="T13" fmla="*/ 0 h 341"/>
                    <a:gd name="T14" fmla="*/ 47 w 95"/>
                    <a:gd name="T15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41">
                      <a:moveTo>
                        <a:pt x="47" y="0"/>
                      </a:move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246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3" name="Freeform 12"/>
                <p:cNvSpPr>
                  <a:spLocks/>
                </p:cNvSpPr>
                <p:nvPr/>
              </p:nvSpPr>
              <p:spPr bwMode="auto">
                <a:xfrm>
                  <a:off x="9852444" y="2629640"/>
                  <a:ext cx="362130" cy="104085"/>
                </a:xfrm>
                <a:custGeom>
                  <a:avLst/>
                  <a:gdLst>
                    <a:gd name="T0" fmla="*/ 287 w 334"/>
                    <a:gd name="T1" fmla="*/ 96 h 96"/>
                    <a:gd name="T2" fmla="*/ 334 w 334"/>
                    <a:gd name="T3" fmla="*/ 48 h 96"/>
                    <a:gd name="T4" fmla="*/ 287 w 334"/>
                    <a:gd name="T5" fmla="*/ 0 h 96"/>
                    <a:gd name="T6" fmla="*/ 48 w 334"/>
                    <a:gd name="T7" fmla="*/ 0 h 96"/>
                    <a:gd name="T8" fmla="*/ 0 w 334"/>
                    <a:gd name="T9" fmla="*/ 48 h 96"/>
                    <a:gd name="T10" fmla="*/ 48 w 334"/>
                    <a:gd name="T11" fmla="*/ 96 h 96"/>
                    <a:gd name="T12" fmla="*/ 287 w 334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4" h="96">
                      <a:moveTo>
                        <a:pt x="287" y="96"/>
                      </a:moveTo>
                      <a:lnTo>
                        <a:pt x="334" y="48"/>
                      </a:lnTo>
                      <a:lnTo>
                        <a:pt x="287" y="0"/>
                      </a:lnTo>
                      <a:lnTo>
                        <a:pt x="48" y="0"/>
                      </a:lnTo>
                      <a:lnTo>
                        <a:pt x="0" y="48"/>
                      </a:lnTo>
                      <a:lnTo>
                        <a:pt x="48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4" name="Freeform 13"/>
                <p:cNvSpPr>
                  <a:spLocks/>
                </p:cNvSpPr>
                <p:nvPr/>
              </p:nvSpPr>
              <p:spPr bwMode="auto">
                <a:xfrm>
                  <a:off x="9800401" y="2974423"/>
                  <a:ext cx="466216" cy="101917"/>
                </a:xfrm>
                <a:custGeom>
                  <a:avLst/>
                  <a:gdLst>
                    <a:gd name="T0" fmla="*/ 96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6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6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5" name="Freeform 14"/>
                <p:cNvSpPr>
                  <a:spLocks/>
                </p:cNvSpPr>
                <p:nvPr/>
              </p:nvSpPr>
              <p:spPr bwMode="auto">
                <a:xfrm>
                  <a:off x="10176626" y="2694694"/>
                  <a:ext cx="103002" cy="369720"/>
                </a:xfrm>
                <a:custGeom>
                  <a:avLst/>
                  <a:gdLst>
                    <a:gd name="T0" fmla="*/ 0 w 95"/>
                    <a:gd name="T1" fmla="*/ 48 h 341"/>
                    <a:gd name="T2" fmla="*/ 0 w 95"/>
                    <a:gd name="T3" fmla="*/ 246 h 341"/>
                    <a:gd name="T4" fmla="*/ 41 w 95"/>
                    <a:gd name="T5" fmla="*/ 287 h 341"/>
                    <a:gd name="T6" fmla="*/ 95 w 95"/>
                    <a:gd name="T7" fmla="*/ 341 h 341"/>
                    <a:gd name="T8" fmla="*/ 95 w 95"/>
                    <a:gd name="T9" fmla="*/ 48 h 341"/>
                    <a:gd name="T10" fmla="*/ 48 w 95"/>
                    <a:gd name="T11" fmla="*/ 0 h 341"/>
                    <a:gd name="T12" fmla="*/ 0 w 95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1">
                      <a:moveTo>
                        <a:pt x="0" y="48"/>
                      </a:moveTo>
                      <a:lnTo>
                        <a:pt x="0" y="246"/>
                      </a:lnTo>
                      <a:lnTo>
                        <a:pt x="41" y="287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6" name="Freeform 15"/>
                <p:cNvSpPr>
                  <a:spLocks/>
                </p:cNvSpPr>
                <p:nvPr/>
              </p:nvSpPr>
              <p:spPr bwMode="auto">
                <a:xfrm>
                  <a:off x="9800401" y="2287026"/>
                  <a:ext cx="466216" cy="103001"/>
                </a:xfrm>
                <a:custGeom>
                  <a:avLst/>
                  <a:gdLst>
                    <a:gd name="T0" fmla="*/ 0 w 430"/>
                    <a:gd name="T1" fmla="*/ 0 h 95"/>
                    <a:gd name="T2" fmla="*/ 96 w 430"/>
                    <a:gd name="T3" fmla="*/ 95 h 95"/>
                    <a:gd name="T4" fmla="*/ 335 w 430"/>
                    <a:gd name="T5" fmla="*/ 95 h 95"/>
                    <a:gd name="T6" fmla="*/ 430 w 430"/>
                    <a:gd name="T7" fmla="*/ 0 h 95"/>
                    <a:gd name="T8" fmla="*/ 0 w 430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5">
                      <a:moveTo>
                        <a:pt x="0" y="0"/>
                      </a:moveTo>
                      <a:lnTo>
                        <a:pt x="96" y="95"/>
                      </a:lnTo>
                      <a:lnTo>
                        <a:pt x="335" y="95"/>
                      </a:lnTo>
                      <a:lnTo>
                        <a:pt x="4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7" name="Freeform 16"/>
                <p:cNvSpPr>
                  <a:spLocks/>
                </p:cNvSpPr>
                <p:nvPr/>
              </p:nvSpPr>
              <p:spPr bwMode="auto">
                <a:xfrm>
                  <a:off x="9788475" y="2300037"/>
                  <a:ext cx="101917" cy="368636"/>
                </a:xfrm>
                <a:custGeom>
                  <a:avLst/>
                  <a:gdLst>
                    <a:gd name="T0" fmla="*/ 94 w 94"/>
                    <a:gd name="T1" fmla="*/ 95 h 340"/>
                    <a:gd name="T2" fmla="*/ 22 w 94"/>
                    <a:gd name="T3" fmla="*/ 22 h 340"/>
                    <a:gd name="T4" fmla="*/ 0 w 94"/>
                    <a:gd name="T5" fmla="*/ 0 h 340"/>
                    <a:gd name="T6" fmla="*/ 0 w 94"/>
                    <a:gd name="T7" fmla="*/ 293 h 340"/>
                    <a:gd name="T8" fmla="*/ 47 w 94"/>
                    <a:gd name="T9" fmla="*/ 340 h 340"/>
                    <a:gd name="T10" fmla="*/ 83 w 94"/>
                    <a:gd name="T11" fmla="*/ 304 h 340"/>
                    <a:gd name="T12" fmla="*/ 94 w 94"/>
                    <a:gd name="T13" fmla="*/ 293 h 340"/>
                    <a:gd name="T14" fmla="*/ 94 w 94"/>
                    <a:gd name="T15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340">
                      <a:moveTo>
                        <a:pt x="94" y="95"/>
                      </a:moveTo>
                      <a:lnTo>
                        <a:pt x="22" y="22"/>
                      </a:ln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83" y="304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8" name="Freeform 17"/>
                <p:cNvSpPr>
                  <a:spLocks/>
                </p:cNvSpPr>
                <p:nvPr/>
              </p:nvSpPr>
              <p:spPr bwMode="auto">
                <a:xfrm>
                  <a:off x="10176626" y="2300037"/>
                  <a:ext cx="103002" cy="368636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48 w 95"/>
                    <a:gd name="T5" fmla="*/ 340 h 340"/>
                    <a:gd name="T6" fmla="*/ 95 w 95"/>
                    <a:gd name="T7" fmla="*/ 293 h 340"/>
                    <a:gd name="T8" fmla="*/ 95 w 95"/>
                    <a:gd name="T9" fmla="*/ 0 h 340"/>
                    <a:gd name="T10" fmla="*/ 0 w 95"/>
                    <a:gd name="T11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48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9" name="Freeform 18"/>
                <p:cNvSpPr>
                  <a:spLocks/>
                </p:cNvSpPr>
                <p:nvPr/>
              </p:nvSpPr>
              <p:spPr bwMode="auto">
                <a:xfrm>
                  <a:off x="9788475" y="2694694"/>
                  <a:ext cx="101917" cy="369720"/>
                </a:xfrm>
                <a:custGeom>
                  <a:avLst/>
                  <a:gdLst>
                    <a:gd name="T0" fmla="*/ 94 w 94"/>
                    <a:gd name="T1" fmla="*/ 48 h 341"/>
                    <a:gd name="T2" fmla="*/ 83 w 94"/>
                    <a:gd name="T3" fmla="*/ 37 h 341"/>
                    <a:gd name="T4" fmla="*/ 47 w 94"/>
                    <a:gd name="T5" fmla="*/ 0 h 341"/>
                    <a:gd name="T6" fmla="*/ 0 w 94"/>
                    <a:gd name="T7" fmla="*/ 48 h 341"/>
                    <a:gd name="T8" fmla="*/ 0 w 94"/>
                    <a:gd name="T9" fmla="*/ 341 h 341"/>
                    <a:gd name="T10" fmla="*/ 94 w 94"/>
                    <a:gd name="T11" fmla="*/ 246 h 341"/>
                    <a:gd name="T12" fmla="*/ 94 w 94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83" y="37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solidFill>
                  <a:srgbClr val="33CCCC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1" name="组合 280"/>
              <p:cNvGrpSpPr/>
              <p:nvPr/>
            </p:nvGrpSpPr>
            <p:grpSpPr>
              <a:xfrm>
                <a:off x="8153298" y="1976820"/>
                <a:ext cx="1819099" cy="1818284"/>
                <a:chOff x="4941887" y="1147763"/>
                <a:chExt cx="3541713" cy="3540125"/>
              </a:xfrm>
              <a:solidFill>
                <a:srgbClr val="33CCCC">
                  <a:alpha val="20000"/>
                </a:srgbClr>
              </a:solidFill>
            </p:grpSpPr>
            <p:sp>
              <p:nvSpPr>
                <p:cNvPr id="356" name="Freeform 19"/>
                <p:cNvSpPr>
                  <a:spLocks/>
                </p:cNvSpPr>
                <p:nvPr/>
              </p:nvSpPr>
              <p:spPr bwMode="auto">
                <a:xfrm>
                  <a:off x="6657975" y="114776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5 h 314"/>
                    <a:gd name="T6" fmla="*/ 35 w 69"/>
                    <a:gd name="T7" fmla="*/ 0 h 314"/>
                    <a:gd name="T8" fmla="*/ 69 w 69"/>
                    <a:gd name="T9" fmla="*/ 35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5"/>
                      </a:lnTo>
                      <a:lnTo>
                        <a:pt x="35" y="0"/>
                      </a:lnTo>
                      <a:lnTo>
                        <a:pt x="69" y="35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7" name="Freeform 20"/>
                <p:cNvSpPr>
                  <a:spLocks/>
                </p:cNvSpPr>
                <p:nvPr/>
              </p:nvSpPr>
              <p:spPr bwMode="auto">
                <a:xfrm>
                  <a:off x="6478588" y="1158876"/>
                  <a:ext cx="150813" cy="495300"/>
                </a:xfrm>
                <a:custGeom>
                  <a:avLst/>
                  <a:gdLst>
                    <a:gd name="T0" fmla="*/ 64 w 95"/>
                    <a:gd name="T1" fmla="*/ 312 h 312"/>
                    <a:gd name="T2" fmla="*/ 26 w 95"/>
                    <a:gd name="T3" fmla="*/ 281 h 312"/>
                    <a:gd name="T4" fmla="*/ 0 w 95"/>
                    <a:gd name="T5" fmla="*/ 38 h 312"/>
                    <a:gd name="T6" fmla="*/ 31 w 95"/>
                    <a:gd name="T7" fmla="*/ 0 h 312"/>
                    <a:gd name="T8" fmla="*/ 69 w 95"/>
                    <a:gd name="T9" fmla="*/ 31 h 312"/>
                    <a:gd name="T10" fmla="*/ 95 w 95"/>
                    <a:gd name="T11" fmla="*/ 274 h 312"/>
                    <a:gd name="T12" fmla="*/ 64 w 95"/>
                    <a:gd name="T13" fmla="*/ 312 h 312"/>
                    <a:gd name="T14" fmla="*/ 64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64" y="312"/>
                      </a:moveTo>
                      <a:lnTo>
                        <a:pt x="26" y="281"/>
                      </a:lnTo>
                      <a:lnTo>
                        <a:pt x="0" y="38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4"/>
                      </a:lnTo>
                      <a:lnTo>
                        <a:pt x="64" y="312"/>
                      </a:lnTo>
                      <a:lnTo>
                        <a:pt x="64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8" name="Freeform 21"/>
                <p:cNvSpPr>
                  <a:spLocks/>
                </p:cNvSpPr>
                <p:nvPr/>
              </p:nvSpPr>
              <p:spPr bwMode="auto">
                <a:xfrm>
                  <a:off x="6302375" y="1187451"/>
                  <a:ext cx="188913" cy="487363"/>
                </a:xfrm>
                <a:custGeom>
                  <a:avLst/>
                  <a:gdLst>
                    <a:gd name="T0" fmla="*/ 92 w 119"/>
                    <a:gd name="T1" fmla="*/ 307 h 307"/>
                    <a:gd name="T2" fmla="*/ 51 w 119"/>
                    <a:gd name="T3" fmla="*/ 281 h 307"/>
                    <a:gd name="T4" fmla="*/ 0 w 119"/>
                    <a:gd name="T5" fmla="*/ 41 h 307"/>
                    <a:gd name="T6" fmla="*/ 27 w 119"/>
                    <a:gd name="T7" fmla="*/ 0 h 307"/>
                    <a:gd name="T8" fmla="*/ 68 w 119"/>
                    <a:gd name="T9" fmla="*/ 27 h 307"/>
                    <a:gd name="T10" fmla="*/ 119 w 119"/>
                    <a:gd name="T11" fmla="*/ 266 h 307"/>
                    <a:gd name="T12" fmla="*/ 92 w 119"/>
                    <a:gd name="T13" fmla="*/ 307 h 307"/>
                    <a:gd name="T14" fmla="*/ 92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92" y="307"/>
                      </a:moveTo>
                      <a:lnTo>
                        <a:pt x="51" y="281"/>
                      </a:lnTo>
                      <a:lnTo>
                        <a:pt x="0" y="41"/>
                      </a:lnTo>
                      <a:lnTo>
                        <a:pt x="27" y="0"/>
                      </a:lnTo>
                      <a:lnTo>
                        <a:pt x="68" y="27"/>
                      </a:lnTo>
                      <a:lnTo>
                        <a:pt x="119" y="266"/>
                      </a:lnTo>
                      <a:lnTo>
                        <a:pt x="92" y="307"/>
                      </a:lnTo>
                      <a:lnTo>
                        <a:pt x="92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9" name="Freeform 22"/>
                <p:cNvSpPr>
                  <a:spLocks/>
                </p:cNvSpPr>
                <p:nvPr/>
              </p:nvSpPr>
              <p:spPr bwMode="auto">
                <a:xfrm>
                  <a:off x="6130925" y="1235076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6 w 142"/>
                    <a:gd name="T3" fmla="*/ 276 h 299"/>
                    <a:gd name="T4" fmla="*/ 0 w 142"/>
                    <a:gd name="T5" fmla="*/ 44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6" y="276"/>
                      </a:lnTo>
                      <a:lnTo>
                        <a:pt x="0" y="44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0" name="Freeform 23"/>
                <p:cNvSpPr>
                  <a:spLocks/>
                </p:cNvSpPr>
                <p:nvPr/>
              </p:nvSpPr>
              <p:spPr bwMode="auto">
                <a:xfrm>
                  <a:off x="5965825" y="1301751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99 w 163"/>
                    <a:gd name="T3" fmla="*/ 269 h 287"/>
                    <a:gd name="T4" fmla="*/ 0 w 163"/>
                    <a:gd name="T5" fmla="*/ 46 h 287"/>
                    <a:gd name="T6" fmla="*/ 17 w 163"/>
                    <a:gd name="T7" fmla="*/ 0 h 287"/>
                    <a:gd name="T8" fmla="*/ 63 w 163"/>
                    <a:gd name="T9" fmla="*/ 18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99" y="269"/>
                      </a:lnTo>
                      <a:lnTo>
                        <a:pt x="0" y="46"/>
                      </a:lnTo>
                      <a:lnTo>
                        <a:pt x="17" y="0"/>
                      </a:lnTo>
                      <a:lnTo>
                        <a:pt x="63" y="18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1" name="Freeform 24"/>
                <p:cNvSpPr>
                  <a:spLocks/>
                </p:cNvSpPr>
                <p:nvPr/>
              </p:nvSpPr>
              <p:spPr bwMode="auto">
                <a:xfrm>
                  <a:off x="5808663" y="1385888"/>
                  <a:ext cx="288925" cy="431800"/>
                </a:xfrm>
                <a:custGeom>
                  <a:avLst/>
                  <a:gdLst>
                    <a:gd name="T0" fmla="*/ 169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2 h 272"/>
                    <a:gd name="T10" fmla="*/ 182 w 182"/>
                    <a:gd name="T11" fmla="*/ 225 h 272"/>
                    <a:gd name="T12" fmla="*/ 169 w 182"/>
                    <a:gd name="T13" fmla="*/ 272 h 272"/>
                    <a:gd name="T14" fmla="*/ 169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69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2"/>
                      </a:lnTo>
                      <a:lnTo>
                        <a:pt x="182" y="225"/>
                      </a:lnTo>
                      <a:lnTo>
                        <a:pt x="169" y="272"/>
                      </a:lnTo>
                      <a:lnTo>
                        <a:pt x="169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2" name="Freeform 25"/>
                <p:cNvSpPr>
                  <a:spLocks/>
                </p:cNvSpPr>
                <p:nvPr/>
              </p:nvSpPr>
              <p:spPr bwMode="auto">
                <a:xfrm>
                  <a:off x="5659438" y="1485901"/>
                  <a:ext cx="319088" cy="403225"/>
                </a:xfrm>
                <a:custGeom>
                  <a:avLst/>
                  <a:gdLst>
                    <a:gd name="T0" fmla="*/ 193 w 201"/>
                    <a:gd name="T1" fmla="*/ 254 h 254"/>
                    <a:gd name="T2" fmla="*/ 144 w 201"/>
                    <a:gd name="T3" fmla="*/ 247 h 254"/>
                    <a:gd name="T4" fmla="*/ 0 w 201"/>
                    <a:gd name="T5" fmla="*/ 49 h 254"/>
                    <a:gd name="T6" fmla="*/ 8 w 201"/>
                    <a:gd name="T7" fmla="*/ 0 h 254"/>
                    <a:gd name="T8" fmla="*/ 57 w 201"/>
                    <a:gd name="T9" fmla="*/ 8 h 254"/>
                    <a:gd name="T10" fmla="*/ 201 w 201"/>
                    <a:gd name="T11" fmla="*/ 206 h 254"/>
                    <a:gd name="T12" fmla="*/ 193 w 201"/>
                    <a:gd name="T13" fmla="*/ 254 h 254"/>
                    <a:gd name="T14" fmla="*/ 193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193" y="254"/>
                      </a:moveTo>
                      <a:lnTo>
                        <a:pt x="144" y="247"/>
                      </a:lnTo>
                      <a:lnTo>
                        <a:pt x="0" y="49"/>
                      </a:lnTo>
                      <a:lnTo>
                        <a:pt x="8" y="0"/>
                      </a:lnTo>
                      <a:lnTo>
                        <a:pt x="57" y="8"/>
                      </a:lnTo>
                      <a:lnTo>
                        <a:pt x="201" y="206"/>
                      </a:lnTo>
                      <a:lnTo>
                        <a:pt x="193" y="254"/>
                      </a:lnTo>
                      <a:lnTo>
                        <a:pt x="193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3" name="Freeform 26"/>
                <p:cNvSpPr>
                  <a:spLocks/>
                </p:cNvSpPr>
                <p:nvPr/>
              </p:nvSpPr>
              <p:spPr bwMode="auto">
                <a:xfrm>
                  <a:off x="5524500" y="1603376"/>
                  <a:ext cx="341313" cy="369888"/>
                </a:xfrm>
                <a:custGeom>
                  <a:avLst/>
                  <a:gdLst>
                    <a:gd name="T0" fmla="*/ 213 w 215"/>
                    <a:gd name="T1" fmla="*/ 233 h 233"/>
                    <a:gd name="T2" fmla="*/ 164 w 215"/>
                    <a:gd name="T3" fmla="*/ 231 h 233"/>
                    <a:gd name="T4" fmla="*/ 0 w 215"/>
                    <a:gd name="T5" fmla="*/ 49 h 233"/>
                    <a:gd name="T6" fmla="*/ 2 w 215"/>
                    <a:gd name="T7" fmla="*/ 0 h 233"/>
                    <a:gd name="T8" fmla="*/ 51 w 215"/>
                    <a:gd name="T9" fmla="*/ 3 h 233"/>
                    <a:gd name="T10" fmla="*/ 215 w 215"/>
                    <a:gd name="T11" fmla="*/ 184 h 233"/>
                    <a:gd name="T12" fmla="*/ 213 w 215"/>
                    <a:gd name="T13" fmla="*/ 233 h 233"/>
                    <a:gd name="T14" fmla="*/ 213 w 215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3">
                      <a:moveTo>
                        <a:pt x="213" y="233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2" y="0"/>
                      </a:lnTo>
                      <a:lnTo>
                        <a:pt x="51" y="3"/>
                      </a:lnTo>
                      <a:lnTo>
                        <a:pt x="215" y="184"/>
                      </a:lnTo>
                      <a:lnTo>
                        <a:pt x="213" y="233"/>
                      </a:lnTo>
                      <a:lnTo>
                        <a:pt x="21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4" name="Freeform 27"/>
                <p:cNvSpPr>
                  <a:spLocks/>
                </p:cNvSpPr>
                <p:nvPr/>
              </p:nvSpPr>
              <p:spPr bwMode="auto">
                <a:xfrm>
                  <a:off x="5397500" y="1730376"/>
                  <a:ext cx="371475" cy="341313"/>
                </a:xfrm>
                <a:custGeom>
                  <a:avLst/>
                  <a:gdLst>
                    <a:gd name="T0" fmla="*/ 184 w 234"/>
                    <a:gd name="T1" fmla="*/ 215 h 215"/>
                    <a:gd name="T2" fmla="*/ 3 w 234"/>
                    <a:gd name="T3" fmla="*/ 51 h 215"/>
                    <a:gd name="T4" fmla="*/ 0 w 234"/>
                    <a:gd name="T5" fmla="*/ 3 h 215"/>
                    <a:gd name="T6" fmla="*/ 49 w 234"/>
                    <a:gd name="T7" fmla="*/ 0 h 215"/>
                    <a:gd name="T8" fmla="*/ 231 w 234"/>
                    <a:gd name="T9" fmla="*/ 163 h 215"/>
                    <a:gd name="T10" fmla="*/ 234 w 234"/>
                    <a:gd name="T11" fmla="*/ 213 h 215"/>
                    <a:gd name="T12" fmla="*/ 184 w 234"/>
                    <a:gd name="T13" fmla="*/ 215 h 215"/>
                    <a:gd name="T14" fmla="*/ 184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184" y="215"/>
                      </a:moveTo>
                      <a:lnTo>
                        <a:pt x="3" y="51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3"/>
                      </a:lnTo>
                      <a:lnTo>
                        <a:pt x="234" y="213"/>
                      </a:lnTo>
                      <a:lnTo>
                        <a:pt x="184" y="215"/>
                      </a:lnTo>
                      <a:lnTo>
                        <a:pt x="184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5" name="Freeform 28"/>
                <p:cNvSpPr>
                  <a:spLocks/>
                </p:cNvSpPr>
                <p:nvPr/>
              </p:nvSpPr>
              <p:spPr bwMode="auto">
                <a:xfrm>
                  <a:off x="5280025" y="1866901"/>
                  <a:ext cx="404813" cy="315913"/>
                </a:xfrm>
                <a:custGeom>
                  <a:avLst/>
                  <a:gdLst>
                    <a:gd name="T0" fmla="*/ 206 w 255"/>
                    <a:gd name="T1" fmla="*/ 199 h 199"/>
                    <a:gd name="T2" fmla="*/ 9 w 255"/>
                    <a:gd name="T3" fmla="*/ 55 h 199"/>
                    <a:gd name="T4" fmla="*/ 0 w 255"/>
                    <a:gd name="T5" fmla="*/ 7 h 199"/>
                    <a:gd name="T6" fmla="*/ 49 w 255"/>
                    <a:gd name="T7" fmla="*/ 0 h 199"/>
                    <a:gd name="T8" fmla="*/ 247 w 255"/>
                    <a:gd name="T9" fmla="*/ 144 h 199"/>
                    <a:gd name="T10" fmla="*/ 255 w 255"/>
                    <a:gd name="T11" fmla="*/ 192 h 199"/>
                    <a:gd name="T12" fmla="*/ 206 w 255"/>
                    <a:gd name="T13" fmla="*/ 199 h 199"/>
                    <a:gd name="T14" fmla="*/ 206 w 255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199">
                      <a:moveTo>
                        <a:pt x="206" y="199"/>
                      </a:moveTo>
                      <a:lnTo>
                        <a:pt x="9" y="55"/>
                      </a:lnTo>
                      <a:lnTo>
                        <a:pt x="0" y="7"/>
                      </a:lnTo>
                      <a:lnTo>
                        <a:pt x="49" y="0"/>
                      </a:lnTo>
                      <a:lnTo>
                        <a:pt x="247" y="144"/>
                      </a:lnTo>
                      <a:lnTo>
                        <a:pt x="255" y="192"/>
                      </a:lnTo>
                      <a:lnTo>
                        <a:pt x="206" y="199"/>
                      </a:lnTo>
                      <a:lnTo>
                        <a:pt x="206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6" name="Freeform 29"/>
                <p:cNvSpPr>
                  <a:spLocks/>
                </p:cNvSpPr>
                <p:nvPr/>
              </p:nvSpPr>
              <p:spPr bwMode="auto">
                <a:xfrm>
                  <a:off x="5180013" y="2012951"/>
                  <a:ext cx="431800" cy="290513"/>
                </a:xfrm>
                <a:custGeom>
                  <a:avLst/>
                  <a:gdLst>
                    <a:gd name="T0" fmla="*/ 224 w 272"/>
                    <a:gd name="T1" fmla="*/ 183 h 183"/>
                    <a:gd name="T2" fmla="*/ 13 w 272"/>
                    <a:gd name="T3" fmla="*/ 60 h 183"/>
                    <a:gd name="T4" fmla="*/ 0 w 272"/>
                    <a:gd name="T5" fmla="*/ 13 h 183"/>
                    <a:gd name="T6" fmla="*/ 47 w 272"/>
                    <a:gd name="T7" fmla="*/ 0 h 183"/>
                    <a:gd name="T8" fmla="*/ 260 w 272"/>
                    <a:gd name="T9" fmla="*/ 123 h 183"/>
                    <a:gd name="T10" fmla="*/ 272 w 272"/>
                    <a:gd name="T11" fmla="*/ 170 h 183"/>
                    <a:gd name="T12" fmla="*/ 224 w 272"/>
                    <a:gd name="T13" fmla="*/ 183 h 183"/>
                    <a:gd name="T14" fmla="*/ 224 w 272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3">
                      <a:moveTo>
                        <a:pt x="224" y="183"/>
                      </a:moveTo>
                      <a:lnTo>
                        <a:pt x="13" y="60"/>
                      </a:lnTo>
                      <a:lnTo>
                        <a:pt x="0" y="13"/>
                      </a:lnTo>
                      <a:lnTo>
                        <a:pt x="47" y="0"/>
                      </a:lnTo>
                      <a:lnTo>
                        <a:pt x="260" y="123"/>
                      </a:lnTo>
                      <a:lnTo>
                        <a:pt x="272" y="170"/>
                      </a:lnTo>
                      <a:lnTo>
                        <a:pt x="224" y="183"/>
                      </a:lnTo>
                      <a:lnTo>
                        <a:pt x="224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7" name="Freeform 30"/>
                <p:cNvSpPr>
                  <a:spLocks/>
                </p:cNvSpPr>
                <p:nvPr/>
              </p:nvSpPr>
              <p:spPr bwMode="auto">
                <a:xfrm>
                  <a:off x="5095875" y="217011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8 h 163"/>
                    <a:gd name="T6" fmla="*/ 46 w 287"/>
                    <a:gd name="T7" fmla="*/ 0 h 163"/>
                    <a:gd name="T8" fmla="*/ 269 w 287"/>
                    <a:gd name="T9" fmla="*/ 100 h 163"/>
                    <a:gd name="T10" fmla="*/ 287 w 287"/>
                    <a:gd name="T11" fmla="*/ 146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8"/>
                      </a:lnTo>
                      <a:lnTo>
                        <a:pt x="46" y="0"/>
                      </a:lnTo>
                      <a:lnTo>
                        <a:pt x="269" y="100"/>
                      </a:lnTo>
                      <a:lnTo>
                        <a:pt x="287" y="146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8" name="Freeform 31"/>
                <p:cNvSpPr>
                  <a:spLocks/>
                </p:cNvSpPr>
                <p:nvPr/>
              </p:nvSpPr>
              <p:spPr bwMode="auto">
                <a:xfrm>
                  <a:off x="5029200" y="2336801"/>
                  <a:ext cx="474663" cy="223838"/>
                </a:xfrm>
                <a:custGeom>
                  <a:avLst/>
                  <a:gdLst>
                    <a:gd name="T0" fmla="*/ 255 w 299"/>
                    <a:gd name="T1" fmla="*/ 141 h 141"/>
                    <a:gd name="T2" fmla="*/ 22 w 299"/>
                    <a:gd name="T3" fmla="*/ 66 h 141"/>
                    <a:gd name="T4" fmla="*/ 0 w 299"/>
                    <a:gd name="T5" fmla="*/ 22 h 141"/>
                    <a:gd name="T6" fmla="*/ 44 w 299"/>
                    <a:gd name="T7" fmla="*/ 0 h 141"/>
                    <a:gd name="T8" fmla="*/ 277 w 299"/>
                    <a:gd name="T9" fmla="*/ 75 h 141"/>
                    <a:gd name="T10" fmla="*/ 299 w 299"/>
                    <a:gd name="T11" fmla="*/ 119 h 141"/>
                    <a:gd name="T12" fmla="*/ 255 w 299"/>
                    <a:gd name="T13" fmla="*/ 141 h 141"/>
                    <a:gd name="T14" fmla="*/ 255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4" y="0"/>
                      </a:lnTo>
                      <a:lnTo>
                        <a:pt x="277" y="75"/>
                      </a:lnTo>
                      <a:lnTo>
                        <a:pt x="299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9" name="Freeform 32"/>
                <p:cNvSpPr>
                  <a:spLocks/>
                </p:cNvSpPr>
                <p:nvPr/>
              </p:nvSpPr>
              <p:spPr bwMode="auto">
                <a:xfrm>
                  <a:off x="4981575" y="2508251"/>
                  <a:ext cx="487363" cy="188913"/>
                </a:xfrm>
                <a:custGeom>
                  <a:avLst/>
                  <a:gdLst>
                    <a:gd name="T0" fmla="*/ 266 w 307"/>
                    <a:gd name="T1" fmla="*/ 119 h 119"/>
                    <a:gd name="T2" fmla="*/ 27 w 307"/>
                    <a:gd name="T3" fmla="*/ 68 h 119"/>
                    <a:gd name="T4" fmla="*/ 0 w 307"/>
                    <a:gd name="T5" fmla="*/ 27 h 119"/>
                    <a:gd name="T6" fmla="*/ 41 w 307"/>
                    <a:gd name="T7" fmla="*/ 0 h 119"/>
                    <a:gd name="T8" fmla="*/ 280 w 307"/>
                    <a:gd name="T9" fmla="*/ 51 h 119"/>
                    <a:gd name="T10" fmla="*/ 307 w 307"/>
                    <a:gd name="T11" fmla="*/ 92 h 119"/>
                    <a:gd name="T12" fmla="*/ 266 w 307"/>
                    <a:gd name="T13" fmla="*/ 119 h 119"/>
                    <a:gd name="T14" fmla="*/ 266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0" y="51"/>
                      </a:lnTo>
                      <a:lnTo>
                        <a:pt x="307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0" name="Freeform 33"/>
                <p:cNvSpPr>
                  <a:spLocks/>
                </p:cNvSpPr>
                <p:nvPr/>
              </p:nvSpPr>
              <p:spPr bwMode="auto">
                <a:xfrm>
                  <a:off x="4953000" y="2684463"/>
                  <a:ext cx="495300" cy="149225"/>
                </a:xfrm>
                <a:custGeom>
                  <a:avLst/>
                  <a:gdLst>
                    <a:gd name="T0" fmla="*/ 274 w 312"/>
                    <a:gd name="T1" fmla="*/ 94 h 94"/>
                    <a:gd name="T2" fmla="*/ 31 w 312"/>
                    <a:gd name="T3" fmla="*/ 69 h 94"/>
                    <a:gd name="T4" fmla="*/ 0 w 312"/>
                    <a:gd name="T5" fmla="*/ 31 h 94"/>
                    <a:gd name="T6" fmla="*/ 38 w 312"/>
                    <a:gd name="T7" fmla="*/ 0 h 94"/>
                    <a:gd name="T8" fmla="*/ 281 w 312"/>
                    <a:gd name="T9" fmla="*/ 25 h 94"/>
                    <a:gd name="T10" fmla="*/ 312 w 312"/>
                    <a:gd name="T11" fmla="*/ 63 h 94"/>
                    <a:gd name="T12" fmla="*/ 274 w 312"/>
                    <a:gd name="T13" fmla="*/ 94 h 94"/>
                    <a:gd name="T14" fmla="*/ 274 w 312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4">
                      <a:moveTo>
                        <a:pt x="274" y="94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8" y="0"/>
                      </a:lnTo>
                      <a:lnTo>
                        <a:pt x="281" y="25"/>
                      </a:lnTo>
                      <a:lnTo>
                        <a:pt x="312" y="63"/>
                      </a:lnTo>
                      <a:lnTo>
                        <a:pt x="274" y="94"/>
                      </a:lnTo>
                      <a:lnTo>
                        <a:pt x="274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Freeform 34"/>
                <p:cNvSpPr>
                  <a:spLocks/>
                </p:cNvSpPr>
                <p:nvPr/>
              </p:nvSpPr>
              <p:spPr bwMode="auto">
                <a:xfrm>
                  <a:off x="4941887" y="2863851"/>
                  <a:ext cx="500063" cy="109538"/>
                </a:xfrm>
                <a:custGeom>
                  <a:avLst/>
                  <a:gdLst>
                    <a:gd name="T0" fmla="*/ 280 w 315"/>
                    <a:gd name="T1" fmla="*/ 69 h 69"/>
                    <a:gd name="T2" fmla="*/ 35 w 315"/>
                    <a:gd name="T3" fmla="*/ 69 h 69"/>
                    <a:gd name="T4" fmla="*/ 0 w 315"/>
                    <a:gd name="T5" fmla="*/ 34 h 69"/>
                    <a:gd name="T6" fmla="*/ 35 w 315"/>
                    <a:gd name="T7" fmla="*/ 0 h 69"/>
                    <a:gd name="T8" fmla="*/ 280 w 315"/>
                    <a:gd name="T9" fmla="*/ 0 h 69"/>
                    <a:gd name="T10" fmla="*/ 315 w 315"/>
                    <a:gd name="T11" fmla="*/ 34 h 69"/>
                    <a:gd name="T12" fmla="*/ 280 w 315"/>
                    <a:gd name="T13" fmla="*/ 69 h 69"/>
                    <a:gd name="T14" fmla="*/ 280 w 315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5" h="69">
                      <a:moveTo>
                        <a:pt x="280" y="69"/>
                      </a:moveTo>
                      <a:lnTo>
                        <a:pt x="35" y="69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280" y="0"/>
                      </a:lnTo>
                      <a:lnTo>
                        <a:pt x="315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2" name="Freeform 35"/>
                <p:cNvSpPr>
                  <a:spLocks/>
                </p:cNvSpPr>
                <p:nvPr/>
              </p:nvSpPr>
              <p:spPr bwMode="auto">
                <a:xfrm>
                  <a:off x="4953000" y="3001963"/>
                  <a:ext cx="495300" cy="150813"/>
                </a:xfrm>
                <a:custGeom>
                  <a:avLst/>
                  <a:gdLst>
                    <a:gd name="T0" fmla="*/ 38 w 312"/>
                    <a:gd name="T1" fmla="*/ 95 h 95"/>
                    <a:gd name="T2" fmla="*/ 0 w 312"/>
                    <a:gd name="T3" fmla="*/ 64 h 95"/>
                    <a:gd name="T4" fmla="*/ 31 w 312"/>
                    <a:gd name="T5" fmla="*/ 26 h 95"/>
                    <a:gd name="T6" fmla="*/ 274 w 312"/>
                    <a:gd name="T7" fmla="*/ 0 h 95"/>
                    <a:gd name="T8" fmla="*/ 312 w 312"/>
                    <a:gd name="T9" fmla="*/ 31 h 95"/>
                    <a:gd name="T10" fmla="*/ 281 w 312"/>
                    <a:gd name="T11" fmla="*/ 69 h 95"/>
                    <a:gd name="T12" fmla="*/ 38 w 312"/>
                    <a:gd name="T13" fmla="*/ 95 h 95"/>
                    <a:gd name="T14" fmla="*/ 38 w 312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5">
                      <a:moveTo>
                        <a:pt x="38" y="95"/>
                      </a:moveTo>
                      <a:lnTo>
                        <a:pt x="0" y="64"/>
                      </a:lnTo>
                      <a:lnTo>
                        <a:pt x="31" y="26"/>
                      </a:lnTo>
                      <a:lnTo>
                        <a:pt x="274" y="0"/>
                      </a:lnTo>
                      <a:lnTo>
                        <a:pt x="312" y="31"/>
                      </a:lnTo>
                      <a:lnTo>
                        <a:pt x="281" y="69"/>
                      </a:lnTo>
                      <a:lnTo>
                        <a:pt x="38" y="95"/>
                      </a:lnTo>
                      <a:lnTo>
                        <a:pt x="38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Freeform 36"/>
                <p:cNvSpPr>
                  <a:spLocks/>
                </p:cNvSpPr>
                <p:nvPr/>
              </p:nvSpPr>
              <p:spPr bwMode="auto">
                <a:xfrm>
                  <a:off x="4981575" y="3140076"/>
                  <a:ext cx="487363" cy="188913"/>
                </a:xfrm>
                <a:custGeom>
                  <a:avLst/>
                  <a:gdLst>
                    <a:gd name="T0" fmla="*/ 41 w 307"/>
                    <a:gd name="T1" fmla="*/ 119 h 119"/>
                    <a:gd name="T2" fmla="*/ 0 w 307"/>
                    <a:gd name="T3" fmla="*/ 92 h 119"/>
                    <a:gd name="T4" fmla="*/ 27 w 307"/>
                    <a:gd name="T5" fmla="*/ 51 h 119"/>
                    <a:gd name="T6" fmla="*/ 266 w 307"/>
                    <a:gd name="T7" fmla="*/ 0 h 119"/>
                    <a:gd name="T8" fmla="*/ 307 w 307"/>
                    <a:gd name="T9" fmla="*/ 27 h 119"/>
                    <a:gd name="T10" fmla="*/ 280 w 307"/>
                    <a:gd name="T11" fmla="*/ 68 h 119"/>
                    <a:gd name="T12" fmla="*/ 41 w 307"/>
                    <a:gd name="T13" fmla="*/ 119 h 119"/>
                    <a:gd name="T14" fmla="*/ 41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7" y="27"/>
                      </a:lnTo>
                      <a:lnTo>
                        <a:pt x="280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37"/>
                <p:cNvSpPr>
                  <a:spLocks/>
                </p:cNvSpPr>
                <p:nvPr/>
              </p:nvSpPr>
              <p:spPr bwMode="auto">
                <a:xfrm>
                  <a:off x="5029200" y="3276601"/>
                  <a:ext cx="474663" cy="223838"/>
                </a:xfrm>
                <a:custGeom>
                  <a:avLst/>
                  <a:gdLst>
                    <a:gd name="T0" fmla="*/ 44 w 299"/>
                    <a:gd name="T1" fmla="*/ 141 h 141"/>
                    <a:gd name="T2" fmla="*/ 0 w 299"/>
                    <a:gd name="T3" fmla="*/ 119 h 141"/>
                    <a:gd name="T4" fmla="*/ 22 w 299"/>
                    <a:gd name="T5" fmla="*/ 75 h 141"/>
                    <a:gd name="T6" fmla="*/ 255 w 299"/>
                    <a:gd name="T7" fmla="*/ 0 h 141"/>
                    <a:gd name="T8" fmla="*/ 299 w 299"/>
                    <a:gd name="T9" fmla="*/ 22 h 141"/>
                    <a:gd name="T10" fmla="*/ 277 w 299"/>
                    <a:gd name="T11" fmla="*/ 66 h 141"/>
                    <a:gd name="T12" fmla="*/ 44 w 299"/>
                    <a:gd name="T13" fmla="*/ 141 h 141"/>
                    <a:gd name="T14" fmla="*/ 44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44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9" y="22"/>
                      </a:lnTo>
                      <a:lnTo>
                        <a:pt x="277" y="66"/>
                      </a:lnTo>
                      <a:lnTo>
                        <a:pt x="44" y="141"/>
                      </a:lnTo>
                      <a:lnTo>
                        <a:pt x="44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5" name="Freeform 38"/>
                <p:cNvSpPr>
                  <a:spLocks/>
                </p:cNvSpPr>
                <p:nvPr/>
              </p:nvSpPr>
              <p:spPr bwMode="auto">
                <a:xfrm>
                  <a:off x="5095875" y="3408363"/>
                  <a:ext cx="455613" cy="257175"/>
                </a:xfrm>
                <a:custGeom>
                  <a:avLst/>
                  <a:gdLst>
                    <a:gd name="T0" fmla="*/ 46 w 287"/>
                    <a:gd name="T1" fmla="*/ 162 h 162"/>
                    <a:gd name="T2" fmla="*/ 0 w 287"/>
                    <a:gd name="T3" fmla="*/ 145 h 162"/>
                    <a:gd name="T4" fmla="*/ 17 w 287"/>
                    <a:gd name="T5" fmla="*/ 99 h 162"/>
                    <a:gd name="T6" fmla="*/ 241 w 287"/>
                    <a:gd name="T7" fmla="*/ 0 h 162"/>
                    <a:gd name="T8" fmla="*/ 287 w 287"/>
                    <a:gd name="T9" fmla="*/ 17 h 162"/>
                    <a:gd name="T10" fmla="*/ 269 w 287"/>
                    <a:gd name="T11" fmla="*/ 63 h 162"/>
                    <a:gd name="T12" fmla="*/ 46 w 287"/>
                    <a:gd name="T13" fmla="*/ 162 h 162"/>
                    <a:gd name="T14" fmla="*/ 46 w 287"/>
                    <a:gd name="T15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2">
                      <a:moveTo>
                        <a:pt x="46" y="162"/>
                      </a:moveTo>
                      <a:lnTo>
                        <a:pt x="0" y="145"/>
                      </a:lnTo>
                      <a:lnTo>
                        <a:pt x="17" y="99"/>
                      </a:lnTo>
                      <a:lnTo>
                        <a:pt x="241" y="0"/>
                      </a:lnTo>
                      <a:lnTo>
                        <a:pt x="287" y="17"/>
                      </a:lnTo>
                      <a:lnTo>
                        <a:pt x="269" y="63"/>
                      </a:lnTo>
                      <a:lnTo>
                        <a:pt x="46" y="162"/>
                      </a:lnTo>
                      <a:lnTo>
                        <a:pt x="46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6" name="Freeform 39"/>
                <p:cNvSpPr>
                  <a:spLocks/>
                </p:cNvSpPr>
                <p:nvPr/>
              </p:nvSpPr>
              <p:spPr bwMode="auto">
                <a:xfrm>
                  <a:off x="5180013" y="3533776"/>
                  <a:ext cx="431800" cy="288925"/>
                </a:xfrm>
                <a:custGeom>
                  <a:avLst/>
                  <a:gdLst>
                    <a:gd name="T0" fmla="*/ 47 w 272"/>
                    <a:gd name="T1" fmla="*/ 182 h 182"/>
                    <a:gd name="T2" fmla="*/ 0 w 272"/>
                    <a:gd name="T3" fmla="*/ 170 h 182"/>
                    <a:gd name="T4" fmla="*/ 13 w 272"/>
                    <a:gd name="T5" fmla="*/ 123 h 182"/>
                    <a:gd name="T6" fmla="*/ 225 w 272"/>
                    <a:gd name="T7" fmla="*/ 0 h 182"/>
                    <a:gd name="T8" fmla="*/ 272 w 272"/>
                    <a:gd name="T9" fmla="*/ 12 h 182"/>
                    <a:gd name="T10" fmla="*/ 260 w 272"/>
                    <a:gd name="T11" fmla="*/ 60 h 182"/>
                    <a:gd name="T12" fmla="*/ 47 w 272"/>
                    <a:gd name="T13" fmla="*/ 182 h 182"/>
                    <a:gd name="T14" fmla="*/ 47 w 272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2">
                      <a:moveTo>
                        <a:pt x="47" y="182"/>
                      </a:moveTo>
                      <a:lnTo>
                        <a:pt x="0" y="170"/>
                      </a:lnTo>
                      <a:lnTo>
                        <a:pt x="13" y="123"/>
                      </a:lnTo>
                      <a:lnTo>
                        <a:pt x="225" y="0"/>
                      </a:lnTo>
                      <a:lnTo>
                        <a:pt x="272" y="12"/>
                      </a:lnTo>
                      <a:lnTo>
                        <a:pt x="260" y="60"/>
                      </a:lnTo>
                      <a:lnTo>
                        <a:pt x="47" y="182"/>
                      </a:lnTo>
                      <a:lnTo>
                        <a:pt x="47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40"/>
                <p:cNvSpPr>
                  <a:spLocks/>
                </p:cNvSpPr>
                <p:nvPr/>
              </p:nvSpPr>
              <p:spPr bwMode="auto">
                <a:xfrm>
                  <a:off x="5280025" y="3652838"/>
                  <a:ext cx="404813" cy="317500"/>
                </a:xfrm>
                <a:custGeom>
                  <a:avLst/>
                  <a:gdLst>
                    <a:gd name="T0" fmla="*/ 49 w 255"/>
                    <a:gd name="T1" fmla="*/ 200 h 200"/>
                    <a:gd name="T2" fmla="*/ 0 w 255"/>
                    <a:gd name="T3" fmla="*/ 192 h 200"/>
                    <a:gd name="T4" fmla="*/ 9 w 255"/>
                    <a:gd name="T5" fmla="*/ 144 h 200"/>
                    <a:gd name="T6" fmla="*/ 206 w 255"/>
                    <a:gd name="T7" fmla="*/ 0 h 200"/>
                    <a:gd name="T8" fmla="*/ 255 w 255"/>
                    <a:gd name="T9" fmla="*/ 8 h 200"/>
                    <a:gd name="T10" fmla="*/ 247 w 255"/>
                    <a:gd name="T11" fmla="*/ 56 h 200"/>
                    <a:gd name="T12" fmla="*/ 49 w 255"/>
                    <a:gd name="T13" fmla="*/ 200 h 200"/>
                    <a:gd name="T14" fmla="*/ 49 w 255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200">
                      <a:moveTo>
                        <a:pt x="49" y="200"/>
                      </a:moveTo>
                      <a:lnTo>
                        <a:pt x="0" y="192"/>
                      </a:lnTo>
                      <a:lnTo>
                        <a:pt x="9" y="144"/>
                      </a:lnTo>
                      <a:lnTo>
                        <a:pt x="206" y="0"/>
                      </a:lnTo>
                      <a:lnTo>
                        <a:pt x="255" y="8"/>
                      </a:lnTo>
                      <a:lnTo>
                        <a:pt x="247" y="56"/>
                      </a:lnTo>
                      <a:lnTo>
                        <a:pt x="49" y="200"/>
                      </a:lnTo>
                      <a:lnTo>
                        <a:pt x="49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41"/>
                <p:cNvSpPr>
                  <a:spLocks/>
                </p:cNvSpPr>
                <p:nvPr/>
              </p:nvSpPr>
              <p:spPr bwMode="auto">
                <a:xfrm>
                  <a:off x="5397500" y="3763963"/>
                  <a:ext cx="371475" cy="342900"/>
                </a:xfrm>
                <a:custGeom>
                  <a:avLst/>
                  <a:gdLst>
                    <a:gd name="T0" fmla="*/ 49 w 234"/>
                    <a:gd name="T1" fmla="*/ 216 h 216"/>
                    <a:gd name="T2" fmla="*/ 0 w 234"/>
                    <a:gd name="T3" fmla="*/ 213 h 216"/>
                    <a:gd name="T4" fmla="*/ 3 w 234"/>
                    <a:gd name="T5" fmla="*/ 164 h 216"/>
                    <a:gd name="T6" fmla="*/ 184 w 234"/>
                    <a:gd name="T7" fmla="*/ 0 h 216"/>
                    <a:gd name="T8" fmla="*/ 234 w 234"/>
                    <a:gd name="T9" fmla="*/ 3 h 216"/>
                    <a:gd name="T10" fmla="*/ 231 w 234"/>
                    <a:gd name="T11" fmla="*/ 52 h 216"/>
                    <a:gd name="T12" fmla="*/ 49 w 234"/>
                    <a:gd name="T13" fmla="*/ 216 h 216"/>
                    <a:gd name="T14" fmla="*/ 49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49" y="216"/>
                      </a:moveTo>
                      <a:lnTo>
                        <a:pt x="0" y="213"/>
                      </a:lnTo>
                      <a:lnTo>
                        <a:pt x="3" y="164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2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42"/>
                <p:cNvSpPr>
                  <a:spLocks/>
                </p:cNvSpPr>
                <p:nvPr/>
              </p:nvSpPr>
              <p:spPr bwMode="auto">
                <a:xfrm>
                  <a:off x="5524500" y="3862388"/>
                  <a:ext cx="341313" cy="371475"/>
                </a:xfrm>
                <a:custGeom>
                  <a:avLst/>
                  <a:gdLst>
                    <a:gd name="T0" fmla="*/ 2 w 215"/>
                    <a:gd name="T1" fmla="*/ 234 h 234"/>
                    <a:gd name="T2" fmla="*/ 0 w 215"/>
                    <a:gd name="T3" fmla="*/ 184 h 234"/>
                    <a:gd name="T4" fmla="*/ 164 w 215"/>
                    <a:gd name="T5" fmla="*/ 3 h 234"/>
                    <a:gd name="T6" fmla="*/ 213 w 215"/>
                    <a:gd name="T7" fmla="*/ 0 h 234"/>
                    <a:gd name="T8" fmla="*/ 215 w 215"/>
                    <a:gd name="T9" fmla="*/ 49 h 234"/>
                    <a:gd name="T10" fmla="*/ 51 w 215"/>
                    <a:gd name="T11" fmla="*/ 231 h 234"/>
                    <a:gd name="T12" fmla="*/ 2 w 215"/>
                    <a:gd name="T13" fmla="*/ 234 h 234"/>
                    <a:gd name="T14" fmla="*/ 2 w 215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4">
                      <a:moveTo>
                        <a:pt x="2" y="234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5" y="49"/>
                      </a:lnTo>
                      <a:lnTo>
                        <a:pt x="51" y="231"/>
                      </a:lnTo>
                      <a:lnTo>
                        <a:pt x="2" y="234"/>
                      </a:lnTo>
                      <a:lnTo>
                        <a:pt x="2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0" name="Freeform 43"/>
                <p:cNvSpPr>
                  <a:spLocks/>
                </p:cNvSpPr>
                <p:nvPr/>
              </p:nvSpPr>
              <p:spPr bwMode="auto">
                <a:xfrm>
                  <a:off x="5659438" y="3946526"/>
                  <a:ext cx="319088" cy="403225"/>
                </a:xfrm>
                <a:custGeom>
                  <a:avLst/>
                  <a:gdLst>
                    <a:gd name="T0" fmla="*/ 8 w 201"/>
                    <a:gd name="T1" fmla="*/ 254 h 254"/>
                    <a:gd name="T2" fmla="*/ 0 w 201"/>
                    <a:gd name="T3" fmla="*/ 206 h 254"/>
                    <a:gd name="T4" fmla="*/ 144 w 201"/>
                    <a:gd name="T5" fmla="*/ 8 h 254"/>
                    <a:gd name="T6" fmla="*/ 193 w 201"/>
                    <a:gd name="T7" fmla="*/ 0 h 254"/>
                    <a:gd name="T8" fmla="*/ 201 w 201"/>
                    <a:gd name="T9" fmla="*/ 48 h 254"/>
                    <a:gd name="T10" fmla="*/ 57 w 201"/>
                    <a:gd name="T11" fmla="*/ 247 h 254"/>
                    <a:gd name="T12" fmla="*/ 8 w 201"/>
                    <a:gd name="T13" fmla="*/ 254 h 254"/>
                    <a:gd name="T14" fmla="*/ 8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3" y="0"/>
                      </a:lnTo>
                      <a:lnTo>
                        <a:pt x="201" y="48"/>
                      </a:lnTo>
                      <a:lnTo>
                        <a:pt x="57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1" name="Freeform 44"/>
                <p:cNvSpPr>
                  <a:spLocks/>
                </p:cNvSpPr>
                <p:nvPr/>
              </p:nvSpPr>
              <p:spPr bwMode="auto">
                <a:xfrm>
                  <a:off x="5808663" y="4019551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4 h 272"/>
                    <a:gd name="T4" fmla="*/ 122 w 182"/>
                    <a:gd name="T5" fmla="*/ 13 h 272"/>
                    <a:gd name="T6" fmla="*/ 169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4"/>
                      </a:lnTo>
                      <a:lnTo>
                        <a:pt x="122" y="13"/>
                      </a:lnTo>
                      <a:lnTo>
                        <a:pt x="169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Freeform 45"/>
                <p:cNvSpPr>
                  <a:spLocks/>
                </p:cNvSpPr>
                <p:nvPr/>
              </p:nvSpPr>
              <p:spPr bwMode="auto">
                <a:xfrm>
                  <a:off x="5965825" y="4079876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99 w 163"/>
                    <a:gd name="T5" fmla="*/ 17 h 287"/>
                    <a:gd name="T6" fmla="*/ 145 w 163"/>
                    <a:gd name="T7" fmla="*/ 0 h 287"/>
                    <a:gd name="T8" fmla="*/ 163 w 163"/>
                    <a:gd name="T9" fmla="*/ 45 h 287"/>
                    <a:gd name="T10" fmla="*/ 63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99" y="17"/>
                      </a:lnTo>
                      <a:lnTo>
                        <a:pt x="145" y="0"/>
                      </a:lnTo>
                      <a:lnTo>
                        <a:pt x="163" y="45"/>
                      </a:lnTo>
                      <a:lnTo>
                        <a:pt x="63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Freeform 46"/>
                <p:cNvSpPr>
                  <a:spLocks/>
                </p:cNvSpPr>
                <p:nvPr/>
              </p:nvSpPr>
              <p:spPr bwMode="auto">
                <a:xfrm>
                  <a:off x="6130925" y="4127501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6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3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6" y="22"/>
                      </a:lnTo>
                      <a:lnTo>
                        <a:pt x="119" y="0"/>
                      </a:lnTo>
                      <a:lnTo>
                        <a:pt x="142" y="43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Freeform 47"/>
                <p:cNvSpPr>
                  <a:spLocks/>
                </p:cNvSpPr>
                <p:nvPr/>
              </p:nvSpPr>
              <p:spPr bwMode="auto">
                <a:xfrm>
                  <a:off x="6302375" y="4160838"/>
                  <a:ext cx="188913" cy="488950"/>
                </a:xfrm>
                <a:custGeom>
                  <a:avLst/>
                  <a:gdLst>
                    <a:gd name="T0" fmla="*/ 27 w 119"/>
                    <a:gd name="T1" fmla="*/ 308 h 308"/>
                    <a:gd name="T2" fmla="*/ 0 w 119"/>
                    <a:gd name="T3" fmla="*/ 267 h 308"/>
                    <a:gd name="T4" fmla="*/ 51 w 119"/>
                    <a:gd name="T5" fmla="*/ 27 h 308"/>
                    <a:gd name="T6" fmla="*/ 92 w 119"/>
                    <a:gd name="T7" fmla="*/ 0 h 308"/>
                    <a:gd name="T8" fmla="*/ 119 w 119"/>
                    <a:gd name="T9" fmla="*/ 41 h 308"/>
                    <a:gd name="T10" fmla="*/ 68 w 119"/>
                    <a:gd name="T11" fmla="*/ 281 h 308"/>
                    <a:gd name="T12" fmla="*/ 27 w 119"/>
                    <a:gd name="T13" fmla="*/ 308 h 308"/>
                    <a:gd name="T14" fmla="*/ 27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27" y="308"/>
                      </a:moveTo>
                      <a:lnTo>
                        <a:pt x="0" y="267"/>
                      </a:lnTo>
                      <a:lnTo>
                        <a:pt x="51" y="27"/>
                      </a:lnTo>
                      <a:lnTo>
                        <a:pt x="92" y="0"/>
                      </a:lnTo>
                      <a:lnTo>
                        <a:pt x="119" y="41"/>
                      </a:lnTo>
                      <a:lnTo>
                        <a:pt x="68" y="281"/>
                      </a:lnTo>
                      <a:lnTo>
                        <a:pt x="27" y="308"/>
                      </a:lnTo>
                      <a:lnTo>
                        <a:pt x="27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Freeform 48"/>
                <p:cNvSpPr>
                  <a:spLocks/>
                </p:cNvSpPr>
                <p:nvPr/>
              </p:nvSpPr>
              <p:spPr bwMode="auto">
                <a:xfrm>
                  <a:off x="6478588" y="4181476"/>
                  <a:ext cx="150813" cy="496888"/>
                </a:xfrm>
                <a:custGeom>
                  <a:avLst/>
                  <a:gdLst>
                    <a:gd name="T0" fmla="*/ 31 w 95"/>
                    <a:gd name="T1" fmla="*/ 313 h 313"/>
                    <a:gd name="T2" fmla="*/ 0 w 95"/>
                    <a:gd name="T3" fmla="*/ 275 h 313"/>
                    <a:gd name="T4" fmla="*/ 26 w 95"/>
                    <a:gd name="T5" fmla="*/ 31 h 313"/>
                    <a:gd name="T6" fmla="*/ 64 w 95"/>
                    <a:gd name="T7" fmla="*/ 0 h 313"/>
                    <a:gd name="T8" fmla="*/ 95 w 95"/>
                    <a:gd name="T9" fmla="*/ 39 h 313"/>
                    <a:gd name="T10" fmla="*/ 69 w 95"/>
                    <a:gd name="T11" fmla="*/ 282 h 313"/>
                    <a:gd name="T12" fmla="*/ 31 w 95"/>
                    <a:gd name="T13" fmla="*/ 313 h 313"/>
                    <a:gd name="T14" fmla="*/ 31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31" y="313"/>
                      </a:moveTo>
                      <a:lnTo>
                        <a:pt x="0" y="275"/>
                      </a:lnTo>
                      <a:lnTo>
                        <a:pt x="26" y="31"/>
                      </a:lnTo>
                      <a:lnTo>
                        <a:pt x="64" y="0"/>
                      </a:lnTo>
                      <a:lnTo>
                        <a:pt x="95" y="39"/>
                      </a:lnTo>
                      <a:lnTo>
                        <a:pt x="69" y="282"/>
                      </a:lnTo>
                      <a:lnTo>
                        <a:pt x="31" y="313"/>
                      </a:lnTo>
                      <a:lnTo>
                        <a:pt x="31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49"/>
                <p:cNvSpPr>
                  <a:spLocks/>
                </p:cNvSpPr>
                <p:nvPr/>
              </p:nvSpPr>
              <p:spPr bwMode="auto">
                <a:xfrm>
                  <a:off x="6657975" y="418941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4 h 314"/>
                    <a:gd name="T6" fmla="*/ 35 w 69"/>
                    <a:gd name="T7" fmla="*/ 0 h 314"/>
                    <a:gd name="T8" fmla="*/ 69 w 69"/>
                    <a:gd name="T9" fmla="*/ 34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69" y="34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7" name="Freeform 50"/>
                <p:cNvSpPr>
                  <a:spLocks/>
                </p:cNvSpPr>
                <p:nvPr/>
              </p:nvSpPr>
              <p:spPr bwMode="auto">
                <a:xfrm>
                  <a:off x="6797675" y="4181476"/>
                  <a:ext cx="150813" cy="496888"/>
                </a:xfrm>
                <a:custGeom>
                  <a:avLst/>
                  <a:gdLst>
                    <a:gd name="T0" fmla="*/ 64 w 95"/>
                    <a:gd name="T1" fmla="*/ 313 h 313"/>
                    <a:gd name="T2" fmla="*/ 25 w 95"/>
                    <a:gd name="T3" fmla="*/ 282 h 313"/>
                    <a:gd name="T4" fmla="*/ 0 w 95"/>
                    <a:gd name="T5" fmla="*/ 39 h 313"/>
                    <a:gd name="T6" fmla="*/ 31 w 95"/>
                    <a:gd name="T7" fmla="*/ 0 h 313"/>
                    <a:gd name="T8" fmla="*/ 69 w 95"/>
                    <a:gd name="T9" fmla="*/ 31 h 313"/>
                    <a:gd name="T10" fmla="*/ 95 w 95"/>
                    <a:gd name="T11" fmla="*/ 275 h 313"/>
                    <a:gd name="T12" fmla="*/ 64 w 95"/>
                    <a:gd name="T13" fmla="*/ 313 h 313"/>
                    <a:gd name="T14" fmla="*/ 64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64" y="313"/>
                      </a:moveTo>
                      <a:lnTo>
                        <a:pt x="25" y="282"/>
                      </a:lnTo>
                      <a:lnTo>
                        <a:pt x="0" y="39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5"/>
                      </a:lnTo>
                      <a:lnTo>
                        <a:pt x="64" y="313"/>
                      </a:lnTo>
                      <a:lnTo>
                        <a:pt x="64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8" name="Freeform 51"/>
                <p:cNvSpPr>
                  <a:spLocks/>
                </p:cNvSpPr>
                <p:nvPr/>
              </p:nvSpPr>
              <p:spPr bwMode="auto">
                <a:xfrm>
                  <a:off x="6934200" y="4160838"/>
                  <a:ext cx="188913" cy="488950"/>
                </a:xfrm>
                <a:custGeom>
                  <a:avLst/>
                  <a:gdLst>
                    <a:gd name="T0" fmla="*/ 93 w 119"/>
                    <a:gd name="T1" fmla="*/ 308 h 308"/>
                    <a:gd name="T2" fmla="*/ 52 w 119"/>
                    <a:gd name="T3" fmla="*/ 281 h 308"/>
                    <a:gd name="T4" fmla="*/ 0 w 119"/>
                    <a:gd name="T5" fmla="*/ 41 h 308"/>
                    <a:gd name="T6" fmla="*/ 28 w 119"/>
                    <a:gd name="T7" fmla="*/ 0 h 308"/>
                    <a:gd name="T8" fmla="*/ 69 w 119"/>
                    <a:gd name="T9" fmla="*/ 27 h 308"/>
                    <a:gd name="T10" fmla="*/ 119 w 119"/>
                    <a:gd name="T11" fmla="*/ 267 h 308"/>
                    <a:gd name="T12" fmla="*/ 93 w 119"/>
                    <a:gd name="T13" fmla="*/ 308 h 308"/>
                    <a:gd name="T14" fmla="*/ 93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93" y="308"/>
                      </a:moveTo>
                      <a:lnTo>
                        <a:pt x="52" y="281"/>
                      </a:lnTo>
                      <a:lnTo>
                        <a:pt x="0" y="41"/>
                      </a:lnTo>
                      <a:lnTo>
                        <a:pt x="28" y="0"/>
                      </a:lnTo>
                      <a:lnTo>
                        <a:pt x="69" y="27"/>
                      </a:lnTo>
                      <a:lnTo>
                        <a:pt x="119" y="267"/>
                      </a:lnTo>
                      <a:lnTo>
                        <a:pt x="93" y="308"/>
                      </a:lnTo>
                      <a:lnTo>
                        <a:pt x="93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9" name="Freeform 52"/>
                <p:cNvSpPr>
                  <a:spLocks/>
                </p:cNvSpPr>
                <p:nvPr/>
              </p:nvSpPr>
              <p:spPr bwMode="auto">
                <a:xfrm>
                  <a:off x="7070725" y="4127501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5 w 142"/>
                    <a:gd name="T3" fmla="*/ 276 h 299"/>
                    <a:gd name="T4" fmla="*/ 0 w 142"/>
                    <a:gd name="T5" fmla="*/ 43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5" y="276"/>
                      </a:lnTo>
                      <a:lnTo>
                        <a:pt x="0" y="43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0" name="Freeform 53"/>
                <p:cNvSpPr>
                  <a:spLocks/>
                </p:cNvSpPr>
                <p:nvPr/>
              </p:nvSpPr>
              <p:spPr bwMode="auto">
                <a:xfrm>
                  <a:off x="7202488" y="4079876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100 w 163"/>
                    <a:gd name="T3" fmla="*/ 269 h 287"/>
                    <a:gd name="T4" fmla="*/ 0 w 163"/>
                    <a:gd name="T5" fmla="*/ 45 h 287"/>
                    <a:gd name="T6" fmla="*/ 17 w 163"/>
                    <a:gd name="T7" fmla="*/ 0 h 287"/>
                    <a:gd name="T8" fmla="*/ 64 w 163"/>
                    <a:gd name="T9" fmla="*/ 17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100" y="269"/>
                      </a:lnTo>
                      <a:lnTo>
                        <a:pt x="0" y="45"/>
                      </a:lnTo>
                      <a:lnTo>
                        <a:pt x="17" y="0"/>
                      </a:lnTo>
                      <a:lnTo>
                        <a:pt x="64" y="17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1" name="Freeform 54"/>
                <p:cNvSpPr>
                  <a:spLocks/>
                </p:cNvSpPr>
                <p:nvPr/>
              </p:nvSpPr>
              <p:spPr bwMode="auto">
                <a:xfrm>
                  <a:off x="7329488" y="4019551"/>
                  <a:ext cx="288925" cy="431800"/>
                </a:xfrm>
                <a:custGeom>
                  <a:avLst/>
                  <a:gdLst>
                    <a:gd name="T0" fmla="*/ 170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3 h 272"/>
                    <a:gd name="T10" fmla="*/ 182 w 182"/>
                    <a:gd name="T11" fmla="*/ 224 h 272"/>
                    <a:gd name="T12" fmla="*/ 170 w 182"/>
                    <a:gd name="T13" fmla="*/ 272 h 272"/>
                    <a:gd name="T14" fmla="*/ 170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70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3"/>
                      </a:lnTo>
                      <a:lnTo>
                        <a:pt x="182" y="224"/>
                      </a:lnTo>
                      <a:lnTo>
                        <a:pt x="170" y="272"/>
                      </a:lnTo>
                      <a:lnTo>
                        <a:pt x="170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2" name="Freeform 55"/>
                <p:cNvSpPr>
                  <a:spLocks/>
                </p:cNvSpPr>
                <p:nvPr/>
              </p:nvSpPr>
              <p:spPr bwMode="auto">
                <a:xfrm>
                  <a:off x="7448550" y="3946526"/>
                  <a:ext cx="317500" cy="403225"/>
                </a:xfrm>
                <a:custGeom>
                  <a:avLst/>
                  <a:gdLst>
                    <a:gd name="T0" fmla="*/ 192 w 200"/>
                    <a:gd name="T1" fmla="*/ 254 h 254"/>
                    <a:gd name="T2" fmla="*/ 144 w 200"/>
                    <a:gd name="T3" fmla="*/ 247 h 254"/>
                    <a:gd name="T4" fmla="*/ 0 w 200"/>
                    <a:gd name="T5" fmla="*/ 48 h 254"/>
                    <a:gd name="T6" fmla="*/ 8 w 200"/>
                    <a:gd name="T7" fmla="*/ 0 h 254"/>
                    <a:gd name="T8" fmla="*/ 56 w 200"/>
                    <a:gd name="T9" fmla="*/ 8 h 254"/>
                    <a:gd name="T10" fmla="*/ 200 w 200"/>
                    <a:gd name="T11" fmla="*/ 206 h 254"/>
                    <a:gd name="T12" fmla="*/ 192 w 200"/>
                    <a:gd name="T13" fmla="*/ 254 h 254"/>
                    <a:gd name="T14" fmla="*/ 192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192" y="254"/>
                      </a:moveTo>
                      <a:lnTo>
                        <a:pt x="144" y="247"/>
                      </a:lnTo>
                      <a:lnTo>
                        <a:pt x="0" y="48"/>
                      </a:lnTo>
                      <a:lnTo>
                        <a:pt x="8" y="0"/>
                      </a:lnTo>
                      <a:lnTo>
                        <a:pt x="56" y="8"/>
                      </a:lnTo>
                      <a:lnTo>
                        <a:pt x="200" y="206"/>
                      </a:lnTo>
                      <a:lnTo>
                        <a:pt x="192" y="254"/>
                      </a:lnTo>
                      <a:lnTo>
                        <a:pt x="192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3" name="Freeform 56"/>
                <p:cNvSpPr>
                  <a:spLocks/>
                </p:cNvSpPr>
                <p:nvPr/>
              </p:nvSpPr>
              <p:spPr bwMode="auto">
                <a:xfrm>
                  <a:off x="7559675" y="3862388"/>
                  <a:ext cx="342900" cy="371475"/>
                </a:xfrm>
                <a:custGeom>
                  <a:avLst/>
                  <a:gdLst>
                    <a:gd name="T0" fmla="*/ 213 w 216"/>
                    <a:gd name="T1" fmla="*/ 234 h 234"/>
                    <a:gd name="T2" fmla="*/ 164 w 216"/>
                    <a:gd name="T3" fmla="*/ 231 h 234"/>
                    <a:gd name="T4" fmla="*/ 0 w 216"/>
                    <a:gd name="T5" fmla="*/ 49 h 234"/>
                    <a:gd name="T6" fmla="*/ 3 w 216"/>
                    <a:gd name="T7" fmla="*/ 0 h 234"/>
                    <a:gd name="T8" fmla="*/ 52 w 216"/>
                    <a:gd name="T9" fmla="*/ 3 h 234"/>
                    <a:gd name="T10" fmla="*/ 216 w 216"/>
                    <a:gd name="T11" fmla="*/ 184 h 234"/>
                    <a:gd name="T12" fmla="*/ 213 w 216"/>
                    <a:gd name="T13" fmla="*/ 234 h 234"/>
                    <a:gd name="T14" fmla="*/ 213 w 216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4">
                      <a:moveTo>
                        <a:pt x="213" y="234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3" y="0"/>
                      </a:lnTo>
                      <a:lnTo>
                        <a:pt x="52" y="3"/>
                      </a:lnTo>
                      <a:lnTo>
                        <a:pt x="216" y="184"/>
                      </a:lnTo>
                      <a:lnTo>
                        <a:pt x="213" y="234"/>
                      </a:lnTo>
                      <a:lnTo>
                        <a:pt x="213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Freeform 57"/>
                <p:cNvSpPr>
                  <a:spLocks/>
                </p:cNvSpPr>
                <p:nvPr/>
              </p:nvSpPr>
              <p:spPr bwMode="auto">
                <a:xfrm>
                  <a:off x="7658100" y="3763963"/>
                  <a:ext cx="371475" cy="342900"/>
                </a:xfrm>
                <a:custGeom>
                  <a:avLst/>
                  <a:gdLst>
                    <a:gd name="T0" fmla="*/ 184 w 234"/>
                    <a:gd name="T1" fmla="*/ 216 h 216"/>
                    <a:gd name="T2" fmla="*/ 3 w 234"/>
                    <a:gd name="T3" fmla="*/ 52 h 216"/>
                    <a:gd name="T4" fmla="*/ 0 w 234"/>
                    <a:gd name="T5" fmla="*/ 3 h 216"/>
                    <a:gd name="T6" fmla="*/ 49 w 234"/>
                    <a:gd name="T7" fmla="*/ 0 h 216"/>
                    <a:gd name="T8" fmla="*/ 231 w 234"/>
                    <a:gd name="T9" fmla="*/ 164 h 216"/>
                    <a:gd name="T10" fmla="*/ 234 w 234"/>
                    <a:gd name="T11" fmla="*/ 213 h 216"/>
                    <a:gd name="T12" fmla="*/ 184 w 234"/>
                    <a:gd name="T13" fmla="*/ 216 h 216"/>
                    <a:gd name="T14" fmla="*/ 184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184" y="216"/>
                      </a:moveTo>
                      <a:lnTo>
                        <a:pt x="3" y="52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4"/>
                      </a:lnTo>
                      <a:lnTo>
                        <a:pt x="234" y="213"/>
                      </a:lnTo>
                      <a:lnTo>
                        <a:pt x="184" y="216"/>
                      </a:lnTo>
                      <a:lnTo>
                        <a:pt x="184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5" name="Freeform 58"/>
                <p:cNvSpPr>
                  <a:spLocks/>
                </p:cNvSpPr>
                <p:nvPr/>
              </p:nvSpPr>
              <p:spPr bwMode="auto">
                <a:xfrm>
                  <a:off x="7742238" y="3652838"/>
                  <a:ext cx="403225" cy="317500"/>
                </a:xfrm>
                <a:custGeom>
                  <a:avLst/>
                  <a:gdLst>
                    <a:gd name="T0" fmla="*/ 206 w 254"/>
                    <a:gd name="T1" fmla="*/ 200 h 200"/>
                    <a:gd name="T2" fmla="*/ 7 w 254"/>
                    <a:gd name="T3" fmla="*/ 56 h 200"/>
                    <a:gd name="T4" fmla="*/ 0 w 254"/>
                    <a:gd name="T5" fmla="*/ 8 h 200"/>
                    <a:gd name="T6" fmla="*/ 48 w 254"/>
                    <a:gd name="T7" fmla="*/ 0 h 200"/>
                    <a:gd name="T8" fmla="*/ 246 w 254"/>
                    <a:gd name="T9" fmla="*/ 144 h 200"/>
                    <a:gd name="T10" fmla="*/ 254 w 254"/>
                    <a:gd name="T11" fmla="*/ 192 h 200"/>
                    <a:gd name="T12" fmla="*/ 206 w 254"/>
                    <a:gd name="T13" fmla="*/ 200 h 200"/>
                    <a:gd name="T14" fmla="*/ 206 w 254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0">
                      <a:moveTo>
                        <a:pt x="206" y="200"/>
                      </a:moveTo>
                      <a:lnTo>
                        <a:pt x="7" y="56"/>
                      </a:lnTo>
                      <a:lnTo>
                        <a:pt x="0" y="8"/>
                      </a:lnTo>
                      <a:lnTo>
                        <a:pt x="48" y="0"/>
                      </a:lnTo>
                      <a:lnTo>
                        <a:pt x="246" y="144"/>
                      </a:lnTo>
                      <a:lnTo>
                        <a:pt x="254" y="192"/>
                      </a:lnTo>
                      <a:lnTo>
                        <a:pt x="206" y="200"/>
                      </a:lnTo>
                      <a:lnTo>
                        <a:pt x="206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6" name="Freeform 59"/>
                <p:cNvSpPr>
                  <a:spLocks/>
                </p:cNvSpPr>
                <p:nvPr/>
              </p:nvSpPr>
              <p:spPr bwMode="auto">
                <a:xfrm>
                  <a:off x="7815263" y="3533776"/>
                  <a:ext cx="430213" cy="288925"/>
                </a:xfrm>
                <a:custGeom>
                  <a:avLst/>
                  <a:gdLst>
                    <a:gd name="T0" fmla="*/ 224 w 271"/>
                    <a:gd name="T1" fmla="*/ 182 h 182"/>
                    <a:gd name="T2" fmla="*/ 12 w 271"/>
                    <a:gd name="T3" fmla="*/ 60 h 182"/>
                    <a:gd name="T4" fmla="*/ 0 w 271"/>
                    <a:gd name="T5" fmla="*/ 12 h 182"/>
                    <a:gd name="T6" fmla="*/ 47 w 271"/>
                    <a:gd name="T7" fmla="*/ 0 h 182"/>
                    <a:gd name="T8" fmla="*/ 259 w 271"/>
                    <a:gd name="T9" fmla="*/ 123 h 182"/>
                    <a:gd name="T10" fmla="*/ 271 w 271"/>
                    <a:gd name="T11" fmla="*/ 170 h 182"/>
                    <a:gd name="T12" fmla="*/ 224 w 271"/>
                    <a:gd name="T13" fmla="*/ 182 h 182"/>
                    <a:gd name="T14" fmla="*/ 224 w 271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2">
                      <a:moveTo>
                        <a:pt x="224" y="182"/>
                      </a:moveTo>
                      <a:lnTo>
                        <a:pt x="12" y="60"/>
                      </a:lnTo>
                      <a:lnTo>
                        <a:pt x="0" y="12"/>
                      </a:lnTo>
                      <a:lnTo>
                        <a:pt x="47" y="0"/>
                      </a:lnTo>
                      <a:lnTo>
                        <a:pt x="259" y="123"/>
                      </a:lnTo>
                      <a:lnTo>
                        <a:pt x="271" y="170"/>
                      </a:lnTo>
                      <a:lnTo>
                        <a:pt x="224" y="182"/>
                      </a:lnTo>
                      <a:lnTo>
                        <a:pt x="224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7" name="Freeform 60"/>
                <p:cNvSpPr>
                  <a:spLocks/>
                </p:cNvSpPr>
                <p:nvPr/>
              </p:nvSpPr>
              <p:spPr bwMode="auto">
                <a:xfrm>
                  <a:off x="7875588" y="340836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7 h 163"/>
                    <a:gd name="T6" fmla="*/ 45 w 287"/>
                    <a:gd name="T7" fmla="*/ 0 h 163"/>
                    <a:gd name="T8" fmla="*/ 269 w 287"/>
                    <a:gd name="T9" fmla="*/ 99 h 163"/>
                    <a:gd name="T10" fmla="*/ 287 w 287"/>
                    <a:gd name="T11" fmla="*/ 145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7"/>
                      </a:lnTo>
                      <a:lnTo>
                        <a:pt x="45" y="0"/>
                      </a:lnTo>
                      <a:lnTo>
                        <a:pt x="269" y="99"/>
                      </a:lnTo>
                      <a:lnTo>
                        <a:pt x="287" y="145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8" name="Freeform 61"/>
                <p:cNvSpPr>
                  <a:spLocks/>
                </p:cNvSpPr>
                <p:nvPr/>
              </p:nvSpPr>
              <p:spPr bwMode="auto">
                <a:xfrm>
                  <a:off x="7923213" y="3276601"/>
                  <a:ext cx="473075" cy="223838"/>
                </a:xfrm>
                <a:custGeom>
                  <a:avLst/>
                  <a:gdLst>
                    <a:gd name="T0" fmla="*/ 255 w 298"/>
                    <a:gd name="T1" fmla="*/ 141 h 141"/>
                    <a:gd name="T2" fmla="*/ 22 w 298"/>
                    <a:gd name="T3" fmla="*/ 66 h 141"/>
                    <a:gd name="T4" fmla="*/ 0 w 298"/>
                    <a:gd name="T5" fmla="*/ 22 h 141"/>
                    <a:gd name="T6" fmla="*/ 43 w 298"/>
                    <a:gd name="T7" fmla="*/ 0 h 141"/>
                    <a:gd name="T8" fmla="*/ 276 w 298"/>
                    <a:gd name="T9" fmla="*/ 75 h 141"/>
                    <a:gd name="T10" fmla="*/ 298 w 298"/>
                    <a:gd name="T11" fmla="*/ 119 h 141"/>
                    <a:gd name="T12" fmla="*/ 255 w 298"/>
                    <a:gd name="T13" fmla="*/ 141 h 141"/>
                    <a:gd name="T14" fmla="*/ 255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3" y="0"/>
                      </a:lnTo>
                      <a:lnTo>
                        <a:pt x="276" y="75"/>
                      </a:lnTo>
                      <a:lnTo>
                        <a:pt x="298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9" name="Freeform 62"/>
                <p:cNvSpPr>
                  <a:spLocks/>
                </p:cNvSpPr>
                <p:nvPr/>
              </p:nvSpPr>
              <p:spPr bwMode="auto">
                <a:xfrm>
                  <a:off x="7956550" y="3140076"/>
                  <a:ext cx="488950" cy="188913"/>
                </a:xfrm>
                <a:custGeom>
                  <a:avLst/>
                  <a:gdLst>
                    <a:gd name="T0" fmla="*/ 266 w 308"/>
                    <a:gd name="T1" fmla="*/ 119 h 119"/>
                    <a:gd name="T2" fmla="*/ 27 w 308"/>
                    <a:gd name="T3" fmla="*/ 68 h 119"/>
                    <a:gd name="T4" fmla="*/ 0 w 308"/>
                    <a:gd name="T5" fmla="*/ 27 h 119"/>
                    <a:gd name="T6" fmla="*/ 41 w 308"/>
                    <a:gd name="T7" fmla="*/ 0 h 119"/>
                    <a:gd name="T8" fmla="*/ 281 w 308"/>
                    <a:gd name="T9" fmla="*/ 51 h 119"/>
                    <a:gd name="T10" fmla="*/ 308 w 308"/>
                    <a:gd name="T11" fmla="*/ 92 h 119"/>
                    <a:gd name="T12" fmla="*/ 266 w 308"/>
                    <a:gd name="T13" fmla="*/ 119 h 119"/>
                    <a:gd name="T14" fmla="*/ 266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1" y="51"/>
                      </a:lnTo>
                      <a:lnTo>
                        <a:pt x="308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0" name="Freeform 63"/>
                <p:cNvSpPr>
                  <a:spLocks/>
                </p:cNvSpPr>
                <p:nvPr/>
              </p:nvSpPr>
              <p:spPr bwMode="auto">
                <a:xfrm>
                  <a:off x="7977188" y="3001963"/>
                  <a:ext cx="496888" cy="150813"/>
                </a:xfrm>
                <a:custGeom>
                  <a:avLst/>
                  <a:gdLst>
                    <a:gd name="T0" fmla="*/ 275 w 313"/>
                    <a:gd name="T1" fmla="*/ 95 h 95"/>
                    <a:gd name="T2" fmla="*/ 31 w 313"/>
                    <a:gd name="T3" fmla="*/ 69 h 95"/>
                    <a:gd name="T4" fmla="*/ 0 w 313"/>
                    <a:gd name="T5" fmla="*/ 31 h 95"/>
                    <a:gd name="T6" fmla="*/ 39 w 313"/>
                    <a:gd name="T7" fmla="*/ 0 h 95"/>
                    <a:gd name="T8" fmla="*/ 282 w 313"/>
                    <a:gd name="T9" fmla="*/ 26 h 95"/>
                    <a:gd name="T10" fmla="*/ 313 w 313"/>
                    <a:gd name="T11" fmla="*/ 64 h 95"/>
                    <a:gd name="T12" fmla="*/ 275 w 313"/>
                    <a:gd name="T13" fmla="*/ 95 h 95"/>
                    <a:gd name="T14" fmla="*/ 275 w 313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5">
                      <a:moveTo>
                        <a:pt x="275" y="95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9" y="0"/>
                      </a:lnTo>
                      <a:lnTo>
                        <a:pt x="282" y="26"/>
                      </a:lnTo>
                      <a:lnTo>
                        <a:pt x="313" y="64"/>
                      </a:lnTo>
                      <a:lnTo>
                        <a:pt x="275" y="95"/>
                      </a:lnTo>
                      <a:lnTo>
                        <a:pt x="275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1" name="Freeform 64"/>
                <p:cNvSpPr>
                  <a:spLocks/>
                </p:cNvSpPr>
                <p:nvPr/>
              </p:nvSpPr>
              <p:spPr bwMode="auto">
                <a:xfrm>
                  <a:off x="7985125" y="2863851"/>
                  <a:ext cx="498475" cy="109538"/>
                </a:xfrm>
                <a:custGeom>
                  <a:avLst/>
                  <a:gdLst>
                    <a:gd name="T0" fmla="*/ 280 w 314"/>
                    <a:gd name="T1" fmla="*/ 69 h 69"/>
                    <a:gd name="T2" fmla="*/ 34 w 314"/>
                    <a:gd name="T3" fmla="*/ 69 h 69"/>
                    <a:gd name="T4" fmla="*/ 0 w 314"/>
                    <a:gd name="T5" fmla="*/ 34 h 69"/>
                    <a:gd name="T6" fmla="*/ 34 w 314"/>
                    <a:gd name="T7" fmla="*/ 0 h 69"/>
                    <a:gd name="T8" fmla="*/ 280 w 314"/>
                    <a:gd name="T9" fmla="*/ 0 h 69"/>
                    <a:gd name="T10" fmla="*/ 314 w 314"/>
                    <a:gd name="T11" fmla="*/ 34 h 69"/>
                    <a:gd name="T12" fmla="*/ 280 w 314"/>
                    <a:gd name="T13" fmla="*/ 69 h 69"/>
                    <a:gd name="T14" fmla="*/ 280 w 314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69">
                      <a:moveTo>
                        <a:pt x="280" y="69"/>
                      </a:moveTo>
                      <a:lnTo>
                        <a:pt x="34" y="69"/>
                      </a:ln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280" y="0"/>
                      </a:lnTo>
                      <a:lnTo>
                        <a:pt x="314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2" name="Freeform 65"/>
                <p:cNvSpPr>
                  <a:spLocks/>
                </p:cNvSpPr>
                <p:nvPr/>
              </p:nvSpPr>
              <p:spPr bwMode="auto">
                <a:xfrm>
                  <a:off x="7977188" y="2684463"/>
                  <a:ext cx="496888" cy="149225"/>
                </a:xfrm>
                <a:custGeom>
                  <a:avLst/>
                  <a:gdLst>
                    <a:gd name="T0" fmla="*/ 39 w 313"/>
                    <a:gd name="T1" fmla="*/ 94 h 94"/>
                    <a:gd name="T2" fmla="*/ 0 w 313"/>
                    <a:gd name="T3" fmla="*/ 63 h 94"/>
                    <a:gd name="T4" fmla="*/ 31 w 313"/>
                    <a:gd name="T5" fmla="*/ 25 h 94"/>
                    <a:gd name="T6" fmla="*/ 275 w 313"/>
                    <a:gd name="T7" fmla="*/ 0 h 94"/>
                    <a:gd name="T8" fmla="*/ 313 w 313"/>
                    <a:gd name="T9" fmla="*/ 31 h 94"/>
                    <a:gd name="T10" fmla="*/ 282 w 313"/>
                    <a:gd name="T11" fmla="*/ 69 h 94"/>
                    <a:gd name="T12" fmla="*/ 39 w 313"/>
                    <a:gd name="T13" fmla="*/ 94 h 94"/>
                    <a:gd name="T14" fmla="*/ 39 w 313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4">
                      <a:moveTo>
                        <a:pt x="39" y="94"/>
                      </a:moveTo>
                      <a:lnTo>
                        <a:pt x="0" y="63"/>
                      </a:lnTo>
                      <a:lnTo>
                        <a:pt x="31" y="25"/>
                      </a:lnTo>
                      <a:lnTo>
                        <a:pt x="275" y="0"/>
                      </a:lnTo>
                      <a:lnTo>
                        <a:pt x="313" y="31"/>
                      </a:lnTo>
                      <a:lnTo>
                        <a:pt x="282" y="69"/>
                      </a:lnTo>
                      <a:lnTo>
                        <a:pt x="39" y="94"/>
                      </a:lnTo>
                      <a:lnTo>
                        <a:pt x="39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3" name="Freeform 66"/>
                <p:cNvSpPr>
                  <a:spLocks/>
                </p:cNvSpPr>
                <p:nvPr/>
              </p:nvSpPr>
              <p:spPr bwMode="auto">
                <a:xfrm>
                  <a:off x="7956550" y="2508251"/>
                  <a:ext cx="488950" cy="188913"/>
                </a:xfrm>
                <a:custGeom>
                  <a:avLst/>
                  <a:gdLst>
                    <a:gd name="T0" fmla="*/ 41 w 308"/>
                    <a:gd name="T1" fmla="*/ 119 h 119"/>
                    <a:gd name="T2" fmla="*/ 0 w 308"/>
                    <a:gd name="T3" fmla="*/ 92 h 119"/>
                    <a:gd name="T4" fmla="*/ 27 w 308"/>
                    <a:gd name="T5" fmla="*/ 51 h 119"/>
                    <a:gd name="T6" fmla="*/ 266 w 308"/>
                    <a:gd name="T7" fmla="*/ 0 h 119"/>
                    <a:gd name="T8" fmla="*/ 308 w 308"/>
                    <a:gd name="T9" fmla="*/ 27 h 119"/>
                    <a:gd name="T10" fmla="*/ 281 w 308"/>
                    <a:gd name="T11" fmla="*/ 68 h 119"/>
                    <a:gd name="T12" fmla="*/ 41 w 308"/>
                    <a:gd name="T13" fmla="*/ 119 h 119"/>
                    <a:gd name="T14" fmla="*/ 41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8" y="27"/>
                      </a:lnTo>
                      <a:lnTo>
                        <a:pt x="281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4" name="Freeform 67"/>
                <p:cNvSpPr>
                  <a:spLocks/>
                </p:cNvSpPr>
                <p:nvPr/>
              </p:nvSpPr>
              <p:spPr bwMode="auto">
                <a:xfrm>
                  <a:off x="7923213" y="2336801"/>
                  <a:ext cx="473075" cy="223838"/>
                </a:xfrm>
                <a:custGeom>
                  <a:avLst/>
                  <a:gdLst>
                    <a:gd name="T0" fmla="*/ 43 w 298"/>
                    <a:gd name="T1" fmla="*/ 141 h 141"/>
                    <a:gd name="T2" fmla="*/ 0 w 298"/>
                    <a:gd name="T3" fmla="*/ 119 h 141"/>
                    <a:gd name="T4" fmla="*/ 22 w 298"/>
                    <a:gd name="T5" fmla="*/ 75 h 141"/>
                    <a:gd name="T6" fmla="*/ 255 w 298"/>
                    <a:gd name="T7" fmla="*/ 0 h 141"/>
                    <a:gd name="T8" fmla="*/ 298 w 298"/>
                    <a:gd name="T9" fmla="*/ 22 h 141"/>
                    <a:gd name="T10" fmla="*/ 276 w 298"/>
                    <a:gd name="T11" fmla="*/ 66 h 141"/>
                    <a:gd name="T12" fmla="*/ 43 w 298"/>
                    <a:gd name="T13" fmla="*/ 141 h 141"/>
                    <a:gd name="T14" fmla="*/ 43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43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8" y="22"/>
                      </a:lnTo>
                      <a:lnTo>
                        <a:pt x="276" y="66"/>
                      </a:lnTo>
                      <a:lnTo>
                        <a:pt x="43" y="141"/>
                      </a:lnTo>
                      <a:lnTo>
                        <a:pt x="43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Freeform 68"/>
                <p:cNvSpPr>
                  <a:spLocks/>
                </p:cNvSpPr>
                <p:nvPr/>
              </p:nvSpPr>
              <p:spPr bwMode="auto">
                <a:xfrm>
                  <a:off x="7875588" y="2170113"/>
                  <a:ext cx="455613" cy="258763"/>
                </a:xfrm>
                <a:custGeom>
                  <a:avLst/>
                  <a:gdLst>
                    <a:gd name="T0" fmla="*/ 45 w 287"/>
                    <a:gd name="T1" fmla="*/ 163 h 163"/>
                    <a:gd name="T2" fmla="*/ 0 w 287"/>
                    <a:gd name="T3" fmla="*/ 146 h 163"/>
                    <a:gd name="T4" fmla="*/ 17 w 287"/>
                    <a:gd name="T5" fmla="*/ 100 h 163"/>
                    <a:gd name="T6" fmla="*/ 241 w 287"/>
                    <a:gd name="T7" fmla="*/ 0 h 163"/>
                    <a:gd name="T8" fmla="*/ 287 w 287"/>
                    <a:gd name="T9" fmla="*/ 18 h 163"/>
                    <a:gd name="T10" fmla="*/ 269 w 287"/>
                    <a:gd name="T11" fmla="*/ 63 h 163"/>
                    <a:gd name="T12" fmla="*/ 45 w 287"/>
                    <a:gd name="T13" fmla="*/ 163 h 163"/>
                    <a:gd name="T14" fmla="*/ 45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45" y="163"/>
                      </a:moveTo>
                      <a:lnTo>
                        <a:pt x="0" y="146"/>
                      </a:lnTo>
                      <a:lnTo>
                        <a:pt x="17" y="100"/>
                      </a:lnTo>
                      <a:lnTo>
                        <a:pt x="241" y="0"/>
                      </a:lnTo>
                      <a:lnTo>
                        <a:pt x="287" y="18"/>
                      </a:lnTo>
                      <a:lnTo>
                        <a:pt x="269" y="63"/>
                      </a:lnTo>
                      <a:lnTo>
                        <a:pt x="45" y="163"/>
                      </a:lnTo>
                      <a:lnTo>
                        <a:pt x="45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Freeform 69"/>
                <p:cNvSpPr>
                  <a:spLocks/>
                </p:cNvSpPr>
                <p:nvPr/>
              </p:nvSpPr>
              <p:spPr bwMode="auto">
                <a:xfrm>
                  <a:off x="7815263" y="2012951"/>
                  <a:ext cx="430213" cy="290513"/>
                </a:xfrm>
                <a:custGeom>
                  <a:avLst/>
                  <a:gdLst>
                    <a:gd name="T0" fmla="*/ 47 w 271"/>
                    <a:gd name="T1" fmla="*/ 183 h 183"/>
                    <a:gd name="T2" fmla="*/ 0 w 271"/>
                    <a:gd name="T3" fmla="*/ 170 h 183"/>
                    <a:gd name="T4" fmla="*/ 12 w 271"/>
                    <a:gd name="T5" fmla="*/ 123 h 183"/>
                    <a:gd name="T6" fmla="*/ 224 w 271"/>
                    <a:gd name="T7" fmla="*/ 0 h 183"/>
                    <a:gd name="T8" fmla="*/ 271 w 271"/>
                    <a:gd name="T9" fmla="*/ 13 h 183"/>
                    <a:gd name="T10" fmla="*/ 259 w 271"/>
                    <a:gd name="T11" fmla="*/ 60 h 183"/>
                    <a:gd name="T12" fmla="*/ 47 w 271"/>
                    <a:gd name="T13" fmla="*/ 183 h 183"/>
                    <a:gd name="T14" fmla="*/ 47 w 271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3">
                      <a:moveTo>
                        <a:pt x="47" y="183"/>
                      </a:moveTo>
                      <a:lnTo>
                        <a:pt x="0" y="170"/>
                      </a:lnTo>
                      <a:lnTo>
                        <a:pt x="12" y="123"/>
                      </a:lnTo>
                      <a:lnTo>
                        <a:pt x="224" y="0"/>
                      </a:lnTo>
                      <a:lnTo>
                        <a:pt x="271" y="13"/>
                      </a:lnTo>
                      <a:lnTo>
                        <a:pt x="259" y="60"/>
                      </a:lnTo>
                      <a:lnTo>
                        <a:pt x="47" y="183"/>
                      </a:lnTo>
                      <a:lnTo>
                        <a:pt x="47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7" name="Freeform 70"/>
                <p:cNvSpPr>
                  <a:spLocks/>
                </p:cNvSpPr>
                <p:nvPr/>
              </p:nvSpPr>
              <p:spPr bwMode="auto">
                <a:xfrm>
                  <a:off x="7742238" y="1866901"/>
                  <a:ext cx="403225" cy="315913"/>
                </a:xfrm>
                <a:custGeom>
                  <a:avLst/>
                  <a:gdLst>
                    <a:gd name="T0" fmla="*/ 48 w 254"/>
                    <a:gd name="T1" fmla="*/ 199 h 199"/>
                    <a:gd name="T2" fmla="*/ 0 w 254"/>
                    <a:gd name="T3" fmla="*/ 192 h 199"/>
                    <a:gd name="T4" fmla="*/ 7 w 254"/>
                    <a:gd name="T5" fmla="*/ 144 h 199"/>
                    <a:gd name="T6" fmla="*/ 206 w 254"/>
                    <a:gd name="T7" fmla="*/ 0 h 199"/>
                    <a:gd name="T8" fmla="*/ 254 w 254"/>
                    <a:gd name="T9" fmla="*/ 7 h 199"/>
                    <a:gd name="T10" fmla="*/ 246 w 254"/>
                    <a:gd name="T11" fmla="*/ 55 h 199"/>
                    <a:gd name="T12" fmla="*/ 48 w 254"/>
                    <a:gd name="T13" fmla="*/ 199 h 199"/>
                    <a:gd name="T14" fmla="*/ 48 w 254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199">
                      <a:moveTo>
                        <a:pt x="48" y="199"/>
                      </a:moveTo>
                      <a:lnTo>
                        <a:pt x="0" y="192"/>
                      </a:lnTo>
                      <a:lnTo>
                        <a:pt x="7" y="144"/>
                      </a:lnTo>
                      <a:lnTo>
                        <a:pt x="206" y="0"/>
                      </a:lnTo>
                      <a:lnTo>
                        <a:pt x="254" y="7"/>
                      </a:lnTo>
                      <a:lnTo>
                        <a:pt x="246" y="55"/>
                      </a:lnTo>
                      <a:lnTo>
                        <a:pt x="48" y="199"/>
                      </a:lnTo>
                      <a:lnTo>
                        <a:pt x="48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8" name="Freeform 71"/>
                <p:cNvSpPr>
                  <a:spLocks/>
                </p:cNvSpPr>
                <p:nvPr/>
              </p:nvSpPr>
              <p:spPr bwMode="auto">
                <a:xfrm>
                  <a:off x="7658100" y="1730376"/>
                  <a:ext cx="371475" cy="341313"/>
                </a:xfrm>
                <a:custGeom>
                  <a:avLst/>
                  <a:gdLst>
                    <a:gd name="T0" fmla="*/ 49 w 234"/>
                    <a:gd name="T1" fmla="*/ 215 h 215"/>
                    <a:gd name="T2" fmla="*/ 0 w 234"/>
                    <a:gd name="T3" fmla="*/ 213 h 215"/>
                    <a:gd name="T4" fmla="*/ 3 w 234"/>
                    <a:gd name="T5" fmla="*/ 163 h 215"/>
                    <a:gd name="T6" fmla="*/ 184 w 234"/>
                    <a:gd name="T7" fmla="*/ 0 h 215"/>
                    <a:gd name="T8" fmla="*/ 234 w 234"/>
                    <a:gd name="T9" fmla="*/ 3 h 215"/>
                    <a:gd name="T10" fmla="*/ 231 w 234"/>
                    <a:gd name="T11" fmla="*/ 51 h 215"/>
                    <a:gd name="T12" fmla="*/ 49 w 234"/>
                    <a:gd name="T13" fmla="*/ 215 h 215"/>
                    <a:gd name="T14" fmla="*/ 49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49" y="215"/>
                      </a:moveTo>
                      <a:lnTo>
                        <a:pt x="0" y="213"/>
                      </a:lnTo>
                      <a:lnTo>
                        <a:pt x="3" y="163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1"/>
                      </a:lnTo>
                      <a:lnTo>
                        <a:pt x="49" y="215"/>
                      </a:lnTo>
                      <a:lnTo>
                        <a:pt x="49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9" name="Freeform 72"/>
                <p:cNvSpPr>
                  <a:spLocks/>
                </p:cNvSpPr>
                <p:nvPr/>
              </p:nvSpPr>
              <p:spPr bwMode="auto">
                <a:xfrm>
                  <a:off x="7559675" y="1603376"/>
                  <a:ext cx="342900" cy="369888"/>
                </a:xfrm>
                <a:custGeom>
                  <a:avLst/>
                  <a:gdLst>
                    <a:gd name="T0" fmla="*/ 3 w 216"/>
                    <a:gd name="T1" fmla="*/ 233 h 233"/>
                    <a:gd name="T2" fmla="*/ 0 w 216"/>
                    <a:gd name="T3" fmla="*/ 184 h 233"/>
                    <a:gd name="T4" fmla="*/ 164 w 216"/>
                    <a:gd name="T5" fmla="*/ 3 h 233"/>
                    <a:gd name="T6" fmla="*/ 213 w 216"/>
                    <a:gd name="T7" fmla="*/ 0 h 233"/>
                    <a:gd name="T8" fmla="*/ 216 w 216"/>
                    <a:gd name="T9" fmla="*/ 49 h 233"/>
                    <a:gd name="T10" fmla="*/ 52 w 216"/>
                    <a:gd name="T11" fmla="*/ 231 h 233"/>
                    <a:gd name="T12" fmla="*/ 3 w 216"/>
                    <a:gd name="T13" fmla="*/ 233 h 233"/>
                    <a:gd name="T14" fmla="*/ 3 w 216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3">
                      <a:moveTo>
                        <a:pt x="3" y="233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6" y="49"/>
                      </a:lnTo>
                      <a:lnTo>
                        <a:pt x="52" y="231"/>
                      </a:lnTo>
                      <a:lnTo>
                        <a:pt x="3" y="233"/>
                      </a:lnTo>
                      <a:lnTo>
                        <a:pt x="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0" name="Freeform 73"/>
                <p:cNvSpPr>
                  <a:spLocks/>
                </p:cNvSpPr>
                <p:nvPr/>
              </p:nvSpPr>
              <p:spPr bwMode="auto">
                <a:xfrm>
                  <a:off x="7448550" y="1485901"/>
                  <a:ext cx="317500" cy="403225"/>
                </a:xfrm>
                <a:custGeom>
                  <a:avLst/>
                  <a:gdLst>
                    <a:gd name="T0" fmla="*/ 8 w 200"/>
                    <a:gd name="T1" fmla="*/ 254 h 254"/>
                    <a:gd name="T2" fmla="*/ 0 w 200"/>
                    <a:gd name="T3" fmla="*/ 206 h 254"/>
                    <a:gd name="T4" fmla="*/ 144 w 200"/>
                    <a:gd name="T5" fmla="*/ 8 h 254"/>
                    <a:gd name="T6" fmla="*/ 192 w 200"/>
                    <a:gd name="T7" fmla="*/ 0 h 254"/>
                    <a:gd name="T8" fmla="*/ 200 w 200"/>
                    <a:gd name="T9" fmla="*/ 49 h 254"/>
                    <a:gd name="T10" fmla="*/ 56 w 200"/>
                    <a:gd name="T11" fmla="*/ 247 h 254"/>
                    <a:gd name="T12" fmla="*/ 8 w 200"/>
                    <a:gd name="T13" fmla="*/ 254 h 254"/>
                    <a:gd name="T14" fmla="*/ 8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2" y="0"/>
                      </a:lnTo>
                      <a:lnTo>
                        <a:pt x="200" y="49"/>
                      </a:lnTo>
                      <a:lnTo>
                        <a:pt x="56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1" name="Freeform 74"/>
                <p:cNvSpPr>
                  <a:spLocks/>
                </p:cNvSpPr>
                <p:nvPr/>
              </p:nvSpPr>
              <p:spPr bwMode="auto">
                <a:xfrm>
                  <a:off x="7329488" y="1385888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5 h 272"/>
                    <a:gd name="T4" fmla="*/ 122 w 182"/>
                    <a:gd name="T5" fmla="*/ 12 h 272"/>
                    <a:gd name="T6" fmla="*/ 170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5"/>
                      </a:lnTo>
                      <a:lnTo>
                        <a:pt x="122" y="12"/>
                      </a:lnTo>
                      <a:lnTo>
                        <a:pt x="170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2" name="Freeform 75"/>
                <p:cNvSpPr>
                  <a:spLocks/>
                </p:cNvSpPr>
                <p:nvPr/>
              </p:nvSpPr>
              <p:spPr bwMode="auto">
                <a:xfrm>
                  <a:off x="7202488" y="1301751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100 w 163"/>
                    <a:gd name="T5" fmla="*/ 18 h 287"/>
                    <a:gd name="T6" fmla="*/ 145 w 163"/>
                    <a:gd name="T7" fmla="*/ 0 h 287"/>
                    <a:gd name="T8" fmla="*/ 163 w 163"/>
                    <a:gd name="T9" fmla="*/ 46 h 287"/>
                    <a:gd name="T10" fmla="*/ 64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100" y="18"/>
                      </a:lnTo>
                      <a:lnTo>
                        <a:pt x="145" y="0"/>
                      </a:lnTo>
                      <a:lnTo>
                        <a:pt x="163" y="46"/>
                      </a:lnTo>
                      <a:lnTo>
                        <a:pt x="64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3" name="Freeform 76"/>
                <p:cNvSpPr>
                  <a:spLocks/>
                </p:cNvSpPr>
                <p:nvPr/>
              </p:nvSpPr>
              <p:spPr bwMode="auto">
                <a:xfrm>
                  <a:off x="7070725" y="1235076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5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4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5" y="22"/>
                      </a:lnTo>
                      <a:lnTo>
                        <a:pt x="119" y="0"/>
                      </a:lnTo>
                      <a:lnTo>
                        <a:pt x="142" y="44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4" name="Freeform 77"/>
                <p:cNvSpPr>
                  <a:spLocks/>
                </p:cNvSpPr>
                <p:nvPr/>
              </p:nvSpPr>
              <p:spPr bwMode="auto">
                <a:xfrm>
                  <a:off x="6934200" y="1187451"/>
                  <a:ext cx="188913" cy="487363"/>
                </a:xfrm>
                <a:custGeom>
                  <a:avLst/>
                  <a:gdLst>
                    <a:gd name="T0" fmla="*/ 28 w 119"/>
                    <a:gd name="T1" fmla="*/ 307 h 307"/>
                    <a:gd name="T2" fmla="*/ 0 w 119"/>
                    <a:gd name="T3" fmla="*/ 266 h 307"/>
                    <a:gd name="T4" fmla="*/ 51 w 119"/>
                    <a:gd name="T5" fmla="*/ 27 h 307"/>
                    <a:gd name="T6" fmla="*/ 93 w 119"/>
                    <a:gd name="T7" fmla="*/ 0 h 307"/>
                    <a:gd name="T8" fmla="*/ 119 w 119"/>
                    <a:gd name="T9" fmla="*/ 41 h 307"/>
                    <a:gd name="T10" fmla="*/ 69 w 119"/>
                    <a:gd name="T11" fmla="*/ 281 h 307"/>
                    <a:gd name="T12" fmla="*/ 28 w 119"/>
                    <a:gd name="T13" fmla="*/ 307 h 307"/>
                    <a:gd name="T14" fmla="*/ 28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28" y="307"/>
                      </a:moveTo>
                      <a:lnTo>
                        <a:pt x="0" y="266"/>
                      </a:lnTo>
                      <a:lnTo>
                        <a:pt x="51" y="27"/>
                      </a:lnTo>
                      <a:lnTo>
                        <a:pt x="93" y="0"/>
                      </a:lnTo>
                      <a:lnTo>
                        <a:pt x="119" y="41"/>
                      </a:lnTo>
                      <a:lnTo>
                        <a:pt x="69" y="281"/>
                      </a:lnTo>
                      <a:lnTo>
                        <a:pt x="28" y="307"/>
                      </a:lnTo>
                      <a:lnTo>
                        <a:pt x="2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5" name="Freeform 78"/>
                <p:cNvSpPr>
                  <a:spLocks/>
                </p:cNvSpPr>
                <p:nvPr/>
              </p:nvSpPr>
              <p:spPr bwMode="auto">
                <a:xfrm>
                  <a:off x="6797675" y="1158876"/>
                  <a:ext cx="150813" cy="495300"/>
                </a:xfrm>
                <a:custGeom>
                  <a:avLst/>
                  <a:gdLst>
                    <a:gd name="T0" fmla="*/ 31 w 95"/>
                    <a:gd name="T1" fmla="*/ 312 h 312"/>
                    <a:gd name="T2" fmla="*/ 0 w 95"/>
                    <a:gd name="T3" fmla="*/ 274 h 312"/>
                    <a:gd name="T4" fmla="*/ 25 w 95"/>
                    <a:gd name="T5" fmla="*/ 31 h 312"/>
                    <a:gd name="T6" fmla="*/ 64 w 95"/>
                    <a:gd name="T7" fmla="*/ 0 h 312"/>
                    <a:gd name="T8" fmla="*/ 95 w 95"/>
                    <a:gd name="T9" fmla="*/ 38 h 312"/>
                    <a:gd name="T10" fmla="*/ 69 w 95"/>
                    <a:gd name="T11" fmla="*/ 281 h 312"/>
                    <a:gd name="T12" fmla="*/ 31 w 95"/>
                    <a:gd name="T13" fmla="*/ 312 h 312"/>
                    <a:gd name="T14" fmla="*/ 31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31" y="312"/>
                      </a:moveTo>
                      <a:lnTo>
                        <a:pt x="0" y="274"/>
                      </a:lnTo>
                      <a:lnTo>
                        <a:pt x="25" y="31"/>
                      </a:lnTo>
                      <a:lnTo>
                        <a:pt x="64" y="0"/>
                      </a:lnTo>
                      <a:lnTo>
                        <a:pt x="95" y="38"/>
                      </a:lnTo>
                      <a:lnTo>
                        <a:pt x="69" y="281"/>
                      </a:lnTo>
                      <a:lnTo>
                        <a:pt x="31" y="312"/>
                      </a:lnTo>
                      <a:lnTo>
                        <a:pt x="31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2" name="组合 281"/>
              <p:cNvGrpSpPr/>
              <p:nvPr/>
            </p:nvGrpSpPr>
            <p:grpSpPr>
              <a:xfrm>
                <a:off x="8660001" y="2578153"/>
                <a:ext cx="817005" cy="593592"/>
                <a:chOff x="9188824" y="2294475"/>
                <a:chExt cx="1086392" cy="789314"/>
              </a:xfrm>
            </p:grpSpPr>
            <p:sp>
              <p:nvSpPr>
                <p:cNvPr id="344" name="Freeform 5"/>
                <p:cNvSpPr>
                  <a:spLocks/>
                </p:cNvSpPr>
                <p:nvPr/>
              </p:nvSpPr>
              <p:spPr bwMode="auto">
                <a:xfrm>
                  <a:off x="9200751" y="2294475"/>
                  <a:ext cx="466216" cy="103001"/>
                </a:xfrm>
                <a:custGeom>
                  <a:avLst/>
                  <a:gdLst>
                    <a:gd name="T0" fmla="*/ 430 w 430"/>
                    <a:gd name="T1" fmla="*/ 0 h 95"/>
                    <a:gd name="T2" fmla="*/ 0 w 430"/>
                    <a:gd name="T3" fmla="*/ 0 h 95"/>
                    <a:gd name="T4" fmla="*/ 56 w 430"/>
                    <a:gd name="T5" fmla="*/ 56 h 95"/>
                    <a:gd name="T6" fmla="*/ 95 w 430"/>
                    <a:gd name="T7" fmla="*/ 95 h 95"/>
                    <a:gd name="T8" fmla="*/ 335 w 430"/>
                    <a:gd name="T9" fmla="*/ 95 h 95"/>
                    <a:gd name="T10" fmla="*/ 398 w 430"/>
                    <a:gd name="T11" fmla="*/ 33 h 95"/>
                    <a:gd name="T12" fmla="*/ 430 w 430"/>
                    <a:gd name="T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0" h="95">
                      <a:moveTo>
                        <a:pt x="430" y="0"/>
                      </a:moveTo>
                      <a:lnTo>
                        <a:pt x="0" y="0"/>
                      </a:lnTo>
                      <a:lnTo>
                        <a:pt x="56" y="56"/>
                      </a:lnTo>
                      <a:lnTo>
                        <a:pt x="95" y="95"/>
                      </a:lnTo>
                      <a:lnTo>
                        <a:pt x="335" y="95"/>
                      </a:lnTo>
                      <a:lnTo>
                        <a:pt x="398" y="33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5" name="Freeform 7"/>
                <p:cNvSpPr>
                  <a:spLocks/>
                </p:cNvSpPr>
                <p:nvPr/>
              </p:nvSpPr>
              <p:spPr bwMode="auto">
                <a:xfrm>
                  <a:off x="9188824" y="2307486"/>
                  <a:ext cx="101917" cy="368636"/>
                </a:xfrm>
                <a:custGeom>
                  <a:avLst/>
                  <a:gdLst>
                    <a:gd name="T0" fmla="*/ 86 w 94"/>
                    <a:gd name="T1" fmla="*/ 87 h 340"/>
                    <a:gd name="T2" fmla="*/ 0 w 94"/>
                    <a:gd name="T3" fmla="*/ 0 h 340"/>
                    <a:gd name="T4" fmla="*/ 0 w 94"/>
                    <a:gd name="T5" fmla="*/ 293 h 340"/>
                    <a:gd name="T6" fmla="*/ 47 w 94"/>
                    <a:gd name="T7" fmla="*/ 340 h 340"/>
                    <a:gd name="T8" fmla="*/ 94 w 94"/>
                    <a:gd name="T9" fmla="*/ 293 h 340"/>
                    <a:gd name="T10" fmla="*/ 94 w 94"/>
                    <a:gd name="T11" fmla="*/ 95 h 340"/>
                    <a:gd name="T12" fmla="*/ 86 w 94"/>
                    <a:gd name="T13" fmla="*/ 87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0">
                      <a:moveTo>
                        <a:pt x="86" y="87"/>
                      </a:move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lnTo>
                        <a:pt x="86" y="87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6" name="Freeform 8"/>
                <p:cNvSpPr>
                  <a:spLocks/>
                </p:cNvSpPr>
                <p:nvPr/>
              </p:nvSpPr>
              <p:spPr bwMode="auto">
                <a:xfrm>
                  <a:off x="9188824" y="2702143"/>
                  <a:ext cx="101917" cy="369720"/>
                </a:xfrm>
                <a:custGeom>
                  <a:avLst/>
                  <a:gdLst>
                    <a:gd name="T0" fmla="*/ 94 w 94"/>
                    <a:gd name="T1" fmla="*/ 48 h 341"/>
                    <a:gd name="T2" fmla="*/ 53 w 94"/>
                    <a:gd name="T3" fmla="*/ 6 h 341"/>
                    <a:gd name="T4" fmla="*/ 47 w 94"/>
                    <a:gd name="T5" fmla="*/ 0 h 341"/>
                    <a:gd name="T6" fmla="*/ 47 w 94"/>
                    <a:gd name="T7" fmla="*/ 0 h 341"/>
                    <a:gd name="T8" fmla="*/ 47 w 94"/>
                    <a:gd name="T9" fmla="*/ 0 h 341"/>
                    <a:gd name="T10" fmla="*/ 0 w 94"/>
                    <a:gd name="T11" fmla="*/ 48 h 341"/>
                    <a:gd name="T12" fmla="*/ 0 w 94"/>
                    <a:gd name="T13" fmla="*/ 341 h 341"/>
                    <a:gd name="T14" fmla="*/ 94 w 94"/>
                    <a:gd name="T15" fmla="*/ 246 h 341"/>
                    <a:gd name="T16" fmla="*/ 94 w 94"/>
                    <a:gd name="T17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53" y="6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7" name="Freeform 9"/>
                <p:cNvSpPr>
                  <a:spLocks/>
                </p:cNvSpPr>
                <p:nvPr/>
              </p:nvSpPr>
              <p:spPr bwMode="auto">
                <a:xfrm>
                  <a:off x="9252793" y="2637089"/>
                  <a:ext cx="363215" cy="104085"/>
                </a:xfrm>
                <a:custGeom>
                  <a:avLst/>
                  <a:gdLst>
                    <a:gd name="T0" fmla="*/ 287 w 335"/>
                    <a:gd name="T1" fmla="*/ 96 h 96"/>
                    <a:gd name="T2" fmla="*/ 335 w 335"/>
                    <a:gd name="T3" fmla="*/ 48 h 96"/>
                    <a:gd name="T4" fmla="*/ 287 w 335"/>
                    <a:gd name="T5" fmla="*/ 0 h 96"/>
                    <a:gd name="T6" fmla="*/ 47 w 335"/>
                    <a:gd name="T7" fmla="*/ 0 h 96"/>
                    <a:gd name="T8" fmla="*/ 0 w 335"/>
                    <a:gd name="T9" fmla="*/ 48 h 96"/>
                    <a:gd name="T10" fmla="*/ 47 w 335"/>
                    <a:gd name="T11" fmla="*/ 96 h 96"/>
                    <a:gd name="T12" fmla="*/ 287 w 335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5" h="96">
                      <a:moveTo>
                        <a:pt x="287" y="96"/>
                      </a:moveTo>
                      <a:lnTo>
                        <a:pt x="335" y="48"/>
                      </a:lnTo>
                      <a:lnTo>
                        <a:pt x="287" y="0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47" y="96"/>
                      </a:lnTo>
                      <a:lnTo>
                        <a:pt x="287" y="96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8" name="Freeform 10"/>
                <p:cNvSpPr>
                  <a:spLocks/>
                </p:cNvSpPr>
                <p:nvPr/>
              </p:nvSpPr>
              <p:spPr bwMode="auto">
                <a:xfrm>
                  <a:off x="9200751" y="2981872"/>
                  <a:ext cx="466216" cy="101917"/>
                </a:xfrm>
                <a:custGeom>
                  <a:avLst/>
                  <a:gdLst>
                    <a:gd name="T0" fmla="*/ 95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5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5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9" name="Freeform 11"/>
                <p:cNvSpPr>
                  <a:spLocks/>
                </p:cNvSpPr>
                <p:nvPr/>
              </p:nvSpPr>
              <p:spPr bwMode="auto">
                <a:xfrm>
                  <a:off x="9576976" y="2702143"/>
                  <a:ext cx="103002" cy="369720"/>
                </a:xfrm>
                <a:custGeom>
                  <a:avLst/>
                  <a:gdLst>
                    <a:gd name="T0" fmla="*/ 47 w 95"/>
                    <a:gd name="T1" fmla="*/ 0 h 341"/>
                    <a:gd name="T2" fmla="*/ 47 w 95"/>
                    <a:gd name="T3" fmla="*/ 0 h 341"/>
                    <a:gd name="T4" fmla="*/ 0 w 95"/>
                    <a:gd name="T5" fmla="*/ 48 h 341"/>
                    <a:gd name="T6" fmla="*/ 0 w 95"/>
                    <a:gd name="T7" fmla="*/ 246 h 341"/>
                    <a:gd name="T8" fmla="*/ 95 w 95"/>
                    <a:gd name="T9" fmla="*/ 341 h 341"/>
                    <a:gd name="T10" fmla="*/ 95 w 95"/>
                    <a:gd name="T11" fmla="*/ 48 h 341"/>
                    <a:gd name="T12" fmla="*/ 47 w 95"/>
                    <a:gd name="T13" fmla="*/ 0 h 341"/>
                    <a:gd name="T14" fmla="*/ 47 w 95"/>
                    <a:gd name="T15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41">
                      <a:moveTo>
                        <a:pt x="47" y="0"/>
                      </a:move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246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0" name="Freeform 13"/>
                <p:cNvSpPr>
                  <a:spLocks/>
                </p:cNvSpPr>
                <p:nvPr/>
              </p:nvSpPr>
              <p:spPr bwMode="auto">
                <a:xfrm>
                  <a:off x="9795989" y="2981872"/>
                  <a:ext cx="466216" cy="101917"/>
                </a:xfrm>
                <a:custGeom>
                  <a:avLst/>
                  <a:gdLst>
                    <a:gd name="T0" fmla="*/ 96 w 430"/>
                    <a:gd name="T1" fmla="*/ 0 h 94"/>
                    <a:gd name="T2" fmla="*/ 0 w 430"/>
                    <a:gd name="T3" fmla="*/ 94 h 94"/>
                    <a:gd name="T4" fmla="*/ 430 w 430"/>
                    <a:gd name="T5" fmla="*/ 94 h 94"/>
                    <a:gd name="T6" fmla="*/ 335 w 430"/>
                    <a:gd name="T7" fmla="*/ 0 h 94"/>
                    <a:gd name="T8" fmla="*/ 96 w 430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4">
                      <a:moveTo>
                        <a:pt x="96" y="0"/>
                      </a:moveTo>
                      <a:lnTo>
                        <a:pt x="0" y="94"/>
                      </a:lnTo>
                      <a:lnTo>
                        <a:pt x="430" y="94"/>
                      </a:lnTo>
                      <a:lnTo>
                        <a:pt x="335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1" name="Freeform 14"/>
                <p:cNvSpPr>
                  <a:spLocks/>
                </p:cNvSpPr>
                <p:nvPr/>
              </p:nvSpPr>
              <p:spPr bwMode="auto">
                <a:xfrm>
                  <a:off x="10172214" y="2702143"/>
                  <a:ext cx="103002" cy="369720"/>
                </a:xfrm>
                <a:custGeom>
                  <a:avLst/>
                  <a:gdLst>
                    <a:gd name="T0" fmla="*/ 0 w 95"/>
                    <a:gd name="T1" fmla="*/ 48 h 341"/>
                    <a:gd name="T2" fmla="*/ 0 w 95"/>
                    <a:gd name="T3" fmla="*/ 246 h 341"/>
                    <a:gd name="T4" fmla="*/ 41 w 95"/>
                    <a:gd name="T5" fmla="*/ 287 h 341"/>
                    <a:gd name="T6" fmla="*/ 95 w 95"/>
                    <a:gd name="T7" fmla="*/ 341 h 341"/>
                    <a:gd name="T8" fmla="*/ 95 w 95"/>
                    <a:gd name="T9" fmla="*/ 48 h 341"/>
                    <a:gd name="T10" fmla="*/ 48 w 95"/>
                    <a:gd name="T11" fmla="*/ 0 h 341"/>
                    <a:gd name="T12" fmla="*/ 0 w 95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5" h="341">
                      <a:moveTo>
                        <a:pt x="0" y="48"/>
                      </a:moveTo>
                      <a:lnTo>
                        <a:pt x="0" y="246"/>
                      </a:lnTo>
                      <a:lnTo>
                        <a:pt x="41" y="287"/>
                      </a:lnTo>
                      <a:lnTo>
                        <a:pt x="95" y="341"/>
                      </a:lnTo>
                      <a:lnTo>
                        <a:pt x="95" y="48"/>
                      </a:lnTo>
                      <a:lnTo>
                        <a:pt x="48" y="0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2" name="Freeform 15"/>
                <p:cNvSpPr>
                  <a:spLocks/>
                </p:cNvSpPr>
                <p:nvPr/>
              </p:nvSpPr>
              <p:spPr bwMode="auto">
                <a:xfrm>
                  <a:off x="9795989" y="2294475"/>
                  <a:ext cx="466216" cy="103001"/>
                </a:xfrm>
                <a:custGeom>
                  <a:avLst/>
                  <a:gdLst>
                    <a:gd name="T0" fmla="*/ 0 w 430"/>
                    <a:gd name="T1" fmla="*/ 0 h 95"/>
                    <a:gd name="T2" fmla="*/ 96 w 430"/>
                    <a:gd name="T3" fmla="*/ 95 h 95"/>
                    <a:gd name="T4" fmla="*/ 335 w 430"/>
                    <a:gd name="T5" fmla="*/ 95 h 95"/>
                    <a:gd name="T6" fmla="*/ 430 w 430"/>
                    <a:gd name="T7" fmla="*/ 0 h 95"/>
                    <a:gd name="T8" fmla="*/ 0 w 430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95">
                      <a:moveTo>
                        <a:pt x="0" y="0"/>
                      </a:moveTo>
                      <a:lnTo>
                        <a:pt x="96" y="95"/>
                      </a:lnTo>
                      <a:lnTo>
                        <a:pt x="335" y="95"/>
                      </a:lnTo>
                      <a:lnTo>
                        <a:pt x="4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3" name="Freeform 16"/>
                <p:cNvSpPr>
                  <a:spLocks/>
                </p:cNvSpPr>
                <p:nvPr/>
              </p:nvSpPr>
              <p:spPr bwMode="auto">
                <a:xfrm>
                  <a:off x="9784063" y="2307486"/>
                  <a:ext cx="101917" cy="368636"/>
                </a:xfrm>
                <a:custGeom>
                  <a:avLst/>
                  <a:gdLst>
                    <a:gd name="T0" fmla="*/ 94 w 94"/>
                    <a:gd name="T1" fmla="*/ 95 h 340"/>
                    <a:gd name="T2" fmla="*/ 22 w 94"/>
                    <a:gd name="T3" fmla="*/ 22 h 340"/>
                    <a:gd name="T4" fmla="*/ 0 w 94"/>
                    <a:gd name="T5" fmla="*/ 0 h 340"/>
                    <a:gd name="T6" fmla="*/ 0 w 94"/>
                    <a:gd name="T7" fmla="*/ 293 h 340"/>
                    <a:gd name="T8" fmla="*/ 47 w 94"/>
                    <a:gd name="T9" fmla="*/ 340 h 340"/>
                    <a:gd name="T10" fmla="*/ 83 w 94"/>
                    <a:gd name="T11" fmla="*/ 304 h 340"/>
                    <a:gd name="T12" fmla="*/ 94 w 94"/>
                    <a:gd name="T13" fmla="*/ 293 h 340"/>
                    <a:gd name="T14" fmla="*/ 94 w 94"/>
                    <a:gd name="T15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340">
                      <a:moveTo>
                        <a:pt x="94" y="95"/>
                      </a:moveTo>
                      <a:lnTo>
                        <a:pt x="22" y="22"/>
                      </a:ln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47" y="340"/>
                      </a:lnTo>
                      <a:lnTo>
                        <a:pt x="83" y="304"/>
                      </a:lnTo>
                      <a:lnTo>
                        <a:pt x="94" y="293"/>
                      </a:lnTo>
                      <a:lnTo>
                        <a:pt x="94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4" name="Freeform 17"/>
                <p:cNvSpPr>
                  <a:spLocks/>
                </p:cNvSpPr>
                <p:nvPr/>
              </p:nvSpPr>
              <p:spPr bwMode="auto">
                <a:xfrm>
                  <a:off x="10172214" y="2307486"/>
                  <a:ext cx="103002" cy="368636"/>
                </a:xfrm>
                <a:custGeom>
                  <a:avLst/>
                  <a:gdLst>
                    <a:gd name="T0" fmla="*/ 0 w 95"/>
                    <a:gd name="T1" fmla="*/ 95 h 340"/>
                    <a:gd name="T2" fmla="*/ 0 w 95"/>
                    <a:gd name="T3" fmla="*/ 293 h 340"/>
                    <a:gd name="T4" fmla="*/ 48 w 95"/>
                    <a:gd name="T5" fmla="*/ 340 h 340"/>
                    <a:gd name="T6" fmla="*/ 95 w 95"/>
                    <a:gd name="T7" fmla="*/ 293 h 340"/>
                    <a:gd name="T8" fmla="*/ 95 w 95"/>
                    <a:gd name="T9" fmla="*/ 0 h 340"/>
                    <a:gd name="T10" fmla="*/ 0 w 95"/>
                    <a:gd name="T11" fmla="*/ 95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340">
                      <a:moveTo>
                        <a:pt x="0" y="95"/>
                      </a:moveTo>
                      <a:lnTo>
                        <a:pt x="0" y="293"/>
                      </a:lnTo>
                      <a:lnTo>
                        <a:pt x="48" y="340"/>
                      </a:lnTo>
                      <a:lnTo>
                        <a:pt x="95" y="293"/>
                      </a:lnTo>
                      <a:lnTo>
                        <a:pt x="95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5" name="Freeform 18"/>
                <p:cNvSpPr>
                  <a:spLocks/>
                </p:cNvSpPr>
                <p:nvPr/>
              </p:nvSpPr>
              <p:spPr bwMode="auto">
                <a:xfrm>
                  <a:off x="9784063" y="2702143"/>
                  <a:ext cx="101917" cy="369720"/>
                </a:xfrm>
                <a:custGeom>
                  <a:avLst/>
                  <a:gdLst>
                    <a:gd name="T0" fmla="*/ 94 w 94"/>
                    <a:gd name="T1" fmla="*/ 48 h 341"/>
                    <a:gd name="T2" fmla="*/ 83 w 94"/>
                    <a:gd name="T3" fmla="*/ 37 h 341"/>
                    <a:gd name="T4" fmla="*/ 47 w 94"/>
                    <a:gd name="T5" fmla="*/ 0 h 341"/>
                    <a:gd name="T6" fmla="*/ 0 w 94"/>
                    <a:gd name="T7" fmla="*/ 48 h 341"/>
                    <a:gd name="T8" fmla="*/ 0 w 94"/>
                    <a:gd name="T9" fmla="*/ 341 h 341"/>
                    <a:gd name="T10" fmla="*/ 94 w 94"/>
                    <a:gd name="T11" fmla="*/ 246 h 341"/>
                    <a:gd name="T12" fmla="*/ 94 w 94"/>
                    <a:gd name="T13" fmla="*/ 48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341">
                      <a:moveTo>
                        <a:pt x="94" y="48"/>
                      </a:moveTo>
                      <a:lnTo>
                        <a:pt x="83" y="37"/>
                      </a:lnTo>
                      <a:lnTo>
                        <a:pt x="47" y="0"/>
                      </a:lnTo>
                      <a:lnTo>
                        <a:pt x="0" y="48"/>
                      </a:lnTo>
                      <a:lnTo>
                        <a:pt x="0" y="341"/>
                      </a:lnTo>
                      <a:lnTo>
                        <a:pt x="94" y="246"/>
                      </a:lnTo>
                      <a:lnTo>
                        <a:pt x="94" y="48"/>
                      </a:lnTo>
                      <a:close/>
                    </a:path>
                  </a:pathLst>
                </a:custGeom>
                <a:solidFill>
                  <a:srgbClr val="33CCC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3" name="组合 282"/>
              <p:cNvGrpSpPr/>
              <p:nvPr/>
            </p:nvGrpSpPr>
            <p:grpSpPr>
              <a:xfrm>
                <a:off x="8153298" y="1976820"/>
                <a:ext cx="1819099" cy="1818284"/>
                <a:chOff x="4941887" y="1147763"/>
                <a:chExt cx="3541713" cy="3540125"/>
              </a:xfrm>
              <a:solidFill>
                <a:srgbClr val="33CCCC"/>
              </a:solidFill>
            </p:grpSpPr>
            <p:sp>
              <p:nvSpPr>
                <p:cNvPr id="284" name="Freeform 19"/>
                <p:cNvSpPr>
                  <a:spLocks/>
                </p:cNvSpPr>
                <p:nvPr/>
              </p:nvSpPr>
              <p:spPr bwMode="auto">
                <a:xfrm>
                  <a:off x="6657975" y="114776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5 h 314"/>
                    <a:gd name="T6" fmla="*/ 35 w 69"/>
                    <a:gd name="T7" fmla="*/ 0 h 314"/>
                    <a:gd name="T8" fmla="*/ 69 w 69"/>
                    <a:gd name="T9" fmla="*/ 35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5"/>
                      </a:lnTo>
                      <a:lnTo>
                        <a:pt x="35" y="0"/>
                      </a:lnTo>
                      <a:lnTo>
                        <a:pt x="69" y="35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5" name="Freeform 20"/>
                <p:cNvSpPr>
                  <a:spLocks/>
                </p:cNvSpPr>
                <p:nvPr/>
              </p:nvSpPr>
              <p:spPr bwMode="auto">
                <a:xfrm>
                  <a:off x="6478588" y="1158876"/>
                  <a:ext cx="150813" cy="495300"/>
                </a:xfrm>
                <a:custGeom>
                  <a:avLst/>
                  <a:gdLst>
                    <a:gd name="T0" fmla="*/ 64 w 95"/>
                    <a:gd name="T1" fmla="*/ 312 h 312"/>
                    <a:gd name="T2" fmla="*/ 26 w 95"/>
                    <a:gd name="T3" fmla="*/ 281 h 312"/>
                    <a:gd name="T4" fmla="*/ 0 w 95"/>
                    <a:gd name="T5" fmla="*/ 38 h 312"/>
                    <a:gd name="T6" fmla="*/ 31 w 95"/>
                    <a:gd name="T7" fmla="*/ 0 h 312"/>
                    <a:gd name="T8" fmla="*/ 69 w 95"/>
                    <a:gd name="T9" fmla="*/ 31 h 312"/>
                    <a:gd name="T10" fmla="*/ 95 w 95"/>
                    <a:gd name="T11" fmla="*/ 274 h 312"/>
                    <a:gd name="T12" fmla="*/ 64 w 95"/>
                    <a:gd name="T13" fmla="*/ 312 h 312"/>
                    <a:gd name="T14" fmla="*/ 64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64" y="312"/>
                      </a:moveTo>
                      <a:lnTo>
                        <a:pt x="26" y="281"/>
                      </a:lnTo>
                      <a:lnTo>
                        <a:pt x="0" y="38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4"/>
                      </a:lnTo>
                      <a:lnTo>
                        <a:pt x="64" y="312"/>
                      </a:lnTo>
                      <a:lnTo>
                        <a:pt x="64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6" name="Freeform 21"/>
                <p:cNvSpPr>
                  <a:spLocks/>
                </p:cNvSpPr>
                <p:nvPr/>
              </p:nvSpPr>
              <p:spPr bwMode="auto">
                <a:xfrm>
                  <a:off x="6302375" y="1187451"/>
                  <a:ext cx="188913" cy="487363"/>
                </a:xfrm>
                <a:custGeom>
                  <a:avLst/>
                  <a:gdLst>
                    <a:gd name="T0" fmla="*/ 92 w 119"/>
                    <a:gd name="T1" fmla="*/ 307 h 307"/>
                    <a:gd name="T2" fmla="*/ 51 w 119"/>
                    <a:gd name="T3" fmla="*/ 281 h 307"/>
                    <a:gd name="T4" fmla="*/ 0 w 119"/>
                    <a:gd name="T5" fmla="*/ 41 h 307"/>
                    <a:gd name="T6" fmla="*/ 27 w 119"/>
                    <a:gd name="T7" fmla="*/ 0 h 307"/>
                    <a:gd name="T8" fmla="*/ 68 w 119"/>
                    <a:gd name="T9" fmla="*/ 27 h 307"/>
                    <a:gd name="T10" fmla="*/ 119 w 119"/>
                    <a:gd name="T11" fmla="*/ 266 h 307"/>
                    <a:gd name="T12" fmla="*/ 92 w 119"/>
                    <a:gd name="T13" fmla="*/ 307 h 307"/>
                    <a:gd name="T14" fmla="*/ 92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92" y="307"/>
                      </a:moveTo>
                      <a:lnTo>
                        <a:pt x="51" y="281"/>
                      </a:lnTo>
                      <a:lnTo>
                        <a:pt x="0" y="41"/>
                      </a:lnTo>
                      <a:lnTo>
                        <a:pt x="27" y="0"/>
                      </a:lnTo>
                      <a:lnTo>
                        <a:pt x="68" y="27"/>
                      </a:lnTo>
                      <a:lnTo>
                        <a:pt x="119" y="266"/>
                      </a:lnTo>
                      <a:lnTo>
                        <a:pt x="92" y="307"/>
                      </a:lnTo>
                      <a:lnTo>
                        <a:pt x="92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" name="Freeform 22"/>
                <p:cNvSpPr>
                  <a:spLocks/>
                </p:cNvSpPr>
                <p:nvPr/>
              </p:nvSpPr>
              <p:spPr bwMode="auto">
                <a:xfrm>
                  <a:off x="6130925" y="1235076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6 w 142"/>
                    <a:gd name="T3" fmla="*/ 276 h 299"/>
                    <a:gd name="T4" fmla="*/ 0 w 142"/>
                    <a:gd name="T5" fmla="*/ 44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6" y="276"/>
                      </a:lnTo>
                      <a:lnTo>
                        <a:pt x="0" y="44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8" name="Freeform 23"/>
                <p:cNvSpPr>
                  <a:spLocks/>
                </p:cNvSpPr>
                <p:nvPr/>
              </p:nvSpPr>
              <p:spPr bwMode="auto">
                <a:xfrm>
                  <a:off x="5965825" y="1301751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99 w 163"/>
                    <a:gd name="T3" fmla="*/ 269 h 287"/>
                    <a:gd name="T4" fmla="*/ 0 w 163"/>
                    <a:gd name="T5" fmla="*/ 46 h 287"/>
                    <a:gd name="T6" fmla="*/ 17 w 163"/>
                    <a:gd name="T7" fmla="*/ 0 h 287"/>
                    <a:gd name="T8" fmla="*/ 63 w 163"/>
                    <a:gd name="T9" fmla="*/ 18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99" y="269"/>
                      </a:lnTo>
                      <a:lnTo>
                        <a:pt x="0" y="46"/>
                      </a:lnTo>
                      <a:lnTo>
                        <a:pt x="17" y="0"/>
                      </a:lnTo>
                      <a:lnTo>
                        <a:pt x="63" y="18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9" name="Freeform 24"/>
                <p:cNvSpPr>
                  <a:spLocks/>
                </p:cNvSpPr>
                <p:nvPr/>
              </p:nvSpPr>
              <p:spPr bwMode="auto">
                <a:xfrm>
                  <a:off x="5808663" y="1385888"/>
                  <a:ext cx="288925" cy="431800"/>
                </a:xfrm>
                <a:custGeom>
                  <a:avLst/>
                  <a:gdLst>
                    <a:gd name="T0" fmla="*/ 169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2 h 272"/>
                    <a:gd name="T10" fmla="*/ 182 w 182"/>
                    <a:gd name="T11" fmla="*/ 225 h 272"/>
                    <a:gd name="T12" fmla="*/ 169 w 182"/>
                    <a:gd name="T13" fmla="*/ 272 h 272"/>
                    <a:gd name="T14" fmla="*/ 169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69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2"/>
                      </a:lnTo>
                      <a:lnTo>
                        <a:pt x="182" y="225"/>
                      </a:lnTo>
                      <a:lnTo>
                        <a:pt x="169" y="272"/>
                      </a:lnTo>
                      <a:lnTo>
                        <a:pt x="169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0" name="Freeform 25"/>
                <p:cNvSpPr>
                  <a:spLocks/>
                </p:cNvSpPr>
                <p:nvPr/>
              </p:nvSpPr>
              <p:spPr bwMode="auto">
                <a:xfrm>
                  <a:off x="5659438" y="1485901"/>
                  <a:ext cx="319088" cy="403225"/>
                </a:xfrm>
                <a:custGeom>
                  <a:avLst/>
                  <a:gdLst>
                    <a:gd name="T0" fmla="*/ 193 w 201"/>
                    <a:gd name="T1" fmla="*/ 254 h 254"/>
                    <a:gd name="T2" fmla="*/ 144 w 201"/>
                    <a:gd name="T3" fmla="*/ 247 h 254"/>
                    <a:gd name="T4" fmla="*/ 0 w 201"/>
                    <a:gd name="T5" fmla="*/ 49 h 254"/>
                    <a:gd name="T6" fmla="*/ 8 w 201"/>
                    <a:gd name="T7" fmla="*/ 0 h 254"/>
                    <a:gd name="T8" fmla="*/ 57 w 201"/>
                    <a:gd name="T9" fmla="*/ 8 h 254"/>
                    <a:gd name="T10" fmla="*/ 201 w 201"/>
                    <a:gd name="T11" fmla="*/ 206 h 254"/>
                    <a:gd name="T12" fmla="*/ 193 w 201"/>
                    <a:gd name="T13" fmla="*/ 254 h 254"/>
                    <a:gd name="T14" fmla="*/ 193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193" y="254"/>
                      </a:moveTo>
                      <a:lnTo>
                        <a:pt x="144" y="247"/>
                      </a:lnTo>
                      <a:lnTo>
                        <a:pt x="0" y="49"/>
                      </a:lnTo>
                      <a:lnTo>
                        <a:pt x="8" y="0"/>
                      </a:lnTo>
                      <a:lnTo>
                        <a:pt x="57" y="8"/>
                      </a:lnTo>
                      <a:lnTo>
                        <a:pt x="201" y="206"/>
                      </a:lnTo>
                      <a:lnTo>
                        <a:pt x="193" y="254"/>
                      </a:lnTo>
                      <a:lnTo>
                        <a:pt x="193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1" name="Freeform 26"/>
                <p:cNvSpPr>
                  <a:spLocks/>
                </p:cNvSpPr>
                <p:nvPr/>
              </p:nvSpPr>
              <p:spPr bwMode="auto">
                <a:xfrm>
                  <a:off x="5524500" y="1603376"/>
                  <a:ext cx="341313" cy="369888"/>
                </a:xfrm>
                <a:custGeom>
                  <a:avLst/>
                  <a:gdLst>
                    <a:gd name="T0" fmla="*/ 213 w 215"/>
                    <a:gd name="T1" fmla="*/ 233 h 233"/>
                    <a:gd name="T2" fmla="*/ 164 w 215"/>
                    <a:gd name="T3" fmla="*/ 231 h 233"/>
                    <a:gd name="T4" fmla="*/ 0 w 215"/>
                    <a:gd name="T5" fmla="*/ 49 h 233"/>
                    <a:gd name="T6" fmla="*/ 2 w 215"/>
                    <a:gd name="T7" fmla="*/ 0 h 233"/>
                    <a:gd name="T8" fmla="*/ 51 w 215"/>
                    <a:gd name="T9" fmla="*/ 3 h 233"/>
                    <a:gd name="T10" fmla="*/ 215 w 215"/>
                    <a:gd name="T11" fmla="*/ 184 h 233"/>
                    <a:gd name="T12" fmla="*/ 213 w 215"/>
                    <a:gd name="T13" fmla="*/ 233 h 233"/>
                    <a:gd name="T14" fmla="*/ 213 w 215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3">
                      <a:moveTo>
                        <a:pt x="213" y="233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2" y="0"/>
                      </a:lnTo>
                      <a:lnTo>
                        <a:pt x="51" y="3"/>
                      </a:lnTo>
                      <a:lnTo>
                        <a:pt x="215" y="184"/>
                      </a:lnTo>
                      <a:lnTo>
                        <a:pt x="213" y="233"/>
                      </a:lnTo>
                      <a:lnTo>
                        <a:pt x="21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2" name="Freeform 27"/>
                <p:cNvSpPr>
                  <a:spLocks/>
                </p:cNvSpPr>
                <p:nvPr/>
              </p:nvSpPr>
              <p:spPr bwMode="auto">
                <a:xfrm>
                  <a:off x="5397500" y="1730376"/>
                  <a:ext cx="371475" cy="341313"/>
                </a:xfrm>
                <a:custGeom>
                  <a:avLst/>
                  <a:gdLst>
                    <a:gd name="T0" fmla="*/ 184 w 234"/>
                    <a:gd name="T1" fmla="*/ 215 h 215"/>
                    <a:gd name="T2" fmla="*/ 3 w 234"/>
                    <a:gd name="T3" fmla="*/ 51 h 215"/>
                    <a:gd name="T4" fmla="*/ 0 w 234"/>
                    <a:gd name="T5" fmla="*/ 3 h 215"/>
                    <a:gd name="T6" fmla="*/ 49 w 234"/>
                    <a:gd name="T7" fmla="*/ 0 h 215"/>
                    <a:gd name="T8" fmla="*/ 231 w 234"/>
                    <a:gd name="T9" fmla="*/ 163 h 215"/>
                    <a:gd name="T10" fmla="*/ 234 w 234"/>
                    <a:gd name="T11" fmla="*/ 213 h 215"/>
                    <a:gd name="T12" fmla="*/ 184 w 234"/>
                    <a:gd name="T13" fmla="*/ 215 h 215"/>
                    <a:gd name="T14" fmla="*/ 184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184" y="215"/>
                      </a:moveTo>
                      <a:lnTo>
                        <a:pt x="3" y="51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3"/>
                      </a:lnTo>
                      <a:lnTo>
                        <a:pt x="234" y="213"/>
                      </a:lnTo>
                      <a:lnTo>
                        <a:pt x="184" y="215"/>
                      </a:lnTo>
                      <a:lnTo>
                        <a:pt x="184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3" name="Freeform 28"/>
                <p:cNvSpPr>
                  <a:spLocks/>
                </p:cNvSpPr>
                <p:nvPr/>
              </p:nvSpPr>
              <p:spPr bwMode="auto">
                <a:xfrm>
                  <a:off x="5280025" y="1866901"/>
                  <a:ext cx="404813" cy="315913"/>
                </a:xfrm>
                <a:custGeom>
                  <a:avLst/>
                  <a:gdLst>
                    <a:gd name="T0" fmla="*/ 206 w 255"/>
                    <a:gd name="T1" fmla="*/ 199 h 199"/>
                    <a:gd name="T2" fmla="*/ 9 w 255"/>
                    <a:gd name="T3" fmla="*/ 55 h 199"/>
                    <a:gd name="T4" fmla="*/ 0 w 255"/>
                    <a:gd name="T5" fmla="*/ 7 h 199"/>
                    <a:gd name="T6" fmla="*/ 49 w 255"/>
                    <a:gd name="T7" fmla="*/ 0 h 199"/>
                    <a:gd name="T8" fmla="*/ 247 w 255"/>
                    <a:gd name="T9" fmla="*/ 144 h 199"/>
                    <a:gd name="T10" fmla="*/ 255 w 255"/>
                    <a:gd name="T11" fmla="*/ 192 h 199"/>
                    <a:gd name="T12" fmla="*/ 206 w 255"/>
                    <a:gd name="T13" fmla="*/ 199 h 199"/>
                    <a:gd name="T14" fmla="*/ 206 w 255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199">
                      <a:moveTo>
                        <a:pt x="206" y="199"/>
                      </a:moveTo>
                      <a:lnTo>
                        <a:pt x="9" y="55"/>
                      </a:lnTo>
                      <a:lnTo>
                        <a:pt x="0" y="7"/>
                      </a:lnTo>
                      <a:lnTo>
                        <a:pt x="49" y="0"/>
                      </a:lnTo>
                      <a:lnTo>
                        <a:pt x="247" y="144"/>
                      </a:lnTo>
                      <a:lnTo>
                        <a:pt x="255" y="192"/>
                      </a:lnTo>
                      <a:lnTo>
                        <a:pt x="206" y="199"/>
                      </a:lnTo>
                      <a:lnTo>
                        <a:pt x="206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4" name="Freeform 29"/>
                <p:cNvSpPr>
                  <a:spLocks/>
                </p:cNvSpPr>
                <p:nvPr/>
              </p:nvSpPr>
              <p:spPr bwMode="auto">
                <a:xfrm>
                  <a:off x="5180013" y="2012951"/>
                  <a:ext cx="431800" cy="290513"/>
                </a:xfrm>
                <a:custGeom>
                  <a:avLst/>
                  <a:gdLst>
                    <a:gd name="T0" fmla="*/ 224 w 272"/>
                    <a:gd name="T1" fmla="*/ 183 h 183"/>
                    <a:gd name="T2" fmla="*/ 13 w 272"/>
                    <a:gd name="T3" fmla="*/ 60 h 183"/>
                    <a:gd name="T4" fmla="*/ 0 w 272"/>
                    <a:gd name="T5" fmla="*/ 13 h 183"/>
                    <a:gd name="T6" fmla="*/ 47 w 272"/>
                    <a:gd name="T7" fmla="*/ 0 h 183"/>
                    <a:gd name="T8" fmla="*/ 260 w 272"/>
                    <a:gd name="T9" fmla="*/ 123 h 183"/>
                    <a:gd name="T10" fmla="*/ 272 w 272"/>
                    <a:gd name="T11" fmla="*/ 170 h 183"/>
                    <a:gd name="T12" fmla="*/ 224 w 272"/>
                    <a:gd name="T13" fmla="*/ 183 h 183"/>
                    <a:gd name="T14" fmla="*/ 224 w 272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3">
                      <a:moveTo>
                        <a:pt x="224" y="183"/>
                      </a:moveTo>
                      <a:lnTo>
                        <a:pt x="13" y="60"/>
                      </a:lnTo>
                      <a:lnTo>
                        <a:pt x="0" y="13"/>
                      </a:lnTo>
                      <a:lnTo>
                        <a:pt x="47" y="0"/>
                      </a:lnTo>
                      <a:lnTo>
                        <a:pt x="260" y="123"/>
                      </a:lnTo>
                      <a:lnTo>
                        <a:pt x="272" y="170"/>
                      </a:lnTo>
                      <a:lnTo>
                        <a:pt x="224" y="183"/>
                      </a:lnTo>
                      <a:lnTo>
                        <a:pt x="224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5" name="Freeform 30"/>
                <p:cNvSpPr>
                  <a:spLocks/>
                </p:cNvSpPr>
                <p:nvPr/>
              </p:nvSpPr>
              <p:spPr bwMode="auto">
                <a:xfrm>
                  <a:off x="5095875" y="217011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8 h 163"/>
                    <a:gd name="T6" fmla="*/ 46 w 287"/>
                    <a:gd name="T7" fmla="*/ 0 h 163"/>
                    <a:gd name="T8" fmla="*/ 269 w 287"/>
                    <a:gd name="T9" fmla="*/ 100 h 163"/>
                    <a:gd name="T10" fmla="*/ 287 w 287"/>
                    <a:gd name="T11" fmla="*/ 146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8"/>
                      </a:lnTo>
                      <a:lnTo>
                        <a:pt x="46" y="0"/>
                      </a:lnTo>
                      <a:lnTo>
                        <a:pt x="269" y="100"/>
                      </a:lnTo>
                      <a:lnTo>
                        <a:pt x="287" y="146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6" name="Freeform 31"/>
                <p:cNvSpPr>
                  <a:spLocks/>
                </p:cNvSpPr>
                <p:nvPr/>
              </p:nvSpPr>
              <p:spPr bwMode="auto">
                <a:xfrm>
                  <a:off x="5029200" y="2336801"/>
                  <a:ext cx="474663" cy="223838"/>
                </a:xfrm>
                <a:custGeom>
                  <a:avLst/>
                  <a:gdLst>
                    <a:gd name="T0" fmla="*/ 255 w 299"/>
                    <a:gd name="T1" fmla="*/ 141 h 141"/>
                    <a:gd name="T2" fmla="*/ 22 w 299"/>
                    <a:gd name="T3" fmla="*/ 66 h 141"/>
                    <a:gd name="T4" fmla="*/ 0 w 299"/>
                    <a:gd name="T5" fmla="*/ 22 h 141"/>
                    <a:gd name="T6" fmla="*/ 44 w 299"/>
                    <a:gd name="T7" fmla="*/ 0 h 141"/>
                    <a:gd name="T8" fmla="*/ 277 w 299"/>
                    <a:gd name="T9" fmla="*/ 75 h 141"/>
                    <a:gd name="T10" fmla="*/ 299 w 299"/>
                    <a:gd name="T11" fmla="*/ 119 h 141"/>
                    <a:gd name="T12" fmla="*/ 255 w 299"/>
                    <a:gd name="T13" fmla="*/ 141 h 141"/>
                    <a:gd name="T14" fmla="*/ 255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4" y="0"/>
                      </a:lnTo>
                      <a:lnTo>
                        <a:pt x="277" y="75"/>
                      </a:lnTo>
                      <a:lnTo>
                        <a:pt x="299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7" name="Freeform 32"/>
                <p:cNvSpPr>
                  <a:spLocks/>
                </p:cNvSpPr>
                <p:nvPr/>
              </p:nvSpPr>
              <p:spPr bwMode="auto">
                <a:xfrm>
                  <a:off x="4981575" y="2508251"/>
                  <a:ext cx="487363" cy="188913"/>
                </a:xfrm>
                <a:custGeom>
                  <a:avLst/>
                  <a:gdLst>
                    <a:gd name="T0" fmla="*/ 266 w 307"/>
                    <a:gd name="T1" fmla="*/ 119 h 119"/>
                    <a:gd name="T2" fmla="*/ 27 w 307"/>
                    <a:gd name="T3" fmla="*/ 68 h 119"/>
                    <a:gd name="T4" fmla="*/ 0 w 307"/>
                    <a:gd name="T5" fmla="*/ 27 h 119"/>
                    <a:gd name="T6" fmla="*/ 41 w 307"/>
                    <a:gd name="T7" fmla="*/ 0 h 119"/>
                    <a:gd name="T8" fmla="*/ 280 w 307"/>
                    <a:gd name="T9" fmla="*/ 51 h 119"/>
                    <a:gd name="T10" fmla="*/ 307 w 307"/>
                    <a:gd name="T11" fmla="*/ 92 h 119"/>
                    <a:gd name="T12" fmla="*/ 266 w 307"/>
                    <a:gd name="T13" fmla="*/ 119 h 119"/>
                    <a:gd name="T14" fmla="*/ 266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0" y="51"/>
                      </a:lnTo>
                      <a:lnTo>
                        <a:pt x="307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8" name="Freeform 33"/>
                <p:cNvSpPr>
                  <a:spLocks/>
                </p:cNvSpPr>
                <p:nvPr/>
              </p:nvSpPr>
              <p:spPr bwMode="auto">
                <a:xfrm>
                  <a:off x="4953000" y="2684463"/>
                  <a:ext cx="495300" cy="149225"/>
                </a:xfrm>
                <a:custGeom>
                  <a:avLst/>
                  <a:gdLst>
                    <a:gd name="T0" fmla="*/ 274 w 312"/>
                    <a:gd name="T1" fmla="*/ 94 h 94"/>
                    <a:gd name="T2" fmla="*/ 31 w 312"/>
                    <a:gd name="T3" fmla="*/ 69 h 94"/>
                    <a:gd name="T4" fmla="*/ 0 w 312"/>
                    <a:gd name="T5" fmla="*/ 31 h 94"/>
                    <a:gd name="T6" fmla="*/ 38 w 312"/>
                    <a:gd name="T7" fmla="*/ 0 h 94"/>
                    <a:gd name="T8" fmla="*/ 281 w 312"/>
                    <a:gd name="T9" fmla="*/ 25 h 94"/>
                    <a:gd name="T10" fmla="*/ 312 w 312"/>
                    <a:gd name="T11" fmla="*/ 63 h 94"/>
                    <a:gd name="T12" fmla="*/ 274 w 312"/>
                    <a:gd name="T13" fmla="*/ 94 h 94"/>
                    <a:gd name="T14" fmla="*/ 274 w 312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4">
                      <a:moveTo>
                        <a:pt x="274" y="94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8" y="0"/>
                      </a:lnTo>
                      <a:lnTo>
                        <a:pt x="281" y="25"/>
                      </a:lnTo>
                      <a:lnTo>
                        <a:pt x="312" y="63"/>
                      </a:lnTo>
                      <a:lnTo>
                        <a:pt x="274" y="94"/>
                      </a:lnTo>
                      <a:lnTo>
                        <a:pt x="274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9" name="Freeform 34"/>
                <p:cNvSpPr>
                  <a:spLocks/>
                </p:cNvSpPr>
                <p:nvPr/>
              </p:nvSpPr>
              <p:spPr bwMode="auto">
                <a:xfrm>
                  <a:off x="4941887" y="2863851"/>
                  <a:ext cx="500063" cy="109538"/>
                </a:xfrm>
                <a:custGeom>
                  <a:avLst/>
                  <a:gdLst>
                    <a:gd name="T0" fmla="*/ 280 w 315"/>
                    <a:gd name="T1" fmla="*/ 69 h 69"/>
                    <a:gd name="T2" fmla="*/ 35 w 315"/>
                    <a:gd name="T3" fmla="*/ 69 h 69"/>
                    <a:gd name="T4" fmla="*/ 0 w 315"/>
                    <a:gd name="T5" fmla="*/ 34 h 69"/>
                    <a:gd name="T6" fmla="*/ 35 w 315"/>
                    <a:gd name="T7" fmla="*/ 0 h 69"/>
                    <a:gd name="T8" fmla="*/ 280 w 315"/>
                    <a:gd name="T9" fmla="*/ 0 h 69"/>
                    <a:gd name="T10" fmla="*/ 315 w 315"/>
                    <a:gd name="T11" fmla="*/ 34 h 69"/>
                    <a:gd name="T12" fmla="*/ 280 w 315"/>
                    <a:gd name="T13" fmla="*/ 69 h 69"/>
                    <a:gd name="T14" fmla="*/ 280 w 315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5" h="69">
                      <a:moveTo>
                        <a:pt x="280" y="69"/>
                      </a:moveTo>
                      <a:lnTo>
                        <a:pt x="35" y="69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280" y="0"/>
                      </a:lnTo>
                      <a:lnTo>
                        <a:pt x="315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0" name="Freeform 35"/>
                <p:cNvSpPr>
                  <a:spLocks/>
                </p:cNvSpPr>
                <p:nvPr/>
              </p:nvSpPr>
              <p:spPr bwMode="auto">
                <a:xfrm>
                  <a:off x="4953000" y="3001963"/>
                  <a:ext cx="495300" cy="150813"/>
                </a:xfrm>
                <a:custGeom>
                  <a:avLst/>
                  <a:gdLst>
                    <a:gd name="T0" fmla="*/ 38 w 312"/>
                    <a:gd name="T1" fmla="*/ 95 h 95"/>
                    <a:gd name="T2" fmla="*/ 0 w 312"/>
                    <a:gd name="T3" fmla="*/ 64 h 95"/>
                    <a:gd name="T4" fmla="*/ 31 w 312"/>
                    <a:gd name="T5" fmla="*/ 26 h 95"/>
                    <a:gd name="T6" fmla="*/ 274 w 312"/>
                    <a:gd name="T7" fmla="*/ 0 h 95"/>
                    <a:gd name="T8" fmla="*/ 312 w 312"/>
                    <a:gd name="T9" fmla="*/ 31 h 95"/>
                    <a:gd name="T10" fmla="*/ 281 w 312"/>
                    <a:gd name="T11" fmla="*/ 69 h 95"/>
                    <a:gd name="T12" fmla="*/ 38 w 312"/>
                    <a:gd name="T13" fmla="*/ 95 h 95"/>
                    <a:gd name="T14" fmla="*/ 38 w 312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2" h="95">
                      <a:moveTo>
                        <a:pt x="38" y="95"/>
                      </a:moveTo>
                      <a:lnTo>
                        <a:pt x="0" y="64"/>
                      </a:lnTo>
                      <a:lnTo>
                        <a:pt x="31" y="26"/>
                      </a:lnTo>
                      <a:lnTo>
                        <a:pt x="274" y="0"/>
                      </a:lnTo>
                      <a:lnTo>
                        <a:pt x="312" y="31"/>
                      </a:lnTo>
                      <a:lnTo>
                        <a:pt x="281" y="69"/>
                      </a:lnTo>
                      <a:lnTo>
                        <a:pt x="38" y="95"/>
                      </a:lnTo>
                      <a:lnTo>
                        <a:pt x="38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1" name="Freeform 36"/>
                <p:cNvSpPr>
                  <a:spLocks/>
                </p:cNvSpPr>
                <p:nvPr/>
              </p:nvSpPr>
              <p:spPr bwMode="auto">
                <a:xfrm>
                  <a:off x="4981575" y="3140076"/>
                  <a:ext cx="487363" cy="188913"/>
                </a:xfrm>
                <a:custGeom>
                  <a:avLst/>
                  <a:gdLst>
                    <a:gd name="T0" fmla="*/ 41 w 307"/>
                    <a:gd name="T1" fmla="*/ 119 h 119"/>
                    <a:gd name="T2" fmla="*/ 0 w 307"/>
                    <a:gd name="T3" fmla="*/ 92 h 119"/>
                    <a:gd name="T4" fmla="*/ 27 w 307"/>
                    <a:gd name="T5" fmla="*/ 51 h 119"/>
                    <a:gd name="T6" fmla="*/ 266 w 307"/>
                    <a:gd name="T7" fmla="*/ 0 h 119"/>
                    <a:gd name="T8" fmla="*/ 307 w 307"/>
                    <a:gd name="T9" fmla="*/ 27 h 119"/>
                    <a:gd name="T10" fmla="*/ 280 w 307"/>
                    <a:gd name="T11" fmla="*/ 68 h 119"/>
                    <a:gd name="T12" fmla="*/ 41 w 307"/>
                    <a:gd name="T13" fmla="*/ 119 h 119"/>
                    <a:gd name="T14" fmla="*/ 41 w 307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7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7" y="27"/>
                      </a:lnTo>
                      <a:lnTo>
                        <a:pt x="280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2" name="Freeform 37"/>
                <p:cNvSpPr>
                  <a:spLocks/>
                </p:cNvSpPr>
                <p:nvPr/>
              </p:nvSpPr>
              <p:spPr bwMode="auto">
                <a:xfrm>
                  <a:off x="5029200" y="3276601"/>
                  <a:ext cx="474663" cy="223838"/>
                </a:xfrm>
                <a:custGeom>
                  <a:avLst/>
                  <a:gdLst>
                    <a:gd name="T0" fmla="*/ 44 w 299"/>
                    <a:gd name="T1" fmla="*/ 141 h 141"/>
                    <a:gd name="T2" fmla="*/ 0 w 299"/>
                    <a:gd name="T3" fmla="*/ 119 h 141"/>
                    <a:gd name="T4" fmla="*/ 22 w 299"/>
                    <a:gd name="T5" fmla="*/ 75 h 141"/>
                    <a:gd name="T6" fmla="*/ 255 w 299"/>
                    <a:gd name="T7" fmla="*/ 0 h 141"/>
                    <a:gd name="T8" fmla="*/ 299 w 299"/>
                    <a:gd name="T9" fmla="*/ 22 h 141"/>
                    <a:gd name="T10" fmla="*/ 277 w 299"/>
                    <a:gd name="T11" fmla="*/ 66 h 141"/>
                    <a:gd name="T12" fmla="*/ 44 w 299"/>
                    <a:gd name="T13" fmla="*/ 141 h 141"/>
                    <a:gd name="T14" fmla="*/ 44 w 299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41">
                      <a:moveTo>
                        <a:pt x="44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9" y="22"/>
                      </a:lnTo>
                      <a:lnTo>
                        <a:pt x="277" y="66"/>
                      </a:lnTo>
                      <a:lnTo>
                        <a:pt x="44" y="141"/>
                      </a:lnTo>
                      <a:lnTo>
                        <a:pt x="44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3" name="Freeform 38"/>
                <p:cNvSpPr>
                  <a:spLocks/>
                </p:cNvSpPr>
                <p:nvPr/>
              </p:nvSpPr>
              <p:spPr bwMode="auto">
                <a:xfrm>
                  <a:off x="5095875" y="3408363"/>
                  <a:ext cx="455613" cy="257175"/>
                </a:xfrm>
                <a:custGeom>
                  <a:avLst/>
                  <a:gdLst>
                    <a:gd name="T0" fmla="*/ 46 w 287"/>
                    <a:gd name="T1" fmla="*/ 162 h 162"/>
                    <a:gd name="T2" fmla="*/ 0 w 287"/>
                    <a:gd name="T3" fmla="*/ 145 h 162"/>
                    <a:gd name="T4" fmla="*/ 17 w 287"/>
                    <a:gd name="T5" fmla="*/ 99 h 162"/>
                    <a:gd name="T6" fmla="*/ 241 w 287"/>
                    <a:gd name="T7" fmla="*/ 0 h 162"/>
                    <a:gd name="T8" fmla="*/ 287 w 287"/>
                    <a:gd name="T9" fmla="*/ 17 h 162"/>
                    <a:gd name="T10" fmla="*/ 269 w 287"/>
                    <a:gd name="T11" fmla="*/ 63 h 162"/>
                    <a:gd name="T12" fmla="*/ 46 w 287"/>
                    <a:gd name="T13" fmla="*/ 162 h 162"/>
                    <a:gd name="T14" fmla="*/ 46 w 287"/>
                    <a:gd name="T15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2">
                      <a:moveTo>
                        <a:pt x="46" y="162"/>
                      </a:moveTo>
                      <a:lnTo>
                        <a:pt x="0" y="145"/>
                      </a:lnTo>
                      <a:lnTo>
                        <a:pt x="17" y="99"/>
                      </a:lnTo>
                      <a:lnTo>
                        <a:pt x="241" y="0"/>
                      </a:lnTo>
                      <a:lnTo>
                        <a:pt x="287" y="17"/>
                      </a:lnTo>
                      <a:lnTo>
                        <a:pt x="269" y="63"/>
                      </a:lnTo>
                      <a:lnTo>
                        <a:pt x="46" y="162"/>
                      </a:lnTo>
                      <a:lnTo>
                        <a:pt x="46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4" name="Freeform 39"/>
                <p:cNvSpPr>
                  <a:spLocks/>
                </p:cNvSpPr>
                <p:nvPr/>
              </p:nvSpPr>
              <p:spPr bwMode="auto">
                <a:xfrm>
                  <a:off x="5180013" y="3533776"/>
                  <a:ext cx="431800" cy="288925"/>
                </a:xfrm>
                <a:custGeom>
                  <a:avLst/>
                  <a:gdLst>
                    <a:gd name="T0" fmla="*/ 47 w 272"/>
                    <a:gd name="T1" fmla="*/ 182 h 182"/>
                    <a:gd name="T2" fmla="*/ 0 w 272"/>
                    <a:gd name="T3" fmla="*/ 170 h 182"/>
                    <a:gd name="T4" fmla="*/ 13 w 272"/>
                    <a:gd name="T5" fmla="*/ 123 h 182"/>
                    <a:gd name="T6" fmla="*/ 225 w 272"/>
                    <a:gd name="T7" fmla="*/ 0 h 182"/>
                    <a:gd name="T8" fmla="*/ 272 w 272"/>
                    <a:gd name="T9" fmla="*/ 12 h 182"/>
                    <a:gd name="T10" fmla="*/ 260 w 272"/>
                    <a:gd name="T11" fmla="*/ 60 h 182"/>
                    <a:gd name="T12" fmla="*/ 47 w 272"/>
                    <a:gd name="T13" fmla="*/ 182 h 182"/>
                    <a:gd name="T14" fmla="*/ 47 w 272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2" h="182">
                      <a:moveTo>
                        <a:pt x="47" y="182"/>
                      </a:moveTo>
                      <a:lnTo>
                        <a:pt x="0" y="170"/>
                      </a:lnTo>
                      <a:lnTo>
                        <a:pt x="13" y="123"/>
                      </a:lnTo>
                      <a:lnTo>
                        <a:pt x="225" y="0"/>
                      </a:lnTo>
                      <a:lnTo>
                        <a:pt x="272" y="12"/>
                      </a:lnTo>
                      <a:lnTo>
                        <a:pt x="260" y="60"/>
                      </a:lnTo>
                      <a:lnTo>
                        <a:pt x="47" y="182"/>
                      </a:lnTo>
                      <a:lnTo>
                        <a:pt x="47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40"/>
                <p:cNvSpPr>
                  <a:spLocks/>
                </p:cNvSpPr>
                <p:nvPr/>
              </p:nvSpPr>
              <p:spPr bwMode="auto">
                <a:xfrm>
                  <a:off x="5280025" y="3652838"/>
                  <a:ext cx="404813" cy="317500"/>
                </a:xfrm>
                <a:custGeom>
                  <a:avLst/>
                  <a:gdLst>
                    <a:gd name="T0" fmla="*/ 49 w 255"/>
                    <a:gd name="T1" fmla="*/ 200 h 200"/>
                    <a:gd name="T2" fmla="*/ 0 w 255"/>
                    <a:gd name="T3" fmla="*/ 192 h 200"/>
                    <a:gd name="T4" fmla="*/ 9 w 255"/>
                    <a:gd name="T5" fmla="*/ 144 h 200"/>
                    <a:gd name="T6" fmla="*/ 206 w 255"/>
                    <a:gd name="T7" fmla="*/ 0 h 200"/>
                    <a:gd name="T8" fmla="*/ 255 w 255"/>
                    <a:gd name="T9" fmla="*/ 8 h 200"/>
                    <a:gd name="T10" fmla="*/ 247 w 255"/>
                    <a:gd name="T11" fmla="*/ 56 h 200"/>
                    <a:gd name="T12" fmla="*/ 49 w 255"/>
                    <a:gd name="T13" fmla="*/ 200 h 200"/>
                    <a:gd name="T14" fmla="*/ 49 w 255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5" h="200">
                      <a:moveTo>
                        <a:pt x="49" y="200"/>
                      </a:moveTo>
                      <a:lnTo>
                        <a:pt x="0" y="192"/>
                      </a:lnTo>
                      <a:lnTo>
                        <a:pt x="9" y="144"/>
                      </a:lnTo>
                      <a:lnTo>
                        <a:pt x="206" y="0"/>
                      </a:lnTo>
                      <a:lnTo>
                        <a:pt x="255" y="8"/>
                      </a:lnTo>
                      <a:lnTo>
                        <a:pt x="247" y="56"/>
                      </a:lnTo>
                      <a:lnTo>
                        <a:pt x="49" y="200"/>
                      </a:lnTo>
                      <a:lnTo>
                        <a:pt x="49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6" name="Freeform 41"/>
                <p:cNvSpPr>
                  <a:spLocks/>
                </p:cNvSpPr>
                <p:nvPr/>
              </p:nvSpPr>
              <p:spPr bwMode="auto">
                <a:xfrm>
                  <a:off x="5397500" y="3763963"/>
                  <a:ext cx="371475" cy="342900"/>
                </a:xfrm>
                <a:custGeom>
                  <a:avLst/>
                  <a:gdLst>
                    <a:gd name="T0" fmla="*/ 49 w 234"/>
                    <a:gd name="T1" fmla="*/ 216 h 216"/>
                    <a:gd name="T2" fmla="*/ 0 w 234"/>
                    <a:gd name="T3" fmla="*/ 213 h 216"/>
                    <a:gd name="T4" fmla="*/ 3 w 234"/>
                    <a:gd name="T5" fmla="*/ 164 h 216"/>
                    <a:gd name="T6" fmla="*/ 184 w 234"/>
                    <a:gd name="T7" fmla="*/ 0 h 216"/>
                    <a:gd name="T8" fmla="*/ 234 w 234"/>
                    <a:gd name="T9" fmla="*/ 3 h 216"/>
                    <a:gd name="T10" fmla="*/ 231 w 234"/>
                    <a:gd name="T11" fmla="*/ 52 h 216"/>
                    <a:gd name="T12" fmla="*/ 49 w 234"/>
                    <a:gd name="T13" fmla="*/ 216 h 216"/>
                    <a:gd name="T14" fmla="*/ 49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49" y="216"/>
                      </a:moveTo>
                      <a:lnTo>
                        <a:pt x="0" y="213"/>
                      </a:lnTo>
                      <a:lnTo>
                        <a:pt x="3" y="164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2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42"/>
                <p:cNvSpPr>
                  <a:spLocks/>
                </p:cNvSpPr>
                <p:nvPr/>
              </p:nvSpPr>
              <p:spPr bwMode="auto">
                <a:xfrm>
                  <a:off x="5524500" y="3862388"/>
                  <a:ext cx="341313" cy="371475"/>
                </a:xfrm>
                <a:custGeom>
                  <a:avLst/>
                  <a:gdLst>
                    <a:gd name="T0" fmla="*/ 2 w 215"/>
                    <a:gd name="T1" fmla="*/ 234 h 234"/>
                    <a:gd name="T2" fmla="*/ 0 w 215"/>
                    <a:gd name="T3" fmla="*/ 184 h 234"/>
                    <a:gd name="T4" fmla="*/ 164 w 215"/>
                    <a:gd name="T5" fmla="*/ 3 h 234"/>
                    <a:gd name="T6" fmla="*/ 213 w 215"/>
                    <a:gd name="T7" fmla="*/ 0 h 234"/>
                    <a:gd name="T8" fmla="*/ 215 w 215"/>
                    <a:gd name="T9" fmla="*/ 49 h 234"/>
                    <a:gd name="T10" fmla="*/ 51 w 215"/>
                    <a:gd name="T11" fmla="*/ 231 h 234"/>
                    <a:gd name="T12" fmla="*/ 2 w 215"/>
                    <a:gd name="T13" fmla="*/ 234 h 234"/>
                    <a:gd name="T14" fmla="*/ 2 w 215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5" h="234">
                      <a:moveTo>
                        <a:pt x="2" y="234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5" y="49"/>
                      </a:lnTo>
                      <a:lnTo>
                        <a:pt x="51" y="231"/>
                      </a:lnTo>
                      <a:lnTo>
                        <a:pt x="2" y="234"/>
                      </a:lnTo>
                      <a:lnTo>
                        <a:pt x="2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Freeform 43"/>
                <p:cNvSpPr>
                  <a:spLocks/>
                </p:cNvSpPr>
                <p:nvPr/>
              </p:nvSpPr>
              <p:spPr bwMode="auto">
                <a:xfrm>
                  <a:off x="5659438" y="3946526"/>
                  <a:ext cx="319088" cy="403225"/>
                </a:xfrm>
                <a:custGeom>
                  <a:avLst/>
                  <a:gdLst>
                    <a:gd name="T0" fmla="*/ 8 w 201"/>
                    <a:gd name="T1" fmla="*/ 254 h 254"/>
                    <a:gd name="T2" fmla="*/ 0 w 201"/>
                    <a:gd name="T3" fmla="*/ 206 h 254"/>
                    <a:gd name="T4" fmla="*/ 144 w 201"/>
                    <a:gd name="T5" fmla="*/ 8 h 254"/>
                    <a:gd name="T6" fmla="*/ 193 w 201"/>
                    <a:gd name="T7" fmla="*/ 0 h 254"/>
                    <a:gd name="T8" fmla="*/ 201 w 201"/>
                    <a:gd name="T9" fmla="*/ 48 h 254"/>
                    <a:gd name="T10" fmla="*/ 57 w 201"/>
                    <a:gd name="T11" fmla="*/ 247 h 254"/>
                    <a:gd name="T12" fmla="*/ 8 w 201"/>
                    <a:gd name="T13" fmla="*/ 254 h 254"/>
                    <a:gd name="T14" fmla="*/ 8 w 201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3" y="0"/>
                      </a:lnTo>
                      <a:lnTo>
                        <a:pt x="201" y="48"/>
                      </a:lnTo>
                      <a:lnTo>
                        <a:pt x="57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9" name="Freeform 44"/>
                <p:cNvSpPr>
                  <a:spLocks/>
                </p:cNvSpPr>
                <p:nvPr/>
              </p:nvSpPr>
              <p:spPr bwMode="auto">
                <a:xfrm>
                  <a:off x="5808663" y="4019551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4 h 272"/>
                    <a:gd name="T4" fmla="*/ 122 w 182"/>
                    <a:gd name="T5" fmla="*/ 13 h 272"/>
                    <a:gd name="T6" fmla="*/ 169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4"/>
                      </a:lnTo>
                      <a:lnTo>
                        <a:pt x="122" y="13"/>
                      </a:lnTo>
                      <a:lnTo>
                        <a:pt x="169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0" name="Freeform 45"/>
                <p:cNvSpPr>
                  <a:spLocks/>
                </p:cNvSpPr>
                <p:nvPr/>
              </p:nvSpPr>
              <p:spPr bwMode="auto">
                <a:xfrm>
                  <a:off x="5965825" y="4079876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99 w 163"/>
                    <a:gd name="T5" fmla="*/ 17 h 287"/>
                    <a:gd name="T6" fmla="*/ 145 w 163"/>
                    <a:gd name="T7" fmla="*/ 0 h 287"/>
                    <a:gd name="T8" fmla="*/ 163 w 163"/>
                    <a:gd name="T9" fmla="*/ 45 h 287"/>
                    <a:gd name="T10" fmla="*/ 63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99" y="17"/>
                      </a:lnTo>
                      <a:lnTo>
                        <a:pt x="145" y="0"/>
                      </a:lnTo>
                      <a:lnTo>
                        <a:pt x="163" y="45"/>
                      </a:lnTo>
                      <a:lnTo>
                        <a:pt x="63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46"/>
                <p:cNvSpPr>
                  <a:spLocks/>
                </p:cNvSpPr>
                <p:nvPr/>
              </p:nvSpPr>
              <p:spPr bwMode="auto">
                <a:xfrm>
                  <a:off x="6130925" y="4127501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6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3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6" y="22"/>
                      </a:lnTo>
                      <a:lnTo>
                        <a:pt x="119" y="0"/>
                      </a:lnTo>
                      <a:lnTo>
                        <a:pt x="142" y="43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47"/>
                <p:cNvSpPr>
                  <a:spLocks/>
                </p:cNvSpPr>
                <p:nvPr/>
              </p:nvSpPr>
              <p:spPr bwMode="auto">
                <a:xfrm>
                  <a:off x="6302375" y="4160838"/>
                  <a:ext cx="188913" cy="488950"/>
                </a:xfrm>
                <a:custGeom>
                  <a:avLst/>
                  <a:gdLst>
                    <a:gd name="T0" fmla="*/ 27 w 119"/>
                    <a:gd name="T1" fmla="*/ 308 h 308"/>
                    <a:gd name="T2" fmla="*/ 0 w 119"/>
                    <a:gd name="T3" fmla="*/ 267 h 308"/>
                    <a:gd name="T4" fmla="*/ 51 w 119"/>
                    <a:gd name="T5" fmla="*/ 27 h 308"/>
                    <a:gd name="T6" fmla="*/ 92 w 119"/>
                    <a:gd name="T7" fmla="*/ 0 h 308"/>
                    <a:gd name="T8" fmla="*/ 119 w 119"/>
                    <a:gd name="T9" fmla="*/ 41 h 308"/>
                    <a:gd name="T10" fmla="*/ 68 w 119"/>
                    <a:gd name="T11" fmla="*/ 281 h 308"/>
                    <a:gd name="T12" fmla="*/ 27 w 119"/>
                    <a:gd name="T13" fmla="*/ 308 h 308"/>
                    <a:gd name="T14" fmla="*/ 27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27" y="308"/>
                      </a:moveTo>
                      <a:lnTo>
                        <a:pt x="0" y="267"/>
                      </a:lnTo>
                      <a:lnTo>
                        <a:pt x="51" y="27"/>
                      </a:lnTo>
                      <a:lnTo>
                        <a:pt x="92" y="0"/>
                      </a:lnTo>
                      <a:lnTo>
                        <a:pt x="119" y="41"/>
                      </a:lnTo>
                      <a:lnTo>
                        <a:pt x="68" y="281"/>
                      </a:lnTo>
                      <a:lnTo>
                        <a:pt x="27" y="308"/>
                      </a:lnTo>
                      <a:lnTo>
                        <a:pt x="27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48"/>
                <p:cNvSpPr>
                  <a:spLocks/>
                </p:cNvSpPr>
                <p:nvPr/>
              </p:nvSpPr>
              <p:spPr bwMode="auto">
                <a:xfrm>
                  <a:off x="6478588" y="4181476"/>
                  <a:ext cx="150813" cy="496888"/>
                </a:xfrm>
                <a:custGeom>
                  <a:avLst/>
                  <a:gdLst>
                    <a:gd name="T0" fmla="*/ 31 w 95"/>
                    <a:gd name="T1" fmla="*/ 313 h 313"/>
                    <a:gd name="T2" fmla="*/ 0 w 95"/>
                    <a:gd name="T3" fmla="*/ 275 h 313"/>
                    <a:gd name="T4" fmla="*/ 26 w 95"/>
                    <a:gd name="T5" fmla="*/ 31 h 313"/>
                    <a:gd name="T6" fmla="*/ 64 w 95"/>
                    <a:gd name="T7" fmla="*/ 0 h 313"/>
                    <a:gd name="T8" fmla="*/ 95 w 95"/>
                    <a:gd name="T9" fmla="*/ 39 h 313"/>
                    <a:gd name="T10" fmla="*/ 69 w 95"/>
                    <a:gd name="T11" fmla="*/ 282 h 313"/>
                    <a:gd name="T12" fmla="*/ 31 w 95"/>
                    <a:gd name="T13" fmla="*/ 313 h 313"/>
                    <a:gd name="T14" fmla="*/ 31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31" y="313"/>
                      </a:moveTo>
                      <a:lnTo>
                        <a:pt x="0" y="275"/>
                      </a:lnTo>
                      <a:lnTo>
                        <a:pt x="26" y="31"/>
                      </a:lnTo>
                      <a:lnTo>
                        <a:pt x="64" y="0"/>
                      </a:lnTo>
                      <a:lnTo>
                        <a:pt x="95" y="39"/>
                      </a:lnTo>
                      <a:lnTo>
                        <a:pt x="69" y="282"/>
                      </a:lnTo>
                      <a:lnTo>
                        <a:pt x="31" y="313"/>
                      </a:lnTo>
                      <a:lnTo>
                        <a:pt x="31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49"/>
                <p:cNvSpPr>
                  <a:spLocks/>
                </p:cNvSpPr>
                <p:nvPr/>
              </p:nvSpPr>
              <p:spPr bwMode="auto">
                <a:xfrm>
                  <a:off x="6657975" y="4189413"/>
                  <a:ext cx="109538" cy="498475"/>
                </a:xfrm>
                <a:custGeom>
                  <a:avLst/>
                  <a:gdLst>
                    <a:gd name="T0" fmla="*/ 35 w 69"/>
                    <a:gd name="T1" fmla="*/ 314 h 314"/>
                    <a:gd name="T2" fmla="*/ 0 w 69"/>
                    <a:gd name="T3" fmla="*/ 280 h 314"/>
                    <a:gd name="T4" fmla="*/ 0 w 69"/>
                    <a:gd name="T5" fmla="*/ 34 h 314"/>
                    <a:gd name="T6" fmla="*/ 35 w 69"/>
                    <a:gd name="T7" fmla="*/ 0 h 314"/>
                    <a:gd name="T8" fmla="*/ 69 w 69"/>
                    <a:gd name="T9" fmla="*/ 34 h 314"/>
                    <a:gd name="T10" fmla="*/ 69 w 69"/>
                    <a:gd name="T11" fmla="*/ 280 h 314"/>
                    <a:gd name="T12" fmla="*/ 35 w 69"/>
                    <a:gd name="T13" fmla="*/ 314 h 314"/>
                    <a:gd name="T14" fmla="*/ 35 w 69"/>
                    <a:gd name="T15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314">
                      <a:moveTo>
                        <a:pt x="35" y="314"/>
                      </a:moveTo>
                      <a:lnTo>
                        <a:pt x="0" y="280"/>
                      </a:lnTo>
                      <a:lnTo>
                        <a:pt x="0" y="34"/>
                      </a:lnTo>
                      <a:lnTo>
                        <a:pt x="35" y="0"/>
                      </a:lnTo>
                      <a:lnTo>
                        <a:pt x="69" y="34"/>
                      </a:lnTo>
                      <a:lnTo>
                        <a:pt x="69" y="280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50"/>
                <p:cNvSpPr>
                  <a:spLocks/>
                </p:cNvSpPr>
                <p:nvPr/>
              </p:nvSpPr>
              <p:spPr bwMode="auto">
                <a:xfrm>
                  <a:off x="6797675" y="4181476"/>
                  <a:ext cx="150813" cy="496888"/>
                </a:xfrm>
                <a:custGeom>
                  <a:avLst/>
                  <a:gdLst>
                    <a:gd name="T0" fmla="*/ 64 w 95"/>
                    <a:gd name="T1" fmla="*/ 313 h 313"/>
                    <a:gd name="T2" fmla="*/ 25 w 95"/>
                    <a:gd name="T3" fmla="*/ 282 h 313"/>
                    <a:gd name="T4" fmla="*/ 0 w 95"/>
                    <a:gd name="T5" fmla="*/ 39 h 313"/>
                    <a:gd name="T6" fmla="*/ 31 w 95"/>
                    <a:gd name="T7" fmla="*/ 0 h 313"/>
                    <a:gd name="T8" fmla="*/ 69 w 95"/>
                    <a:gd name="T9" fmla="*/ 31 h 313"/>
                    <a:gd name="T10" fmla="*/ 95 w 95"/>
                    <a:gd name="T11" fmla="*/ 275 h 313"/>
                    <a:gd name="T12" fmla="*/ 64 w 95"/>
                    <a:gd name="T13" fmla="*/ 313 h 313"/>
                    <a:gd name="T14" fmla="*/ 64 w 95"/>
                    <a:gd name="T15" fmla="*/ 31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3">
                      <a:moveTo>
                        <a:pt x="64" y="313"/>
                      </a:moveTo>
                      <a:lnTo>
                        <a:pt x="25" y="282"/>
                      </a:lnTo>
                      <a:lnTo>
                        <a:pt x="0" y="39"/>
                      </a:lnTo>
                      <a:lnTo>
                        <a:pt x="31" y="0"/>
                      </a:lnTo>
                      <a:lnTo>
                        <a:pt x="69" y="31"/>
                      </a:lnTo>
                      <a:lnTo>
                        <a:pt x="95" y="275"/>
                      </a:lnTo>
                      <a:lnTo>
                        <a:pt x="64" y="313"/>
                      </a:lnTo>
                      <a:lnTo>
                        <a:pt x="64" y="3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6" name="Freeform 51"/>
                <p:cNvSpPr>
                  <a:spLocks/>
                </p:cNvSpPr>
                <p:nvPr/>
              </p:nvSpPr>
              <p:spPr bwMode="auto">
                <a:xfrm>
                  <a:off x="6934200" y="4160838"/>
                  <a:ext cx="188913" cy="488950"/>
                </a:xfrm>
                <a:custGeom>
                  <a:avLst/>
                  <a:gdLst>
                    <a:gd name="T0" fmla="*/ 93 w 119"/>
                    <a:gd name="T1" fmla="*/ 308 h 308"/>
                    <a:gd name="T2" fmla="*/ 52 w 119"/>
                    <a:gd name="T3" fmla="*/ 281 h 308"/>
                    <a:gd name="T4" fmla="*/ 0 w 119"/>
                    <a:gd name="T5" fmla="*/ 41 h 308"/>
                    <a:gd name="T6" fmla="*/ 28 w 119"/>
                    <a:gd name="T7" fmla="*/ 0 h 308"/>
                    <a:gd name="T8" fmla="*/ 69 w 119"/>
                    <a:gd name="T9" fmla="*/ 27 h 308"/>
                    <a:gd name="T10" fmla="*/ 119 w 119"/>
                    <a:gd name="T11" fmla="*/ 267 h 308"/>
                    <a:gd name="T12" fmla="*/ 93 w 119"/>
                    <a:gd name="T13" fmla="*/ 308 h 308"/>
                    <a:gd name="T14" fmla="*/ 93 w 119"/>
                    <a:gd name="T15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8">
                      <a:moveTo>
                        <a:pt x="93" y="308"/>
                      </a:moveTo>
                      <a:lnTo>
                        <a:pt x="52" y="281"/>
                      </a:lnTo>
                      <a:lnTo>
                        <a:pt x="0" y="41"/>
                      </a:lnTo>
                      <a:lnTo>
                        <a:pt x="28" y="0"/>
                      </a:lnTo>
                      <a:lnTo>
                        <a:pt x="69" y="27"/>
                      </a:lnTo>
                      <a:lnTo>
                        <a:pt x="119" y="267"/>
                      </a:lnTo>
                      <a:lnTo>
                        <a:pt x="93" y="308"/>
                      </a:lnTo>
                      <a:lnTo>
                        <a:pt x="93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52"/>
                <p:cNvSpPr>
                  <a:spLocks/>
                </p:cNvSpPr>
                <p:nvPr/>
              </p:nvSpPr>
              <p:spPr bwMode="auto">
                <a:xfrm>
                  <a:off x="7070725" y="4127501"/>
                  <a:ext cx="225425" cy="474663"/>
                </a:xfrm>
                <a:custGeom>
                  <a:avLst/>
                  <a:gdLst>
                    <a:gd name="T0" fmla="*/ 119 w 142"/>
                    <a:gd name="T1" fmla="*/ 299 h 299"/>
                    <a:gd name="T2" fmla="*/ 75 w 142"/>
                    <a:gd name="T3" fmla="*/ 276 h 299"/>
                    <a:gd name="T4" fmla="*/ 0 w 142"/>
                    <a:gd name="T5" fmla="*/ 43 h 299"/>
                    <a:gd name="T6" fmla="*/ 22 w 142"/>
                    <a:gd name="T7" fmla="*/ 0 h 299"/>
                    <a:gd name="T8" fmla="*/ 66 w 142"/>
                    <a:gd name="T9" fmla="*/ 22 h 299"/>
                    <a:gd name="T10" fmla="*/ 142 w 142"/>
                    <a:gd name="T11" fmla="*/ 255 h 299"/>
                    <a:gd name="T12" fmla="*/ 119 w 142"/>
                    <a:gd name="T13" fmla="*/ 299 h 299"/>
                    <a:gd name="T14" fmla="*/ 119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119" y="299"/>
                      </a:moveTo>
                      <a:lnTo>
                        <a:pt x="75" y="276"/>
                      </a:lnTo>
                      <a:lnTo>
                        <a:pt x="0" y="43"/>
                      </a:lnTo>
                      <a:lnTo>
                        <a:pt x="22" y="0"/>
                      </a:lnTo>
                      <a:lnTo>
                        <a:pt x="66" y="22"/>
                      </a:lnTo>
                      <a:lnTo>
                        <a:pt x="142" y="255"/>
                      </a:lnTo>
                      <a:lnTo>
                        <a:pt x="119" y="299"/>
                      </a:lnTo>
                      <a:lnTo>
                        <a:pt x="119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8" name="Freeform 53"/>
                <p:cNvSpPr>
                  <a:spLocks/>
                </p:cNvSpPr>
                <p:nvPr/>
              </p:nvSpPr>
              <p:spPr bwMode="auto">
                <a:xfrm>
                  <a:off x="7202488" y="4079876"/>
                  <a:ext cx="258763" cy="455613"/>
                </a:xfrm>
                <a:custGeom>
                  <a:avLst/>
                  <a:gdLst>
                    <a:gd name="T0" fmla="*/ 145 w 163"/>
                    <a:gd name="T1" fmla="*/ 287 h 287"/>
                    <a:gd name="T2" fmla="*/ 100 w 163"/>
                    <a:gd name="T3" fmla="*/ 269 h 287"/>
                    <a:gd name="T4" fmla="*/ 0 w 163"/>
                    <a:gd name="T5" fmla="*/ 45 h 287"/>
                    <a:gd name="T6" fmla="*/ 17 w 163"/>
                    <a:gd name="T7" fmla="*/ 0 h 287"/>
                    <a:gd name="T8" fmla="*/ 64 w 163"/>
                    <a:gd name="T9" fmla="*/ 17 h 287"/>
                    <a:gd name="T10" fmla="*/ 163 w 163"/>
                    <a:gd name="T11" fmla="*/ 241 h 287"/>
                    <a:gd name="T12" fmla="*/ 145 w 163"/>
                    <a:gd name="T13" fmla="*/ 287 h 287"/>
                    <a:gd name="T14" fmla="*/ 145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45" y="287"/>
                      </a:moveTo>
                      <a:lnTo>
                        <a:pt x="100" y="269"/>
                      </a:lnTo>
                      <a:lnTo>
                        <a:pt x="0" y="45"/>
                      </a:lnTo>
                      <a:lnTo>
                        <a:pt x="17" y="0"/>
                      </a:lnTo>
                      <a:lnTo>
                        <a:pt x="64" y="17"/>
                      </a:lnTo>
                      <a:lnTo>
                        <a:pt x="163" y="241"/>
                      </a:lnTo>
                      <a:lnTo>
                        <a:pt x="145" y="287"/>
                      </a:lnTo>
                      <a:lnTo>
                        <a:pt x="145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54"/>
                <p:cNvSpPr>
                  <a:spLocks/>
                </p:cNvSpPr>
                <p:nvPr/>
              </p:nvSpPr>
              <p:spPr bwMode="auto">
                <a:xfrm>
                  <a:off x="7329488" y="4019551"/>
                  <a:ext cx="288925" cy="431800"/>
                </a:xfrm>
                <a:custGeom>
                  <a:avLst/>
                  <a:gdLst>
                    <a:gd name="T0" fmla="*/ 170 w 182"/>
                    <a:gd name="T1" fmla="*/ 272 h 272"/>
                    <a:gd name="T2" fmla="*/ 122 w 182"/>
                    <a:gd name="T3" fmla="*/ 259 h 272"/>
                    <a:gd name="T4" fmla="*/ 0 w 182"/>
                    <a:gd name="T5" fmla="*/ 47 h 272"/>
                    <a:gd name="T6" fmla="*/ 12 w 182"/>
                    <a:gd name="T7" fmla="*/ 0 h 272"/>
                    <a:gd name="T8" fmla="*/ 60 w 182"/>
                    <a:gd name="T9" fmla="*/ 13 h 272"/>
                    <a:gd name="T10" fmla="*/ 182 w 182"/>
                    <a:gd name="T11" fmla="*/ 224 h 272"/>
                    <a:gd name="T12" fmla="*/ 170 w 182"/>
                    <a:gd name="T13" fmla="*/ 272 h 272"/>
                    <a:gd name="T14" fmla="*/ 170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70" y="272"/>
                      </a:moveTo>
                      <a:lnTo>
                        <a:pt x="122" y="259"/>
                      </a:lnTo>
                      <a:lnTo>
                        <a:pt x="0" y="47"/>
                      </a:lnTo>
                      <a:lnTo>
                        <a:pt x="12" y="0"/>
                      </a:lnTo>
                      <a:lnTo>
                        <a:pt x="60" y="13"/>
                      </a:lnTo>
                      <a:lnTo>
                        <a:pt x="182" y="224"/>
                      </a:lnTo>
                      <a:lnTo>
                        <a:pt x="170" y="272"/>
                      </a:lnTo>
                      <a:lnTo>
                        <a:pt x="170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55"/>
                <p:cNvSpPr>
                  <a:spLocks/>
                </p:cNvSpPr>
                <p:nvPr/>
              </p:nvSpPr>
              <p:spPr bwMode="auto">
                <a:xfrm>
                  <a:off x="7448550" y="3946526"/>
                  <a:ext cx="317500" cy="403225"/>
                </a:xfrm>
                <a:custGeom>
                  <a:avLst/>
                  <a:gdLst>
                    <a:gd name="T0" fmla="*/ 192 w 200"/>
                    <a:gd name="T1" fmla="*/ 254 h 254"/>
                    <a:gd name="T2" fmla="*/ 144 w 200"/>
                    <a:gd name="T3" fmla="*/ 247 h 254"/>
                    <a:gd name="T4" fmla="*/ 0 w 200"/>
                    <a:gd name="T5" fmla="*/ 48 h 254"/>
                    <a:gd name="T6" fmla="*/ 8 w 200"/>
                    <a:gd name="T7" fmla="*/ 0 h 254"/>
                    <a:gd name="T8" fmla="*/ 56 w 200"/>
                    <a:gd name="T9" fmla="*/ 8 h 254"/>
                    <a:gd name="T10" fmla="*/ 200 w 200"/>
                    <a:gd name="T11" fmla="*/ 206 h 254"/>
                    <a:gd name="T12" fmla="*/ 192 w 200"/>
                    <a:gd name="T13" fmla="*/ 254 h 254"/>
                    <a:gd name="T14" fmla="*/ 192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192" y="254"/>
                      </a:moveTo>
                      <a:lnTo>
                        <a:pt x="144" y="247"/>
                      </a:lnTo>
                      <a:lnTo>
                        <a:pt x="0" y="48"/>
                      </a:lnTo>
                      <a:lnTo>
                        <a:pt x="8" y="0"/>
                      </a:lnTo>
                      <a:lnTo>
                        <a:pt x="56" y="8"/>
                      </a:lnTo>
                      <a:lnTo>
                        <a:pt x="200" y="206"/>
                      </a:lnTo>
                      <a:lnTo>
                        <a:pt x="192" y="254"/>
                      </a:lnTo>
                      <a:lnTo>
                        <a:pt x="192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56"/>
                <p:cNvSpPr>
                  <a:spLocks/>
                </p:cNvSpPr>
                <p:nvPr/>
              </p:nvSpPr>
              <p:spPr bwMode="auto">
                <a:xfrm>
                  <a:off x="7559675" y="3862388"/>
                  <a:ext cx="342900" cy="371475"/>
                </a:xfrm>
                <a:custGeom>
                  <a:avLst/>
                  <a:gdLst>
                    <a:gd name="T0" fmla="*/ 213 w 216"/>
                    <a:gd name="T1" fmla="*/ 234 h 234"/>
                    <a:gd name="T2" fmla="*/ 164 w 216"/>
                    <a:gd name="T3" fmla="*/ 231 h 234"/>
                    <a:gd name="T4" fmla="*/ 0 w 216"/>
                    <a:gd name="T5" fmla="*/ 49 h 234"/>
                    <a:gd name="T6" fmla="*/ 3 w 216"/>
                    <a:gd name="T7" fmla="*/ 0 h 234"/>
                    <a:gd name="T8" fmla="*/ 52 w 216"/>
                    <a:gd name="T9" fmla="*/ 3 h 234"/>
                    <a:gd name="T10" fmla="*/ 216 w 216"/>
                    <a:gd name="T11" fmla="*/ 184 h 234"/>
                    <a:gd name="T12" fmla="*/ 213 w 216"/>
                    <a:gd name="T13" fmla="*/ 234 h 234"/>
                    <a:gd name="T14" fmla="*/ 213 w 216"/>
                    <a:gd name="T15" fmla="*/ 23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4">
                      <a:moveTo>
                        <a:pt x="213" y="234"/>
                      </a:moveTo>
                      <a:lnTo>
                        <a:pt x="164" y="231"/>
                      </a:lnTo>
                      <a:lnTo>
                        <a:pt x="0" y="49"/>
                      </a:lnTo>
                      <a:lnTo>
                        <a:pt x="3" y="0"/>
                      </a:lnTo>
                      <a:lnTo>
                        <a:pt x="52" y="3"/>
                      </a:lnTo>
                      <a:lnTo>
                        <a:pt x="216" y="184"/>
                      </a:lnTo>
                      <a:lnTo>
                        <a:pt x="213" y="234"/>
                      </a:lnTo>
                      <a:lnTo>
                        <a:pt x="213" y="2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Freeform 57"/>
                <p:cNvSpPr>
                  <a:spLocks/>
                </p:cNvSpPr>
                <p:nvPr/>
              </p:nvSpPr>
              <p:spPr bwMode="auto">
                <a:xfrm>
                  <a:off x="7658100" y="3763963"/>
                  <a:ext cx="371475" cy="342900"/>
                </a:xfrm>
                <a:custGeom>
                  <a:avLst/>
                  <a:gdLst>
                    <a:gd name="T0" fmla="*/ 184 w 234"/>
                    <a:gd name="T1" fmla="*/ 216 h 216"/>
                    <a:gd name="T2" fmla="*/ 3 w 234"/>
                    <a:gd name="T3" fmla="*/ 52 h 216"/>
                    <a:gd name="T4" fmla="*/ 0 w 234"/>
                    <a:gd name="T5" fmla="*/ 3 h 216"/>
                    <a:gd name="T6" fmla="*/ 49 w 234"/>
                    <a:gd name="T7" fmla="*/ 0 h 216"/>
                    <a:gd name="T8" fmla="*/ 231 w 234"/>
                    <a:gd name="T9" fmla="*/ 164 h 216"/>
                    <a:gd name="T10" fmla="*/ 234 w 234"/>
                    <a:gd name="T11" fmla="*/ 213 h 216"/>
                    <a:gd name="T12" fmla="*/ 184 w 234"/>
                    <a:gd name="T13" fmla="*/ 216 h 216"/>
                    <a:gd name="T14" fmla="*/ 184 w 234"/>
                    <a:gd name="T15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6">
                      <a:moveTo>
                        <a:pt x="184" y="216"/>
                      </a:moveTo>
                      <a:lnTo>
                        <a:pt x="3" y="52"/>
                      </a:lnTo>
                      <a:lnTo>
                        <a:pt x="0" y="3"/>
                      </a:lnTo>
                      <a:lnTo>
                        <a:pt x="49" y="0"/>
                      </a:lnTo>
                      <a:lnTo>
                        <a:pt x="231" y="164"/>
                      </a:lnTo>
                      <a:lnTo>
                        <a:pt x="234" y="213"/>
                      </a:lnTo>
                      <a:lnTo>
                        <a:pt x="184" y="216"/>
                      </a:lnTo>
                      <a:lnTo>
                        <a:pt x="184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3" name="Freeform 58"/>
                <p:cNvSpPr>
                  <a:spLocks/>
                </p:cNvSpPr>
                <p:nvPr/>
              </p:nvSpPr>
              <p:spPr bwMode="auto">
                <a:xfrm>
                  <a:off x="7742238" y="3652838"/>
                  <a:ext cx="403225" cy="317500"/>
                </a:xfrm>
                <a:custGeom>
                  <a:avLst/>
                  <a:gdLst>
                    <a:gd name="T0" fmla="*/ 206 w 254"/>
                    <a:gd name="T1" fmla="*/ 200 h 200"/>
                    <a:gd name="T2" fmla="*/ 7 w 254"/>
                    <a:gd name="T3" fmla="*/ 56 h 200"/>
                    <a:gd name="T4" fmla="*/ 0 w 254"/>
                    <a:gd name="T5" fmla="*/ 8 h 200"/>
                    <a:gd name="T6" fmla="*/ 48 w 254"/>
                    <a:gd name="T7" fmla="*/ 0 h 200"/>
                    <a:gd name="T8" fmla="*/ 246 w 254"/>
                    <a:gd name="T9" fmla="*/ 144 h 200"/>
                    <a:gd name="T10" fmla="*/ 254 w 254"/>
                    <a:gd name="T11" fmla="*/ 192 h 200"/>
                    <a:gd name="T12" fmla="*/ 206 w 254"/>
                    <a:gd name="T13" fmla="*/ 200 h 200"/>
                    <a:gd name="T14" fmla="*/ 206 w 254"/>
                    <a:gd name="T15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200">
                      <a:moveTo>
                        <a:pt x="206" y="200"/>
                      </a:moveTo>
                      <a:lnTo>
                        <a:pt x="7" y="56"/>
                      </a:lnTo>
                      <a:lnTo>
                        <a:pt x="0" y="8"/>
                      </a:lnTo>
                      <a:lnTo>
                        <a:pt x="48" y="0"/>
                      </a:lnTo>
                      <a:lnTo>
                        <a:pt x="246" y="144"/>
                      </a:lnTo>
                      <a:lnTo>
                        <a:pt x="254" y="192"/>
                      </a:lnTo>
                      <a:lnTo>
                        <a:pt x="206" y="200"/>
                      </a:lnTo>
                      <a:lnTo>
                        <a:pt x="206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59"/>
                <p:cNvSpPr>
                  <a:spLocks/>
                </p:cNvSpPr>
                <p:nvPr/>
              </p:nvSpPr>
              <p:spPr bwMode="auto">
                <a:xfrm>
                  <a:off x="7815263" y="3533776"/>
                  <a:ext cx="430213" cy="288925"/>
                </a:xfrm>
                <a:custGeom>
                  <a:avLst/>
                  <a:gdLst>
                    <a:gd name="T0" fmla="*/ 224 w 271"/>
                    <a:gd name="T1" fmla="*/ 182 h 182"/>
                    <a:gd name="T2" fmla="*/ 12 w 271"/>
                    <a:gd name="T3" fmla="*/ 60 h 182"/>
                    <a:gd name="T4" fmla="*/ 0 w 271"/>
                    <a:gd name="T5" fmla="*/ 12 h 182"/>
                    <a:gd name="T6" fmla="*/ 47 w 271"/>
                    <a:gd name="T7" fmla="*/ 0 h 182"/>
                    <a:gd name="T8" fmla="*/ 259 w 271"/>
                    <a:gd name="T9" fmla="*/ 123 h 182"/>
                    <a:gd name="T10" fmla="*/ 271 w 271"/>
                    <a:gd name="T11" fmla="*/ 170 h 182"/>
                    <a:gd name="T12" fmla="*/ 224 w 271"/>
                    <a:gd name="T13" fmla="*/ 182 h 182"/>
                    <a:gd name="T14" fmla="*/ 224 w 271"/>
                    <a:gd name="T1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2">
                      <a:moveTo>
                        <a:pt x="224" y="182"/>
                      </a:moveTo>
                      <a:lnTo>
                        <a:pt x="12" y="60"/>
                      </a:lnTo>
                      <a:lnTo>
                        <a:pt x="0" y="12"/>
                      </a:lnTo>
                      <a:lnTo>
                        <a:pt x="47" y="0"/>
                      </a:lnTo>
                      <a:lnTo>
                        <a:pt x="259" y="123"/>
                      </a:lnTo>
                      <a:lnTo>
                        <a:pt x="271" y="170"/>
                      </a:lnTo>
                      <a:lnTo>
                        <a:pt x="224" y="182"/>
                      </a:lnTo>
                      <a:lnTo>
                        <a:pt x="224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5" name="Freeform 60"/>
                <p:cNvSpPr>
                  <a:spLocks/>
                </p:cNvSpPr>
                <p:nvPr/>
              </p:nvSpPr>
              <p:spPr bwMode="auto">
                <a:xfrm>
                  <a:off x="7875588" y="3408363"/>
                  <a:ext cx="455613" cy="258763"/>
                </a:xfrm>
                <a:custGeom>
                  <a:avLst/>
                  <a:gdLst>
                    <a:gd name="T0" fmla="*/ 241 w 287"/>
                    <a:gd name="T1" fmla="*/ 163 h 163"/>
                    <a:gd name="T2" fmla="*/ 17 w 287"/>
                    <a:gd name="T3" fmla="*/ 63 h 163"/>
                    <a:gd name="T4" fmla="*/ 0 w 287"/>
                    <a:gd name="T5" fmla="*/ 17 h 163"/>
                    <a:gd name="T6" fmla="*/ 45 w 287"/>
                    <a:gd name="T7" fmla="*/ 0 h 163"/>
                    <a:gd name="T8" fmla="*/ 269 w 287"/>
                    <a:gd name="T9" fmla="*/ 99 h 163"/>
                    <a:gd name="T10" fmla="*/ 287 w 287"/>
                    <a:gd name="T11" fmla="*/ 145 h 163"/>
                    <a:gd name="T12" fmla="*/ 241 w 287"/>
                    <a:gd name="T13" fmla="*/ 163 h 163"/>
                    <a:gd name="T14" fmla="*/ 241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241" y="163"/>
                      </a:moveTo>
                      <a:lnTo>
                        <a:pt x="17" y="63"/>
                      </a:lnTo>
                      <a:lnTo>
                        <a:pt x="0" y="17"/>
                      </a:lnTo>
                      <a:lnTo>
                        <a:pt x="45" y="0"/>
                      </a:lnTo>
                      <a:lnTo>
                        <a:pt x="269" y="99"/>
                      </a:lnTo>
                      <a:lnTo>
                        <a:pt x="287" y="145"/>
                      </a:lnTo>
                      <a:lnTo>
                        <a:pt x="241" y="163"/>
                      </a:lnTo>
                      <a:lnTo>
                        <a:pt x="241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61"/>
                <p:cNvSpPr>
                  <a:spLocks/>
                </p:cNvSpPr>
                <p:nvPr/>
              </p:nvSpPr>
              <p:spPr bwMode="auto">
                <a:xfrm>
                  <a:off x="7923213" y="3276601"/>
                  <a:ext cx="473075" cy="223838"/>
                </a:xfrm>
                <a:custGeom>
                  <a:avLst/>
                  <a:gdLst>
                    <a:gd name="T0" fmla="*/ 255 w 298"/>
                    <a:gd name="T1" fmla="*/ 141 h 141"/>
                    <a:gd name="T2" fmla="*/ 22 w 298"/>
                    <a:gd name="T3" fmla="*/ 66 h 141"/>
                    <a:gd name="T4" fmla="*/ 0 w 298"/>
                    <a:gd name="T5" fmla="*/ 22 h 141"/>
                    <a:gd name="T6" fmla="*/ 43 w 298"/>
                    <a:gd name="T7" fmla="*/ 0 h 141"/>
                    <a:gd name="T8" fmla="*/ 276 w 298"/>
                    <a:gd name="T9" fmla="*/ 75 h 141"/>
                    <a:gd name="T10" fmla="*/ 298 w 298"/>
                    <a:gd name="T11" fmla="*/ 119 h 141"/>
                    <a:gd name="T12" fmla="*/ 255 w 298"/>
                    <a:gd name="T13" fmla="*/ 141 h 141"/>
                    <a:gd name="T14" fmla="*/ 255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255" y="141"/>
                      </a:moveTo>
                      <a:lnTo>
                        <a:pt x="22" y="66"/>
                      </a:lnTo>
                      <a:lnTo>
                        <a:pt x="0" y="22"/>
                      </a:lnTo>
                      <a:lnTo>
                        <a:pt x="43" y="0"/>
                      </a:lnTo>
                      <a:lnTo>
                        <a:pt x="276" y="75"/>
                      </a:lnTo>
                      <a:lnTo>
                        <a:pt x="298" y="119"/>
                      </a:lnTo>
                      <a:lnTo>
                        <a:pt x="255" y="141"/>
                      </a:lnTo>
                      <a:lnTo>
                        <a:pt x="255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7" name="Freeform 62"/>
                <p:cNvSpPr>
                  <a:spLocks/>
                </p:cNvSpPr>
                <p:nvPr/>
              </p:nvSpPr>
              <p:spPr bwMode="auto">
                <a:xfrm>
                  <a:off x="7956550" y="3140076"/>
                  <a:ext cx="488950" cy="188913"/>
                </a:xfrm>
                <a:custGeom>
                  <a:avLst/>
                  <a:gdLst>
                    <a:gd name="T0" fmla="*/ 266 w 308"/>
                    <a:gd name="T1" fmla="*/ 119 h 119"/>
                    <a:gd name="T2" fmla="*/ 27 w 308"/>
                    <a:gd name="T3" fmla="*/ 68 h 119"/>
                    <a:gd name="T4" fmla="*/ 0 w 308"/>
                    <a:gd name="T5" fmla="*/ 27 h 119"/>
                    <a:gd name="T6" fmla="*/ 41 w 308"/>
                    <a:gd name="T7" fmla="*/ 0 h 119"/>
                    <a:gd name="T8" fmla="*/ 281 w 308"/>
                    <a:gd name="T9" fmla="*/ 51 h 119"/>
                    <a:gd name="T10" fmla="*/ 308 w 308"/>
                    <a:gd name="T11" fmla="*/ 92 h 119"/>
                    <a:gd name="T12" fmla="*/ 266 w 308"/>
                    <a:gd name="T13" fmla="*/ 119 h 119"/>
                    <a:gd name="T14" fmla="*/ 266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266" y="119"/>
                      </a:moveTo>
                      <a:lnTo>
                        <a:pt x="27" y="68"/>
                      </a:lnTo>
                      <a:lnTo>
                        <a:pt x="0" y="27"/>
                      </a:lnTo>
                      <a:lnTo>
                        <a:pt x="41" y="0"/>
                      </a:lnTo>
                      <a:lnTo>
                        <a:pt x="281" y="51"/>
                      </a:lnTo>
                      <a:lnTo>
                        <a:pt x="308" y="92"/>
                      </a:lnTo>
                      <a:lnTo>
                        <a:pt x="266" y="119"/>
                      </a:lnTo>
                      <a:lnTo>
                        <a:pt x="26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63"/>
                <p:cNvSpPr>
                  <a:spLocks/>
                </p:cNvSpPr>
                <p:nvPr/>
              </p:nvSpPr>
              <p:spPr bwMode="auto">
                <a:xfrm>
                  <a:off x="7977188" y="3001963"/>
                  <a:ext cx="496888" cy="150813"/>
                </a:xfrm>
                <a:custGeom>
                  <a:avLst/>
                  <a:gdLst>
                    <a:gd name="T0" fmla="*/ 275 w 313"/>
                    <a:gd name="T1" fmla="*/ 95 h 95"/>
                    <a:gd name="T2" fmla="*/ 31 w 313"/>
                    <a:gd name="T3" fmla="*/ 69 h 95"/>
                    <a:gd name="T4" fmla="*/ 0 w 313"/>
                    <a:gd name="T5" fmla="*/ 31 h 95"/>
                    <a:gd name="T6" fmla="*/ 39 w 313"/>
                    <a:gd name="T7" fmla="*/ 0 h 95"/>
                    <a:gd name="T8" fmla="*/ 282 w 313"/>
                    <a:gd name="T9" fmla="*/ 26 h 95"/>
                    <a:gd name="T10" fmla="*/ 313 w 313"/>
                    <a:gd name="T11" fmla="*/ 64 h 95"/>
                    <a:gd name="T12" fmla="*/ 275 w 313"/>
                    <a:gd name="T13" fmla="*/ 95 h 95"/>
                    <a:gd name="T14" fmla="*/ 275 w 313"/>
                    <a:gd name="T15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5">
                      <a:moveTo>
                        <a:pt x="275" y="95"/>
                      </a:moveTo>
                      <a:lnTo>
                        <a:pt x="31" y="69"/>
                      </a:lnTo>
                      <a:lnTo>
                        <a:pt x="0" y="31"/>
                      </a:lnTo>
                      <a:lnTo>
                        <a:pt x="39" y="0"/>
                      </a:lnTo>
                      <a:lnTo>
                        <a:pt x="282" y="26"/>
                      </a:lnTo>
                      <a:lnTo>
                        <a:pt x="313" y="64"/>
                      </a:lnTo>
                      <a:lnTo>
                        <a:pt x="275" y="95"/>
                      </a:lnTo>
                      <a:lnTo>
                        <a:pt x="275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Freeform 64"/>
                <p:cNvSpPr>
                  <a:spLocks/>
                </p:cNvSpPr>
                <p:nvPr/>
              </p:nvSpPr>
              <p:spPr bwMode="auto">
                <a:xfrm>
                  <a:off x="7985125" y="2863851"/>
                  <a:ext cx="498475" cy="109538"/>
                </a:xfrm>
                <a:custGeom>
                  <a:avLst/>
                  <a:gdLst>
                    <a:gd name="T0" fmla="*/ 280 w 314"/>
                    <a:gd name="T1" fmla="*/ 69 h 69"/>
                    <a:gd name="T2" fmla="*/ 34 w 314"/>
                    <a:gd name="T3" fmla="*/ 69 h 69"/>
                    <a:gd name="T4" fmla="*/ 0 w 314"/>
                    <a:gd name="T5" fmla="*/ 34 h 69"/>
                    <a:gd name="T6" fmla="*/ 34 w 314"/>
                    <a:gd name="T7" fmla="*/ 0 h 69"/>
                    <a:gd name="T8" fmla="*/ 280 w 314"/>
                    <a:gd name="T9" fmla="*/ 0 h 69"/>
                    <a:gd name="T10" fmla="*/ 314 w 314"/>
                    <a:gd name="T11" fmla="*/ 34 h 69"/>
                    <a:gd name="T12" fmla="*/ 280 w 314"/>
                    <a:gd name="T13" fmla="*/ 69 h 69"/>
                    <a:gd name="T14" fmla="*/ 280 w 314"/>
                    <a:gd name="T15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69">
                      <a:moveTo>
                        <a:pt x="280" y="69"/>
                      </a:moveTo>
                      <a:lnTo>
                        <a:pt x="34" y="69"/>
                      </a:lnTo>
                      <a:lnTo>
                        <a:pt x="0" y="34"/>
                      </a:lnTo>
                      <a:lnTo>
                        <a:pt x="34" y="0"/>
                      </a:lnTo>
                      <a:lnTo>
                        <a:pt x="280" y="0"/>
                      </a:lnTo>
                      <a:lnTo>
                        <a:pt x="314" y="34"/>
                      </a:lnTo>
                      <a:lnTo>
                        <a:pt x="280" y="69"/>
                      </a:lnTo>
                      <a:lnTo>
                        <a:pt x="280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0" name="Freeform 65"/>
                <p:cNvSpPr>
                  <a:spLocks/>
                </p:cNvSpPr>
                <p:nvPr/>
              </p:nvSpPr>
              <p:spPr bwMode="auto">
                <a:xfrm>
                  <a:off x="7977188" y="2684463"/>
                  <a:ext cx="496888" cy="149225"/>
                </a:xfrm>
                <a:custGeom>
                  <a:avLst/>
                  <a:gdLst>
                    <a:gd name="T0" fmla="*/ 39 w 313"/>
                    <a:gd name="T1" fmla="*/ 94 h 94"/>
                    <a:gd name="T2" fmla="*/ 0 w 313"/>
                    <a:gd name="T3" fmla="*/ 63 h 94"/>
                    <a:gd name="T4" fmla="*/ 31 w 313"/>
                    <a:gd name="T5" fmla="*/ 25 h 94"/>
                    <a:gd name="T6" fmla="*/ 275 w 313"/>
                    <a:gd name="T7" fmla="*/ 0 h 94"/>
                    <a:gd name="T8" fmla="*/ 313 w 313"/>
                    <a:gd name="T9" fmla="*/ 31 h 94"/>
                    <a:gd name="T10" fmla="*/ 282 w 313"/>
                    <a:gd name="T11" fmla="*/ 69 h 94"/>
                    <a:gd name="T12" fmla="*/ 39 w 313"/>
                    <a:gd name="T13" fmla="*/ 94 h 94"/>
                    <a:gd name="T14" fmla="*/ 39 w 313"/>
                    <a:gd name="T15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3" h="94">
                      <a:moveTo>
                        <a:pt x="39" y="94"/>
                      </a:moveTo>
                      <a:lnTo>
                        <a:pt x="0" y="63"/>
                      </a:lnTo>
                      <a:lnTo>
                        <a:pt x="31" y="25"/>
                      </a:lnTo>
                      <a:lnTo>
                        <a:pt x="275" y="0"/>
                      </a:lnTo>
                      <a:lnTo>
                        <a:pt x="313" y="31"/>
                      </a:lnTo>
                      <a:lnTo>
                        <a:pt x="282" y="69"/>
                      </a:lnTo>
                      <a:lnTo>
                        <a:pt x="39" y="94"/>
                      </a:lnTo>
                      <a:lnTo>
                        <a:pt x="39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66"/>
                <p:cNvSpPr>
                  <a:spLocks/>
                </p:cNvSpPr>
                <p:nvPr/>
              </p:nvSpPr>
              <p:spPr bwMode="auto">
                <a:xfrm>
                  <a:off x="7956550" y="2508251"/>
                  <a:ext cx="488950" cy="188913"/>
                </a:xfrm>
                <a:custGeom>
                  <a:avLst/>
                  <a:gdLst>
                    <a:gd name="T0" fmla="*/ 41 w 308"/>
                    <a:gd name="T1" fmla="*/ 119 h 119"/>
                    <a:gd name="T2" fmla="*/ 0 w 308"/>
                    <a:gd name="T3" fmla="*/ 92 h 119"/>
                    <a:gd name="T4" fmla="*/ 27 w 308"/>
                    <a:gd name="T5" fmla="*/ 51 h 119"/>
                    <a:gd name="T6" fmla="*/ 266 w 308"/>
                    <a:gd name="T7" fmla="*/ 0 h 119"/>
                    <a:gd name="T8" fmla="*/ 308 w 308"/>
                    <a:gd name="T9" fmla="*/ 27 h 119"/>
                    <a:gd name="T10" fmla="*/ 281 w 308"/>
                    <a:gd name="T11" fmla="*/ 68 h 119"/>
                    <a:gd name="T12" fmla="*/ 41 w 308"/>
                    <a:gd name="T13" fmla="*/ 119 h 119"/>
                    <a:gd name="T14" fmla="*/ 41 w 308"/>
                    <a:gd name="T1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119">
                      <a:moveTo>
                        <a:pt x="41" y="119"/>
                      </a:moveTo>
                      <a:lnTo>
                        <a:pt x="0" y="92"/>
                      </a:lnTo>
                      <a:lnTo>
                        <a:pt x="27" y="51"/>
                      </a:lnTo>
                      <a:lnTo>
                        <a:pt x="266" y="0"/>
                      </a:lnTo>
                      <a:lnTo>
                        <a:pt x="308" y="27"/>
                      </a:lnTo>
                      <a:lnTo>
                        <a:pt x="281" y="68"/>
                      </a:lnTo>
                      <a:lnTo>
                        <a:pt x="41" y="119"/>
                      </a:lnTo>
                      <a:lnTo>
                        <a:pt x="41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67"/>
                <p:cNvSpPr>
                  <a:spLocks/>
                </p:cNvSpPr>
                <p:nvPr/>
              </p:nvSpPr>
              <p:spPr bwMode="auto">
                <a:xfrm>
                  <a:off x="7923213" y="2336801"/>
                  <a:ext cx="473075" cy="223838"/>
                </a:xfrm>
                <a:custGeom>
                  <a:avLst/>
                  <a:gdLst>
                    <a:gd name="T0" fmla="*/ 43 w 298"/>
                    <a:gd name="T1" fmla="*/ 141 h 141"/>
                    <a:gd name="T2" fmla="*/ 0 w 298"/>
                    <a:gd name="T3" fmla="*/ 119 h 141"/>
                    <a:gd name="T4" fmla="*/ 22 w 298"/>
                    <a:gd name="T5" fmla="*/ 75 h 141"/>
                    <a:gd name="T6" fmla="*/ 255 w 298"/>
                    <a:gd name="T7" fmla="*/ 0 h 141"/>
                    <a:gd name="T8" fmla="*/ 298 w 298"/>
                    <a:gd name="T9" fmla="*/ 22 h 141"/>
                    <a:gd name="T10" fmla="*/ 276 w 298"/>
                    <a:gd name="T11" fmla="*/ 66 h 141"/>
                    <a:gd name="T12" fmla="*/ 43 w 298"/>
                    <a:gd name="T13" fmla="*/ 141 h 141"/>
                    <a:gd name="T14" fmla="*/ 43 w 298"/>
                    <a:gd name="T15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8" h="141">
                      <a:moveTo>
                        <a:pt x="43" y="141"/>
                      </a:moveTo>
                      <a:lnTo>
                        <a:pt x="0" y="119"/>
                      </a:lnTo>
                      <a:lnTo>
                        <a:pt x="22" y="75"/>
                      </a:lnTo>
                      <a:lnTo>
                        <a:pt x="255" y="0"/>
                      </a:lnTo>
                      <a:lnTo>
                        <a:pt x="298" y="22"/>
                      </a:lnTo>
                      <a:lnTo>
                        <a:pt x="276" y="66"/>
                      </a:lnTo>
                      <a:lnTo>
                        <a:pt x="43" y="141"/>
                      </a:lnTo>
                      <a:lnTo>
                        <a:pt x="43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3" name="Freeform 68"/>
                <p:cNvSpPr>
                  <a:spLocks/>
                </p:cNvSpPr>
                <p:nvPr/>
              </p:nvSpPr>
              <p:spPr bwMode="auto">
                <a:xfrm>
                  <a:off x="7875588" y="2170113"/>
                  <a:ext cx="455613" cy="258763"/>
                </a:xfrm>
                <a:custGeom>
                  <a:avLst/>
                  <a:gdLst>
                    <a:gd name="T0" fmla="*/ 45 w 287"/>
                    <a:gd name="T1" fmla="*/ 163 h 163"/>
                    <a:gd name="T2" fmla="*/ 0 w 287"/>
                    <a:gd name="T3" fmla="*/ 146 h 163"/>
                    <a:gd name="T4" fmla="*/ 17 w 287"/>
                    <a:gd name="T5" fmla="*/ 100 h 163"/>
                    <a:gd name="T6" fmla="*/ 241 w 287"/>
                    <a:gd name="T7" fmla="*/ 0 h 163"/>
                    <a:gd name="T8" fmla="*/ 287 w 287"/>
                    <a:gd name="T9" fmla="*/ 18 h 163"/>
                    <a:gd name="T10" fmla="*/ 269 w 287"/>
                    <a:gd name="T11" fmla="*/ 63 h 163"/>
                    <a:gd name="T12" fmla="*/ 45 w 287"/>
                    <a:gd name="T13" fmla="*/ 163 h 163"/>
                    <a:gd name="T14" fmla="*/ 45 w 287"/>
                    <a:gd name="T15" fmla="*/ 1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7" h="163">
                      <a:moveTo>
                        <a:pt x="45" y="163"/>
                      </a:moveTo>
                      <a:lnTo>
                        <a:pt x="0" y="146"/>
                      </a:lnTo>
                      <a:lnTo>
                        <a:pt x="17" y="100"/>
                      </a:lnTo>
                      <a:lnTo>
                        <a:pt x="241" y="0"/>
                      </a:lnTo>
                      <a:lnTo>
                        <a:pt x="287" y="18"/>
                      </a:lnTo>
                      <a:lnTo>
                        <a:pt x="269" y="63"/>
                      </a:lnTo>
                      <a:lnTo>
                        <a:pt x="45" y="163"/>
                      </a:lnTo>
                      <a:lnTo>
                        <a:pt x="45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69"/>
                <p:cNvSpPr>
                  <a:spLocks/>
                </p:cNvSpPr>
                <p:nvPr/>
              </p:nvSpPr>
              <p:spPr bwMode="auto">
                <a:xfrm>
                  <a:off x="7815263" y="2012951"/>
                  <a:ext cx="430213" cy="290513"/>
                </a:xfrm>
                <a:custGeom>
                  <a:avLst/>
                  <a:gdLst>
                    <a:gd name="T0" fmla="*/ 47 w 271"/>
                    <a:gd name="T1" fmla="*/ 183 h 183"/>
                    <a:gd name="T2" fmla="*/ 0 w 271"/>
                    <a:gd name="T3" fmla="*/ 170 h 183"/>
                    <a:gd name="T4" fmla="*/ 12 w 271"/>
                    <a:gd name="T5" fmla="*/ 123 h 183"/>
                    <a:gd name="T6" fmla="*/ 224 w 271"/>
                    <a:gd name="T7" fmla="*/ 0 h 183"/>
                    <a:gd name="T8" fmla="*/ 271 w 271"/>
                    <a:gd name="T9" fmla="*/ 13 h 183"/>
                    <a:gd name="T10" fmla="*/ 259 w 271"/>
                    <a:gd name="T11" fmla="*/ 60 h 183"/>
                    <a:gd name="T12" fmla="*/ 47 w 271"/>
                    <a:gd name="T13" fmla="*/ 183 h 183"/>
                    <a:gd name="T14" fmla="*/ 47 w 271"/>
                    <a:gd name="T1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183">
                      <a:moveTo>
                        <a:pt x="47" y="183"/>
                      </a:moveTo>
                      <a:lnTo>
                        <a:pt x="0" y="170"/>
                      </a:lnTo>
                      <a:lnTo>
                        <a:pt x="12" y="123"/>
                      </a:lnTo>
                      <a:lnTo>
                        <a:pt x="224" y="0"/>
                      </a:lnTo>
                      <a:lnTo>
                        <a:pt x="271" y="13"/>
                      </a:lnTo>
                      <a:lnTo>
                        <a:pt x="259" y="60"/>
                      </a:lnTo>
                      <a:lnTo>
                        <a:pt x="47" y="183"/>
                      </a:lnTo>
                      <a:lnTo>
                        <a:pt x="47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Freeform 70"/>
                <p:cNvSpPr>
                  <a:spLocks/>
                </p:cNvSpPr>
                <p:nvPr/>
              </p:nvSpPr>
              <p:spPr bwMode="auto">
                <a:xfrm>
                  <a:off x="7742238" y="1866901"/>
                  <a:ext cx="403225" cy="315913"/>
                </a:xfrm>
                <a:custGeom>
                  <a:avLst/>
                  <a:gdLst>
                    <a:gd name="T0" fmla="*/ 48 w 254"/>
                    <a:gd name="T1" fmla="*/ 199 h 199"/>
                    <a:gd name="T2" fmla="*/ 0 w 254"/>
                    <a:gd name="T3" fmla="*/ 192 h 199"/>
                    <a:gd name="T4" fmla="*/ 7 w 254"/>
                    <a:gd name="T5" fmla="*/ 144 h 199"/>
                    <a:gd name="T6" fmla="*/ 206 w 254"/>
                    <a:gd name="T7" fmla="*/ 0 h 199"/>
                    <a:gd name="T8" fmla="*/ 254 w 254"/>
                    <a:gd name="T9" fmla="*/ 7 h 199"/>
                    <a:gd name="T10" fmla="*/ 246 w 254"/>
                    <a:gd name="T11" fmla="*/ 55 h 199"/>
                    <a:gd name="T12" fmla="*/ 48 w 254"/>
                    <a:gd name="T13" fmla="*/ 199 h 199"/>
                    <a:gd name="T14" fmla="*/ 48 w 254"/>
                    <a:gd name="T1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4" h="199">
                      <a:moveTo>
                        <a:pt x="48" y="199"/>
                      </a:moveTo>
                      <a:lnTo>
                        <a:pt x="0" y="192"/>
                      </a:lnTo>
                      <a:lnTo>
                        <a:pt x="7" y="144"/>
                      </a:lnTo>
                      <a:lnTo>
                        <a:pt x="206" y="0"/>
                      </a:lnTo>
                      <a:lnTo>
                        <a:pt x="254" y="7"/>
                      </a:lnTo>
                      <a:lnTo>
                        <a:pt x="246" y="55"/>
                      </a:lnTo>
                      <a:lnTo>
                        <a:pt x="48" y="199"/>
                      </a:lnTo>
                      <a:lnTo>
                        <a:pt x="48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6" name="Freeform 71"/>
                <p:cNvSpPr>
                  <a:spLocks/>
                </p:cNvSpPr>
                <p:nvPr/>
              </p:nvSpPr>
              <p:spPr bwMode="auto">
                <a:xfrm>
                  <a:off x="7658100" y="1730376"/>
                  <a:ext cx="371475" cy="341313"/>
                </a:xfrm>
                <a:custGeom>
                  <a:avLst/>
                  <a:gdLst>
                    <a:gd name="T0" fmla="*/ 49 w 234"/>
                    <a:gd name="T1" fmla="*/ 215 h 215"/>
                    <a:gd name="T2" fmla="*/ 0 w 234"/>
                    <a:gd name="T3" fmla="*/ 213 h 215"/>
                    <a:gd name="T4" fmla="*/ 3 w 234"/>
                    <a:gd name="T5" fmla="*/ 163 h 215"/>
                    <a:gd name="T6" fmla="*/ 184 w 234"/>
                    <a:gd name="T7" fmla="*/ 0 h 215"/>
                    <a:gd name="T8" fmla="*/ 234 w 234"/>
                    <a:gd name="T9" fmla="*/ 3 h 215"/>
                    <a:gd name="T10" fmla="*/ 231 w 234"/>
                    <a:gd name="T11" fmla="*/ 51 h 215"/>
                    <a:gd name="T12" fmla="*/ 49 w 234"/>
                    <a:gd name="T13" fmla="*/ 215 h 215"/>
                    <a:gd name="T14" fmla="*/ 49 w 234"/>
                    <a:gd name="T15" fmla="*/ 215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4" h="215">
                      <a:moveTo>
                        <a:pt x="49" y="215"/>
                      </a:moveTo>
                      <a:lnTo>
                        <a:pt x="0" y="213"/>
                      </a:lnTo>
                      <a:lnTo>
                        <a:pt x="3" y="163"/>
                      </a:lnTo>
                      <a:lnTo>
                        <a:pt x="184" y="0"/>
                      </a:lnTo>
                      <a:lnTo>
                        <a:pt x="234" y="3"/>
                      </a:lnTo>
                      <a:lnTo>
                        <a:pt x="231" y="51"/>
                      </a:lnTo>
                      <a:lnTo>
                        <a:pt x="49" y="215"/>
                      </a:lnTo>
                      <a:lnTo>
                        <a:pt x="49" y="2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Freeform 72"/>
                <p:cNvSpPr>
                  <a:spLocks/>
                </p:cNvSpPr>
                <p:nvPr/>
              </p:nvSpPr>
              <p:spPr bwMode="auto">
                <a:xfrm>
                  <a:off x="7559675" y="1603376"/>
                  <a:ext cx="342900" cy="369888"/>
                </a:xfrm>
                <a:custGeom>
                  <a:avLst/>
                  <a:gdLst>
                    <a:gd name="T0" fmla="*/ 3 w 216"/>
                    <a:gd name="T1" fmla="*/ 233 h 233"/>
                    <a:gd name="T2" fmla="*/ 0 w 216"/>
                    <a:gd name="T3" fmla="*/ 184 h 233"/>
                    <a:gd name="T4" fmla="*/ 164 w 216"/>
                    <a:gd name="T5" fmla="*/ 3 h 233"/>
                    <a:gd name="T6" fmla="*/ 213 w 216"/>
                    <a:gd name="T7" fmla="*/ 0 h 233"/>
                    <a:gd name="T8" fmla="*/ 216 w 216"/>
                    <a:gd name="T9" fmla="*/ 49 h 233"/>
                    <a:gd name="T10" fmla="*/ 52 w 216"/>
                    <a:gd name="T11" fmla="*/ 231 h 233"/>
                    <a:gd name="T12" fmla="*/ 3 w 216"/>
                    <a:gd name="T13" fmla="*/ 233 h 233"/>
                    <a:gd name="T14" fmla="*/ 3 w 216"/>
                    <a:gd name="T15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" h="233">
                      <a:moveTo>
                        <a:pt x="3" y="233"/>
                      </a:moveTo>
                      <a:lnTo>
                        <a:pt x="0" y="184"/>
                      </a:lnTo>
                      <a:lnTo>
                        <a:pt x="164" y="3"/>
                      </a:lnTo>
                      <a:lnTo>
                        <a:pt x="213" y="0"/>
                      </a:lnTo>
                      <a:lnTo>
                        <a:pt x="216" y="49"/>
                      </a:lnTo>
                      <a:lnTo>
                        <a:pt x="52" y="231"/>
                      </a:lnTo>
                      <a:lnTo>
                        <a:pt x="3" y="233"/>
                      </a:lnTo>
                      <a:lnTo>
                        <a:pt x="3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Freeform 73"/>
                <p:cNvSpPr>
                  <a:spLocks/>
                </p:cNvSpPr>
                <p:nvPr/>
              </p:nvSpPr>
              <p:spPr bwMode="auto">
                <a:xfrm>
                  <a:off x="7448550" y="1485901"/>
                  <a:ext cx="317500" cy="403225"/>
                </a:xfrm>
                <a:custGeom>
                  <a:avLst/>
                  <a:gdLst>
                    <a:gd name="T0" fmla="*/ 8 w 200"/>
                    <a:gd name="T1" fmla="*/ 254 h 254"/>
                    <a:gd name="T2" fmla="*/ 0 w 200"/>
                    <a:gd name="T3" fmla="*/ 206 h 254"/>
                    <a:gd name="T4" fmla="*/ 144 w 200"/>
                    <a:gd name="T5" fmla="*/ 8 h 254"/>
                    <a:gd name="T6" fmla="*/ 192 w 200"/>
                    <a:gd name="T7" fmla="*/ 0 h 254"/>
                    <a:gd name="T8" fmla="*/ 200 w 200"/>
                    <a:gd name="T9" fmla="*/ 49 h 254"/>
                    <a:gd name="T10" fmla="*/ 56 w 200"/>
                    <a:gd name="T11" fmla="*/ 247 h 254"/>
                    <a:gd name="T12" fmla="*/ 8 w 200"/>
                    <a:gd name="T13" fmla="*/ 254 h 254"/>
                    <a:gd name="T14" fmla="*/ 8 w 200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" h="254">
                      <a:moveTo>
                        <a:pt x="8" y="254"/>
                      </a:moveTo>
                      <a:lnTo>
                        <a:pt x="0" y="206"/>
                      </a:lnTo>
                      <a:lnTo>
                        <a:pt x="144" y="8"/>
                      </a:lnTo>
                      <a:lnTo>
                        <a:pt x="192" y="0"/>
                      </a:lnTo>
                      <a:lnTo>
                        <a:pt x="200" y="49"/>
                      </a:lnTo>
                      <a:lnTo>
                        <a:pt x="56" y="247"/>
                      </a:lnTo>
                      <a:lnTo>
                        <a:pt x="8" y="254"/>
                      </a:lnTo>
                      <a:lnTo>
                        <a:pt x="8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9" name="Freeform 74"/>
                <p:cNvSpPr>
                  <a:spLocks/>
                </p:cNvSpPr>
                <p:nvPr/>
              </p:nvSpPr>
              <p:spPr bwMode="auto">
                <a:xfrm>
                  <a:off x="7329488" y="1385888"/>
                  <a:ext cx="288925" cy="431800"/>
                </a:xfrm>
                <a:custGeom>
                  <a:avLst/>
                  <a:gdLst>
                    <a:gd name="T0" fmla="*/ 12 w 182"/>
                    <a:gd name="T1" fmla="*/ 272 h 272"/>
                    <a:gd name="T2" fmla="*/ 0 w 182"/>
                    <a:gd name="T3" fmla="*/ 225 h 272"/>
                    <a:gd name="T4" fmla="*/ 122 w 182"/>
                    <a:gd name="T5" fmla="*/ 12 h 272"/>
                    <a:gd name="T6" fmla="*/ 170 w 182"/>
                    <a:gd name="T7" fmla="*/ 0 h 272"/>
                    <a:gd name="T8" fmla="*/ 182 w 182"/>
                    <a:gd name="T9" fmla="*/ 47 h 272"/>
                    <a:gd name="T10" fmla="*/ 60 w 182"/>
                    <a:gd name="T11" fmla="*/ 259 h 272"/>
                    <a:gd name="T12" fmla="*/ 12 w 182"/>
                    <a:gd name="T13" fmla="*/ 272 h 272"/>
                    <a:gd name="T14" fmla="*/ 12 w 182"/>
                    <a:gd name="T15" fmla="*/ 272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2" h="272">
                      <a:moveTo>
                        <a:pt x="12" y="272"/>
                      </a:moveTo>
                      <a:lnTo>
                        <a:pt x="0" y="225"/>
                      </a:lnTo>
                      <a:lnTo>
                        <a:pt x="122" y="12"/>
                      </a:lnTo>
                      <a:lnTo>
                        <a:pt x="170" y="0"/>
                      </a:lnTo>
                      <a:lnTo>
                        <a:pt x="182" y="47"/>
                      </a:lnTo>
                      <a:lnTo>
                        <a:pt x="60" y="259"/>
                      </a:lnTo>
                      <a:lnTo>
                        <a:pt x="12" y="272"/>
                      </a:lnTo>
                      <a:lnTo>
                        <a:pt x="12" y="2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0" name="Freeform 75"/>
                <p:cNvSpPr>
                  <a:spLocks/>
                </p:cNvSpPr>
                <p:nvPr/>
              </p:nvSpPr>
              <p:spPr bwMode="auto">
                <a:xfrm>
                  <a:off x="7202488" y="1301751"/>
                  <a:ext cx="258763" cy="455613"/>
                </a:xfrm>
                <a:custGeom>
                  <a:avLst/>
                  <a:gdLst>
                    <a:gd name="T0" fmla="*/ 17 w 163"/>
                    <a:gd name="T1" fmla="*/ 287 h 287"/>
                    <a:gd name="T2" fmla="*/ 0 w 163"/>
                    <a:gd name="T3" fmla="*/ 241 h 287"/>
                    <a:gd name="T4" fmla="*/ 100 w 163"/>
                    <a:gd name="T5" fmla="*/ 18 h 287"/>
                    <a:gd name="T6" fmla="*/ 145 w 163"/>
                    <a:gd name="T7" fmla="*/ 0 h 287"/>
                    <a:gd name="T8" fmla="*/ 163 w 163"/>
                    <a:gd name="T9" fmla="*/ 46 h 287"/>
                    <a:gd name="T10" fmla="*/ 64 w 163"/>
                    <a:gd name="T11" fmla="*/ 269 h 287"/>
                    <a:gd name="T12" fmla="*/ 17 w 163"/>
                    <a:gd name="T13" fmla="*/ 287 h 287"/>
                    <a:gd name="T14" fmla="*/ 17 w 163"/>
                    <a:gd name="T15" fmla="*/ 287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287">
                      <a:moveTo>
                        <a:pt x="17" y="287"/>
                      </a:moveTo>
                      <a:lnTo>
                        <a:pt x="0" y="241"/>
                      </a:lnTo>
                      <a:lnTo>
                        <a:pt x="100" y="18"/>
                      </a:lnTo>
                      <a:lnTo>
                        <a:pt x="145" y="0"/>
                      </a:lnTo>
                      <a:lnTo>
                        <a:pt x="163" y="46"/>
                      </a:lnTo>
                      <a:lnTo>
                        <a:pt x="64" y="269"/>
                      </a:lnTo>
                      <a:lnTo>
                        <a:pt x="17" y="287"/>
                      </a:lnTo>
                      <a:lnTo>
                        <a:pt x="17" y="2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Freeform 76"/>
                <p:cNvSpPr>
                  <a:spLocks/>
                </p:cNvSpPr>
                <p:nvPr/>
              </p:nvSpPr>
              <p:spPr bwMode="auto">
                <a:xfrm>
                  <a:off x="7070725" y="1235076"/>
                  <a:ext cx="225425" cy="474663"/>
                </a:xfrm>
                <a:custGeom>
                  <a:avLst/>
                  <a:gdLst>
                    <a:gd name="T0" fmla="*/ 22 w 142"/>
                    <a:gd name="T1" fmla="*/ 299 h 299"/>
                    <a:gd name="T2" fmla="*/ 0 w 142"/>
                    <a:gd name="T3" fmla="*/ 255 h 299"/>
                    <a:gd name="T4" fmla="*/ 75 w 142"/>
                    <a:gd name="T5" fmla="*/ 22 h 299"/>
                    <a:gd name="T6" fmla="*/ 119 w 142"/>
                    <a:gd name="T7" fmla="*/ 0 h 299"/>
                    <a:gd name="T8" fmla="*/ 142 w 142"/>
                    <a:gd name="T9" fmla="*/ 44 h 299"/>
                    <a:gd name="T10" fmla="*/ 66 w 142"/>
                    <a:gd name="T11" fmla="*/ 276 h 299"/>
                    <a:gd name="T12" fmla="*/ 22 w 142"/>
                    <a:gd name="T13" fmla="*/ 299 h 299"/>
                    <a:gd name="T14" fmla="*/ 22 w 142"/>
                    <a:gd name="T15" fmla="*/ 299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2" h="299">
                      <a:moveTo>
                        <a:pt x="22" y="299"/>
                      </a:moveTo>
                      <a:lnTo>
                        <a:pt x="0" y="255"/>
                      </a:lnTo>
                      <a:lnTo>
                        <a:pt x="75" y="22"/>
                      </a:lnTo>
                      <a:lnTo>
                        <a:pt x="119" y="0"/>
                      </a:lnTo>
                      <a:lnTo>
                        <a:pt x="142" y="44"/>
                      </a:lnTo>
                      <a:lnTo>
                        <a:pt x="66" y="276"/>
                      </a:lnTo>
                      <a:lnTo>
                        <a:pt x="22" y="299"/>
                      </a:lnTo>
                      <a:lnTo>
                        <a:pt x="22" y="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77"/>
                <p:cNvSpPr>
                  <a:spLocks/>
                </p:cNvSpPr>
                <p:nvPr/>
              </p:nvSpPr>
              <p:spPr bwMode="auto">
                <a:xfrm>
                  <a:off x="6934200" y="1187451"/>
                  <a:ext cx="188913" cy="487363"/>
                </a:xfrm>
                <a:custGeom>
                  <a:avLst/>
                  <a:gdLst>
                    <a:gd name="T0" fmla="*/ 28 w 119"/>
                    <a:gd name="T1" fmla="*/ 307 h 307"/>
                    <a:gd name="T2" fmla="*/ 0 w 119"/>
                    <a:gd name="T3" fmla="*/ 266 h 307"/>
                    <a:gd name="T4" fmla="*/ 51 w 119"/>
                    <a:gd name="T5" fmla="*/ 27 h 307"/>
                    <a:gd name="T6" fmla="*/ 93 w 119"/>
                    <a:gd name="T7" fmla="*/ 0 h 307"/>
                    <a:gd name="T8" fmla="*/ 119 w 119"/>
                    <a:gd name="T9" fmla="*/ 41 h 307"/>
                    <a:gd name="T10" fmla="*/ 69 w 119"/>
                    <a:gd name="T11" fmla="*/ 281 h 307"/>
                    <a:gd name="T12" fmla="*/ 28 w 119"/>
                    <a:gd name="T13" fmla="*/ 307 h 307"/>
                    <a:gd name="T14" fmla="*/ 28 w 119"/>
                    <a:gd name="T15" fmla="*/ 307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9" h="307">
                      <a:moveTo>
                        <a:pt x="28" y="307"/>
                      </a:moveTo>
                      <a:lnTo>
                        <a:pt x="0" y="266"/>
                      </a:lnTo>
                      <a:lnTo>
                        <a:pt x="51" y="27"/>
                      </a:lnTo>
                      <a:lnTo>
                        <a:pt x="93" y="0"/>
                      </a:lnTo>
                      <a:lnTo>
                        <a:pt x="119" y="41"/>
                      </a:lnTo>
                      <a:lnTo>
                        <a:pt x="69" y="281"/>
                      </a:lnTo>
                      <a:lnTo>
                        <a:pt x="28" y="307"/>
                      </a:lnTo>
                      <a:lnTo>
                        <a:pt x="2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Freeform 78"/>
                <p:cNvSpPr>
                  <a:spLocks/>
                </p:cNvSpPr>
                <p:nvPr/>
              </p:nvSpPr>
              <p:spPr bwMode="auto">
                <a:xfrm>
                  <a:off x="6797675" y="1158876"/>
                  <a:ext cx="150813" cy="495300"/>
                </a:xfrm>
                <a:custGeom>
                  <a:avLst/>
                  <a:gdLst>
                    <a:gd name="T0" fmla="*/ 31 w 95"/>
                    <a:gd name="T1" fmla="*/ 312 h 312"/>
                    <a:gd name="T2" fmla="*/ 0 w 95"/>
                    <a:gd name="T3" fmla="*/ 274 h 312"/>
                    <a:gd name="T4" fmla="*/ 25 w 95"/>
                    <a:gd name="T5" fmla="*/ 31 h 312"/>
                    <a:gd name="T6" fmla="*/ 64 w 95"/>
                    <a:gd name="T7" fmla="*/ 0 h 312"/>
                    <a:gd name="T8" fmla="*/ 95 w 95"/>
                    <a:gd name="T9" fmla="*/ 38 h 312"/>
                    <a:gd name="T10" fmla="*/ 69 w 95"/>
                    <a:gd name="T11" fmla="*/ 281 h 312"/>
                    <a:gd name="T12" fmla="*/ 31 w 95"/>
                    <a:gd name="T13" fmla="*/ 312 h 312"/>
                    <a:gd name="T14" fmla="*/ 31 w 95"/>
                    <a:gd name="T15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" h="312">
                      <a:moveTo>
                        <a:pt x="31" y="312"/>
                      </a:moveTo>
                      <a:lnTo>
                        <a:pt x="0" y="274"/>
                      </a:lnTo>
                      <a:lnTo>
                        <a:pt x="25" y="31"/>
                      </a:lnTo>
                      <a:lnTo>
                        <a:pt x="64" y="0"/>
                      </a:lnTo>
                      <a:lnTo>
                        <a:pt x="95" y="38"/>
                      </a:lnTo>
                      <a:lnTo>
                        <a:pt x="69" y="281"/>
                      </a:lnTo>
                      <a:lnTo>
                        <a:pt x="31" y="312"/>
                      </a:lnTo>
                      <a:lnTo>
                        <a:pt x="31" y="3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75" name="组合 274"/>
            <p:cNvGrpSpPr/>
            <p:nvPr/>
          </p:nvGrpSpPr>
          <p:grpSpPr>
            <a:xfrm>
              <a:off x="8014328" y="1781937"/>
              <a:ext cx="2048398" cy="2043252"/>
              <a:chOff x="5865701" y="2919628"/>
              <a:chExt cx="1263650" cy="1260477"/>
            </a:xfrm>
          </p:grpSpPr>
          <p:sp>
            <p:nvSpPr>
              <p:cNvPr id="276" name="Freeform 18"/>
              <p:cNvSpPr>
                <a:spLocks noEditPoints="1"/>
              </p:cNvSpPr>
              <p:nvPr/>
            </p:nvSpPr>
            <p:spPr bwMode="auto">
              <a:xfrm>
                <a:off x="5865701" y="2919629"/>
                <a:ext cx="1263650" cy="1260475"/>
              </a:xfrm>
              <a:custGeom>
                <a:avLst/>
                <a:gdLst>
                  <a:gd name="T0" fmla="*/ 167 w 334"/>
                  <a:gd name="T1" fmla="*/ 0 h 333"/>
                  <a:gd name="T2" fmla="*/ 0 w 334"/>
                  <a:gd name="T3" fmla="*/ 166 h 333"/>
                  <a:gd name="T4" fmla="*/ 167 w 334"/>
                  <a:gd name="T5" fmla="*/ 333 h 333"/>
                  <a:gd name="T6" fmla="*/ 334 w 334"/>
                  <a:gd name="T7" fmla="*/ 166 h 333"/>
                  <a:gd name="T8" fmla="*/ 167 w 334"/>
                  <a:gd name="T9" fmla="*/ 0 h 333"/>
                  <a:gd name="T10" fmla="*/ 167 w 334"/>
                  <a:gd name="T11" fmla="*/ 332 h 333"/>
                  <a:gd name="T12" fmla="*/ 1 w 334"/>
                  <a:gd name="T13" fmla="*/ 166 h 333"/>
                  <a:gd name="T14" fmla="*/ 167 w 334"/>
                  <a:gd name="T15" fmla="*/ 1 h 333"/>
                  <a:gd name="T16" fmla="*/ 332 w 334"/>
                  <a:gd name="T17" fmla="*/ 166 h 333"/>
                  <a:gd name="T18" fmla="*/ 167 w 334"/>
                  <a:gd name="T19" fmla="*/ 33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333">
                    <a:moveTo>
                      <a:pt x="167" y="0"/>
                    </a:moveTo>
                    <a:cubicBezTo>
                      <a:pt x="75" y="0"/>
                      <a:pt x="0" y="75"/>
                      <a:pt x="0" y="166"/>
                    </a:cubicBezTo>
                    <a:cubicBezTo>
                      <a:pt x="0" y="258"/>
                      <a:pt x="75" y="333"/>
                      <a:pt x="167" y="333"/>
                    </a:cubicBezTo>
                    <a:cubicBezTo>
                      <a:pt x="259" y="333"/>
                      <a:pt x="334" y="258"/>
                      <a:pt x="334" y="166"/>
                    </a:cubicBezTo>
                    <a:cubicBezTo>
                      <a:pt x="334" y="75"/>
                      <a:pt x="259" y="0"/>
                      <a:pt x="167" y="0"/>
                    </a:cubicBezTo>
                    <a:close/>
                    <a:moveTo>
                      <a:pt x="167" y="332"/>
                    </a:moveTo>
                    <a:cubicBezTo>
                      <a:pt x="76" y="332"/>
                      <a:pt x="1" y="258"/>
                      <a:pt x="1" y="166"/>
                    </a:cubicBezTo>
                    <a:cubicBezTo>
                      <a:pt x="1" y="75"/>
                      <a:pt x="76" y="1"/>
                      <a:pt x="167" y="1"/>
                    </a:cubicBezTo>
                    <a:cubicBezTo>
                      <a:pt x="258" y="1"/>
                      <a:pt x="332" y="75"/>
                      <a:pt x="332" y="166"/>
                    </a:cubicBezTo>
                    <a:cubicBezTo>
                      <a:pt x="332" y="258"/>
                      <a:pt x="258" y="332"/>
                      <a:pt x="167" y="33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  <a:gs pos="50000">
                    <a:schemeClr val="bg1">
                      <a:alpha val="4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1"/>
              <p:cNvSpPr>
                <a:spLocks/>
              </p:cNvSpPr>
              <p:nvPr/>
            </p:nvSpPr>
            <p:spPr bwMode="auto">
              <a:xfrm>
                <a:off x="5868876" y="2919630"/>
                <a:ext cx="1059808" cy="1146388"/>
              </a:xfrm>
              <a:custGeom>
                <a:avLst/>
                <a:gdLst>
                  <a:gd name="T0" fmla="*/ 278 w 278"/>
                  <a:gd name="T1" fmla="*/ 46 h 300"/>
                  <a:gd name="T2" fmla="*/ 164 w 278"/>
                  <a:gd name="T3" fmla="*/ 0 h 300"/>
                  <a:gd name="T4" fmla="*/ 0 w 278"/>
                  <a:gd name="T5" fmla="*/ 164 h 300"/>
                  <a:gd name="T6" fmla="*/ 71 w 278"/>
                  <a:gd name="T7" fmla="*/ 300 h 300"/>
                  <a:gd name="T8" fmla="*/ 278 w 278"/>
                  <a:gd name="T9" fmla="*/ 4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00">
                    <a:moveTo>
                      <a:pt x="278" y="46"/>
                    </a:moveTo>
                    <a:cubicBezTo>
                      <a:pt x="248" y="18"/>
                      <a:pt x="208" y="0"/>
                      <a:pt x="164" y="0"/>
                    </a:cubicBezTo>
                    <a:cubicBezTo>
                      <a:pt x="73" y="0"/>
                      <a:pt x="0" y="74"/>
                      <a:pt x="0" y="164"/>
                    </a:cubicBezTo>
                    <a:cubicBezTo>
                      <a:pt x="0" y="221"/>
                      <a:pt x="28" y="271"/>
                      <a:pt x="71" y="300"/>
                    </a:cubicBezTo>
                    <a:cubicBezTo>
                      <a:pt x="56" y="193"/>
                      <a:pt x="166" y="61"/>
                      <a:pt x="278" y="4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椭圆 277"/>
              <p:cNvSpPr/>
              <p:nvPr/>
            </p:nvSpPr>
            <p:spPr>
              <a:xfrm>
                <a:off x="6014736" y="2919628"/>
                <a:ext cx="965580" cy="65919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任意多边形 278"/>
              <p:cNvSpPr>
                <a:spLocks noChangeArrowheads="1"/>
              </p:cNvSpPr>
              <p:nvPr/>
            </p:nvSpPr>
            <p:spPr bwMode="auto">
              <a:xfrm>
                <a:off x="5931554" y="3824958"/>
                <a:ext cx="1131944" cy="355147"/>
              </a:xfrm>
              <a:custGeom>
                <a:avLst/>
                <a:gdLst>
                  <a:gd name="connsiteX0" fmla="*/ 0 w 1131944"/>
                  <a:gd name="connsiteY0" fmla="*/ 0 h 355147"/>
                  <a:gd name="connsiteX1" fmla="*/ 32434 w 1131944"/>
                  <a:gd name="connsiteY1" fmla="*/ 28884 h 355147"/>
                  <a:gd name="connsiteX2" fmla="*/ 565972 w 1131944"/>
                  <a:gd name="connsiteY2" fmla="*/ 191268 h 355147"/>
                  <a:gd name="connsiteX3" fmla="*/ 1099510 w 1131944"/>
                  <a:gd name="connsiteY3" fmla="*/ 28884 h 355147"/>
                  <a:gd name="connsiteX4" fmla="*/ 1131944 w 1131944"/>
                  <a:gd name="connsiteY4" fmla="*/ 0 h 355147"/>
                  <a:gd name="connsiteX5" fmla="*/ 1089891 w 1131944"/>
                  <a:gd name="connsiteY5" fmla="*/ 77281 h 355147"/>
                  <a:gd name="connsiteX6" fmla="*/ 565972 w 1131944"/>
                  <a:gd name="connsiteY6" fmla="*/ 355147 h 355147"/>
                  <a:gd name="connsiteX7" fmla="*/ 42053 w 1131944"/>
                  <a:gd name="connsiteY7" fmla="*/ 77281 h 35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1944" h="355147">
                    <a:moveTo>
                      <a:pt x="0" y="0"/>
                    </a:moveTo>
                    <a:lnTo>
                      <a:pt x="32434" y="28884"/>
                    </a:lnTo>
                    <a:cubicBezTo>
                      <a:pt x="168979" y="129213"/>
                      <a:pt x="357613" y="191268"/>
                      <a:pt x="565972" y="191268"/>
                    </a:cubicBezTo>
                    <a:cubicBezTo>
                      <a:pt x="774332" y="191268"/>
                      <a:pt x="962966" y="129213"/>
                      <a:pt x="1099510" y="28884"/>
                    </a:cubicBezTo>
                    <a:lnTo>
                      <a:pt x="1131944" y="0"/>
                    </a:lnTo>
                    <a:lnTo>
                      <a:pt x="1089891" y="77281"/>
                    </a:lnTo>
                    <a:cubicBezTo>
                      <a:pt x="976348" y="244926"/>
                      <a:pt x="784064" y="355147"/>
                      <a:pt x="565972" y="355147"/>
                    </a:cubicBezTo>
                    <a:cubicBezTo>
                      <a:pt x="347880" y="355147"/>
                      <a:pt x="155597" y="244926"/>
                      <a:pt x="42053" y="7728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48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430" name="矩形 429"/>
          <p:cNvSpPr/>
          <p:nvPr/>
        </p:nvSpPr>
        <p:spPr>
          <a:xfrm>
            <a:off x="2357116" y="4910066"/>
            <a:ext cx="20663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431" name="矩形 430"/>
          <p:cNvSpPr/>
          <p:nvPr/>
        </p:nvSpPr>
        <p:spPr>
          <a:xfrm>
            <a:off x="5172887" y="5735225"/>
            <a:ext cx="20663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432" name="矩形 431"/>
          <p:cNvSpPr/>
          <p:nvPr/>
        </p:nvSpPr>
        <p:spPr>
          <a:xfrm>
            <a:off x="7988658" y="4910066"/>
            <a:ext cx="20663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000" kern="0" spc="30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添加标题文本</a:t>
            </a:r>
            <a:endParaRPr lang="en-US" altLang="zh-CN" sz="2000" kern="0" spc="30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1600" kern="0" dirty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  <a:cs typeface="Times New Roman" pitchFamily="18" charset="0"/>
              </a:rPr>
              <a:t>yoyoppt.yanj.cn</a:t>
            </a:r>
            <a:endParaRPr lang="zh-CN" altLang="en-US" sz="1600" kern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  <a:cs typeface="Times New Roman" pitchFamily="18" charset="0"/>
            </a:endParaRPr>
          </a:p>
        </p:txBody>
      </p:sp>
      <p:sp>
        <p:nvSpPr>
          <p:cNvPr id="433" name="椭圆 432"/>
          <p:cNvSpPr/>
          <p:nvPr/>
        </p:nvSpPr>
        <p:spPr>
          <a:xfrm>
            <a:off x="9298182" y="476856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/>
          <p:cNvSpPr/>
          <p:nvPr/>
        </p:nvSpPr>
        <p:spPr>
          <a:xfrm>
            <a:off x="5872811" y="781656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椭圆 434"/>
          <p:cNvSpPr/>
          <p:nvPr/>
        </p:nvSpPr>
        <p:spPr>
          <a:xfrm>
            <a:off x="5597039" y="2029884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椭圆 435"/>
          <p:cNvSpPr/>
          <p:nvPr/>
        </p:nvSpPr>
        <p:spPr>
          <a:xfrm>
            <a:off x="3274753" y="476856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椭圆 436"/>
          <p:cNvSpPr/>
          <p:nvPr/>
        </p:nvSpPr>
        <p:spPr>
          <a:xfrm>
            <a:off x="4102068" y="1696056"/>
            <a:ext cx="120758" cy="120758"/>
          </a:xfrm>
          <a:prstGeom prst="ellipse">
            <a:avLst/>
          </a:prstGeom>
          <a:gradFill flip="none" rotWithShape="1">
            <a:gsLst>
              <a:gs pos="56000">
                <a:srgbClr val="4C3D90">
                  <a:alpha val="50000"/>
                </a:srgbClr>
              </a:gs>
              <a:gs pos="31000">
                <a:srgbClr val="4C3D90"/>
              </a:gs>
              <a:gs pos="0">
                <a:schemeClr val="bg1"/>
              </a:gs>
              <a:gs pos="89000">
                <a:srgbClr val="4C3D9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/>
          <p:cNvSpPr/>
          <p:nvPr/>
        </p:nvSpPr>
        <p:spPr>
          <a:xfrm>
            <a:off x="7323303" y="-61171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1" name="椭圆 440"/>
          <p:cNvSpPr/>
          <p:nvPr/>
        </p:nvSpPr>
        <p:spPr>
          <a:xfrm>
            <a:off x="4751554" y="-51646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2" name="椭圆 441"/>
          <p:cNvSpPr/>
          <p:nvPr/>
        </p:nvSpPr>
        <p:spPr>
          <a:xfrm>
            <a:off x="3204270" y="-46143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3" name="椭圆 442"/>
          <p:cNvSpPr/>
          <p:nvPr/>
        </p:nvSpPr>
        <p:spPr>
          <a:xfrm>
            <a:off x="1775521" y="-27093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4" name="椭圆 443"/>
          <p:cNvSpPr/>
          <p:nvPr/>
        </p:nvSpPr>
        <p:spPr>
          <a:xfrm>
            <a:off x="-397934" y="26315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5" name="椭圆 444"/>
          <p:cNvSpPr/>
          <p:nvPr/>
        </p:nvSpPr>
        <p:spPr>
          <a:xfrm>
            <a:off x="-101600" y="6406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6" name="椭圆 445"/>
          <p:cNvSpPr/>
          <p:nvPr/>
        </p:nvSpPr>
        <p:spPr>
          <a:xfrm>
            <a:off x="-292100" y="-50743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7" name="椭圆 446"/>
          <p:cNvSpPr/>
          <p:nvPr/>
        </p:nvSpPr>
        <p:spPr>
          <a:xfrm>
            <a:off x="-762000" y="9340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8" name="椭圆 447"/>
          <p:cNvSpPr/>
          <p:nvPr/>
        </p:nvSpPr>
        <p:spPr>
          <a:xfrm>
            <a:off x="-1238251" y="20770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9" name="椭圆 448"/>
          <p:cNvSpPr/>
          <p:nvPr/>
        </p:nvSpPr>
        <p:spPr>
          <a:xfrm>
            <a:off x="-1238251" y="36251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0" name="椭圆 449"/>
          <p:cNvSpPr/>
          <p:nvPr/>
        </p:nvSpPr>
        <p:spPr>
          <a:xfrm>
            <a:off x="12471400" y="25488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1" name="椭圆 450"/>
          <p:cNvSpPr/>
          <p:nvPr/>
        </p:nvSpPr>
        <p:spPr>
          <a:xfrm>
            <a:off x="13311717" y="310343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2" name="椭圆 451"/>
          <p:cNvSpPr/>
          <p:nvPr/>
        </p:nvSpPr>
        <p:spPr>
          <a:xfrm>
            <a:off x="12280900" y="-79547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3" name="椭圆 452"/>
          <p:cNvSpPr/>
          <p:nvPr/>
        </p:nvSpPr>
        <p:spPr>
          <a:xfrm>
            <a:off x="12947651" y="14058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4" name="椭圆 453"/>
          <p:cNvSpPr/>
          <p:nvPr/>
        </p:nvSpPr>
        <p:spPr>
          <a:xfrm>
            <a:off x="12471400" y="83436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5" name="椭圆 454"/>
          <p:cNvSpPr/>
          <p:nvPr/>
        </p:nvSpPr>
        <p:spPr>
          <a:xfrm>
            <a:off x="10633770" y="-44450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6" name="椭圆 455"/>
          <p:cNvSpPr/>
          <p:nvPr/>
        </p:nvSpPr>
        <p:spPr>
          <a:xfrm>
            <a:off x="-285751" y="350999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7" name="椭圆 456"/>
          <p:cNvSpPr/>
          <p:nvPr/>
        </p:nvSpPr>
        <p:spPr>
          <a:xfrm>
            <a:off x="-387351" y="463606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8" name="椭圆 457"/>
          <p:cNvSpPr/>
          <p:nvPr/>
        </p:nvSpPr>
        <p:spPr>
          <a:xfrm>
            <a:off x="-833967" y="571979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59" name="椭圆 458"/>
          <p:cNvSpPr/>
          <p:nvPr/>
        </p:nvSpPr>
        <p:spPr>
          <a:xfrm>
            <a:off x="-952500" y="47143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0" name="椭圆 459"/>
          <p:cNvSpPr/>
          <p:nvPr/>
        </p:nvSpPr>
        <p:spPr>
          <a:xfrm>
            <a:off x="-493184" y="434607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1" name="椭圆 460"/>
          <p:cNvSpPr/>
          <p:nvPr/>
        </p:nvSpPr>
        <p:spPr>
          <a:xfrm>
            <a:off x="-476251" y="576213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2" name="椭圆 461"/>
          <p:cNvSpPr/>
          <p:nvPr/>
        </p:nvSpPr>
        <p:spPr>
          <a:xfrm>
            <a:off x="2255574" y="7377773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3" name="椭圆 462"/>
          <p:cNvSpPr/>
          <p:nvPr/>
        </p:nvSpPr>
        <p:spPr>
          <a:xfrm>
            <a:off x="-1238251" y="709562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4" name="椭圆 463"/>
          <p:cNvSpPr/>
          <p:nvPr/>
        </p:nvSpPr>
        <p:spPr>
          <a:xfrm>
            <a:off x="12448117" y="3810398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5" name="椭圆 464"/>
          <p:cNvSpPr/>
          <p:nvPr/>
        </p:nvSpPr>
        <p:spPr>
          <a:xfrm>
            <a:off x="12566651" y="4930115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6" name="椭圆 465"/>
          <p:cNvSpPr/>
          <p:nvPr/>
        </p:nvSpPr>
        <p:spPr>
          <a:xfrm>
            <a:off x="13216467" y="481793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7" name="椭圆 466"/>
          <p:cNvSpPr/>
          <p:nvPr/>
        </p:nvSpPr>
        <p:spPr>
          <a:xfrm>
            <a:off x="12875684" y="6191649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8" name="椭圆 467"/>
          <p:cNvSpPr/>
          <p:nvPr/>
        </p:nvSpPr>
        <p:spPr>
          <a:xfrm>
            <a:off x="12757151" y="750186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9" name="椭圆 468"/>
          <p:cNvSpPr/>
          <p:nvPr/>
        </p:nvSpPr>
        <p:spPr>
          <a:xfrm>
            <a:off x="12471400" y="756748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0" name="椭圆 469"/>
          <p:cNvSpPr/>
          <p:nvPr/>
        </p:nvSpPr>
        <p:spPr>
          <a:xfrm>
            <a:off x="13233400" y="6233982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1" name="椭圆 470"/>
          <p:cNvSpPr/>
          <p:nvPr/>
        </p:nvSpPr>
        <p:spPr>
          <a:xfrm>
            <a:off x="1967542" y="-27249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2" name="椭圆 471"/>
          <p:cNvSpPr/>
          <p:nvPr/>
        </p:nvSpPr>
        <p:spPr>
          <a:xfrm>
            <a:off x="5707526" y="-444500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3" name="椭圆 472"/>
          <p:cNvSpPr/>
          <p:nvPr/>
        </p:nvSpPr>
        <p:spPr>
          <a:xfrm>
            <a:off x="6659491" y="-74678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4" name="椭圆 473"/>
          <p:cNvSpPr/>
          <p:nvPr/>
        </p:nvSpPr>
        <p:spPr>
          <a:xfrm>
            <a:off x="9456374" y="-223807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5" name="椭圆 474"/>
          <p:cNvSpPr/>
          <p:nvPr/>
        </p:nvSpPr>
        <p:spPr>
          <a:xfrm>
            <a:off x="8523235" y="-358714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6" name="椭圆 475"/>
          <p:cNvSpPr/>
          <p:nvPr/>
        </p:nvSpPr>
        <p:spPr>
          <a:xfrm>
            <a:off x="11568609" y="-272491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77" name="椭圆 476"/>
          <p:cNvSpPr/>
          <p:nvPr/>
        </p:nvSpPr>
        <p:spPr>
          <a:xfrm>
            <a:off x="10675010" y="-1038342"/>
            <a:ext cx="97367" cy="97367"/>
          </a:xfrm>
          <a:prstGeom prst="ellipse">
            <a:avLst/>
          </a:prstGeom>
          <a:gradFill>
            <a:gsLst>
              <a:gs pos="0">
                <a:schemeClr val="bg1"/>
              </a:gs>
              <a:gs pos="12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45546741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 tmFilter="0, 0; .2, .5; .8, .5; 1, 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2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21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21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1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21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21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9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9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9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9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repeatCount="5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4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4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4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4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2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2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2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2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528" repeatCount="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2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2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2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2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7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7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7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7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528" repeatCount="5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528" repeatCount="5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3" presetClass="entr" presetSubtype="528" repeatCount="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9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9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9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9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528" repeatCount="5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7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7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7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7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3" presetClass="entr" presetSubtype="528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3" presetClass="entr" presetSubtype="528" repeatCount="5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3" presetClass="entr" presetSubtype="528" repeatCount="5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2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2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2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2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3" presetClass="entr" presetSubtype="528" repeatCount="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1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3" presetClass="entr" presetSubtype="528" repeatCount="5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2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2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2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2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7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7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7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7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528" repeatCount="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7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7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7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7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3" presetClass="entr" presetSubtype="528" repeatCount="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8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8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8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8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3" presetClass="entr" presetSubtype="528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1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3" presetClass="entr" presetSubtype="528" repeatCount="5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3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3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3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3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1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3" presetClass="entr" presetSubtype="528" repeatCount="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3" presetClass="entr" presetSubtype="528" repeatCount="5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7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7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7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7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9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9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9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9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3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3" presetClass="entr" presetSubtype="528" repeatCount="5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3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3" presetClass="entr" presetSubtype="528" repeatCount="5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3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3" presetClass="entr" presetSubtype="528" repeatCount="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3" presetClass="entr" presetSubtype="528" repeatCount="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3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3" presetClass="entr" presetSubtype="528" repeatCount="5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3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3" presetClass="entr" presetSubtype="528" repeatCount="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23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3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3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3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3" presetClass="entr" presetSubtype="528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430" grpId="0"/>
      <p:bldP spid="431" grpId="0"/>
      <p:bldP spid="432" grpId="0"/>
      <p:bldP spid="433" grpId="0" animBg="1"/>
      <p:bldP spid="434" grpId="0" animBg="1"/>
      <p:bldP spid="435" grpId="0" animBg="1"/>
      <p:bldP spid="436" grpId="0" animBg="1"/>
      <p:bldP spid="437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453" grpId="0" animBg="1"/>
      <p:bldP spid="454" grpId="0" animBg="1"/>
      <p:bldP spid="455" grpId="0" animBg="1"/>
      <p:bldP spid="456" grpId="0" animBg="1"/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  <p:bldP spid="468" grpId="0" animBg="1"/>
      <p:bldP spid="469" grpId="0" animBg="1"/>
      <p:bldP spid="470" grpId="0" animBg="1"/>
      <p:bldP spid="471" grpId="0" animBg="1"/>
      <p:bldP spid="472" grpId="0" animBg="1"/>
      <p:bldP spid="473" grpId="0" animBg="1"/>
      <p:bldP spid="474" grpId="0" animBg="1"/>
      <p:bldP spid="475" grpId="0" animBg="1"/>
      <p:bldP spid="476" grpId="0" animBg="1"/>
      <p:bldP spid="47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</TotalTime>
  <Words>173</Words>
  <Application>Microsoft Office PowerPoint</Application>
  <PresentationFormat>自定义</PresentationFormat>
  <Paragraphs>72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Impact</vt:lpstr>
      <vt:lpstr>HAKUYOCaoShu3500</vt:lpstr>
      <vt:lpstr>微软雅黑</vt:lpstr>
      <vt:lpstr>Times New Roman</vt:lpstr>
      <vt:lpstr>方正特雅宋_GBK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pc</cp:lastModifiedBy>
  <cp:revision>162</cp:revision>
  <dcterms:created xsi:type="dcterms:W3CDTF">2015-04-20T08:47:54Z</dcterms:created>
  <dcterms:modified xsi:type="dcterms:W3CDTF">2015-07-12T10:39:49Z</dcterms:modified>
</cp:coreProperties>
</file>