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8" r:id="rId2"/>
    <p:sldId id="335" r:id="rId3"/>
    <p:sldId id="339" r:id="rId4"/>
    <p:sldId id="336" r:id="rId5"/>
    <p:sldId id="340" r:id="rId6"/>
    <p:sldId id="338" r:id="rId7"/>
    <p:sldId id="337" r:id="rId8"/>
    <p:sldId id="341" r:id="rId9"/>
    <p:sldId id="333" r:id="rId10"/>
    <p:sldId id="342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7895"/>
    <a:srgbClr val="9E1F63"/>
    <a:srgbClr val="F5BCCB"/>
    <a:srgbClr val="FBE3EB"/>
    <a:srgbClr val="E14E84"/>
    <a:srgbClr val="EF99B1"/>
    <a:srgbClr val="F5BACC"/>
    <a:srgbClr val="F9D2DE"/>
    <a:srgbClr val="DCA6C4"/>
    <a:srgbClr val="D28E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38" autoAdjust="0"/>
    <p:restoredTop sz="92252" autoAdjust="0"/>
  </p:normalViewPr>
  <p:slideViewPr>
    <p:cSldViewPr snapToGrid="0">
      <p:cViewPr varScale="1">
        <p:scale>
          <a:sx n="65" d="100"/>
          <a:sy n="65" d="100"/>
        </p:scale>
        <p:origin x="-117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Administrator\&#26700;&#38754;\&#38160;&#26222;&#20316;&#19994;\4.6&#20316;&#19994;EXCEL.xlsx" TargetMode="External"/><Relationship Id="rId1" Type="http://schemas.openxmlformats.org/officeDocument/2006/relationships/image" Target="../media/image1.png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dministrator\&#26700;&#38754;\&#38160;&#26222;&#20316;&#19994;\4.6&#20316;&#19994;EXCEL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38160;&#26222;PPT&#20316;&#19994;\&#38160;&#26222;PPT&#20316;&#19994;\&#39640;&#32423;-&#27169;&#26495;\&#20316;&#19994;1\&#20316;&#19994;EXCEL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oleObject" Target="file:///E:\&#38160;&#26222;PPT&#20316;&#19994;\&#38160;&#26222;PPT&#20316;&#19994;\&#39640;&#32423;-&#27169;&#26495;\&#20316;&#19994;1\&#20316;&#19994;EXCEL.xlsx" TargetMode="External"/><Relationship Id="rId1" Type="http://schemas.openxmlformats.org/officeDocument/2006/relationships/image" Target="../media/image1.png"/><Relationship Id="rId4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oleObject" Target="file:///E:\&#38160;&#26222;PPT&#20316;&#19994;\&#38160;&#26222;PPT&#20316;&#19994;\&#39640;&#32423;-&#27169;&#26495;\&#20316;&#19994;1\&#33609;&#31295;.xlsx" TargetMode="External"/><Relationship Id="rId1" Type="http://schemas.openxmlformats.org/officeDocument/2006/relationships/image" Target="../media/image1.png"/><Relationship Id="rId4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tile tx="0" ty="0" sx="100000" sy="100000" flip="none" algn="tl"/>
            </a:blipFill>
            <a:ln w="38100">
              <a:noFill/>
            </a:ln>
          </c:spPr>
          <c:cat>
            <c:numRef>
              <c:f>Sheet1!$M$1:$M$9</c:f>
              <c:numCache>
                <c:formatCode>General</c:formatCode>
                <c:ptCount val="9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</c:numCache>
            </c:numRef>
          </c:cat>
          <c:val>
            <c:numRef>
              <c:f>Sheet1!$A$1:$A$9</c:f>
              <c:numCache>
                <c:formatCode>General</c:formatCode>
                <c:ptCount val="9"/>
                <c:pt idx="0">
                  <c:v>30</c:v>
                </c:pt>
                <c:pt idx="1">
                  <c:v>20</c:v>
                </c:pt>
                <c:pt idx="2">
                  <c:v>40</c:v>
                </c:pt>
                <c:pt idx="3">
                  <c:v>15</c:v>
                </c:pt>
                <c:pt idx="4">
                  <c:v>50</c:v>
                </c:pt>
                <c:pt idx="5">
                  <c:v>35</c:v>
                </c:pt>
                <c:pt idx="6">
                  <c:v>60</c:v>
                </c:pt>
                <c:pt idx="7">
                  <c:v>55</c:v>
                </c:pt>
                <c:pt idx="8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4188160"/>
        <c:axId val="114958336"/>
      </c:areaChart>
      <c:catAx>
        <c:axId val="1041881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4958336"/>
        <c:crosses val="autoZero"/>
        <c:auto val="1"/>
        <c:lblAlgn val="ctr"/>
        <c:lblOffset val="100"/>
        <c:noMultiLvlLbl val="0"/>
      </c:catAx>
      <c:valAx>
        <c:axId val="1149583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4188160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200" b="0">
          <a:solidFill>
            <a:schemeClr val="tx1"/>
          </a:solidFill>
          <a:latin typeface="微软雅黑" pitchFamily="34" charset="-122"/>
          <a:ea typeface="微软雅黑" pitchFamily="34" charset="-122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38100">
              <a:solidFill>
                <a:srgbClr val="E87895"/>
              </a:solidFill>
            </a:ln>
          </c:spPr>
          <c:marker>
            <c:symbol val="circle"/>
            <c:size val="13"/>
            <c:spPr>
              <a:solidFill>
                <a:schemeClr val="bg1">
                  <a:lumMod val="95000"/>
                </a:schemeClr>
              </a:solidFill>
              <a:ln w="38100">
                <a:solidFill>
                  <a:srgbClr val="E87895"/>
                </a:solidFill>
              </a:ln>
            </c:spPr>
          </c:marker>
          <c:cat>
            <c:numRef>
              <c:f>Sheet1!$M$1:$M$9</c:f>
              <c:numCache>
                <c:formatCode>General</c:formatCode>
                <c:ptCount val="9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</c:numCache>
            </c:numRef>
          </c:cat>
          <c:val>
            <c:numRef>
              <c:f>Sheet1!$A$1:$A$9</c:f>
              <c:numCache>
                <c:formatCode>General</c:formatCode>
                <c:ptCount val="9"/>
                <c:pt idx="0">
                  <c:v>30</c:v>
                </c:pt>
                <c:pt idx="1">
                  <c:v>20</c:v>
                </c:pt>
                <c:pt idx="2">
                  <c:v>40</c:v>
                </c:pt>
                <c:pt idx="3">
                  <c:v>15</c:v>
                </c:pt>
                <c:pt idx="4">
                  <c:v>50</c:v>
                </c:pt>
                <c:pt idx="5">
                  <c:v>35</c:v>
                </c:pt>
                <c:pt idx="6">
                  <c:v>60</c:v>
                </c:pt>
                <c:pt idx="7">
                  <c:v>55</c:v>
                </c:pt>
                <c:pt idx="8">
                  <c:v>70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4965120"/>
        <c:axId val="114983680"/>
      </c:lineChart>
      <c:catAx>
        <c:axId val="1149651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4983680"/>
        <c:crosses val="autoZero"/>
        <c:auto val="1"/>
        <c:lblAlgn val="ctr"/>
        <c:lblOffset val="100"/>
        <c:noMultiLvlLbl val="0"/>
      </c:catAx>
      <c:valAx>
        <c:axId val="1149836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49651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 b="0">
          <a:solidFill>
            <a:schemeClr val="tx1"/>
          </a:solidFill>
          <a:latin typeface="微软雅黑" pitchFamily="34" charset="-122"/>
          <a:ea typeface="微软雅黑" pitchFamily="34" charset="-122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38100">
              <a:solidFill>
                <a:srgbClr val="F5BCCB"/>
              </a:solidFill>
            </a:ln>
          </c:spPr>
          <c:marker>
            <c:symbol val="circle"/>
            <c:size val="13"/>
            <c:spPr>
              <a:solidFill>
                <a:srgbClr val="D884A7"/>
              </a:solidFill>
              <a:ln w="38100">
                <a:solidFill>
                  <a:srgbClr val="F5BCCB"/>
                </a:solidFill>
              </a:ln>
            </c:spPr>
          </c:marker>
          <c:cat>
            <c:numRef>
              <c:f>Sheet1!$M$1:$M$9</c:f>
              <c:numCache>
                <c:formatCode>General</c:formatCode>
                <c:ptCount val="9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</c:numCache>
            </c:numRef>
          </c:cat>
          <c:val>
            <c:numRef>
              <c:f>Sheet1!$A$1:$A$9</c:f>
              <c:numCache>
                <c:formatCode>General</c:formatCode>
                <c:ptCount val="9"/>
                <c:pt idx="0">
                  <c:v>0</c:v>
                </c:pt>
                <c:pt idx="1">
                  <c:v>10</c:v>
                </c:pt>
                <c:pt idx="2">
                  <c:v>10</c:v>
                </c:pt>
                <c:pt idx="3">
                  <c:v>30</c:v>
                </c:pt>
                <c:pt idx="4">
                  <c:v>20</c:v>
                </c:pt>
                <c:pt idx="5">
                  <c:v>70</c:v>
                </c:pt>
                <c:pt idx="6">
                  <c:v>20</c:v>
                </c:pt>
                <c:pt idx="7">
                  <c:v>100</c:v>
                </c:pt>
                <c:pt idx="8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4990464"/>
        <c:axId val="115000832"/>
      </c:lineChart>
      <c:catAx>
        <c:axId val="1149904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5000832"/>
        <c:crosses val="autoZero"/>
        <c:auto val="1"/>
        <c:lblAlgn val="ctr"/>
        <c:lblOffset val="100"/>
        <c:noMultiLvlLbl val="0"/>
      </c:catAx>
      <c:valAx>
        <c:axId val="1150008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49904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8"/>
            <c:invertIfNegative val="0"/>
            <c:bubble3D val="0"/>
            <c:spPr>
              <a:blipFill dpi="0" rotWithShape="1">
                <a:blip xmlns:r="http://schemas.openxmlformats.org/officeDocument/2006/relationships" r:embed="rId1"/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val>
            <c:numRef>
              <c:f>Sheet1!$B$1:$B$9</c:f>
              <c:numCache>
                <c:formatCode>General</c:formatCode>
                <c:ptCount val="9"/>
                <c:pt idx="0">
                  <c:v>30</c:v>
                </c:pt>
                <c:pt idx="1">
                  <c:v>30</c:v>
                </c:pt>
                <c:pt idx="2">
                  <c:v>50</c:v>
                </c:pt>
                <c:pt idx="3">
                  <c:v>70</c:v>
                </c:pt>
                <c:pt idx="4">
                  <c:v>40</c:v>
                </c:pt>
                <c:pt idx="5">
                  <c:v>50</c:v>
                </c:pt>
                <c:pt idx="6">
                  <c:v>50</c:v>
                </c:pt>
                <c:pt idx="7">
                  <c:v>70</c:v>
                </c:pt>
                <c:pt idx="8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20674176"/>
        <c:axId val="120675712"/>
      </c:barChart>
      <c:catAx>
        <c:axId val="120674176"/>
        <c:scaling>
          <c:orientation val="minMax"/>
        </c:scaling>
        <c:delete val="1"/>
        <c:axPos val="l"/>
        <c:majorTickMark val="none"/>
        <c:minorTickMark val="none"/>
        <c:tickLblPos val="nextTo"/>
        <c:crossAx val="120675712"/>
        <c:crosses val="autoZero"/>
        <c:auto val="1"/>
        <c:lblAlgn val="ctr"/>
        <c:lblOffset val="100"/>
        <c:noMultiLvlLbl val="0"/>
      </c:catAx>
      <c:valAx>
        <c:axId val="1206757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0674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[草稿.xlsx]Sheet1!$C$3</c:f>
              <c:strCache>
                <c:ptCount val="1"/>
                <c:pt idx="0">
                  <c:v>数据一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8"/>
            <c:invertIfNegative val="0"/>
            <c:bubble3D val="0"/>
          </c:dPt>
          <c:dPt>
            <c:idx val="9"/>
            <c:invertIfNegative val="0"/>
            <c:bubble3D val="0"/>
          </c:dPt>
          <c:cat>
            <c:strRef>
              <c:f>[草稿.xlsx]Sheet1!$B$4:$B$13</c:f>
              <c:strCache>
                <c:ptCount val="10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  <c:pt idx="4">
                  <c:v>标题五</c:v>
                </c:pt>
                <c:pt idx="5">
                  <c:v>标题六</c:v>
                </c:pt>
                <c:pt idx="6">
                  <c:v>标题七</c:v>
                </c:pt>
                <c:pt idx="7">
                  <c:v>标题八</c:v>
                </c:pt>
                <c:pt idx="8">
                  <c:v>标题九</c:v>
                </c:pt>
                <c:pt idx="9">
                  <c:v>标题十</c:v>
                </c:pt>
              </c:strCache>
            </c:strRef>
          </c:cat>
          <c:val>
            <c:numRef>
              <c:f>[草稿.xlsx]Sheet1!$C$4:$C$13</c:f>
              <c:numCache>
                <c:formatCode>0%</c:formatCode>
                <c:ptCount val="10"/>
                <c:pt idx="0">
                  <c:v>0.41</c:v>
                </c:pt>
                <c:pt idx="1">
                  <c:v>0.39</c:v>
                </c:pt>
                <c:pt idx="2">
                  <c:v>0.25</c:v>
                </c:pt>
                <c:pt idx="3">
                  <c:v>0.24</c:v>
                </c:pt>
                <c:pt idx="4">
                  <c:v>0.23</c:v>
                </c:pt>
                <c:pt idx="5">
                  <c:v>0.49</c:v>
                </c:pt>
                <c:pt idx="6">
                  <c:v>0.46</c:v>
                </c:pt>
                <c:pt idx="7">
                  <c:v>0.25</c:v>
                </c:pt>
                <c:pt idx="8">
                  <c:v>0.35</c:v>
                </c:pt>
                <c:pt idx="9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0"/>
        <c:axId val="121000704"/>
        <c:axId val="121002624"/>
      </c:barChart>
      <c:lineChart>
        <c:grouping val="standard"/>
        <c:varyColors val="0"/>
        <c:ser>
          <c:idx val="1"/>
          <c:order val="1"/>
          <c:tx>
            <c:strRef>
              <c:f>[草稿.xlsx]Sheet1!$D$3</c:f>
              <c:strCache>
                <c:ptCount val="1"/>
                <c:pt idx="0">
                  <c:v>数据二</c:v>
                </c:pt>
              </c:strCache>
            </c:strRef>
          </c:tx>
          <c:spPr>
            <a:ln w="38100" cap="rnd">
              <a:solidFill>
                <a:srgbClr val="E87895"/>
              </a:solidFill>
              <a:round/>
            </a:ln>
            <a:effectLst/>
          </c:spPr>
          <c:marker>
            <c:symbol val="circle"/>
            <c:size val="13"/>
            <c:spPr>
              <a:solidFill>
                <a:schemeClr val="bg1"/>
              </a:solidFill>
              <a:ln w="38100">
                <a:solidFill>
                  <a:srgbClr val="E87895"/>
                </a:solidFill>
              </a:ln>
              <a:effectLst/>
            </c:spPr>
          </c:marker>
          <c:cat>
            <c:strRef>
              <c:f>[草稿.xlsx]Sheet1!$B$4:$B$13</c:f>
              <c:strCache>
                <c:ptCount val="10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  <c:pt idx="4">
                  <c:v>标题五</c:v>
                </c:pt>
                <c:pt idx="5">
                  <c:v>标题六</c:v>
                </c:pt>
                <c:pt idx="6">
                  <c:v>标题七</c:v>
                </c:pt>
                <c:pt idx="7">
                  <c:v>标题八</c:v>
                </c:pt>
                <c:pt idx="8">
                  <c:v>标题九</c:v>
                </c:pt>
                <c:pt idx="9">
                  <c:v>标题十</c:v>
                </c:pt>
              </c:strCache>
            </c:strRef>
          </c:cat>
          <c:val>
            <c:numRef>
              <c:f>[草稿.xlsx]Sheet1!$D$4:$D$13</c:f>
              <c:numCache>
                <c:formatCode>0%</c:formatCode>
                <c:ptCount val="10"/>
                <c:pt idx="0">
                  <c:v>0.41</c:v>
                </c:pt>
                <c:pt idx="1">
                  <c:v>0.39</c:v>
                </c:pt>
                <c:pt idx="2">
                  <c:v>0.25</c:v>
                </c:pt>
                <c:pt idx="3">
                  <c:v>0.24</c:v>
                </c:pt>
                <c:pt idx="4">
                  <c:v>0.23</c:v>
                </c:pt>
                <c:pt idx="5">
                  <c:v>0.49</c:v>
                </c:pt>
                <c:pt idx="6">
                  <c:v>0.46</c:v>
                </c:pt>
                <c:pt idx="7">
                  <c:v>0.25</c:v>
                </c:pt>
                <c:pt idx="8">
                  <c:v>0.35</c:v>
                </c:pt>
                <c:pt idx="9">
                  <c:v>0.4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1000704"/>
        <c:axId val="121002624"/>
      </c:lineChart>
      <c:catAx>
        <c:axId val="1210007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1002624"/>
        <c:crosses val="autoZero"/>
        <c:auto val="1"/>
        <c:lblAlgn val="ctr"/>
        <c:lblOffset val="100"/>
        <c:noMultiLvlLbl val="0"/>
      </c:catAx>
      <c:valAx>
        <c:axId val="121002624"/>
        <c:scaling>
          <c:orientation val="minMax"/>
          <c:max val="0.55000000000000004"/>
          <c:min val="0"/>
        </c:scaling>
        <c:delete val="1"/>
        <c:axPos val="l"/>
        <c:numFmt formatCode="0%" sourceLinked="1"/>
        <c:majorTickMark val="none"/>
        <c:minorTickMark val="none"/>
        <c:tickLblPos val="nextTo"/>
        <c:crossAx val="121000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rgbClr val="9E1F63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E878CF-961D-4DB8-AB58-EEB764A5893F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1E631E-E2C4-4970-A8B6-B215630B46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59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1E631E-E2C4-4970-A8B6-B215630B464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829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011F7-9FCD-492C-BA12-B8A5620725FE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409BE-349A-4606-B925-1A9EE0893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163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011F7-9FCD-492C-BA12-B8A5620725FE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409BE-349A-4606-B925-1A9EE0893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850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011F7-9FCD-492C-BA12-B8A5620725FE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409BE-349A-4606-B925-1A9EE0893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368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011F7-9FCD-492C-BA12-B8A5620725FE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409BE-349A-4606-B925-1A9EE0893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960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011F7-9FCD-492C-BA12-B8A5620725FE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409BE-349A-4606-B925-1A9EE0893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479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011F7-9FCD-492C-BA12-B8A5620725FE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409BE-349A-4606-B925-1A9EE0893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69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011F7-9FCD-492C-BA12-B8A5620725FE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409BE-349A-4606-B925-1A9EE0893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559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011F7-9FCD-492C-BA12-B8A5620725FE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409BE-349A-4606-B925-1A9EE0893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739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011F7-9FCD-492C-BA12-B8A5620725FE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409BE-349A-4606-B925-1A9EE0893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638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011F7-9FCD-492C-BA12-B8A5620725FE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409BE-349A-4606-B925-1A9EE0893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903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011F7-9FCD-492C-BA12-B8A5620725FE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409BE-349A-4606-B925-1A9EE0893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769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011F7-9FCD-492C-BA12-B8A5620725FE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409BE-349A-4606-B925-1A9EE0893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75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9"/>
          <p:cNvSpPr>
            <a:spLocks/>
          </p:cNvSpPr>
          <p:nvPr/>
        </p:nvSpPr>
        <p:spPr bwMode="auto">
          <a:xfrm>
            <a:off x="6264275" y="134937"/>
            <a:ext cx="2681288" cy="2324100"/>
          </a:xfrm>
          <a:custGeom>
            <a:avLst/>
            <a:gdLst>
              <a:gd name="T0" fmla="*/ 1268 w 1689"/>
              <a:gd name="T1" fmla="*/ 0 h 1464"/>
              <a:gd name="T2" fmla="*/ 421 w 1689"/>
              <a:gd name="T3" fmla="*/ 0 h 1464"/>
              <a:gd name="T4" fmla="*/ 0 w 1689"/>
              <a:gd name="T5" fmla="*/ 731 h 1464"/>
              <a:gd name="T6" fmla="*/ 421 w 1689"/>
              <a:gd name="T7" fmla="*/ 1464 h 1464"/>
              <a:gd name="T8" fmla="*/ 1268 w 1689"/>
              <a:gd name="T9" fmla="*/ 1464 h 1464"/>
              <a:gd name="T10" fmla="*/ 1689 w 1689"/>
              <a:gd name="T11" fmla="*/ 731 h 1464"/>
              <a:gd name="T12" fmla="*/ 1268 w 1689"/>
              <a:gd name="T13" fmla="*/ 0 h 1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89" h="1464">
                <a:moveTo>
                  <a:pt x="1268" y="0"/>
                </a:moveTo>
                <a:lnTo>
                  <a:pt x="421" y="0"/>
                </a:lnTo>
                <a:lnTo>
                  <a:pt x="0" y="731"/>
                </a:lnTo>
                <a:lnTo>
                  <a:pt x="421" y="1464"/>
                </a:lnTo>
                <a:lnTo>
                  <a:pt x="1268" y="1464"/>
                </a:lnTo>
                <a:lnTo>
                  <a:pt x="1689" y="731"/>
                </a:lnTo>
                <a:lnTo>
                  <a:pt x="1268" y="0"/>
                </a:lnTo>
                <a:close/>
              </a:path>
            </a:pathLst>
          </a:custGeom>
          <a:solidFill>
            <a:srgbClr val="FADA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9"/>
          <p:cNvSpPr>
            <a:spLocks/>
          </p:cNvSpPr>
          <p:nvPr/>
        </p:nvSpPr>
        <p:spPr bwMode="auto">
          <a:xfrm>
            <a:off x="3917950" y="2462213"/>
            <a:ext cx="2855913" cy="2474913"/>
          </a:xfrm>
          <a:custGeom>
            <a:avLst/>
            <a:gdLst>
              <a:gd name="T0" fmla="*/ 1350 w 1799"/>
              <a:gd name="T1" fmla="*/ 0 h 1559"/>
              <a:gd name="T2" fmla="*/ 449 w 1799"/>
              <a:gd name="T3" fmla="*/ 0 h 1559"/>
              <a:gd name="T4" fmla="*/ 0 w 1799"/>
              <a:gd name="T5" fmla="*/ 780 h 1559"/>
              <a:gd name="T6" fmla="*/ 449 w 1799"/>
              <a:gd name="T7" fmla="*/ 1559 h 1559"/>
              <a:gd name="T8" fmla="*/ 1350 w 1799"/>
              <a:gd name="T9" fmla="*/ 1559 h 1559"/>
              <a:gd name="T10" fmla="*/ 1799 w 1799"/>
              <a:gd name="T11" fmla="*/ 780 h 1559"/>
              <a:gd name="T12" fmla="*/ 1350 w 1799"/>
              <a:gd name="T13" fmla="*/ 0 h 1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9" h="1559">
                <a:moveTo>
                  <a:pt x="1350" y="0"/>
                </a:moveTo>
                <a:lnTo>
                  <a:pt x="449" y="0"/>
                </a:lnTo>
                <a:lnTo>
                  <a:pt x="0" y="780"/>
                </a:lnTo>
                <a:lnTo>
                  <a:pt x="449" y="1559"/>
                </a:lnTo>
                <a:lnTo>
                  <a:pt x="1350" y="1559"/>
                </a:lnTo>
                <a:lnTo>
                  <a:pt x="1799" y="780"/>
                </a:lnTo>
                <a:lnTo>
                  <a:pt x="1350" y="0"/>
                </a:lnTo>
                <a:close/>
              </a:path>
            </a:pathLst>
          </a:custGeom>
          <a:solidFill>
            <a:srgbClr val="F9D2DE"/>
          </a:solidFill>
          <a:ln w="2857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8304213" y="2871788"/>
            <a:ext cx="2293938" cy="1985963"/>
          </a:xfrm>
          <a:custGeom>
            <a:avLst/>
            <a:gdLst>
              <a:gd name="T0" fmla="*/ 1086 w 1445"/>
              <a:gd name="T1" fmla="*/ 0 h 1251"/>
              <a:gd name="T2" fmla="*/ 362 w 1445"/>
              <a:gd name="T3" fmla="*/ 0 h 1251"/>
              <a:gd name="T4" fmla="*/ 0 w 1445"/>
              <a:gd name="T5" fmla="*/ 624 h 1251"/>
              <a:gd name="T6" fmla="*/ 362 w 1445"/>
              <a:gd name="T7" fmla="*/ 1251 h 1251"/>
              <a:gd name="T8" fmla="*/ 1086 w 1445"/>
              <a:gd name="T9" fmla="*/ 1251 h 1251"/>
              <a:gd name="T10" fmla="*/ 1445 w 1445"/>
              <a:gd name="T11" fmla="*/ 624 h 1251"/>
              <a:gd name="T12" fmla="*/ 1086 w 1445"/>
              <a:gd name="T13" fmla="*/ 0 h 1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5" h="1251">
                <a:moveTo>
                  <a:pt x="1086" y="0"/>
                </a:moveTo>
                <a:lnTo>
                  <a:pt x="362" y="0"/>
                </a:lnTo>
                <a:lnTo>
                  <a:pt x="0" y="624"/>
                </a:lnTo>
                <a:lnTo>
                  <a:pt x="362" y="1251"/>
                </a:lnTo>
                <a:lnTo>
                  <a:pt x="1086" y="1251"/>
                </a:lnTo>
                <a:lnTo>
                  <a:pt x="1445" y="624"/>
                </a:lnTo>
                <a:lnTo>
                  <a:pt x="1086" y="0"/>
                </a:lnTo>
                <a:close/>
              </a:path>
            </a:pathLst>
          </a:custGeom>
          <a:solidFill>
            <a:srgbClr val="F9D4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17"/>
          <p:cNvSpPr>
            <a:spLocks/>
          </p:cNvSpPr>
          <p:nvPr/>
        </p:nvSpPr>
        <p:spPr bwMode="auto">
          <a:xfrm>
            <a:off x="1460500" y="2270125"/>
            <a:ext cx="2244725" cy="1946275"/>
          </a:xfrm>
          <a:custGeom>
            <a:avLst/>
            <a:gdLst>
              <a:gd name="T0" fmla="*/ 1059 w 1414"/>
              <a:gd name="T1" fmla="*/ 0 h 1226"/>
              <a:gd name="T2" fmla="*/ 355 w 1414"/>
              <a:gd name="T3" fmla="*/ 0 h 1226"/>
              <a:gd name="T4" fmla="*/ 0 w 1414"/>
              <a:gd name="T5" fmla="*/ 613 h 1226"/>
              <a:gd name="T6" fmla="*/ 355 w 1414"/>
              <a:gd name="T7" fmla="*/ 1226 h 1226"/>
              <a:gd name="T8" fmla="*/ 1059 w 1414"/>
              <a:gd name="T9" fmla="*/ 1226 h 1226"/>
              <a:gd name="T10" fmla="*/ 1414 w 1414"/>
              <a:gd name="T11" fmla="*/ 613 h 1226"/>
              <a:gd name="T12" fmla="*/ 1059 w 1414"/>
              <a:gd name="T13" fmla="*/ 0 h 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4" h="1226">
                <a:moveTo>
                  <a:pt x="1059" y="0"/>
                </a:moveTo>
                <a:lnTo>
                  <a:pt x="355" y="0"/>
                </a:lnTo>
                <a:lnTo>
                  <a:pt x="0" y="613"/>
                </a:lnTo>
                <a:lnTo>
                  <a:pt x="355" y="1226"/>
                </a:lnTo>
                <a:lnTo>
                  <a:pt x="1059" y="1226"/>
                </a:lnTo>
                <a:lnTo>
                  <a:pt x="1414" y="613"/>
                </a:lnTo>
                <a:lnTo>
                  <a:pt x="1059" y="0"/>
                </a:lnTo>
                <a:close/>
              </a:path>
            </a:pathLst>
          </a:custGeom>
          <a:solidFill>
            <a:srgbClr val="F3E1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1"/>
          <p:cNvSpPr>
            <a:spLocks/>
          </p:cNvSpPr>
          <p:nvPr/>
        </p:nvSpPr>
        <p:spPr bwMode="auto">
          <a:xfrm>
            <a:off x="6413500" y="3903663"/>
            <a:ext cx="1978025" cy="1719263"/>
          </a:xfrm>
          <a:custGeom>
            <a:avLst/>
            <a:gdLst>
              <a:gd name="T0" fmla="*/ 934 w 1246"/>
              <a:gd name="T1" fmla="*/ 0 h 1083"/>
              <a:gd name="T2" fmla="*/ 310 w 1246"/>
              <a:gd name="T3" fmla="*/ 0 h 1083"/>
              <a:gd name="T4" fmla="*/ 0 w 1246"/>
              <a:gd name="T5" fmla="*/ 542 h 1083"/>
              <a:gd name="T6" fmla="*/ 310 w 1246"/>
              <a:gd name="T7" fmla="*/ 1083 h 1083"/>
              <a:gd name="T8" fmla="*/ 934 w 1246"/>
              <a:gd name="T9" fmla="*/ 1083 h 1083"/>
              <a:gd name="T10" fmla="*/ 1246 w 1246"/>
              <a:gd name="T11" fmla="*/ 542 h 1083"/>
              <a:gd name="T12" fmla="*/ 934 w 1246"/>
              <a:gd name="T13" fmla="*/ 0 h 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46" h="1083">
                <a:moveTo>
                  <a:pt x="934" y="0"/>
                </a:moveTo>
                <a:lnTo>
                  <a:pt x="310" y="0"/>
                </a:lnTo>
                <a:lnTo>
                  <a:pt x="0" y="542"/>
                </a:lnTo>
                <a:lnTo>
                  <a:pt x="310" y="1083"/>
                </a:lnTo>
                <a:lnTo>
                  <a:pt x="934" y="1083"/>
                </a:lnTo>
                <a:lnTo>
                  <a:pt x="1246" y="542"/>
                </a:lnTo>
                <a:lnTo>
                  <a:pt x="934" y="0"/>
                </a:lnTo>
                <a:close/>
              </a:path>
            </a:pathLst>
          </a:custGeom>
          <a:solidFill>
            <a:srgbClr val="FBE5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8" name="直接连接符 7"/>
          <p:cNvCxnSpPr>
            <a:stCxn id="2" idx="3"/>
            <a:endCxn id="2" idx="2"/>
          </p:cNvCxnSpPr>
          <p:nvPr/>
        </p:nvCxnSpPr>
        <p:spPr>
          <a:xfrm flipH="1" flipV="1">
            <a:off x="6264275" y="1295400"/>
            <a:ext cx="668338" cy="1163637"/>
          </a:xfrm>
          <a:prstGeom prst="line">
            <a:avLst/>
          </a:prstGeom>
          <a:ln w="38100">
            <a:solidFill>
              <a:srgbClr val="FADA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2" idx="5"/>
            <a:endCxn id="2" idx="4"/>
          </p:cNvCxnSpPr>
          <p:nvPr/>
        </p:nvCxnSpPr>
        <p:spPr>
          <a:xfrm flipH="1">
            <a:off x="8277225" y="1295400"/>
            <a:ext cx="668338" cy="1163637"/>
          </a:xfrm>
          <a:prstGeom prst="line">
            <a:avLst/>
          </a:prstGeom>
          <a:ln w="38100">
            <a:solidFill>
              <a:srgbClr val="FADA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endCxn id="2" idx="3"/>
          </p:cNvCxnSpPr>
          <p:nvPr/>
        </p:nvCxnSpPr>
        <p:spPr>
          <a:xfrm flipH="1">
            <a:off x="6932613" y="2459037"/>
            <a:ext cx="1344612" cy="0"/>
          </a:xfrm>
          <a:prstGeom prst="line">
            <a:avLst/>
          </a:prstGeom>
          <a:ln w="38100">
            <a:solidFill>
              <a:srgbClr val="FADA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2" idx="2"/>
            <a:endCxn id="2" idx="1"/>
          </p:cNvCxnSpPr>
          <p:nvPr/>
        </p:nvCxnSpPr>
        <p:spPr>
          <a:xfrm flipV="1">
            <a:off x="6264275" y="134937"/>
            <a:ext cx="668338" cy="1160463"/>
          </a:xfrm>
          <a:prstGeom prst="line">
            <a:avLst/>
          </a:prstGeom>
          <a:ln w="38100">
            <a:solidFill>
              <a:srgbClr val="FADA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2" idx="5"/>
            <a:endCxn id="2" idx="0"/>
          </p:cNvCxnSpPr>
          <p:nvPr/>
        </p:nvCxnSpPr>
        <p:spPr>
          <a:xfrm flipH="1" flipV="1">
            <a:off x="8277225" y="134937"/>
            <a:ext cx="668338" cy="1160463"/>
          </a:xfrm>
          <a:prstGeom prst="line">
            <a:avLst/>
          </a:prstGeom>
          <a:ln w="38100">
            <a:solidFill>
              <a:srgbClr val="FADA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2" idx="1"/>
            <a:endCxn id="2" idx="0"/>
          </p:cNvCxnSpPr>
          <p:nvPr/>
        </p:nvCxnSpPr>
        <p:spPr>
          <a:xfrm>
            <a:off x="6932613" y="134937"/>
            <a:ext cx="1344612" cy="0"/>
          </a:xfrm>
          <a:prstGeom prst="line">
            <a:avLst/>
          </a:prstGeom>
          <a:ln w="38100">
            <a:solidFill>
              <a:srgbClr val="FADA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endCxn id="5" idx="0"/>
          </p:cNvCxnSpPr>
          <p:nvPr/>
        </p:nvCxnSpPr>
        <p:spPr>
          <a:xfrm>
            <a:off x="2030618" y="2270125"/>
            <a:ext cx="1111045" cy="0"/>
          </a:xfrm>
          <a:prstGeom prst="line">
            <a:avLst/>
          </a:prstGeom>
          <a:ln w="38100">
            <a:solidFill>
              <a:srgbClr val="F3E1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5" idx="5"/>
            <a:endCxn id="5" idx="0"/>
          </p:cNvCxnSpPr>
          <p:nvPr/>
        </p:nvCxnSpPr>
        <p:spPr>
          <a:xfrm flipH="1" flipV="1">
            <a:off x="3141663" y="2270125"/>
            <a:ext cx="563562" cy="973138"/>
          </a:xfrm>
          <a:prstGeom prst="line">
            <a:avLst/>
          </a:prstGeom>
          <a:ln w="38100">
            <a:solidFill>
              <a:srgbClr val="F3E1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stCxn id="5" idx="5"/>
            <a:endCxn id="5" idx="4"/>
          </p:cNvCxnSpPr>
          <p:nvPr/>
        </p:nvCxnSpPr>
        <p:spPr>
          <a:xfrm flipH="1">
            <a:off x="3141663" y="3243263"/>
            <a:ext cx="563562" cy="973137"/>
          </a:xfrm>
          <a:prstGeom prst="line">
            <a:avLst/>
          </a:prstGeom>
          <a:ln w="38100">
            <a:solidFill>
              <a:srgbClr val="F3E1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5" idx="4"/>
            <a:endCxn id="5" idx="3"/>
          </p:cNvCxnSpPr>
          <p:nvPr/>
        </p:nvCxnSpPr>
        <p:spPr>
          <a:xfrm flipH="1">
            <a:off x="2024063" y="4216400"/>
            <a:ext cx="1117600" cy="0"/>
          </a:xfrm>
          <a:prstGeom prst="line">
            <a:avLst/>
          </a:prstGeom>
          <a:ln w="38100">
            <a:solidFill>
              <a:srgbClr val="F3E1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stCxn id="5" idx="3"/>
            <a:endCxn id="5" idx="2"/>
          </p:cNvCxnSpPr>
          <p:nvPr/>
        </p:nvCxnSpPr>
        <p:spPr>
          <a:xfrm flipH="1" flipV="1">
            <a:off x="1460500" y="3243263"/>
            <a:ext cx="563563" cy="973137"/>
          </a:xfrm>
          <a:prstGeom prst="line">
            <a:avLst/>
          </a:prstGeom>
          <a:ln w="38100">
            <a:solidFill>
              <a:srgbClr val="F3E1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endCxn id="5" idx="2"/>
          </p:cNvCxnSpPr>
          <p:nvPr/>
        </p:nvCxnSpPr>
        <p:spPr>
          <a:xfrm flipH="1">
            <a:off x="1460500" y="2270124"/>
            <a:ext cx="545743" cy="973139"/>
          </a:xfrm>
          <a:prstGeom prst="line">
            <a:avLst/>
          </a:prstGeom>
          <a:ln w="38100">
            <a:solidFill>
              <a:srgbClr val="F3E1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8901319" y="2882901"/>
            <a:ext cx="1111045" cy="0"/>
          </a:xfrm>
          <a:prstGeom prst="line">
            <a:avLst/>
          </a:prstGeom>
          <a:ln w="38100">
            <a:solidFill>
              <a:srgbClr val="F9D4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 flipV="1">
            <a:off x="10012364" y="2882901"/>
            <a:ext cx="563562" cy="973138"/>
          </a:xfrm>
          <a:prstGeom prst="line">
            <a:avLst/>
          </a:prstGeom>
          <a:ln w="38100">
            <a:solidFill>
              <a:srgbClr val="F9D4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10012364" y="3856039"/>
            <a:ext cx="563562" cy="973137"/>
          </a:xfrm>
          <a:prstGeom prst="line">
            <a:avLst/>
          </a:prstGeom>
          <a:ln w="38100">
            <a:solidFill>
              <a:srgbClr val="F9D4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8894764" y="4829176"/>
            <a:ext cx="1117600" cy="0"/>
          </a:xfrm>
          <a:prstGeom prst="line">
            <a:avLst/>
          </a:prstGeom>
          <a:ln w="38100">
            <a:solidFill>
              <a:srgbClr val="F9D4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 flipV="1">
            <a:off x="8331201" y="3856039"/>
            <a:ext cx="563563" cy="973137"/>
          </a:xfrm>
          <a:prstGeom prst="line">
            <a:avLst/>
          </a:prstGeom>
          <a:ln w="38100">
            <a:solidFill>
              <a:srgbClr val="F9D4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8331201" y="2882900"/>
            <a:ext cx="545743" cy="973139"/>
          </a:xfrm>
          <a:prstGeom prst="line">
            <a:avLst/>
          </a:prstGeom>
          <a:ln w="38100">
            <a:solidFill>
              <a:srgbClr val="F9D4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>
            <a:stCxn id="3" idx="1"/>
            <a:endCxn id="3" idx="0"/>
          </p:cNvCxnSpPr>
          <p:nvPr/>
        </p:nvCxnSpPr>
        <p:spPr>
          <a:xfrm>
            <a:off x="4630738" y="2462213"/>
            <a:ext cx="1430337" cy="0"/>
          </a:xfrm>
          <a:prstGeom prst="line">
            <a:avLst/>
          </a:prstGeom>
          <a:ln w="38100">
            <a:solidFill>
              <a:srgbClr val="F9D2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stCxn id="3" idx="0"/>
            <a:endCxn id="3" idx="5"/>
          </p:cNvCxnSpPr>
          <p:nvPr/>
        </p:nvCxnSpPr>
        <p:spPr>
          <a:xfrm>
            <a:off x="6061075" y="2462213"/>
            <a:ext cx="712788" cy="1238250"/>
          </a:xfrm>
          <a:prstGeom prst="line">
            <a:avLst/>
          </a:prstGeom>
          <a:ln w="38100">
            <a:solidFill>
              <a:srgbClr val="F9D2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>
            <a:stCxn id="3" idx="3"/>
            <a:endCxn id="3" idx="4"/>
          </p:cNvCxnSpPr>
          <p:nvPr/>
        </p:nvCxnSpPr>
        <p:spPr>
          <a:xfrm>
            <a:off x="4630738" y="4937126"/>
            <a:ext cx="1430337" cy="0"/>
          </a:xfrm>
          <a:prstGeom prst="line">
            <a:avLst/>
          </a:prstGeom>
          <a:ln w="38100">
            <a:solidFill>
              <a:srgbClr val="F9D2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>
            <a:stCxn id="3" idx="4"/>
            <a:endCxn id="3" idx="5"/>
          </p:cNvCxnSpPr>
          <p:nvPr/>
        </p:nvCxnSpPr>
        <p:spPr>
          <a:xfrm flipV="1">
            <a:off x="6061075" y="3700463"/>
            <a:ext cx="712788" cy="1236663"/>
          </a:xfrm>
          <a:prstGeom prst="line">
            <a:avLst/>
          </a:prstGeom>
          <a:ln w="38100">
            <a:solidFill>
              <a:srgbClr val="F9D2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>
            <a:stCxn id="3" idx="3"/>
            <a:endCxn id="3" idx="2"/>
          </p:cNvCxnSpPr>
          <p:nvPr/>
        </p:nvCxnSpPr>
        <p:spPr>
          <a:xfrm flipH="1" flipV="1">
            <a:off x="3917950" y="3700463"/>
            <a:ext cx="712788" cy="1236663"/>
          </a:xfrm>
          <a:prstGeom prst="line">
            <a:avLst/>
          </a:prstGeom>
          <a:ln w="38100">
            <a:solidFill>
              <a:srgbClr val="F9D2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>
            <a:stCxn id="3" idx="1"/>
            <a:endCxn id="3" idx="2"/>
          </p:cNvCxnSpPr>
          <p:nvPr/>
        </p:nvCxnSpPr>
        <p:spPr>
          <a:xfrm flipH="1">
            <a:off x="3917950" y="2462213"/>
            <a:ext cx="712788" cy="1238250"/>
          </a:xfrm>
          <a:prstGeom prst="line">
            <a:avLst/>
          </a:prstGeom>
          <a:ln w="38100">
            <a:solidFill>
              <a:srgbClr val="F9D2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>
            <a:stCxn id="6" idx="4"/>
            <a:endCxn id="6" idx="5"/>
          </p:cNvCxnSpPr>
          <p:nvPr/>
        </p:nvCxnSpPr>
        <p:spPr>
          <a:xfrm flipV="1">
            <a:off x="7896225" y="4764088"/>
            <a:ext cx="495300" cy="858838"/>
          </a:xfrm>
          <a:prstGeom prst="line">
            <a:avLst/>
          </a:prstGeom>
          <a:ln w="38100">
            <a:solidFill>
              <a:srgbClr val="FBE5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>
            <a:stCxn id="6" idx="4"/>
            <a:endCxn id="6" idx="3"/>
          </p:cNvCxnSpPr>
          <p:nvPr/>
        </p:nvCxnSpPr>
        <p:spPr>
          <a:xfrm flipH="1">
            <a:off x="6905625" y="5622926"/>
            <a:ext cx="990600" cy="0"/>
          </a:xfrm>
          <a:prstGeom prst="line">
            <a:avLst/>
          </a:prstGeom>
          <a:ln w="38100">
            <a:solidFill>
              <a:srgbClr val="FBE5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stCxn id="6" idx="2"/>
            <a:endCxn id="6" idx="3"/>
          </p:cNvCxnSpPr>
          <p:nvPr/>
        </p:nvCxnSpPr>
        <p:spPr>
          <a:xfrm>
            <a:off x="6413500" y="4764088"/>
            <a:ext cx="492125" cy="858838"/>
          </a:xfrm>
          <a:prstGeom prst="line">
            <a:avLst/>
          </a:prstGeom>
          <a:ln w="38100">
            <a:solidFill>
              <a:srgbClr val="FBE5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>
            <a:stCxn id="6" idx="2"/>
            <a:endCxn id="6" idx="1"/>
          </p:cNvCxnSpPr>
          <p:nvPr/>
        </p:nvCxnSpPr>
        <p:spPr>
          <a:xfrm flipV="1">
            <a:off x="6413500" y="3903663"/>
            <a:ext cx="492125" cy="860425"/>
          </a:xfrm>
          <a:prstGeom prst="line">
            <a:avLst/>
          </a:prstGeom>
          <a:ln w="38100">
            <a:solidFill>
              <a:srgbClr val="FBE5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>
            <a:stCxn id="6" idx="1"/>
            <a:endCxn id="6" idx="0"/>
          </p:cNvCxnSpPr>
          <p:nvPr/>
        </p:nvCxnSpPr>
        <p:spPr>
          <a:xfrm>
            <a:off x="6905625" y="3903663"/>
            <a:ext cx="990600" cy="0"/>
          </a:xfrm>
          <a:prstGeom prst="line">
            <a:avLst/>
          </a:prstGeom>
          <a:ln w="38100">
            <a:solidFill>
              <a:srgbClr val="FBE5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>
            <a:stCxn id="6" idx="5"/>
            <a:endCxn id="6" idx="0"/>
          </p:cNvCxnSpPr>
          <p:nvPr/>
        </p:nvCxnSpPr>
        <p:spPr>
          <a:xfrm flipH="1" flipV="1">
            <a:off x="7896225" y="3903663"/>
            <a:ext cx="495300" cy="860425"/>
          </a:xfrm>
          <a:prstGeom prst="line">
            <a:avLst/>
          </a:prstGeom>
          <a:ln w="38100">
            <a:solidFill>
              <a:srgbClr val="FBE5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Freeform 5"/>
          <p:cNvSpPr>
            <a:spLocks/>
          </p:cNvSpPr>
          <p:nvPr/>
        </p:nvSpPr>
        <p:spPr bwMode="auto">
          <a:xfrm>
            <a:off x="946150" y="2170112"/>
            <a:ext cx="781050" cy="674688"/>
          </a:xfrm>
          <a:custGeom>
            <a:avLst/>
            <a:gdLst>
              <a:gd name="T0" fmla="*/ 369 w 492"/>
              <a:gd name="T1" fmla="*/ 0 h 425"/>
              <a:gd name="T2" fmla="*/ 123 w 492"/>
              <a:gd name="T3" fmla="*/ 0 h 425"/>
              <a:gd name="T4" fmla="*/ 0 w 492"/>
              <a:gd name="T5" fmla="*/ 212 h 425"/>
              <a:gd name="T6" fmla="*/ 123 w 492"/>
              <a:gd name="T7" fmla="*/ 425 h 425"/>
              <a:gd name="T8" fmla="*/ 369 w 492"/>
              <a:gd name="T9" fmla="*/ 425 h 425"/>
              <a:gd name="T10" fmla="*/ 492 w 492"/>
              <a:gd name="T11" fmla="*/ 212 h 425"/>
              <a:gd name="T12" fmla="*/ 369 w 492"/>
              <a:gd name="T13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2" h="425">
                <a:moveTo>
                  <a:pt x="369" y="0"/>
                </a:moveTo>
                <a:lnTo>
                  <a:pt x="123" y="0"/>
                </a:lnTo>
                <a:lnTo>
                  <a:pt x="0" y="212"/>
                </a:lnTo>
                <a:lnTo>
                  <a:pt x="123" y="425"/>
                </a:lnTo>
                <a:lnTo>
                  <a:pt x="369" y="425"/>
                </a:lnTo>
                <a:lnTo>
                  <a:pt x="492" y="212"/>
                </a:lnTo>
                <a:lnTo>
                  <a:pt x="369" y="0"/>
                </a:lnTo>
                <a:close/>
              </a:path>
            </a:pathLst>
          </a:custGeom>
          <a:solidFill>
            <a:srgbClr val="F9D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6"/>
          <p:cNvSpPr>
            <a:spLocks/>
          </p:cNvSpPr>
          <p:nvPr/>
        </p:nvSpPr>
        <p:spPr bwMode="auto">
          <a:xfrm>
            <a:off x="946150" y="2170112"/>
            <a:ext cx="781050" cy="674688"/>
          </a:xfrm>
          <a:custGeom>
            <a:avLst/>
            <a:gdLst>
              <a:gd name="T0" fmla="*/ 369 w 492"/>
              <a:gd name="T1" fmla="*/ 0 h 425"/>
              <a:gd name="T2" fmla="*/ 123 w 492"/>
              <a:gd name="T3" fmla="*/ 0 h 425"/>
              <a:gd name="T4" fmla="*/ 0 w 492"/>
              <a:gd name="T5" fmla="*/ 212 h 425"/>
              <a:gd name="T6" fmla="*/ 123 w 492"/>
              <a:gd name="T7" fmla="*/ 425 h 425"/>
              <a:gd name="T8" fmla="*/ 369 w 492"/>
              <a:gd name="T9" fmla="*/ 425 h 425"/>
              <a:gd name="T10" fmla="*/ 492 w 492"/>
              <a:gd name="T11" fmla="*/ 212 h 425"/>
              <a:gd name="T12" fmla="*/ 369 w 492"/>
              <a:gd name="T13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2" h="425">
                <a:moveTo>
                  <a:pt x="369" y="0"/>
                </a:moveTo>
                <a:lnTo>
                  <a:pt x="123" y="0"/>
                </a:lnTo>
                <a:lnTo>
                  <a:pt x="0" y="212"/>
                </a:lnTo>
                <a:lnTo>
                  <a:pt x="123" y="425"/>
                </a:lnTo>
                <a:lnTo>
                  <a:pt x="369" y="425"/>
                </a:lnTo>
                <a:lnTo>
                  <a:pt x="492" y="212"/>
                </a:lnTo>
                <a:lnTo>
                  <a:pt x="36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7"/>
          <p:cNvSpPr>
            <a:spLocks/>
          </p:cNvSpPr>
          <p:nvPr/>
        </p:nvSpPr>
        <p:spPr bwMode="auto">
          <a:xfrm>
            <a:off x="8461375" y="1323975"/>
            <a:ext cx="1928813" cy="1671638"/>
          </a:xfrm>
          <a:custGeom>
            <a:avLst/>
            <a:gdLst>
              <a:gd name="T0" fmla="*/ 912 w 1215"/>
              <a:gd name="T1" fmla="*/ 0 h 1053"/>
              <a:gd name="T2" fmla="*/ 305 w 1215"/>
              <a:gd name="T3" fmla="*/ 0 h 1053"/>
              <a:gd name="T4" fmla="*/ 0 w 1215"/>
              <a:gd name="T5" fmla="*/ 528 h 1053"/>
              <a:gd name="T6" fmla="*/ 305 w 1215"/>
              <a:gd name="T7" fmla="*/ 1053 h 1053"/>
              <a:gd name="T8" fmla="*/ 912 w 1215"/>
              <a:gd name="T9" fmla="*/ 1053 h 1053"/>
              <a:gd name="T10" fmla="*/ 1215 w 1215"/>
              <a:gd name="T11" fmla="*/ 528 h 1053"/>
              <a:gd name="T12" fmla="*/ 912 w 1215"/>
              <a:gd name="T13" fmla="*/ 0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5" h="1053">
                <a:moveTo>
                  <a:pt x="912" y="0"/>
                </a:moveTo>
                <a:lnTo>
                  <a:pt x="305" y="0"/>
                </a:lnTo>
                <a:lnTo>
                  <a:pt x="0" y="528"/>
                </a:lnTo>
                <a:lnTo>
                  <a:pt x="305" y="1053"/>
                </a:lnTo>
                <a:lnTo>
                  <a:pt x="912" y="1053"/>
                </a:lnTo>
                <a:lnTo>
                  <a:pt x="1215" y="528"/>
                </a:lnTo>
                <a:lnTo>
                  <a:pt x="912" y="0"/>
                </a:lnTo>
                <a:close/>
              </a:path>
            </a:pathLst>
          </a:custGeom>
          <a:solidFill>
            <a:srgbClr val="F7C5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8"/>
          <p:cNvSpPr>
            <a:spLocks/>
          </p:cNvSpPr>
          <p:nvPr/>
        </p:nvSpPr>
        <p:spPr bwMode="auto">
          <a:xfrm>
            <a:off x="8461375" y="1323975"/>
            <a:ext cx="1928813" cy="1671638"/>
          </a:xfrm>
          <a:custGeom>
            <a:avLst/>
            <a:gdLst>
              <a:gd name="T0" fmla="*/ 912 w 1215"/>
              <a:gd name="T1" fmla="*/ 0 h 1053"/>
              <a:gd name="T2" fmla="*/ 305 w 1215"/>
              <a:gd name="T3" fmla="*/ 0 h 1053"/>
              <a:gd name="T4" fmla="*/ 0 w 1215"/>
              <a:gd name="T5" fmla="*/ 528 h 1053"/>
              <a:gd name="T6" fmla="*/ 305 w 1215"/>
              <a:gd name="T7" fmla="*/ 1053 h 1053"/>
              <a:gd name="T8" fmla="*/ 912 w 1215"/>
              <a:gd name="T9" fmla="*/ 1053 h 1053"/>
              <a:gd name="T10" fmla="*/ 1215 w 1215"/>
              <a:gd name="T11" fmla="*/ 528 h 1053"/>
              <a:gd name="T12" fmla="*/ 912 w 1215"/>
              <a:gd name="T13" fmla="*/ 0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5" h="1053">
                <a:moveTo>
                  <a:pt x="912" y="0"/>
                </a:moveTo>
                <a:lnTo>
                  <a:pt x="305" y="0"/>
                </a:lnTo>
                <a:lnTo>
                  <a:pt x="0" y="528"/>
                </a:lnTo>
                <a:lnTo>
                  <a:pt x="305" y="1053"/>
                </a:lnTo>
                <a:lnTo>
                  <a:pt x="912" y="1053"/>
                </a:lnTo>
                <a:lnTo>
                  <a:pt x="1215" y="528"/>
                </a:lnTo>
                <a:lnTo>
                  <a:pt x="9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9"/>
          <p:cNvSpPr>
            <a:spLocks/>
          </p:cNvSpPr>
          <p:nvPr/>
        </p:nvSpPr>
        <p:spPr bwMode="auto">
          <a:xfrm>
            <a:off x="5529263" y="4335463"/>
            <a:ext cx="1246188" cy="1085850"/>
          </a:xfrm>
          <a:custGeom>
            <a:avLst/>
            <a:gdLst>
              <a:gd name="T0" fmla="*/ 589 w 785"/>
              <a:gd name="T1" fmla="*/ 0 h 684"/>
              <a:gd name="T2" fmla="*/ 196 w 785"/>
              <a:gd name="T3" fmla="*/ 0 h 684"/>
              <a:gd name="T4" fmla="*/ 0 w 785"/>
              <a:gd name="T5" fmla="*/ 341 h 684"/>
              <a:gd name="T6" fmla="*/ 196 w 785"/>
              <a:gd name="T7" fmla="*/ 684 h 684"/>
              <a:gd name="T8" fmla="*/ 589 w 785"/>
              <a:gd name="T9" fmla="*/ 684 h 684"/>
              <a:gd name="T10" fmla="*/ 785 w 785"/>
              <a:gd name="T11" fmla="*/ 341 h 684"/>
              <a:gd name="T12" fmla="*/ 589 w 785"/>
              <a:gd name="T13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5" h="684">
                <a:moveTo>
                  <a:pt x="589" y="0"/>
                </a:moveTo>
                <a:lnTo>
                  <a:pt x="196" y="0"/>
                </a:lnTo>
                <a:lnTo>
                  <a:pt x="0" y="341"/>
                </a:lnTo>
                <a:lnTo>
                  <a:pt x="196" y="684"/>
                </a:lnTo>
                <a:lnTo>
                  <a:pt x="589" y="684"/>
                </a:lnTo>
                <a:lnTo>
                  <a:pt x="785" y="341"/>
                </a:lnTo>
                <a:lnTo>
                  <a:pt x="589" y="0"/>
                </a:lnTo>
                <a:close/>
              </a:path>
            </a:pathLst>
          </a:custGeom>
          <a:solidFill>
            <a:srgbClr val="FADA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0"/>
          <p:cNvSpPr>
            <a:spLocks/>
          </p:cNvSpPr>
          <p:nvPr/>
        </p:nvSpPr>
        <p:spPr bwMode="auto">
          <a:xfrm>
            <a:off x="5529263" y="4335463"/>
            <a:ext cx="1246188" cy="1085850"/>
          </a:xfrm>
          <a:custGeom>
            <a:avLst/>
            <a:gdLst>
              <a:gd name="T0" fmla="*/ 589 w 785"/>
              <a:gd name="T1" fmla="*/ 0 h 684"/>
              <a:gd name="T2" fmla="*/ 196 w 785"/>
              <a:gd name="T3" fmla="*/ 0 h 684"/>
              <a:gd name="T4" fmla="*/ 0 w 785"/>
              <a:gd name="T5" fmla="*/ 341 h 684"/>
              <a:gd name="T6" fmla="*/ 196 w 785"/>
              <a:gd name="T7" fmla="*/ 684 h 684"/>
              <a:gd name="T8" fmla="*/ 589 w 785"/>
              <a:gd name="T9" fmla="*/ 684 h 684"/>
              <a:gd name="T10" fmla="*/ 785 w 785"/>
              <a:gd name="T11" fmla="*/ 341 h 684"/>
              <a:gd name="T12" fmla="*/ 589 w 785"/>
              <a:gd name="T13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5" h="684">
                <a:moveTo>
                  <a:pt x="589" y="0"/>
                </a:moveTo>
                <a:lnTo>
                  <a:pt x="196" y="0"/>
                </a:lnTo>
                <a:lnTo>
                  <a:pt x="0" y="341"/>
                </a:lnTo>
                <a:lnTo>
                  <a:pt x="196" y="684"/>
                </a:lnTo>
                <a:lnTo>
                  <a:pt x="589" y="684"/>
                </a:lnTo>
                <a:lnTo>
                  <a:pt x="785" y="341"/>
                </a:lnTo>
                <a:lnTo>
                  <a:pt x="58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1"/>
          <p:cNvSpPr>
            <a:spLocks/>
          </p:cNvSpPr>
          <p:nvPr/>
        </p:nvSpPr>
        <p:spPr bwMode="auto">
          <a:xfrm>
            <a:off x="7488238" y="4422775"/>
            <a:ext cx="1250950" cy="1081088"/>
          </a:xfrm>
          <a:custGeom>
            <a:avLst/>
            <a:gdLst>
              <a:gd name="T0" fmla="*/ 591 w 788"/>
              <a:gd name="T1" fmla="*/ 0 h 681"/>
              <a:gd name="T2" fmla="*/ 199 w 788"/>
              <a:gd name="T3" fmla="*/ 0 h 681"/>
              <a:gd name="T4" fmla="*/ 0 w 788"/>
              <a:gd name="T5" fmla="*/ 340 h 681"/>
              <a:gd name="T6" fmla="*/ 199 w 788"/>
              <a:gd name="T7" fmla="*/ 681 h 681"/>
              <a:gd name="T8" fmla="*/ 591 w 788"/>
              <a:gd name="T9" fmla="*/ 681 h 681"/>
              <a:gd name="T10" fmla="*/ 788 w 788"/>
              <a:gd name="T11" fmla="*/ 340 h 681"/>
              <a:gd name="T12" fmla="*/ 591 w 788"/>
              <a:gd name="T13" fmla="*/ 0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8" h="681">
                <a:moveTo>
                  <a:pt x="591" y="0"/>
                </a:moveTo>
                <a:lnTo>
                  <a:pt x="199" y="0"/>
                </a:lnTo>
                <a:lnTo>
                  <a:pt x="0" y="340"/>
                </a:lnTo>
                <a:lnTo>
                  <a:pt x="199" y="681"/>
                </a:lnTo>
                <a:lnTo>
                  <a:pt x="591" y="681"/>
                </a:lnTo>
                <a:lnTo>
                  <a:pt x="788" y="340"/>
                </a:lnTo>
                <a:lnTo>
                  <a:pt x="591" y="0"/>
                </a:lnTo>
                <a:close/>
              </a:path>
            </a:pathLst>
          </a:custGeom>
          <a:solidFill>
            <a:srgbClr val="EFD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2"/>
          <p:cNvSpPr>
            <a:spLocks/>
          </p:cNvSpPr>
          <p:nvPr/>
        </p:nvSpPr>
        <p:spPr bwMode="auto">
          <a:xfrm>
            <a:off x="7488238" y="4422775"/>
            <a:ext cx="1250950" cy="1081088"/>
          </a:xfrm>
          <a:custGeom>
            <a:avLst/>
            <a:gdLst>
              <a:gd name="T0" fmla="*/ 591 w 788"/>
              <a:gd name="T1" fmla="*/ 0 h 681"/>
              <a:gd name="T2" fmla="*/ 199 w 788"/>
              <a:gd name="T3" fmla="*/ 0 h 681"/>
              <a:gd name="T4" fmla="*/ 0 w 788"/>
              <a:gd name="T5" fmla="*/ 340 h 681"/>
              <a:gd name="T6" fmla="*/ 199 w 788"/>
              <a:gd name="T7" fmla="*/ 681 h 681"/>
              <a:gd name="T8" fmla="*/ 591 w 788"/>
              <a:gd name="T9" fmla="*/ 681 h 681"/>
              <a:gd name="T10" fmla="*/ 788 w 788"/>
              <a:gd name="T11" fmla="*/ 340 h 681"/>
              <a:gd name="T12" fmla="*/ 591 w 788"/>
              <a:gd name="T13" fmla="*/ 0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8" h="681">
                <a:moveTo>
                  <a:pt x="591" y="0"/>
                </a:moveTo>
                <a:lnTo>
                  <a:pt x="199" y="0"/>
                </a:lnTo>
                <a:lnTo>
                  <a:pt x="0" y="340"/>
                </a:lnTo>
                <a:lnTo>
                  <a:pt x="199" y="681"/>
                </a:lnTo>
                <a:lnTo>
                  <a:pt x="591" y="681"/>
                </a:lnTo>
                <a:lnTo>
                  <a:pt x="788" y="340"/>
                </a:lnTo>
                <a:lnTo>
                  <a:pt x="59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13"/>
          <p:cNvSpPr>
            <a:spLocks/>
          </p:cNvSpPr>
          <p:nvPr/>
        </p:nvSpPr>
        <p:spPr bwMode="auto">
          <a:xfrm>
            <a:off x="8810625" y="3089275"/>
            <a:ext cx="1978025" cy="1716088"/>
          </a:xfrm>
          <a:custGeom>
            <a:avLst/>
            <a:gdLst>
              <a:gd name="T0" fmla="*/ 934 w 1246"/>
              <a:gd name="T1" fmla="*/ 0 h 1081"/>
              <a:gd name="T2" fmla="*/ 312 w 1246"/>
              <a:gd name="T3" fmla="*/ 0 h 1081"/>
              <a:gd name="T4" fmla="*/ 0 w 1246"/>
              <a:gd name="T5" fmla="*/ 542 h 1081"/>
              <a:gd name="T6" fmla="*/ 312 w 1246"/>
              <a:gd name="T7" fmla="*/ 1081 h 1081"/>
              <a:gd name="T8" fmla="*/ 934 w 1246"/>
              <a:gd name="T9" fmla="*/ 1081 h 1081"/>
              <a:gd name="T10" fmla="*/ 1246 w 1246"/>
              <a:gd name="T11" fmla="*/ 542 h 1081"/>
              <a:gd name="T12" fmla="*/ 934 w 1246"/>
              <a:gd name="T13" fmla="*/ 0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46" h="1081">
                <a:moveTo>
                  <a:pt x="934" y="0"/>
                </a:moveTo>
                <a:lnTo>
                  <a:pt x="312" y="0"/>
                </a:lnTo>
                <a:lnTo>
                  <a:pt x="0" y="542"/>
                </a:lnTo>
                <a:lnTo>
                  <a:pt x="312" y="1081"/>
                </a:lnTo>
                <a:lnTo>
                  <a:pt x="934" y="1081"/>
                </a:lnTo>
                <a:lnTo>
                  <a:pt x="1246" y="542"/>
                </a:lnTo>
                <a:lnTo>
                  <a:pt x="934" y="0"/>
                </a:lnTo>
                <a:close/>
              </a:path>
            </a:pathLst>
          </a:custGeom>
          <a:solidFill>
            <a:srgbClr val="F0D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14"/>
          <p:cNvSpPr>
            <a:spLocks/>
          </p:cNvSpPr>
          <p:nvPr/>
        </p:nvSpPr>
        <p:spPr bwMode="auto">
          <a:xfrm>
            <a:off x="8810625" y="3089275"/>
            <a:ext cx="1978025" cy="1716088"/>
          </a:xfrm>
          <a:custGeom>
            <a:avLst/>
            <a:gdLst>
              <a:gd name="T0" fmla="*/ 934 w 1246"/>
              <a:gd name="T1" fmla="*/ 0 h 1081"/>
              <a:gd name="T2" fmla="*/ 312 w 1246"/>
              <a:gd name="T3" fmla="*/ 0 h 1081"/>
              <a:gd name="T4" fmla="*/ 0 w 1246"/>
              <a:gd name="T5" fmla="*/ 542 h 1081"/>
              <a:gd name="T6" fmla="*/ 312 w 1246"/>
              <a:gd name="T7" fmla="*/ 1081 h 1081"/>
              <a:gd name="T8" fmla="*/ 934 w 1246"/>
              <a:gd name="T9" fmla="*/ 1081 h 1081"/>
              <a:gd name="T10" fmla="*/ 1246 w 1246"/>
              <a:gd name="T11" fmla="*/ 542 h 1081"/>
              <a:gd name="T12" fmla="*/ 934 w 1246"/>
              <a:gd name="T13" fmla="*/ 0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46" h="1081">
                <a:moveTo>
                  <a:pt x="934" y="0"/>
                </a:moveTo>
                <a:lnTo>
                  <a:pt x="312" y="0"/>
                </a:lnTo>
                <a:lnTo>
                  <a:pt x="0" y="542"/>
                </a:lnTo>
                <a:lnTo>
                  <a:pt x="312" y="1081"/>
                </a:lnTo>
                <a:lnTo>
                  <a:pt x="934" y="1081"/>
                </a:lnTo>
                <a:lnTo>
                  <a:pt x="1246" y="542"/>
                </a:lnTo>
                <a:lnTo>
                  <a:pt x="93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15"/>
          <p:cNvSpPr>
            <a:spLocks/>
          </p:cNvSpPr>
          <p:nvPr/>
        </p:nvSpPr>
        <p:spPr bwMode="auto">
          <a:xfrm>
            <a:off x="4819650" y="3224212"/>
            <a:ext cx="1249363" cy="1081088"/>
          </a:xfrm>
          <a:custGeom>
            <a:avLst/>
            <a:gdLst>
              <a:gd name="T0" fmla="*/ 589 w 787"/>
              <a:gd name="T1" fmla="*/ 0 h 681"/>
              <a:gd name="T2" fmla="*/ 196 w 787"/>
              <a:gd name="T3" fmla="*/ 0 h 681"/>
              <a:gd name="T4" fmla="*/ 0 w 787"/>
              <a:gd name="T5" fmla="*/ 341 h 681"/>
              <a:gd name="T6" fmla="*/ 196 w 787"/>
              <a:gd name="T7" fmla="*/ 681 h 681"/>
              <a:gd name="T8" fmla="*/ 589 w 787"/>
              <a:gd name="T9" fmla="*/ 681 h 681"/>
              <a:gd name="T10" fmla="*/ 787 w 787"/>
              <a:gd name="T11" fmla="*/ 341 h 681"/>
              <a:gd name="T12" fmla="*/ 589 w 787"/>
              <a:gd name="T13" fmla="*/ 0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7" h="681">
                <a:moveTo>
                  <a:pt x="589" y="0"/>
                </a:moveTo>
                <a:lnTo>
                  <a:pt x="196" y="0"/>
                </a:lnTo>
                <a:lnTo>
                  <a:pt x="0" y="341"/>
                </a:lnTo>
                <a:lnTo>
                  <a:pt x="196" y="681"/>
                </a:lnTo>
                <a:lnTo>
                  <a:pt x="589" y="681"/>
                </a:lnTo>
                <a:lnTo>
                  <a:pt x="787" y="341"/>
                </a:lnTo>
                <a:lnTo>
                  <a:pt x="589" y="0"/>
                </a:lnTo>
                <a:close/>
              </a:path>
            </a:pathLst>
          </a:custGeom>
          <a:solidFill>
            <a:srgbClr val="F3E0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16"/>
          <p:cNvSpPr>
            <a:spLocks/>
          </p:cNvSpPr>
          <p:nvPr/>
        </p:nvSpPr>
        <p:spPr bwMode="auto">
          <a:xfrm>
            <a:off x="4819650" y="3224212"/>
            <a:ext cx="1249363" cy="1081088"/>
          </a:xfrm>
          <a:custGeom>
            <a:avLst/>
            <a:gdLst>
              <a:gd name="T0" fmla="*/ 589 w 787"/>
              <a:gd name="T1" fmla="*/ 0 h 681"/>
              <a:gd name="T2" fmla="*/ 196 w 787"/>
              <a:gd name="T3" fmla="*/ 0 h 681"/>
              <a:gd name="T4" fmla="*/ 0 w 787"/>
              <a:gd name="T5" fmla="*/ 341 h 681"/>
              <a:gd name="T6" fmla="*/ 196 w 787"/>
              <a:gd name="T7" fmla="*/ 681 h 681"/>
              <a:gd name="T8" fmla="*/ 589 w 787"/>
              <a:gd name="T9" fmla="*/ 681 h 681"/>
              <a:gd name="T10" fmla="*/ 787 w 787"/>
              <a:gd name="T11" fmla="*/ 341 h 681"/>
              <a:gd name="T12" fmla="*/ 589 w 787"/>
              <a:gd name="T13" fmla="*/ 0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7" h="681">
                <a:moveTo>
                  <a:pt x="589" y="0"/>
                </a:moveTo>
                <a:lnTo>
                  <a:pt x="196" y="0"/>
                </a:lnTo>
                <a:lnTo>
                  <a:pt x="0" y="341"/>
                </a:lnTo>
                <a:lnTo>
                  <a:pt x="196" y="681"/>
                </a:lnTo>
                <a:lnTo>
                  <a:pt x="589" y="681"/>
                </a:lnTo>
                <a:lnTo>
                  <a:pt x="787" y="341"/>
                </a:lnTo>
                <a:lnTo>
                  <a:pt x="58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9"/>
          <p:cNvSpPr>
            <a:spLocks/>
          </p:cNvSpPr>
          <p:nvPr/>
        </p:nvSpPr>
        <p:spPr bwMode="auto">
          <a:xfrm>
            <a:off x="3738563" y="1200150"/>
            <a:ext cx="1941513" cy="1682750"/>
          </a:xfrm>
          <a:custGeom>
            <a:avLst/>
            <a:gdLst>
              <a:gd name="T0" fmla="*/ 918 w 1223"/>
              <a:gd name="T1" fmla="*/ 0 h 1060"/>
              <a:gd name="T2" fmla="*/ 307 w 1223"/>
              <a:gd name="T3" fmla="*/ 0 h 1060"/>
              <a:gd name="T4" fmla="*/ 0 w 1223"/>
              <a:gd name="T5" fmla="*/ 530 h 1060"/>
              <a:gd name="T6" fmla="*/ 307 w 1223"/>
              <a:gd name="T7" fmla="*/ 1060 h 1060"/>
              <a:gd name="T8" fmla="*/ 918 w 1223"/>
              <a:gd name="T9" fmla="*/ 1060 h 1060"/>
              <a:gd name="T10" fmla="*/ 1223 w 1223"/>
              <a:gd name="T11" fmla="*/ 530 h 1060"/>
              <a:gd name="T12" fmla="*/ 918 w 1223"/>
              <a:gd name="T13" fmla="*/ 0 h 1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3" h="1060">
                <a:moveTo>
                  <a:pt x="918" y="0"/>
                </a:moveTo>
                <a:lnTo>
                  <a:pt x="307" y="0"/>
                </a:lnTo>
                <a:lnTo>
                  <a:pt x="0" y="530"/>
                </a:lnTo>
                <a:lnTo>
                  <a:pt x="307" y="1060"/>
                </a:lnTo>
                <a:lnTo>
                  <a:pt x="918" y="1060"/>
                </a:lnTo>
                <a:lnTo>
                  <a:pt x="1223" y="530"/>
                </a:lnTo>
                <a:lnTo>
                  <a:pt x="918" y="0"/>
                </a:lnTo>
                <a:close/>
              </a:path>
            </a:pathLst>
          </a:custGeom>
          <a:solidFill>
            <a:srgbClr val="FADB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20"/>
          <p:cNvSpPr>
            <a:spLocks/>
          </p:cNvSpPr>
          <p:nvPr/>
        </p:nvSpPr>
        <p:spPr bwMode="auto">
          <a:xfrm>
            <a:off x="3738563" y="1200150"/>
            <a:ext cx="1941513" cy="1682750"/>
          </a:xfrm>
          <a:custGeom>
            <a:avLst/>
            <a:gdLst>
              <a:gd name="T0" fmla="*/ 918 w 1223"/>
              <a:gd name="T1" fmla="*/ 0 h 1060"/>
              <a:gd name="T2" fmla="*/ 307 w 1223"/>
              <a:gd name="T3" fmla="*/ 0 h 1060"/>
              <a:gd name="T4" fmla="*/ 0 w 1223"/>
              <a:gd name="T5" fmla="*/ 530 h 1060"/>
              <a:gd name="T6" fmla="*/ 307 w 1223"/>
              <a:gd name="T7" fmla="*/ 1060 h 1060"/>
              <a:gd name="T8" fmla="*/ 918 w 1223"/>
              <a:gd name="T9" fmla="*/ 1060 h 1060"/>
              <a:gd name="T10" fmla="*/ 1223 w 1223"/>
              <a:gd name="T11" fmla="*/ 530 h 1060"/>
              <a:gd name="T12" fmla="*/ 918 w 1223"/>
              <a:gd name="T13" fmla="*/ 0 h 1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3" h="1060">
                <a:moveTo>
                  <a:pt x="918" y="0"/>
                </a:moveTo>
                <a:lnTo>
                  <a:pt x="307" y="0"/>
                </a:lnTo>
                <a:lnTo>
                  <a:pt x="0" y="530"/>
                </a:lnTo>
                <a:lnTo>
                  <a:pt x="307" y="1060"/>
                </a:lnTo>
                <a:lnTo>
                  <a:pt x="918" y="1060"/>
                </a:lnTo>
                <a:lnTo>
                  <a:pt x="1223" y="530"/>
                </a:lnTo>
                <a:lnTo>
                  <a:pt x="91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21"/>
          <p:cNvSpPr>
            <a:spLocks/>
          </p:cNvSpPr>
          <p:nvPr/>
        </p:nvSpPr>
        <p:spPr bwMode="auto">
          <a:xfrm>
            <a:off x="-288925" y="3017837"/>
            <a:ext cx="1939925" cy="1682750"/>
          </a:xfrm>
          <a:custGeom>
            <a:avLst/>
            <a:gdLst>
              <a:gd name="T0" fmla="*/ 917 w 1222"/>
              <a:gd name="T1" fmla="*/ 0 h 1060"/>
              <a:gd name="T2" fmla="*/ 305 w 1222"/>
              <a:gd name="T3" fmla="*/ 0 h 1060"/>
              <a:gd name="T4" fmla="*/ 0 w 1222"/>
              <a:gd name="T5" fmla="*/ 530 h 1060"/>
              <a:gd name="T6" fmla="*/ 305 w 1222"/>
              <a:gd name="T7" fmla="*/ 1060 h 1060"/>
              <a:gd name="T8" fmla="*/ 917 w 1222"/>
              <a:gd name="T9" fmla="*/ 1060 h 1060"/>
              <a:gd name="T10" fmla="*/ 1222 w 1222"/>
              <a:gd name="T11" fmla="*/ 530 h 1060"/>
              <a:gd name="T12" fmla="*/ 917 w 1222"/>
              <a:gd name="T13" fmla="*/ 0 h 1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2" h="1060">
                <a:moveTo>
                  <a:pt x="917" y="0"/>
                </a:moveTo>
                <a:lnTo>
                  <a:pt x="305" y="0"/>
                </a:lnTo>
                <a:lnTo>
                  <a:pt x="0" y="530"/>
                </a:lnTo>
                <a:lnTo>
                  <a:pt x="305" y="1060"/>
                </a:lnTo>
                <a:lnTo>
                  <a:pt x="917" y="1060"/>
                </a:lnTo>
                <a:lnTo>
                  <a:pt x="1222" y="530"/>
                </a:lnTo>
                <a:lnTo>
                  <a:pt x="917" y="0"/>
                </a:lnTo>
                <a:close/>
              </a:path>
            </a:pathLst>
          </a:custGeom>
          <a:solidFill>
            <a:srgbClr val="F2DF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22"/>
          <p:cNvSpPr>
            <a:spLocks/>
          </p:cNvSpPr>
          <p:nvPr/>
        </p:nvSpPr>
        <p:spPr bwMode="auto">
          <a:xfrm>
            <a:off x="-288925" y="3017837"/>
            <a:ext cx="1939925" cy="1682750"/>
          </a:xfrm>
          <a:custGeom>
            <a:avLst/>
            <a:gdLst>
              <a:gd name="T0" fmla="*/ 917 w 1222"/>
              <a:gd name="T1" fmla="*/ 0 h 1060"/>
              <a:gd name="T2" fmla="*/ 305 w 1222"/>
              <a:gd name="T3" fmla="*/ 0 h 1060"/>
              <a:gd name="T4" fmla="*/ 0 w 1222"/>
              <a:gd name="T5" fmla="*/ 530 h 1060"/>
              <a:gd name="T6" fmla="*/ 305 w 1222"/>
              <a:gd name="T7" fmla="*/ 1060 h 1060"/>
              <a:gd name="T8" fmla="*/ 917 w 1222"/>
              <a:gd name="T9" fmla="*/ 1060 h 1060"/>
              <a:gd name="T10" fmla="*/ 1222 w 1222"/>
              <a:gd name="T11" fmla="*/ 530 h 1060"/>
              <a:gd name="T12" fmla="*/ 917 w 1222"/>
              <a:gd name="T13" fmla="*/ 0 h 1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2" h="1060">
                <a:moveTo>
                  <a:pt x="917" y="0"/>
                </a:moveTo>
                <a:lnTo>
                  <a:pt x="305" y="0"/>
                </a:lnTo>
                <a:lnTo>
                  <a:pt x="0" y="530"/>
                </a:lnTo>
                <a:lnTo>
                  <a:pt x="305" y="1060"/>
                </a:lnTo>
                <a:lnTo>
                  <a:pt x="917" y="1060"/>
                </a:lnTo>
                <a:lnTo>
                  <a:pt x="1222" y="530"/>
                </a:lnTo>
                <a:lnTo>
                  <a:pt x="9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23"/>
          <p:cNvSpPr>
            <a:spLocks/>
          </p:cNvSpPr>
          <p:nvPr/>
        </p:nvSpPr>
        <p:spPr bwMode="auto">
          <a:xfrm>
            <a:off x="127000" y="4921250"/>
            <a:ext cx="2257425" cy="1952625"/>
          </a:xfrm>
          <a:custGeom>
            <a:avLst/>
            <a:gdLst>
              <a:gd name="T0" fmla="*/ 1064 w 1422"/>
              <a:gd name="T1" fmla="*/ 0 h 1230"/>
              <a:gd name="T2" fmla="*/ 355 w 1422"/>
              <a:gd name="T3" fmla="*/ 0 h 1230"/>
              <a:gd name="T4" fmla="*/ 0 w 1422"/>
              <a:gd name="T5" fmla="*/ 615 h 1230"/>
              <a:gd name="T6" fmla="*/ 355 w 1422"/>
              <a:gd name="T7" fmla="*/ 1230 h 1230"/>
              <a:gd name="T8" fmla="*/ 1064 w 1422"/>
              <a:gd name="T9" fmla="*/ 1230 h 1230"/>
              <a:gd name="T10" fmla="*/ 1422 w 1422"/>
              <a:gd name="T11" fmla="*/ 615 h 1230"/>
              <a:gd name="T12" fmla="*/ 1064 w 1422"/>
              <a:gd name="T13" fmla="*/ 0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2" h="1230">
                <a:moveTo>
                  <a:pt x="1064" y="0"/>
                </a:moveTo>
                <a:lnTo>
                  <a:pt x="355" y="0"/>
                </a:lnTo>
                <a:lnTo>
                  <a:pt x="0" y="615"/>
                </a:lnTo>
                <a:lnTo>
                  <a:pt x="355" y="1230"/>
                </a:lnTo>
                <a:lnTo>
                  <a:pt x="1064" y="1230"/>
                </a:lnTo>
                <a:lnTo>
                  <a:pt x="1422" y="615"/>
                </a:lnTo>
                <a:lnTo>
                  <a:pt x="1064" y="0"/>
                </a:lnTo>
                <a:close/>
              </a:path>
            </a:pathLst>
          </a:custGeom>
          <a:solidFill>
            <a:srgbClr val="FADA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24"/>
          <p:cNvSpPr>
            <a:spLocks/>
          </p:cNvSpPr>
          <p:nvPr/>
        </p:nvSpPr>
        <p:spPr bwMode="auto">
          <a:xfrm>
            <a:off x="127000" y="4921250"/>
            <a:ext cx="2257425" cy="1952625"/>
          </a:xfrm>
          <a:custGeom>
            <a:avLst/>
            <a:gdLst>
              <a:gd name="T0" fmla="*/ 1064 w 1422"/>
              <a:gd name="T1" fmla="*/ 0 h 1230"/>
              <a:gd name="T2" fmla="*/ 355 w 1422"/>
              <a:gd name="T3" fmla="*/ 0 h 1230"/>
              <a:gd name="T4" fmla="*/ 0 w 1422"/>
              <a:gd name="T5" fmla="*/ 615 h 1230"/>
              <a:gd name="T6" fmla="*/ 355 w 1422"/>
              <a:gd name="T7" fmla="*/ 1230 h 1230"/>
              <a:gd name="T8" fmla="*/ 1064 w 1422"/>
              <a:gd name="T9" fmla="*/ 1230 h 1230"/>
              <a:gd name="T10" fmla="*/ 1422 w 1422"/>
              <a:gd name="T11" fmla="*/ 615 h 1230"/>
              <a:gd name="T12" fmla="*/ 1064 w 1422"/>
              <a:gd name="T13" fmla="*/ 0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2" h="1230">
                <a:moveTo>
                  <a:pt x="1064" y="0"/>
                </a:moveTo>
                <a:lnTo>
                  <a:pt x="355" y="0"/>
                </a:lnTo>
                <a:lnTo>
                  <a:pt x="0" y="615"/>
                </a:lnTo>
                <a:lnTo>
                  <a:pt x="355" y="1230"/>
                </a:lnTo>
                <a:lnTo>
                  <a:pt x="1064" y="1230"/>
                </a:lnTo>
                <a:lnTo>
                  <a:pt x="1422" y="615"/>
                </a:lnTo>
                <a:lnTo>
                  <a:pt x="10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25"/>
          <p:cNvSpPr>
            <a:spLocks/>
          </p:cNvSpPr>
          <p:nvPr/>
        </p:nvSpPr>
        <p:spPr bwMode="auto">
          <a:xfrm>
            <a:off x="5683250" y="5548313"/>
            <a:ext cx="1939925" cy="1677988"/>
          </a:xfrm>
          <a:custGeom>
            <a:avLst/>
            <a:gdLst>
              <a:gd name="T0" fmla="*/ 915 w 1222"/>
              <a:gd name="T1" fmla="*/ 0 h 1057"/>
              <a:gd name="T2" fmla="*/ 305 w 1222"/>
              <a:gd name="T3" fmla="*/ 0 h 1057"/>
              <a:gd name="T4" fmla="*/ 0 w 1222"/>
              <a:gd name="T5" fmla="*/ 528 h 1057"/>
              <a:gd name="T6" fmla="*/ 305 w 1222"/>
              <a:gd name="T7" fmla="*/ 1057 h 1057"/>
              <a:gd name="T8" fmla="*/ 915 w 1222"/>
              <a:gd name="T9" fmla="*/ 1057 h 1057"/>
              <a:gd name="T10" fmla="*/ 1222 w 1222"/>
              <a:gd name="T11" fmla="*/ 528 h 1057"/>
              <a:gd name="T12" fmla="*/ 915 w 1222"/>
              <a:gd name="T13" fmla="*/ 0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2" h="1057">
                <a:moveTo>
                  <a:pt x="915" y="0"/>
                </a:moveTo>
                <a:lnTo>
                  <a:pt x="305" y="0"/>
                </a:lnTo>
                <a:lnTo>
                  <a:pt x="0" y="528"/>
                </a:lnTo>
                <a:lnTo>
                  <a:pt x="305" y="1057"/>
                </a:lnTo>
                <a:lnTo>
                  <a:pt x="915" y="1057"/>
                </a:lnTo>
                <a:lnTo>
                  <a:pt x="1222" y="528"/>
                </a:lnTo>
                <a:lnTo>
                  <a:pt x="915" y="0"/>
                </a:lnTo>
                <a:close/>
              </a:path>
            </a:pathLst>
          </a:custGeom>
          <a:solidFill>
            <a:srgbClr val="F0DC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26"/>
          <p:cNvSpPr>
            <a:spLocks/>
          </p:cNvSpPr>
          <p:nvPr/>
        </p:nvSpPr>
        <p:spPr bwMode="auto">
          <a:xfrm>
            <a:off x="5683250" y="5548313"/>
            <a:ext cx="1939925" cy="1677988"/>
          </a:xfrm>
          <a:custGeom>
            <a:avLst/>
            <a:gdLst>
              <a:gd name="T0" fmla="*/ 915 w 1222"/>
              <a:gd name="T1" fmla="*/ 0 h 1057"/>
              <a:gd name="T2" fmla="*/ 305 w 1222"/>
              <a:gd name="T3" fmla="*/ 0 h 1057"/>
              <a:gd name="T4" fmla="*/ 0 w 1222"/>
              <a:gd name="T5" fmla="*/ 528 h 1057"/>
              <a:gd name="T6" fmla="*/ 305 w 1222"/>
              <a:gd name="T7" fmla="*/ 1057 h 1057"/>
              <a:gd name="T8" fmla="*/ 915 w 1222"/>
              <a:gd name="T9" fmla="*/ 1057 h 1057"/>
              <a:gd name="T10" fmla="*/ 1222 w 1222"/>
              <a:gd name="T11" fmla="*/ 528 h 1057"/>
              <a:gd name="T12" fmla="*/ 915 w 1222"/>
              <a:gd name="T13" fmla="*/ 0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2" h="1057">
                <a:moveTo>
                  <a:pt x="915" y="0"/>
                </a:moveTo>
                <a:lnTo>
                  <a:pt x="305" y="0"/>
                </a:lnTo>
                <a:lnTo>
                  <a:pt x="0" y="528"/>
                </a:lnTo>
                <a:lnTo>
                  <a:pt x="305" y="1057"/>
                </a:lnTo>
                <a:lnTo>
                  <a:pt x="915" y="1057"/>
                </a:lnTo>
                <a:lnTo>
                  <a:pt x="1222" y="528"/>
                </a:lnTo>
                <a:lnTo>
                  <a:pt x="9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27"/>
          <p:cNvSpPr>
            <a:spLocks/>
          </p:cNvSpPr>
          <p:nvPr/>
        </p:nvSpPr>
        <p:spPr bwMode="auto">
          <a:xfrm>
            <a:off x="2406650" y="4530725"/>
            <a:ext cx="2781300" cy="2406650"/>
          </a:xfrm>
          <a:custGeom>
            <a:avLst/>
            <a:gdLst>
              <a:gd name="T0" fmla="*/ 1314 w 1752"/>
              <a:gd name="T1" fmla="*/ 0 h 1516"/>
              <a:gd name="T2" fmla="*/ 437 w 1752"/>
              <a:gd name="T3" fmla="*/ 0 h 1516"/>
              <a:gd name="T4" fmla="*/ 0 w 1752"/>
              <a:gd name="T5" fmla="*/ 757 h 1516"/>
              <a:gd name="T6" fmla="*/ 437 w 1752"/>
              <a:gd name="T7" fmla="*/ 1516 h 1516"/>
              <a:gd name="T8" fmla="*/ 1314 w 1752"/>
              <a:gd name="T9" fmla="*/ 1516 h 1516"/>
              <a:gd name="T10" fmla="*/ 1752 w 1752"/>
              <a:gd name="T11" fmla="*/ 757 h 1516"/>
              <a:gd name="T12" fmla="*/ 1314 w 1752"/>
              <a:gd name="T13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2" h="1516">
                <a:moveTo>
                  <a:pt x="1314" y="0"/>
                </a:moveTo>
                <a:lnTo>
                  <a:pt x="437" y="0"/>
                </a:lnTo>
                <a:lnTo>
                  <a:pt x="0" y="757"/>
                </a:lnTo>
                <a:lnTo>
                  <a:pt x="437" y="1516"/>
                </a:lnTo>
                <a:lnTo>
                  <a:pt x="1314" y="1516"/>
                </a:lnTo>
                <a:lnTo>
                  <a:pt x="1752" y="757"/>
                </a:lnTo>
                <a:lnTo>
                  <a:pt x="1314" y="0"/>
                </a:lnTo>
                <a:close/>
              </a:path>
            </a:pathLst>
          </a:custGeom>
          <a:solidFill>
            <a:srgbClr val="E5D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28"/>
          <p:cNvSpPr>
            <a:spLocks/>
          </p:cNvSpPr>
          <p:nvPr/>
        </p:nvSpPr>
        <p:spPr bwMode="auto">
          <a:xfrm>
            <a:off x="2406650" y="4530725"/>
            <a:ext cx="2781300" cy="2406650"/>
          </a:xfrm>
          <a:custGeom>
            <a:avLst/>
            <a:gdLst>
              <a:gd name="T0" fmla="*/ 1314 w 1752"/>
              <a:gd name="T1" fmla="*/ 0 h 1516"/>
              <a:gd name="T2" fmla="*/ 437 w 1752"/>
              <a:gd name="T3" fmla="*/ 0 h 1516"/>
              <a:gd name="T4" fmla="*/ 0 w 1752"/>
              <a:gd name="T5" fmla="*/ 757 h 1516"/>
              <a:gd name="T6" fmla="*/ 437 w 1752"/>
              <a:gd name="T7" fmla="*/ 1516 h 1516"/>
              <a:gd name="T8" fmla="*/ 1314 w 1752"/>
              <a:gd name="T9" fmla="*/ 1516 h 1516"/>
              <a:gd name="T10" fmla="*/ 1752 w 1752"/>
              <a:gd name="T11" fmla="*/ 757 h 1516"/>
              <a:gd name="T12" fmla="*/ 1314 w 1752"/>
              <a:gd name="T13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2" h="1516">
                <a:moveTo>
                  <a:pt x="1314" y="0"/>
                </a:moveTo>
                <a:lnTo>
                  <a:pt x="437" y="0"/>
                </a:lnTo>
                <a:lnTo>
                  <a:pt x="0" y="757"/>
                </a:lnTo>
                <a:lnTo>
                  <a:pt x="437" y="1516"/>
                </a:lnTo>
                <a:lnTo>
                  <a:pt x="1314" y="1516"/>
                </a:lnTo>
                <a:lnTo>
                  <a:pt x="1752" y="757"/>
                </a:lnTo>
                <a:lnTo>
                  <a:pt x="13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31"/>
          <p:cNvSpPr>
            <a:spLocks/>
          </p:cNvSpPr>
          <p:nvPr/>
        </p:nvSpPr>
        <p:spPr bwMode="auto">
          <a:xfrm>
            <a:off x="7935913" y="5897563"/>
            <a:ext cx="2682875" cy="2324100"/>
          </a:xfrm>
          <a:custGeom>
            <a:avLst/>
            <a:gdLst>
              <a:gd name="T0" fmla="*/ 1267 w 1690"/>
              <a:gd name="T1" fmla="*/ 0 h 1464"/>
              <a:gd name="T2" fmla="*/ 423 w 1690"/>
              <a:gd name="T3" fmla="*/ 0 h 1464"/>
              <a:gd name="T4" fmla="*/ 0 w 1690"/>
              <a:gd name="T5" fmla="*/ 733 h 1464"/>
              <a:gd name="T6" fmla="*/ 423 w 1690"/>
              <a:gd name="T7" fmla="*/ 1464 h 1464"/>
              <a:gd name="T8" fmla="*/ 1267 w 1690"/>
              <a:gd name="T9" fmla="*/ 1464 h 1464"/>
              <a:gd name="T10" fmla="*/ 1690 w 1690"/>
              <a:gd name="T11" fmla="*/ 733 h 1464"/>
              <a:gd name="T12" fmla="*/ 1267 w 1690"/>
              <a:gd name="T13" fmla="*/ 0 h 1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0" h="1464">
                <a:moveTo>
                  <a:pt x="1267" y="0"/>
                </a:moveTo>
                <a:lnTo>
                  <a:pt x="423" y="0"/>
                </a:lnTo>
                <a:lnTo>
                  <a:pt x="0" y="733"/>
                </a:lnTo>
                <a:lnTo>
                  <a:pt x="423" y="1464"/>
                </a:lnTo>
                <a:lnTo>
                  <a:pt x="1267" y="1464"/>
                </a:lnTo>
                <a:lnTo>
                  <a:pt x="1690" y="733"/>
                </a:lnTo>
                <a:lnTo>
                  <a:pt x="1267" y="0"/>
                </a:lnTo>
                <a:close/>
              </a:path>
            </a:pathLst>
          </a:custGeom>
          <a:solidFill>
            <a:srgbClr val="F9D4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32"/>
          <p:cNvSpPr>
            <a:spLocks/>
          </p:cNvSpPr>
          <p:nvPr/>
        </p:nvSpPr>
        <p:spPr bwMode="auto">
          <a:xfrm>
            <a:off x="7935913" y="5897563"/>
            <a:ext cx="2682875" cy="2324100"/>
          </a:xfrm>
          <a:custGeom>
            <a:avLst/>
            <a:gdLst>
              <a:gd name="T0" fmla="*/ 1267 w 1690"/>
              <a:gd name="T1" fmla="*/ 0 h 1464"/>
              <a:gd name="T2" fmla="*/ 423 w 1690"/>
              <a:gd name="T3" fmla="*/ 0 h 1464"/>
              <a:gd name="T4" fmla="*/ 0 w 1690"/>
              <a:gd name="T5" fmla="*/ 733 h 1464"/>
              <a:gd name="T6" fmla="*/ 423 w 1690"/>
              <a:gd name="T7" fmla="*/ 1464 h 1464"/>
              <a:gd name="T8" fmla="*/ 1267 w 1690"/>
              <a:gd name="T9" fmla="*/ 1464 h 1464"/>
              <a:gd name="T10" fmla="*/ 1690 w 1690"/>
              <a:gd name="T11" fmla="*/ 733 h 1464"/>
              <a:gd name="T12" fmla="*/ 1267 w 1690"/>
              <a:gd name="T13" fmla="*/ 0 h 1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0" h="1464">
                <a:moveTo>
                  <a:pt x="1267" y="0"/>
                </a:moveTo>
                <a:lnTo>
                  <a:pt x="423" y="0"/>
                </a:lnTo>
                <a:lnTo>
                  <a:pt x="0" y="733"/>
                </a:lnTo>
                <a:lnTo>
                  <a:pt x="423" y="1464"/>
                </a:lnTo>
                <a:lnTo>
                  <a:pt x="1267" y="1464"/>
                </a:lnTo>
                <a:lnTo>
                  <a:pt x="1690" y="733"/>
                </a:lnTo>
                <a:lnTo>
                  <a:pt x="12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33"/>
          <p:cNvSpPr>
            <a:spLocks/>
          </p:cNvSpPr>
          <p:nvPr/>
        </p:nvSpPr>
        <p:spPr bwMode="auto">
          <a:xfrm>
            <a:off x="9155113" y="-1358900"/>
            <a:ext cx="2684463" cy="2322513"/>
          </a:xfrm>
          <a:custGeom>
            <a:avLst/>
            <a:gdLst>
              <a:gd name="T0" fmla="*/ 1267 w 1691"/>
              <a:gd name="T1" fmla="*/ 0 h 1463"/>
              <a:gd name="T2" fmla="*/ 423 w 1691"/>
              <a:gd name="T3" fmla="*/ 0 h 1463"/>
              <a:gd name="T4" fmla="*/ 0 w 1691"/>
              <a:gd name="T5" fmla="*/ 733 h 1463"/>
              <a:gd name="T6" fmla="*/ 423 w 1691"/>
              <a:gd name="T7" fmla="*/ 1463 h 1463"/>
              <a:gd name="T8" fmla="*/ 1267 w 1691"/>
              <a:gd name="T9" fmla="*/ 1463 h 1463"/>
              <a:gd name="T10" fmla="*/ 1691 w 1691"/>
              <a:gd name="T11" fmla="*/ 733 h 1463"/>
              <a:gd name="T12" fmla="*/ 1267 w 1691"/>
              <a:gd name="T13" fmla="*/ 0 h 1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1" h="1463">
                <a:moveTo>
                  <a:pt x="1267" y="0"/>
                </a:moveTo>
                <a:lnTo>
                  <a:pt x="423" y="0"/>
                </a:lnTo>
                <a:lnTo>
                  <a:pt x="0" y="733"/>
                </a:lnTo>
                <a:lnTo>
                  <a:pt x="423" y="1463"/>
                </a:lnTo>
                <a:lnTo>
                  <a:pt x="1267" y="1463"/>
                </a:lnTo>
                <a:lnTo>
                  <a:pt x="1691" y="733"/>
                </a:lnTo>
                <a:lnTo>
                  <a:pt x="1267" y="0"/>
                </a:lnTo>
                <a:close/>
              </a:path>
            </a:pathLst>
          </a:custGeom>
          <a:solidFill>
            <a:srgbClr val="FAD8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34"/>
          <p:cNvSpPr>
            <a:spLocks/>
          </p:cNvSpPr>
          <p:nvPr/>
        </p:nvSpPr>
        <p:spPr bwMode="auto">
          <a:xfrm>
            <a:off x="9155113" y="-1358900"/>
            <a:ext cx="2684463" cy="2322513"/>
          </a:xfrm>
          <a:custGeom>
            <a:avLst/>
            <a:gdLst>
              <a:gd name="T0" fmla="*/ 1267 w 1691"/>
              <a:gd name="T1" fmla="*/ 0 h 1463"/>
              <a:gd name="T2" fmla="*/ 423 w 1691"/>
              <a:gd name="T3" fmla="*/ 0 h 1463"/>
              <a:gd name="T4" fmla="*/ 0 w 1691"/>
              <a:gd name="T5" fmla="*/ 733 h 1463"/>
              <a:gd name="T6" fmla="*/ 423 w 1691"/>
              <a:gd name="T7" fmla="*/ 1463 h 1463"/>
              <a:gd name="T8" fmla="*/ 1267 w 1691"/>
              <a:gd name="T9" fmla="*/ 1463 h 1463"/>
              <a:gd name="T10" fmla="*/ 1691 w 1691"/>
              <a:gd name="T11" fmla="*/ 733 h 1463"/>
              <a:gd name="T12" fmla="*/ 1267 w 1691"/>
              <a:gd name="T13" fmla="*/ 0 h 1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1" h="1463">
                <a:moveTo>
                  <a:pt x="1267" y="0"/>
                </a:moveTo>
                <a:lnTo>
                  <a:pt x="423" y="0"/>
                </a:lnTo>
                <a:lnTo>
                  <a:pt x="0" y="733"/>
                </a:lnTo>
                <a:lnTo>
                  <a:pt x="423" y="1463"/>
                </a:lnTo>
                <a:lnTo>
                  <a:pt x="1267" y="1463"/>
                </a:lnTo>
                <a:lnTo>
                  <a:pt x="1691" y="733"/>
                </a:lnTo>
                <a:lnTo>
                  <a:pt x="12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35"/>
          <p:cNvSpPr>
            <a:spLocks/>
          </p:cNvSpPr>
          <p:nvPr/>
        </p:nvSpPr>
        <p:spPr bwMode="auto">
          <a:xfrm>
            <a:off x="10228263" y="4346575"/>
            <a:ext cx="2252663" cy="1952625"/>
          </a:xfrm>
          <a:custGeom>
            <a:avLst/>
            <a:gdLst>
              <a:gd name="T0" fmla="*/ 1064 w 1419"/>
              <a:gd name="T1" fmla="*/ 0 h 1230"/>
              <a:gd name="T2" fmla="*/ 355 w 1419"/>
              <a:gd name="T3" fmla="*/ 0 h 1230"/>
              <a:gd name="T4" fmla="*/ 0 w 1419"/>
              <a:gd name="T5" fmla="*/ 615 h 1230"/>
              <a:gd name="T6" fmla="*/ 355 w 1419"/>
              <a:gd name="T7" fmla="*/ 1230 h 1230"/>
              <a:gd name="T8" fmla="*/ 1064 w 1419"/>
              <a:gd name="T9" fmla="*/ 1230 h 1230"/>
              <a:gd name="T10" fmla="*/ 1419 w 1419"/>
              <a:gd name="T11" fmla="*/ 615 h 1230"/>
              <a:gd name="T12" fmla="*/ 1064 w 1419"/>
              <a:gd name="T13" fmla="*/ 0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9" h="1230">
                <a:moveTo>
                  <a:pt x="1064" y="0"/>
                </a:moveTo>
                <a:lnTo>
                  <a:pt x="355" y="0"/>
                </a:lnTo>
                <a:lnTo>
                  <a:pt x="0" y="615"/>
                </a:lnTo>
                <a:lnTo>
                  <a:pt x="355" y="1230"/>
                </a:lnTo>
                <a:lnTo>
                  <a:pt x="1064" y="1230"/>
                </a:lnTo>
                <a:lnTo>
                  <a:pt x="1419" y="615"/>
                </a:lnTo>
                <a:lnTo>
                  <a:pt x="1064" y="0"/>
                </a:lnTo>
                <a:close/>
              </a:path>
            </a:pathLst>
          </a:custGeom>
          <a:solidFill>
            <a:srgbClr val="FADB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36"/>
          <p:cNvSpPr>
            <a:spLocks/>
          </p:cNvSpPr>
          <p:nvPr/>
        </p:nvSpPr>
        <p:spPr bwMode="auto">
          <a:xfrm>
            <a:off x="10228263" y="4346575"/>
            <a:ext cx="2252663" cy="1952625"/>
          </a:xfrm>
          <a:custGeom>
            <a:avLst/>
            <a:gdLst>
              <a:gd name="T0" fmla="*/ 1064 w 1419"/>
              <a:gd name="T1" fmla="*/ 0 h 1230"/>
              <a:gd name="T2" fmla="*/ 355 w 1419"/>
              <a:gd name="T3" fmla="*/ 0 h 1230"/>
              <a:gd name="T4" fmla="*/ 0 w 1419"/>
              <a:gd name="T5" fmla="*/ 615 h 1230"/>
              <a:gd name="T6" fmla="*/ 355 w 1419"/>
              <a:gd name="T7" fmla="*/ 1230 h 1230"/>
              <a:gd name="T8" fmla="*/ 1064 w 1419"/>
              <a:gd name="T9" fmla="*/ 1230 h 1230"/>
              <a:gd name="T10" fmla="*/ 1419 w 1419"/>
              <a:gd name="T11" fmla="*/ 615 h 1230"/>
              <a:gd name="T12" fmla="*/ 1064 w 1419"/>
              <a:gd name="T13" fmla="*/ 0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9" h="1230">
                <a:moveTo>
                  <a:pt x="1064" y="0"/>
                </a:moveTo>
                <a:lnTo>
                  <a:pt x="355" y="0"/>
                </a:lnTo>
                <a:lnTo>
                  <a:pt x="0" y="615"/>
                </a:lnTo>
                <a:lnTo>
                  <a:pt x="355" y="1230"/>
                </a:lnTo>
                <a:lnTo>
                  <a:pt x="1064" y="1230"/>
                </a:lnTo>
                <a:lnTo>
                  <a:pt x="1419" y="615"/>
                </a:lnTo>
                <a:lnTo>
                  <a:pt x="10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37"/>
          <p:cNvSpPr>
            <a:spLocks/>
          </p:cNvSpPr>
          <p:nvPr/>
        </p:nvSpPr>
        <p:spPr bwMode="auto">
          <a:xfrm>
            <a:off x="10153650" y="1625600"/>
            <a:ext cx="2255838" cy="1952625"/>
          </a:xfrm>
          <a:custGeom>
            <a:avLst/>
            <a:gdLst>
              <a:gd name="T0" fmla="*/ 1066 w 1421"/>
              <a:gd name="T1" fmla="*/ 0 h 1230"/>
              <a:gd name="T2" fmla="*/ 355 w 1421"/>
              <a:gd name="T3" fmla="*/ 0 h 1230"/>
              <a:gd name="T4" fmla="*/ 0 w 1421"/>
              <a:gd name="T5" fmla="*/ 615 h 1230"/>
              <a:gd name="T6" fmla="*/ 355 w 1421"/>
              <a:gd name="T7" fmla="*/ 1230 h 1230"/>
              <a:gd name="T8" fmla="*/ 1066 w 1421"/>
              <a:gd name="T9" fmla="*/ 1230 h 1230"/>
              <a:gd name="T10" fmla="*/ 1421 w 1421"/>
              <a:gd name="T11" fmla="*/ 615 h 1230"/>
              <a:gd name="T12" fmla="*/ 1066 w 1421"/>
              <a:gd name="T13" fmla="*/ 0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1" h="1230">
                <a:moveTo>
                  <a:pt x="1066" y="0"/>
                </a:moveTo>
                <a:lnTo>
                  <a:pt x="355" y="0"/>
                </a:lnTo>
                <a:lnTo>
                  <a:pt x="0" y="615"/>
                </a:lnTo>
                <a:lnTo>
                  <a:pt x="355" y="1230"/>
                </a:lnTo>
                <a:lnTo>
                  <a:pt x="1066" y="1230"/>
                </a:lnTo>
                <a:lnTo>
                  <a:pt x="1421" y="615"/>
                </a:lnTo>
                <a:lnTo>
                  <a:pt x="1066" y="0"/>
                </a:lnTo>
                <a:close/>
              </a:path>
            </a:pathLst>
          </a:custGeom>
          <a:solidFill>
            <a:srgbClr val="F9D6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38"/>
          <p:cNvSpPr>
            <a:spLocks/>
          </p:cNvSpPr>
          <p:nvPr/>
        </p:nvSpPr>
        <p:spPr bwMode="auto">
          <a:xfrm>
            <a:off x="10153650" y="1625600"/>
            <a:ext cx="2255838" cy="1952625"/>
          </a:xfrm>
          <a:custGeom>
            <a:avLst/>
            <a:gdLst>
              <a:gd name="T0" fmla="*/ 1066 w 1421"/>
              <a:gd name="T1" fmla="*/ 0 h 1230"/>
              <a:gd name="T2" fmla="*/ 355 w 1421"/>
              <a:gd name="T3" fmla="*/ 0 h 1230"/>
              <a:gd name="T4" fmla="*/ 0 w 1421"/>
              <a:gd name="T5" fmla="*/ 615 h 1230"/>
              <a:gd name="T6" fmla="*/ 355 w 1421"/>
              <a:gd name="T7" fmla="*/ 1230 h 1230"/>
              <a:gd name="T8" fmla="*/ 1066 w 1421"/>
              <a:gd name="T9" fmla="*/ 1230 h 1230"/>
              <a:gd name="T10" fmla="*/ 1421 w 1421"/>
              <a:gd name="T11" fmla="*/ 615 h 1230"/>
              <a:gd name="T12" fmla="*/ 1066 w 1421"/>
              <a:gd name="T13" fmla="*/ 0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1" h="1230">
                <a:moveTo>
                  <a:pt x="1066" y="0"/>
                </a:moveTo>
                <a:lnTo>
                  <a:pt x="355" y="0"/>
                </a:lnTo>
                <a:lnTo>
                  <a:pt x="0" y="615"/>
                </a:lnTo>
                <a:lnTo>
                  <a:pt x="355" y="1230"/>
                </a:lnTo>
                <a:lnTo>
                  <a:pt x="1066" y="1230"/>
                </a:lnTo>
                <a:lnTo>
                  <a:pt x="1421" y="615"/>
                </a:lnTo>
                <a:lnTo>
                  <a:pt x="10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39"/>
          <p:cNvSpPr>
            <a:spLocks/>
          </p:cNvSpPr>
          <p:nvPr/>
        </p:nvSpPr>
        <p:spPr bwMode="auto">
          <a:xfrm>
            <a:off x="139700" y="-436563"/>
            <a:ext cx="2255838" cy="1952625"/>
          </a:xfrm>
          <a:custGeom>
            <a:avLst/>
            <a:gdLst>
              <a:gd name="T0" fmla="*/ 1066 w 1421"/>
              <a:gd name="T1" fmla="*/ 0 h 1230"/>
              <a:gd name="T2" fmla="*/ 354 w 1421"/>
              <a:gd name="T3" fmla="*/ 0 h 1230"/>
              <a:gd name="T4" fmla="*/ 0 w 1421"/>
              <a:gd name="T5" fmla="*/ 615 h 1230"/>
              <a:gd name="T6" fmla="*/ 354 w 1421"/>
              <a:gd name="T7" fmla="*/ 1230 h 1230"/>
              <a:gd name="T8" fmla="*/ 1066 w 1421"/>
              <a:gd name="T9" fmla="*/ 1230 h 1230"/>
              <a:gd name="T10" fmla="*/ 1421 w 1421"/>
              <a:gd name="T11" fmla="*/ 615 h 1230"/>
              <a:gd name="T12" fmla="*/ 1066 w 1421"/>
              <a:gd name="T13" fmla="*/ 0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1" h="1230">
                <a:moveTo>
                  <a:pt x="1066" y="0"/>
                </a:moveTo>
                <a:lnTo>
                  <a:pt x="354" y="0"/>
                </a:lnTo>
                <a:lnTo>
                  <a:pt x="0" y="615"/>
                </a:lnTo>
                <a:lnTo>
                  <a:pt x="354" y="1230"/>
                </a:lnTo>
                <a:lnTo>
                  <a:pt x="1066" y="1230"/>
                </a:lnTo>
                <a:lnTo>
                  <a:pt x="1421" y="615"/>
                </a:lnTo>
                <a:lnTo>
                  <a:pt x="1066" y="0"/>
                </a:lnTo>
                <a:close/>
              </a:path>
            </a:pathLst>
          </a:custGeom>
          <a:solidFill>
            <a:srgbClr val="F9D1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40"/>
          <p:cNvSpPr>
            <a:spLocks/>
          </p:cNvSpPr>
          <p:nvPr/>
        </p:nvSpPr>
        <p:spPr bwMode="auto">
          <a:xfrm>
            <a:off x="139700" y="-436563"/>
            <a:ext cx="2255838" cy="1952625"/>
          </a:xfrm>
          <a:custGeom>
            <a:avLst/>
            <a:gdLst>
              <a:gd name="T0" fmla="*/ 1066 w 1421"/>
              <a:gd name="T1" fmla="*/ 0 h 1230"/>
              <a:gd name="T2" fmla="*/ 354 w 1421"/>
              <a:gd name="T3" fmla="*/ 0 h 1230"/>
              <a:gd name="T4" fmla="*/ 0 w 1421"/>
              <a:gd name="T5" fmla="*/ 615 h 1230"/>
              <a:gd name="T6" fmla="*/ 354 w 1421"/>
              <a:gd name="T7" fmla="*/ 1230 h 1230"/>
              <a:gd name="T8" fmla="*/ 1066 w 1421"/>
              <a:gd name="T9" fmla="*/ 1230 h 1230"/>
              <a:gd name="T10" fmla="*/ 1421 w 1421"/>
              <a:gd name="T11" fmla="*/ 615 h 1230"/>
              <a:gd name="T12" fmla="*/ 1066 w 1421"/>
              <a:gd name="T13" fmla="*/ 0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1" h="1230">
                <a:moveTo>
                  <a:pt x="1066" y="0"/>
                </a:moveTo>
                <a:lnTo>
                  <a:pt x="354" y="0"/>
                </a:lnTo>
                <a:lnTo>
                  <a:pt x="0" y="615"/>
                </a:lnTo>
                <a:lnTo>
                  <a:pt x="354" y="1230"/>
                </a:lnTo>
                <a:lnTo>
                  <a:pt x="1066" y="1230"/>
                </a:lnTo>
                <a:lnTo>
                  <a:pt x="1421" y="615"/>
                </a:lnTo>
                <a:lnTo>
                  <a:pt x="10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41"/>
          <p:cNvSpPr>
            <a:spLocks/>
          </p:cNvSpPr>
          <p:nvPr/>
        </p:nvSpPr>
        <p:spPr bwMode="auto">
          <a:xfrm>
            <a:off x="2574925" y="-987425"/>
            <a:ext cx="2255838" cy="1951038"/>
          </a:xfrm>
          <a:custGeom>
            <a:avLst/>
            <a:gdLst>
              <a:gd name="T0" fmla="*/ 1067 w 1421"/>
              <a:gd name="T1" fmla="*/ 0 h 1229"/>
              <a:gd name="T2" fmla="*/ 355 w 1421"/>
              <a:gd name="T3" fmla="*/ 0 h 1229"/>
              <a:gd name="T4" fmla="*/ 0 w 1421"/>
              <a:gd name="T5" fmla="*/ 615 h 1229"/>
              <a:gd name="T6" fmla="*/ 355 w 1421"/>
              <a:gd name="T7" fmla="*/ 1229 h 1229"/>
              <a:gd name="T8" fmla="*/ 1067 w 1421"/>
              <a:gd name="T9" fmla="*/ 1229 h 1229"/>
              <a:gd name="T10" fmla="*/ 1421 w 1421"/>
              <a:gd name="T11" fmla="*/ 615 h 1229"/>
              <a:gd name="T12" fmla="*/ 1067 w 1421"/>
              <a:gd name="T13" fmla="*/ 0 h 1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1" h="1229">
                <a:moveTo>
                  <a:pt x="1067" y="0"/>
                </a:moveTo>
                <a:lnTo>
                  <a:pt x="355" y="0"/>
                </a:lnTo>
                <a:lnTo>
                  <a:pt x="0" y="615"/>
                </a:lnTo>
                <a:lnTo>
                  <a:pt x="355" y="1229"/>
                </a:lnTo>
                <a:lnTo>
                  <a:pt x="1067" y="1229"/>
                </a:lnTo>
                <a:lnTo>
                  <a:pt x="1421" y="615"/>
                </a:lnTo>
                <a:lnTo>
                  <a:pt x="1067" y="0"/>
                </a:lnTo>
                <a:close/>
              </a:path>
            </a:pathLst>
          </a:custGeom>
          <a:solidFill>
            <a:srgbClr val="F8CA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42"/>
          <p:cNvSpPr>
            <a:spLocks/>
          </p:cNvSpPr>
          <p:nvPr/>
        </p:nvSpPr>
        <p:spPr bwMode="auto">
          <a:xfrm>
            <a:off x="2574925" y="-987425"/>
            <a:ext cx="2255838" cy="1951038"/>
          </a:xfrm>
          <a:custGeom>
            <a:avLst/>
            <a:gdLst>
              <a:gd name="T0" fmla="*/ 1067 w 1421"/>
              <a:gd name="T1" fmla="*/ 0 h 1229"/>
              <a:gd name="T2" fmla="*/ 355 w 1421"/>
              <a:gd name="T3" fmla="*/ 0 h 1229"/>
              <a:gd name="T4" fmla="*/ 0 w 1421"/>
              <a:gd name="T5" fmla="*/ 615 h 1229"/>
              <a:gd name="T6" fmla="*/ 355 w 1421"/>
              <a:gd name="T7" fmla="*/ 1229 h 1229"/>
              <a:gd name="T8" fmla="*/ 1067 w 1421"/>
              <a:gd name="T9" fmla="*/ 1229 h 1229"/>
              <a:gd name="T10" fmla="*/ 1421 w 1421"/>
              <a:gd name="T11" fmla="*/ 615 h 1229"/>
              <a:gd name="T12" fmla="*/ 1067 w 1421"/>
              <a:gd name="T13" fmla="*/ 0 h 1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1" h="1229">
                <a:moveTo>
                  <a:pt x="1067" y="0"/>
                </a:moveTo>
                <a:lnTo>
                  <a:pt x="355" y="0"/>
                </a:lnTo>
                <a:lnTo>
                  <a:pt x="0" y="615"/>
                </a:lnTo>
                <a:lnTo>
                  <a:pt x="355" y="1229"/>
                </a:lnTo>
                <a:lnTo>
                  <a:pt x="1067" y="1229"/>
                </a:lnTo>
                <a:lnTo>
                  <a:pt x="1421" y="615"/>
                </a:lnTo>
                <a:lnTo>
                  <a:pt x="10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7"/>
          <p:cNvSpPr>
            <a:spLocks/>
          </p:cNvSpPr>
          <p:nvPr/>
        </p:nvSpPr>
        <p:spPr bwMode="auto">
          <a:xfrm>
            <a:off x="1511300" y="1981200"/>
            <a:ext cx="1249363" cy="1085850"/>
          </a:xfrm>
          <a:custGeom>
            <a:avLst/>
            <a:gdLst>
              <a:gd name="T0" fmla="*/ 591 w 787"/>
              <a:gd name="T1" fmla="*/ 0 h 684"/>
              <a:gd name="T2" fmla="*/ 196 w 787"/>
              <a:gd name="T3" fmla="*/ 0 h 684"/>
              <a:gd name="T4" fmla="*/ 0 w 787"/>
              <a:gd name="T5" fmla="*/ 341 h 684"/>
              <a:gd name="T6" fmla="*/ 196 w 787"/>
              <a:gd name="T7" fmla="*/ 684 h 684"/>
              <a:gd name="T8" fmla="*/ 591 w 787"/>
              <a:gd name="T9" fmla="*/ 684 h 684"/>
              <a:gd name="T10" fmla="*/ 787 w 787"/>
              <a:gd name="T11" fmla="*/ 341 h 684"/>
              <a:gd name="T12" fmla="*/ 591 w 787"/>
              <a:gd name="T13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7" h="684">
                <a:moveTo>
                  <a:pt x="591" y="0"/>
                </a:moveTo>
                <a:lnTo>
                  <a:pt x="196" y="0"/>
                </a:lnTo>
                <a:lnTo>
                  <a:pt x="0" y="341"/>
                </a:lnTo>
                <a:lnTo>
                  <a:pt x="196" y="684"/>
                </a:lnTo>
                <a:lnTo>
                  <a:pt x="591" y="684"/>
                </a:lnTo>
                <a:lnTo>
                  <a:pt x="787" y="341"/>
                </a:lnTo>
                <a:lnTo>
                  <a:pt x="591" y="0"/>
                </a:lnTo>
                <a:close/>
              </a:path>
            </a:pathLst>
          </a:custGeom>
          <a:solidFill>
            <a:srgbClr val="F9D2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8"/>
          <p:cNvSpPr>
            <a:spLocks/>
          </p:cNvSpPr>
          <p:nvPr/>
        </p:nvSpPr>
        <p:spPr bwMode="auto">
          <a:xfrm>
            <a:off x="1511300" y="1981200"/>
            <a:ext cx="1249363" cy="1085850"/>
          </a:xfrm>
          <a:custGeom>
            <a:avLst/>
            <a:gdLst>
              <a:gd name="T0" fmla="*/ 591 w 787"/>
              <a:gd name="T1" fmla="*/ 0 h 684"/>
              <a:gd name="T2" fmla="*/ 196 w 787"/>
              <a:gd name="T3" fmla="*/ 0 h 684"/>
              <a:gd name="T4" fmla="*/ 0 w 787"/>
              <a:gd name="T5" fmla="*/ 341 h 684"/>
              <a:gd name="T6" fmla="*/ 196 w 787"/>
              <a:gd name="T7" fmla="*/ 684 h 684"/>
              <a:gd name="T8" fmla="*/ 591 w 787"/>
              <a:gd name="T9" fmla="*/ 684 h 684"/>
              <a:gd name="T10" fmla="*/ 787 w 787"/>
              <a:gd name="T11" fmla="*/ 341 h 684"/>
              <a:gd name="T12" fmla="*/ 591 w 787"/>
              <a:gd name="T13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7" h="684">
                <a:moveTo>
                  <a:pt x="591" y="0"/>
                </a:moveTo>
                <a:lnTo>
                  <a:pt x="196" y="0"/>
                </a:lnTo>
                <a:lnTo>
                  <a:pt x="0" y="341"/>
                </a:lnTo>
                <a:lnTo>
                  <a:pt x="196" y="684"/>
                </a:lnTo>
                <a:lnTo>
                  <a:pt x="591" y="684"/>
                </a:lnTo>
                <a:lnTo>
                  <a:pt x="787" y="341"/>
                </a:lnTo>
                <a:lnTo>
                  <a:pt x="59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10"/>
          <p:cNvSpPr>
            <a:spLocks/>
          </p:cNvSpPr>
          <p:nvPr/>
        </p:nvSpPr>
        <p:spPr bwMode="auto">
          <a:xfrm>
            <a:off x="3917950" y="2462213"/>
            <a:ext cx="2855913" cy="2474913"/>
          </a:xfrm>
          <a:custGeom>
            <a:avLst/>
            <a:gdLst>
              <a:gd name="T0" fmla="*/ 1350 w 1799"/>
              <a:gd name="T1" fmla="*/ 0 h 1559"/>
              <a:gd name="T2" fmla="*/ 449 w 1799"/>
              <a:gd name="T3" fmla="*/ 0 h 1559"/>
              <a:gd name="T4" fmla="*/ 0 w 1799"/>
              <a:gd name="T5" fmla="*/ 780 h 1559"/>
              <a:gd name="T6" fmla="*/ 449 w 1799"/>
              <a:gd name="T7" fmla="*/ 1559 h 1559"/>
              <a:gd name="T8" fmla="*/ 1350 w 1799"/>
              <a:gd name="T9" fmla="*/ 1559 h 1559"/>
              <a:gd name="T10" fmla="*/ 1799 w 1799"/>
              <a:gd name="T11" fmla="*/ 780 h 1559"/>
              <a:gd name="T12" fmla="*/ 1350 w 1799"/>
              <a:gd name="T13" fmla="*/ 0 h 1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9" h="1559">
                <a:moveTo>
                  <a:pt x="1350" y="0"/>
                </a:moveTo>
                <a:lnTo>
                  <a:pt x="449" y="0"/>
                </a:lnTo>
                <a:lnTo>
                  <a:pt x="0" y="780"/>
                </a:lnTo>
                <a:lnTo>
                  <a:pt x="449" y="1559"/>
                </a:lnTo>
                <a:lnTo>
                  <a:pt x="1350" y="1559"/>
                </a:lnTo>
                <a:lnTo>
                  <a:pt x="1799" y="780"/>
                </a:lnTo>
                <a:lnTo>
                  <a:pt x="135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2"/>
          <p:cNvSpPr>
            <a:spLocks/>
          </p:cNvSpPr>
          <p:nvPr/>
        </p:nvSpPr>
        <p:spPr bwMode="auto">
          <a:xfrm>
            <a:off x="6413500" y="3903663"/>
            <a:ext cx="1978025" cy="1719263"/>
          </a:xfrm>
          <a:custGeom>
            <a:avLst/>
            <a:gdLst>
              <a:gd name="T0" fmla="*/ 934 w 1246"/>
              <a:gd name="T1" fmla="*/ 0 h 1083"/>
              <a:gd name="T2" fmla="*/ 310 w 1246"/>
              <a:gd name="T3" fmla="*/ 0 h 1083"/>
              <a:gd name="T4" fmla="*/ 0 w 1246"/>
              <a:gd name="T5" fmla="*/ 542 h 1083"/>
              <a:gd name="T6" fmla="*/ 310 w 1246"/>
              <a:gd name="T7" fmla="*/ 1083 h 1083"/>
              <a:gd name="T8" fmla="*/ 934 w 1246"/>
              <a:gd name="T9" fmla="*/ 1083 h 1083"/>
              <a:gd name="T10" fmla="*/ 1246 w 1246"/>
              <a:gd name="T11" fmla="*/ 542 h 1083"/>
              <a:gd name="T12" fmla="*/ 934 w 1246"/>
              <a:gd name="T13" fmla="*/ 0 h 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46" h="1083">
                <a:moveTo>
                  <a:pt x="934" y="0"/>
                </a:moveTo>
                <a:lnTo>
                  <a:pt x="310" y="0"/>
                </a:lnTo>
                <a:lnTo>
                  <a:pt x="0" y="542"/>
                </a:lnTo>
                <a:lnTo>
                  <a:pt x="310" y="1083"/>
                </a:lnTo>
                <a:lnTo>
                  <a:pt x="934" y="1083"/>
                </a:lnTo>
                <a:lnTo>
                  <a:pt x="1246" y="542"/>
                </a:lnTo>
                <a:lnTo>
                  <a:pt x="93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13"/>
          <p:cNvSpPr>
            <a:spLocks/>
          </p:cNvSpPr>
          <p:nvPr/>
        </p:nvSpPr>
        <p:spPr bwMode="auto">
          <a:xfrm>
            <a:off x="10879138" y="3108325"/>
            <a:ext cx="1930400" cy="1670050"/>
          </a:xfrm>
          <a:custGeom>
            <a:avLst/>
            <a:gdLst>
              <a:gd name="T0" fmla="*/ 913 w 1216"/>
              <a:gd name="T1" fmla="*/ 0 h 1052"/>
              <a:gd name="T2" fmla="*/ 305 w 1216"/>
              <a:gd name="T3" fmla="*/ 0 h 1052"/>
              <a:gd name="T4" fmla="*/ 0 w 1216"/>
              <a:gd name="T5" fmla="*/ 527 h 1052"/>
              <a:gd name="T6" fmla="*/ 305 w 1216"/>
              <a:gd name="T7" fmla="*/ 1052 h 1052"/>
              <a:gd name="T8" fmla="*/ 913 w 1216"/>
              <a:gd name="T9" fmla="*/ 1052 h 1052"/>
              <a:gd name="T10" fmla="*/ 1216 w 1216"/>
              <a:gd name="T11" fmla="*/ 527 h 1052"/>
              <a:gd name="T12" fmla="*/ 913 w 1216"/>
              <a:gd name="T13" fmla="*/ 0 h 1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6" h="1052">
                <a:moveTo>
                  <a:pt x="913" y="0"/>
                </a:moveTo>
                <a:lnTo>
                  <a:pt x="305" y="0"/>
                </a:lnTo>
                <a:lnTo>
                  <a:pt x="0" y="527"/>
                </a:lnTo>
                <a:lnTo>
                  <a:pt x="305" y="1052"/>
                </a:lnTo>
                <a:lnTo>
                  <a:pt x="913" y="1052"/>
                </a:lnTo>
                <a:lnTo>
                  <a:pt x="1216" y="527"/>
                </a:lnTo>
                <a:lnTo>
                  <a:pt x="913" y="0"/>
                </a:lnTo>
                <a:close/>
              </a:path>
            </a:pathLst>
          </a:custGeom>
          <a:solidFill>
            <a:srgbClr val="FBE3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14"/>
          <p:cNvSpPr>
            <a:spLocks/>
          </p:cNvSpPr>
          <p:nvPr/>
        </p:nvSpPr>
        <p:spPr bwMode="auto">
          <a:xfrm>
            <a:off x="10879138" y="3108325"/>
            <a:ext cx="1930400" cy="1670050"/>
          </a:xfrm>
          <a:custGeom>
            <a:avLst/>
            <a:gdLst>
              <a:gd name="T0" fmla="*/ 913 w 1216"/>
              <a:gd name="T1" fmla="*/ 0 h 1052"/>
              <a:gd name="T2" fmla="*/ 305 w 1216"/>
              <a:gd name="T3" fmla="*/ 0 h 1052"/>
              <a:gd name="T4" fmla="*/ 0 w 1216"/>
              <a:gd name="T5" fmla="*/ 527 h 1052"/>
              <a:gd name="T6" fmla="*/ 305 w 1216"/>
              <a:gd name="T7" fmla="*/ 1052 h 1052"/>
              <a:gd name="T8" fmla="*/ 913 w 1216"/>
              <a:gd name="T9" fmla="*/ 1052 h 1052"/>
              <a:gd name="T10" fmla="*/ 1216 w 1216"/>
              <a:gd name="T11" fmla="*/ 527 h 1052"/>
              <a:gd name="T12" fmla="*/ 913 w 1216"/>
              <a:gd name="T13" fmla="*/ 0 h 1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6" h="1052">
                <a:moveTo>
                  <a:pt x="913" y="0"/>
                </a:moveTo>
                <a:lnTo>
                  <a:pt x="305" y="0"/>
                </a:lnTo>
                <a:lnTo>
                  <a:pt x="0" y="527"/>
                </a:lnTo>
                <a:lnTo>
                  <a:pt x="305" y="1052"/>
                </a:lnTo>
                <a:lnTo>
                  <a:pt x="913" y="1052"/>
                </a:lnTo>
                <a:lnTo>
                  <a:pt x="1216" y="527"/>
                </a:lnTo>
                <a:lnTo>
                  <a:pt x="9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15"/>
          <p:cNvSpPr>
            <a:spLocks/>
          </p:cNvSpPr>
          <p:nvPr/>
        </p:nvSpPr>
        <p:spPr bwMode="auto">
          <a:xfrm>
            <a:off x="2949575" y="6145213"/>
            <a:ext cx="1689100" cy="1463675"/>
          </a:xfrm>
          <a:custGeom>
            <a:avLst/>
            <a:gdLst>
              <a:gd name="T0" fmla="*/ 799 w 1064"/>
              <a:gd name="T1" fmla="*/ 0 h 922"/>
              <a:gd name="T2" fmla="*/ 267 w 1064"/>
              <a:gd name="T3" fmla="*/ 0 h 922"/>
              <a:gd name="T4" fmla="*/ 0 w 1064"/>
              <a:gd name="T5" fmla="*/ 461 h 922"/>
              <a:gd name="T6" fmla="*/ 267 w 1064"/>
              <a:gd name="T7" fmla="*/ 922 h 922"/>
              <a:gd name="T8" fmla="*/ 799 w 1064"/>
              <a:gd name="T9" fmla="*/ 922 h 922"/>
              <a:gd name="T10" fmla="*/ 1064 w 1064"/>
              <a:gd name="T11" fmla="*/ 461 h 922"/>
              <a:gd name="T12" fmla="*/ 799 w 1064"/>
              <a:gd name="T13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4" h="922">
                <a:moveTo>
                  <a:pt x="799" y="0"/>
                </a:moveTo>
                <a:lnTo>
                  <a:pt x="267" y="0"/>
                </a:lnTo>
                <a:lnTo>
                  <a:pt x="0" y="461"/>
                </a:lnTo>
                <a:lnTo>
                  <a:pt x="267" y="922"/>
                </a:lnTo>
                <a:lnTo>
                  <a:pt x="799" y="922"/>
                </a:lnTo>
                <a:lnTo>
                  <a:pt x="1064" y="461"/>
                </a:lnTo>
                <a:lnTo>
                  <a:pt x="799" y="0"/>
                </a:lnTo>
                <a:close/>
              </a:path>
            </a:pathLst>
          </a:custGeom>
          <a:solidFill>
            <a:srgbClr val="F4EF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16"/>
          <p:cNvSpPr>
            <a:spLocks/>
          </p:cNvSpPr>
          <p:nvPr/>
        </p:nvSpPr>
        <p:spPr bwMode="auto">
          <a:xfrm>
            <a:off x="2949575" y="6145213"/>
            <a:ext cx="1689100" cy="1463675"/>
          </a:xfrm>
          <a:custGeom>
            <a:avLst/>
            <a:gdLst>
              <a:gd name="T0" fmla="*/ 799 w 1064"/>
              <a:gd name="T1" fmla="*/ 0 h 922"/>
              <a:gd name="T2" fmla="*/ 267 w 1064"/>
              <a:gd name="T3" fmla="*/ 0 h 922"/>
              <a:gd name="T4" fmla="*/ 0 w 1064"/>
              <a:gd name="T5" fmla="*/ 461 h 922"/>
              <a:gd name="T6" fmla="*/ 267 w 1064"/>
              <a:gd name="T7" fmla="*/ 922 h 922"/>
              <a:gd name="T8" fmla="*/ 799 w 1064"/>
              <a:gd name="T9" fmla="*/ 922 h 922"/>
              <a:gd name="T10" fmla="*/ 1064 w 1064"/>
              <a:gd name="T11" fmla="*/ 461 h 922"/>
              <a:gd name="T12" fmla="*/ 799 w 1064"/>
              <a:gd name="T13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4" h="922">
                <a:moveTo>
                  <a:pt x="799" y="0"/>
                </a:moveTo>
                <a:lnTo>
                  <a:pt x="267" y="0"/>
                </a:lnTo>
                <a:lnTo>
                  <a:pt x="0" y="461"/>
                </a:lnTo>
                <a:lnTo>
                  <a:pt x="267" y="922"/>
                </a:lnTo>
                <a:lnTo>
                  <a:pt x="799" y="922"/>
                </a:lnTo>
                <a:lnTo>
                  <a:pt x="1064" y="461"/>
                </a:lnTo>
                <a:lnTo>
                  <a:pt x="79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17"/>
          <p:cNvSpPr>
            <a:spLocks/>
          </p:cNvSpPr>
          <p:nvPr/>
        </p:nvSpPr>
        <p:spPr bwMode="auto">
          <a:xfrm>
            <a:off x="5175250" y="6284913"/>
            <a:ext cx="2528888" cy="2192338"/>
          </a:xfrm>
          <a:custGeom>
            <a:avLst/>
            <a:gdLst>
              <a:gd name="T0" fmla="*/ 1194 w 1593"/>
              <a:gd name="T1" fmla="*/ 0 h 1381"/>
              <a:gd name="T2" fmla="*/ 397 w 1593"/>
              <a:gd name="T3" fmla="*/ 0 h 1381"/>
              <a:gd name="T4" fmla="*/ 0 w 1593"/>
              <a:gd name="T5" fmla="*/ 690 h 1381"/>
              <a:gd name="T6" fmla="*/ 397 w 1593"/>
              <a:gd name="T7" fmla="*/ 1381 h 1381"/>
              <a:gd name="T8" fmla="*/ 1194 w 1593"/>
              <a:gd name="T9" fmla="*/ 1381 h 1381"/>
              <a:gd name="T10" fmla="*/ 1593 w 1593"/>
              <a:gd name="T11" fmla="*/ 690 h 1381"/>
              <a:gd name="T12" fmla="*/ 1194 w 1593"/>
              <a:gd name="T13" fmla="*/ 0 h 1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93" h="1381">
                <a:moveTo>
                  <a:pt x="1194" y="0"/>
                </a:moveTo>
                <a:lnTo>
                  <a:pt x="397" y="0"/>
                </a:lnTo>
                <a:lnTo>
                  <a:pt x="0" y="690"/>
                </a:lnTo>
                <a:lnTo>
                  <a:pt x="397" y="1381"/>
                </a:lnTo>
                <a:lnTo>
                  <a:pt x="1194" y="1381"/>
                </a:lnTo>
                <a:lnTo>
                  <a:pt x="1593" y="690"/>
                </a:lnTo>
                <a:lnTo>
                  <a:pt x="1194" y="0"/>
                </a:lnTo>
                <a:close/>
              </a:path>
            </a:pathLst>
          </a:custGeom>
          <a:solidFill>
            <a:srgbClr val="F6E6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18"/>
          <p:cNvSpPr>
            <a:spLocks/>
          </p:cNvSpPr>
          <p:nvPr/>
        </p:nvSpPr>
        <p:spPr bwMode="auto">
          <a:xfrm>
            <a:off x="5175250" y="6284913"/>
            <a:ext cx="2528888" cy="2192338"/>
          </a:xfrm>
          <a:custGeom>
            <a:avLst/>
            <a:gdLst>
              <a:gd name="T0" fmla="*/ 1194 w 1593"/>
              <a:gd name="T1" fmla="*/ 0 h 1381"/>
              <a:gd name="T2" fmla="*/ 397 w 1593"/>
              <a:gd name="T3" fmla="*/ 0 h 1381"/>
              <a:gd name="T4" fmla="*/ 0 w 1593"/>
              <a:gd name="T5" fmla="*/ 690 h 1381"/>
              <a:gd name="T6" fmla="*/ 397 w 1593"/>
              <a:gd name="T7" fmla="*/ 1381 h 1381"/>
              <a:gd name="T8" fmla="*/ 1194 w 1593"/>
              <a:gd name="T9" fmla="*/ 1381 h 1381"/>
              <a:gd name="T10" fmla="*/ 1593 w 1593"/>
              <a:gd name="T11" fmla="*/ 690 h 1381"/>
              <a:gd name="T12" fmla="*/ 1194 w 1593"/>
              <a:gd name="T13" fmla="*/ 0 h 1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93" h="1381">
                <a:moveTo>
                  <a:pt x="1194" y="0"/>
                </a:moveTo>
                <a:lnTo>
                  <a:pt x="397" y="0"/>
                </a:lnTo>
                <a:lnTo>
                  <a:pt x="0" y="690"/>
                </a:lnTo>
                <a:lnTo>
                  <a:pt x="397" y="1381"/>
                </a:lnTo>
                <a:lnTo>
                  <a:pt x="1194" y="1381"/>
                </a:lnTo>
                <a:lnTo>
                  <a:pt x="1593" y="690"/>
                </a:lnTo>
                <a:lnTo>
                  <a:pt x="119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19"/>
          <p:cNvSpPr>
            <a:spLocks/>
          </p:cNvSpPr>
          <p:nvPr/>
        </p:nvSpPr>
        <p:spPr bwMode="auto">
          <a:xfrm>
            <a:off x="-747713" y="3843338"/>
            <a:ext cx="1689100" cy="1460500"/>
          </a:xfrm>
          <a:custGeom>
            <a:avLst/>
            <a:gdLst>
              <a:gd name="T0" fmla="*/ 796 w 1064"/>
              <a:gd name="T1" fmla="*/ 0 h 920"/>
              <a:gd name="T2" fmla="*/ 267 w 1064"/>
              <a:gd name="T3" fmla="*/ 0 h 920"/>
              <a:gd name="T4" fmla="*/ 0 w 1064"/>
              <a:gd name="T5" fmla="*/ 462 h 920"/>
              <a:gd name="T6" fmla="*/ 267 w 1064"/>
              <a:gd name="T7" fmla="*/ 920 h 920"/>
              <a:gd name="T8" fmla="*/ 796 w 1064"/>
              <a:gd name="T9" fmla="*/ 920 h 920"/>
              <a:gd name="T10" fmla="*/ 1064 w 1064"/>
              <a:gd name="T11" fmla="*/ 462 h 920"/>
              <a:gd name="T12" fmla="*/ 796 w 1064"/>
              <a:gd name="T13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4" h="920">
                <a:moveTo>
                  <a:pt x="796" y="0"/>
                </a:moveTo>
                <a:lnTo>
                  <a:pt x="267" y="0"/>
                </a:lnTo>
                <a:lnTo>
                  <a:pt x="0" y="462"/>
                </a:lnTo>
                <a:lnTo>
                  <a:pt x="267" y="920"/>
                </a:lnTo>
                <a:lnTo>
                  <a:pt x="796" y="920"/>
                </a:lnTo>
                <a:lnTo>
                  <a:pt x="1064" y="462"/>
                </a:lnTo>
                <a:lnTo>
                  <a:pt x="796" y="0"/>
                </a:lnTo>
                <a:close/>
              </a:path>
            </a:pathLst>
          </a:custGeom>
          <a:solidFill>
            <a:srgbClr val="F3E0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20"/>
          <p:cNvSpPr>
            <a:spLocks/>
          </p:cNvSpPr>
          <p:nvPr/>
        </p:nvSpPr>
        <p:spPr bwMode="auto">
          <a:xfrm>
            <a:off x="-747713" y="3843338"/>
            <a:ext cx="1689100" cy="1460500"/>
          </a:xfrm>
          <a:custGeom>
            <a:avLst/>
            <a:gdLst>
              <a:gd name="T0" fmla="*/ 796 w 1064"/>
              <a:gd name="T1" fmla="*/ 0 h 920"/>
              <a:gd name="T2" fmla="*/ 267 w 1064"/>
              <a:gd name="T3" fmla="*/ 0 h 920"/>
              <a:gd name="T4" fmla="*/ 0 w 1064"/>
              <a:gd name="T5" fmla="*/ 462 h 920"/>
              <a:gd name="T6" fmla="*/ 267 w 1064"/>
              <a:gd name="T7" fmla="*/ 920 h 920"/>
              <a:gd name="T8" fmla="*/ 796 w 1064"/>
              <a:gd name="T9" fmla="*/ 920 h 920"/>
              <a:gd name="T10" fmla="*/ 1064 w 1064"/>
              <a:gd name="T11" fmla="*/ 462 h 920"/>
              <a:gd name="T12" fmla="*/ 796 w 1064"/>
              <a:gd name="T13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4" h="920">
                <a:moveTo>
                  <a:pt x="796" y="0"/>
                </a:moveTo>
                <a:lnTo>
                  <a:pt x="267" y="0"/>
                </a:lnTo>
                <a:lnTo>
                  <a:pt x="0" y="462"/>
                </a:lnTo>
                <a:lnTo>
                  <a:pt x="267" y="920"/>
                </a:lnTo>
                <a:lnTo>
                  <a:pt x="796" y="920"/>
                </a:lnTo>
                <a:lnTo>
                  <a:pt x="1064" y="462"/>
                </a:lnTo>
                <a:lnTo>
                  <a:pt x="79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21"/>
          <p:cNvSpPr>
            <a:spLocks/>
          </p:cNvSpPr>
          <p:nvPr/>
        </p:nvSpPr>
        <p:spPr bwMode="auto">
          <a:xfrm>
            <a:off x="10683875" y="-266700"/>
            <a:ext cx="2252663" cy="1952625"/>
          </a:xfrm>
          <a:custGeom>
            <a:avLst/>
            <a:gdLst>
              <a:gd name="T0" fmla="*/ 1064 w 1419"/>
              <a:gd name="T1" fmla="*/ 0 h 1230"/>
              <a:gd name="T2" fmla="*/ 355 w 1419"/>
              <a:gd name="T3" fmla="*/ 0 h 1230"/>
              <a:gd name="T4" fmla="*/ 0 w 1419"/>
              <a:gd name="T5" fmla="*/ 615 h 1230"/>
              <a:gd name="T6" fmla="*/ 355 w 1419"/>
              <a:gd name="T7" fmla="*/ 1230 h 1230"/>
              <a:gd name="T8" fmla="*/ 1064 w 1419"/>
              <a:gd name="T9" fmla="*/ 1230 h 1230"/>
              <a:gd name="T10" fmla="*/ 1419 w 1419"/>
              <a:gd name="T11" fmla="*/ 615 h 1230"/>
              <a:gd name="T12" fmla="*/ 1064 w 1419"/>
              <a:gd name="T13" fmla="*/ 0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9" h="1230">
                <a:moveTo>
                  <a:pt x="1064" y="0"/>
                </a:moveTo>
                <a:lnTo>
                  <a:pt x="355" y="0"/>
                </a:lnTo>
                <a:lnTo>
                  <a:pt x="0" y="615"/>
                </a:lnTo>
                <a:lnTo>
                  <a:pt x="355" y="1230"/>
                </a:lnTo>
                <a:lnTo>
                  <a:pt x="1064" y="1230"/>
                </a:lnTo>
                <a:lnTo>
                  <a:pt x="1419" y="615"/>
                </a:lnTo>
                <a:lnTo>
                  <a:pt x="1064" y="0"/>
                </a:lnTo>
                <a:close/>
              </a:path>
            </a:pathLst>
          </a:custGeom>
          <a:solidFill>
            <a:srgbClr val="FBE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22"/>
          <p:cNvSpPr>
            <a:spLocks/>
          </p:cNvSpPr>
          <p:nvPr/>
        </p:nvSpPr>
        <p:spPr bwMode="auto">
          <a:xfrm>
            <a:off x="10683875" y="-266700"/>
            <a:ext cx="2252663" cy="1952625"/>
          </a:xfrm>
          <a:custGeom>
            <a:avLst/>
            <a:gdLst>
              <a:gd name="T0" fmla="*/ 1064 w 1419"/>
              <a:gd name="T1" fmla="*/ 0 h 1230"/>
              <a:gd name="T2" fmla="*/ 355 w 1419"/>
              <a:gd name="T3" fmla="*/ 0 h 1230"/>
              <a:gd name="T4" fmla="*/ 0 w 1419"/>
              <a:gd name="T5" fmla="*/ 615 h 1230"/>
              <a:gd name="T6" fmla="*/ 355 w 1419"/>
              <a:gd name="T7" fmla="*/ 1230 h 1230"/>
              <a:gd name="T8" fmla="*/ 1064 w 1419"/>
              <a:gd name="T9" fmla="*/ 1230 h 1230"/>
              <a:gd name="T10" fmla="*/ 1419 w 1419"/>
              <a:gd name="T11" fmla="*/ 615 h 1230"/>
              <a:gd name="T12" fmla="*/ 1064 w 1419"/>
              <a:gd name="T13" fmla="*/ 0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9" h="1230">
                <a:moveTo>
                  <a:pt x="1064" y="0"/>
                </a:moveTo>
                <a:lnTo>
                  <a:pt x="355" y="0"/>
                </a:lnTo>
                <a:lnTo>
                  <a:pt x="0" y="615"/>
                </a:lnTo>
                <a:lnTo>
                  <a:pt x="355" y="1230"/>
                </a:lnTo>
                <a:lnTo>
                  <a:pt x="1064" y="1230"/>
                </a:lnTo>
                <a:lnTo>
                  <a:pt x="1419" y="615"/>
                </a:lnTo>
                <a:lnTo>
                  <a:pt x="10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23"/>
          <p:cNvSpPr>
            <a:spLocks/>
          </p:cNvSpPr>
          <p:nvPr/>
        </p:nvSpPr>
        <p:spPr bwMode="auto">
          <a:xfrm>
            <a:off x="4089400" y="-1625600"/>
            <a:ext cx="2255838" cy="1951038"/>
          </a:xfrm>
          <a:custGeom>
            <a:avLst/>
            <a:gdLst>
              <a:gd name="T0" fmla="*/ 1067 w 1421"/>
              <a:gd name="T1" fmla="*/ 0 h 1229"/>
              <a:gd name="T2" fmla="*/ 355 w 1421"/>
              <a:gd name="T3" fmla="*/ 0 h 1229"/>
              <a:gd name="T4" fmla="*/ 0 w 1421"/>
              <a:gd name="T5" fmla="*/ 615 h 1229"/>
              <a:gd name="T6" fmla="*/ 355 w 1421"/>
              <a:gd name="T7" fmla="*/ 1229 h 1229"/>
              <a:gd name="T8" fmla="*/ 1067 w 1421"/>
              <a:gd name="T9" fmla="*/ 1229 h 1229"/>
              <a:gd name="T10" fmla="*/ 1421 w 1421"/>
              <a:gd name="T11" fmla="*/ 615 h 1229"/>
              <a:gd name="T12" fmla="*/ 1067 w 1421"/>
              <a:gd name="T13" fmla="*/ 0 h 1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1" h="1229">
                <a:moveTo>
                  <a:pt x="1067" y="0"/>
                </a:moveTo>
                <a:lnTo>
                  <a:pt x="355" y="0"/>
                </a:lnTo>
                <a:lnTo>
                  <a:pt x="0" y="615"/>
                </a:lnTo>
                <a:lnTo>
                  <a:pt x="355" y="1229"/>
                </a:lnTo>
                <a:lnTo>
                  <a:pt x="1067" y="1229"/>
                </a:lnTo>
                <a:lnTo>
                  <a:pt x="1421" y="615"/>
                </a:lnTo>
                <a:lnTo>
                  <a:pt x="1067" y="0"/>
                </a:lnTo>
                <a:close/>
              </a:path>
            </a:pathLst>
          </a:custGeom>
          <a:solidFill>
            <a:srgbClr val="FBE1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24"/>
          <p:cNvSpPr>
            <a:spLocks/>
          </p:cNvSpPr>
          <p:nvPr/>
        </p:nvSpPr>
        <p:spPr bwMode="auto">
          <a:xfrm>
            <a:off x="4089400" y="-1625600"/>
            <a:ext cx="2255838" cy="1951038"/>
          </a:xfrm>
          <a:custGeom>
            <a:avLst/>
            <a:gdLst>
              <a:gd name="T0" fmla="*/ 1067 w 1421"/>
              <a:gd name="T1" fmla="*/ 0 h 1229"/>
              <a:gd name="T2" fmla="*/ 355 w 1421"/>
              <a:gd name="T3" fmla="*/ 0 h 1229"/>
              <a:gd name="T4" fmla="*/ 0 w 1421"/>
              <a:gd name="T5" fmla="*/ 615 h 1229"/>
              <a:gd name="T6" fmla="*/ 355 w 1421"/>
              <a:gd name="T7" fmla="*/ 1229 h 1229"/>
              <a:gd name="T8" fmla="*/ 1067 w 1421"/>
              <a:gd name="T9" fmla="*/ 1229 h 1229"/>
              <a:gd name="T10" fmla="*/ 1421 w 1421"/>
              <a:gd name="T11" fmla="*/ 615 h 1229"/>
              <a:gd name="T12" fmla="*/ 1067 w 1421"/>
              <a:gd name="T13" fmla="*/ 0 h 1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1" h="1229">
                <a:moveTo>
                  <a:pt x="1067" y="0"/>
                </a:moveTo>
                <a:lnTo>
                  <a:pt x="355" y="0"/>
                </a:lnTo>
                <a:lnTo>
                  <a:pt x="0" y="615"/>
                </a:lnTo>
                <a:lnTo>
                  <a:pt x="355" y="1229"/>
                </a:lnTo>
                <a:lnTo>
                  <a:pt x="1067" y="1229"/>
                </a:lnTo>
                <a:lnTo>
                  <a:pt x="1421" y="615"/>
                </a:lnTo>
                <a:lnTo>
                  <a:pt x="10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25"/>
          <p:cNvSpPr>
            <a:spLocks/>
          </p:cNvSpPr>
          <p:nvPr/>
        </p:nvSpPr>
        <p:spPr bwMode="auto">
          <a:xfrm>
            <a:off x="-20638" y="5207000"/>
            <a:ext cx="2681288" cy="2324100"/>
          </a:xfrm>
          <a:custGeom>
            <a:avLst/>
            <a:gdLst>
              <a:gd name="T0" fmla="*/ 1268 w 1689"/>
              <a:gd name="T1" fmla="*/ 0 h 1464"/>
              <a:gd name="T2" fmla="*/ 421 w 1689"/>
              <a:gd name="T3" fmla="*/ 0 h 1464"/>
              <a:gd name="T4" fmla="*/ 0 w 1689"/>
              <a:gd name="T5" fmla="*/ 731 h 1464"/>
              <a:gd name="T6" fmla="*/ 421 w 1689"/>
              <a:gd name="T7" fmla="*/ 1464 h 1464"/>
              <a:gd name="T8" fmla="*/ 1268 w 1689"/>
              <a:gd name="T9" fmla="*/ 1464 h 1464"/>
              <a:gd name="T10" fmla="*/ 1689 w 1689"/>
              <a:gd name="T11" fmla="*/ 731 h 1464"/>
              <a:gd name="T12" fmla="*/ 1268 w 1689"/>
              <a:gd name="T13" fmla="*/ 0 h 1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89" h="1464">
                <a:moveTo>
                  <a:pt x="1268" y="0"/>
                </a:moveTo>
                <a:lnTo>
                  <a:pt x="421" y="0"/>
                </a:lnTo>
                <a:lnTo>
                  <a:pt x="0" y="731"/>
                </a:lnTo>
                <a:lnTo>
                  <a:pt x="421" y="1464"/>
                </a:lnTo>
                <a:lnTo>
                  <a:pt x="1268" y="1464"/>
                </a:lnTo>
                <a:lnTo>
                  <a:pt x="1689" y="731"/>
                </a:lnTo>
                <a:lnTo>
                  <a:pt x="1268" y="0"/>
                </a:lnTo>
                <a:close/>
              </a:path>
            </a:pathLst>
          </a:custGeom>
          <a:solidFill>
            <a:srgbClr val="F5E4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26"/>
          <p:cNvSpPr>
            <a:spLocks/>
          </p:cNvSpPr>
          <p:nvPr/>
        </p:nvSpPr>
        <p:spPr bwMode="auto">
          <a:xfrm>
            <a:off x="-20638" y="5207000"/>
            <a:ext cx="2681288" cy="2324100"/>
          </a:xfrm>
          <a:custGeom>
            <a:avLst/>
            <a:gdLst>
              <a:gd name="T0" fmla="*/ 1268 w 1689"/>
              <a:gd name="T1" fmla="*/ 0 h 1464"/>
              <a:gd name="T2" fmla="*/ 421 w 1689"/>
              <a:gd name="T3" fmla="*/ 0 h 1464"/>
              <a:gd name="T4" fmla="*/ 0 w 1689"/>
              <a:gd name="T5" fmla="*/ 731 h 1464"/>
              <a:gd name="T6" fmla="*/ 421 w 1689"/>
              <a:gd name="T7" fmla="*/ 1464 h 1464"/>
              <a:gd name="T8" fmla="*/ 1268 w 1689"/>
              <a:gd name="T9" fmla="*/ 1464 h 1464"/>
              <a:gd name="T10" fmla="*/ 1689 w 1689"/>
              <a:gd name="T11" fmla="*/ 731 h 1464"/>
              <a:gd name="T12" fmla="*/ 1268 w 1689"/>
              <a:gd name="T13" fmla="*/ 0 h 1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89" h="1464">
                <a:moveTo>
                  <a:pt x="1268" y="0"/>
                </a:moveTo>
                <a:lnTo>
                  <a:pt x="421" y="0"/>
                </a:lnTo>
                <a:lnTo>
                  <a:pt x="0" y="731"/>
                </a:lnTo>
                <a:lnTo>
                  <a:pt x="421" y="1464"/>
                </a:lnTo>
                <a:lnTo>
                  <a:pt x="1268" y="1464"/>
                </a:lnTo>
                <a:lnTo>
                  <a:pt x="1689" y="731"/>
                </a:lnTo>
                <a:lnTo>
                  <a:pt x="126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27"/>
          <p:cNvSpPr>
            <a:spLocks/>
          </p:cNvSpPr>
          <p:nvPr/>
        </p:nvSpPr>
        <p:spPr bwMode="auto">
          <a:xfrm>
            <a:off x="-406400" y="-90488"/>
            <a:ext cx="2682875" cy="2324100"/>
          </a:xfrm>
          <a:custGeom>
            <a:avLst/>
            <a:gdLst>
              <a:gd name="T0" fmla="*/ 1267 w 1690"/>
              <a:gd name="T1" fmla="*/ 0 h 1464"/>
              <a:gd name="T2" fmla="*/ 421 w 1690"/>
              <a:gd name="T3" fmla="*/ 0 h 1464"/>
              <a:gd name="T4" fmla="*/ 0 w 1690"/>
              <a:gd name="T5" fmla="*/ 733 h 1464"/>
              <a:gd name="T6" fmla="*/ 421 w 1690"/>
              <a:gd name="T7" fmla="*/ 1464 h 1464"/>
              <a:gd name="T8" fmla="*/ 1267 w 1690"/>
              <a:gd name="T9" fmla="*/ 1464 h 1464"/>
              <a:gd name="T10" fmla="*/ 1690 w 1690"/>
              <a:gd name="T11" fmla="*/ 733 h 1464"/>
              <a:gd name="T12" fmla="*/ 1267 w 1690"/>
              <a:gd name="T13" fmla="*/ 0 h 1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0" h="1464">
                <a:moveTo>
                  <a:pt x="1267" y="0"/>
                </a:moveTo>
                <a:lnTo>
                  <a:pt x="421" y="0"/>
                </a:lnTo>
                <a:lnTo>
                  <a:pt x="0" y="733"/>
                </a:lnTo>
                <a:lnTo>
                  <a:pt x="421" y="1464"/>
                </a:lnTo>
                <a:lnTo>
                  <a:pt x="1267" y="1464"/>
                </a:lnTo>
                <a:lnTo>
                  <a:pt x="1690" y="733"/>
                </a:lnTo>
                <a:lnTo>
                  <a:pt x="1267" y="0"/>
                </a:lnTo>
                <a:close/>
              </a:path>
            </a:pathLst>
          </a:custGeom>
          <a:solidFill>
            <a:srgbClr val="F6E6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28"/>
          <p:cNvSpPr>
            <a:spLocks/>
          </p:cNvSpPr>
          <p:nvPr/>
        </p:nvSpPr>
        <p:spPr bwMode="auto">
          <a:xfrm>
            <a:off x="-406400" y="-90488"/>
            <a:ext cx="2682875" cy="2324100"/>
          </a:xfrm>
          <a:custGeom>
            <a:avLst/>
            <a:gdLst>
              <a:gd name="T0" fmla="*/ 1267 w 1690"/>
              <a:gd name="T1" fmla="*/ 0 h 1464"/>
              <a:gd name="T2" fmla="*/ 421 w 1690"/>
              <a:gd name="T3" fmla="*/ 0 h 1464"/>
              <a:gd name="T4" fmla="*/ 0 w 1690"/>
              <a:gd name="T5" fmla="*/ 733 h 1464"/>
              <a:gd name="T6" fmla="*/ 421 w 1690"/>
              <a:gd name="T7" fmla="*/ 1464 h 1464"/>
              <a:gd name="T8" fmla="*/ 1267 w 1690"/>
              <a:gd name="T9" fmla="*/ 1464 h 1464"/>
              <a:gd name="T10" fmla="*/ 1690 w 1690"/>
              <a:gd name="T11" fmla="*/ 733 h 1464"/>
              <a:gd name="T12" fmla="*/ 1267 w 1690"/>
              <a:gd name="T13" fmla="*/ 0 h 1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0" h="1464">
                <a:moveTo>
                  <a:pt x="1267" y="0"/>
                </a:moveTo>
                <a:lnTo>
                  <a:pt x="421" y="0"/>
                </a:lnTo>
                <a:lnTo>
                  <a:pt x="0" y="733"/>
                </a:lnTo>
                <a:lnTo>
                  <a:pt x="421" y="1464"/>
                </a:lnTo>
                <a:lnTo>
                  <a:pt x="1267" y="1464"/>
                </a:lnTo>
                <a:lnTo>
                  <a:pt x="1690" y="733"/>
                </a:lnTo>
                <a:lnTo>
                  <a:pt x="12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29"/>
          <p:cNvSpPr>
            <a:spLocks/>
          </p:cNvSpPr>
          <p:nvPr/>
        </p:nvSpPr>
        <p:spPr bwMode="auto">
          <a:xfrm>
            <a:off x="8864600" y="5146675"/>
            <a:ext cx="2682875" cy="2324100"/>
          </a:xfrm>
          <a:custGeom>
            <a:avLst/>
            <a:gdLst>
              <a:gd name="T0" fmla="*/ 1267 w 1690"/>
              <a:gd name="T1" fmla="*/ 0 h 1464"/>
              <a:gd name="T2" fmla="*/ 423 w 1690"/>
              <a:gd name="T3" fmla="*/ 0 h 1464"/>
              <a:gd name="T4" fmla="*/ 0 w 1690"/>
              <a:gd name="T5" fmla="*/ 731 h 1464"/>
              <a:gd name="T6" fmla="*/ 423 w 1690"/>
              <a:gd name="T7" fmla="*/ 1464 h 1464"/>
              <a:gd name="T8" fmla="*/ 1267 w 1690"/>
              <a:gd name="T9" fmla="*/ 1464 h 1464"/>
              <a:gd name="T10" fmla="*/ 1690 w 1690"/>
              <a:gd name="T11" fmla="*/ 731 h 1464"/>
              <a:gd name="T12" fmla="*/ 1267 w 1690"/>
              <a:gd name="T13" fmla="*/ 0 h 1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0" h="1464">
                <a:moveTo>
                  <a:pt x="1267" y="0"/>
                </a:moveTo>
                <a:lnTo>
                  <a:pt x="423" y="0"/>
                </a:lnTo>
                <a:lnTo>
                  <a:pt x="0" y="731"/>
                </a:lnTo>
                <a:lnTo>
                  <a:pt x="423" y="1464"/>
                </a:lnTo>
                <a:lnTo>
                  <a:pt x="1267" y="1464"/>
                </a:lnTo>
                <a:lnTo>
                  <a:pt x="1690" y="731"/>
                </a:lnTo>
                <a:lnTo>
                  <a:pt x="1267" y="0"/>
                </a:lnTo>
                <a:close/>
              </a:path>
            </a:pathLst>
          </a:custGeom>
          <a:solidFill>
            <a:srgbClr val="FADD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30"/>
          <p:cNvSpPr>
            <a:spLocks/>
          </p:cNvSpPr>
          <p:nvPr/>
        </p:nvSpPr>
        <p:spPr bwMode="auto">
          <a:xfrm>
            <a:off x="8864600" y="5146675"/>
            <a:ext cx="2682875" cy="2324100"/>
          </a:xfrm>
          <a:custGeom>
            <a:avLst/>
            <a:gdLst>
              <a:gd name="T0" fmla="*/ 1267 w 1690"/>
              <a:gd name="T1" fmla="*/ 0 h 1464"/>
              <a:gd name="T2" fmla="*/ 423 w 1690"/>
              <a:gd name="T3" fmla="*/ 0 h 1464"/>
              <a:gd name="T4" fmla="*/ 0 w 1690"/>
              <a:gd name="T5" fmla="*/ 731 h 1464"/>
              <a:gd name="T6" fmla="*/ 423 w 1690"/>
              <a:gd name="T7" fmla="*/ 1464 h 1464"/>
              <a:gd name="T8" fmla="*/ 1267 w 1690"/>
              <a:gd name="T9" fmla="*/ 1464 h 1464"/>
              <a:gd name="T10" fmla="*/ 1690 w 1690"/>
              <a:gd name="T11" fmla="*/ 731 h 1464"/>
              <a:gd name="T12" fmla="*/ 1267 w 1690"/>
              <a:gd name="T13" fmla="*/ 0 h 1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0" h="1464">
                <a:moveTo>
                  <a:pt x="1267" y="0"/>
                </a:moveTo>
                <a:lnTo>
                  <a:pt x="423" y="0"/>
                </a:lnTo>
                <a:lnTo>
                  <a:pt x="0" y="731"/>
                </a:lnTo>
                <a:lnTo>
                  <a:pt x="423" y="1464"/>
                </a:lnTo>
                <a:lnTo>
                  <a:pt x="1267" y="1464"/>
                </a:lnTo>
                <a:lnTo>
                  <a:pt x="1690" y="731"/>
                </a:lnTo>
                <a:lnTo>
                  <a:pt x="12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31"/>
          <p:cNvSpPr>
            <a:spLocks/>
          </p:cNvSpPr>
          <p:nvPr/>
        </p:nvSpPr>
        <p:spPr bwMode="auto">
          <a:xfrm>
            <a:off x="6297613" y="-1300163"/>
            <a:ext cx="2251075" cy="1952625"/>
          </a:xfrm>
          <a:custGeom>
            <a:avLst/>
            <a:gdLst>
              <a:gd name="T0" fmla="*/ 1063 w 1418"/>
              <a:gd name="T1" fmla="*/ 0 h 1230"/>
              <a:gd name="T2" fmla="*/ 354 w 1418"/>
              <a:gd name="T3" fmla="*/ 0 h 1230"/>
              <a:gd name="T4" fmla="*/ 0 w 1418"/>
              <a:gd name="T5" fmla="*/ 615 h 1230"/>
              <a:gd name="T6" fmla="*/ 354 w 1418"/>
              <a:gd name="T7" fmla="*/ 1230 h 1230"/>
              <a:gd name="T8" fmla="*/ 1063 w 1418"/>
              <a:gd name="T9" fmla="*/ 1230 h 1230"/>
              <a:gd name="T10" fmla="*/ 1418 w 1418"/>
              <a:gd name="T11" fmla="*/ 615 h 1230"/>
              <a:gd name="T12" fmla="*/ 1063 w 1418"/>
              <a:gd name="T13" fmla="*/ 0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8" h="1230">
                <a:moveTo>
                  <a:pt x="1063" y="0"/>
                </a:moveTo>
                <a:lnTo>
                  <a:pt x="354" y="0"/>
                </a:lnTo>
                <a:lnTo>
                  <a:pt x="0" y="615"/>
                </a:lnTo>
                <a:lnTo>
                  <a:pt x="354" y="1230"/>
                </a:lnTo>
                <a:lnTo>
                  <a:pt x="1063" y="1230"/>
                </a:lnTo>
                <a:lnTo>
                  <a:pt x="1418" y="615"/>
                </a:lnTo>
                <a:lnTo>
                  <a:pt x="1063" y="0"/>
                </a:lnTo>
                <a:close/>
              </a:path>
            </a:pathLst>
          </a:custGeom>
          <a:solidFill>
            <a:srgbClr val="FADC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32"/>
          <p:cNvSpPr>
            <a:spLocks/>
          </p:cNvSpPr>
          <p:nvPr/>
        </p:nvSpPr>
        <p:spPr bwMode="auto">
          <a:xfrm>
            <a:off x="6297613" y="-1300163"/>
            <a:ext cx="2251075" cy="1952625"/>
          </a:xfrm>
          <a:custGeom>
            <a:avLst/>
            <a:gdLst>
              <a:gd name="T0" fmla="*/ 1063 w 1418"/>
              <a:gd name="T1" fmla="*/ 0 h 1230"/>
              <a:gd name="T2" fmla="*/ 354 w 1418"/>
              <a:gd name="T3" fmla="*/ 0 h 1230"/>
              <a:gd name="T4" fmla="*/ 0 w 1418"/>
              <a:gd name="T5" fmla="*/ 615 h 1230"/>
              <a:gd name="T6" fmla="*/ 354 w 1418"/>
              <a:gd name="T7" fmla="*/ 1230 h 1230"/>
              <a:gd name="T8" fmla="*/ 1063 w 1418"/>
              <a:gd name="T9" fmla="*/ 1230 h 1230"/>
              <a:gd name="T10" fmla="*/ 1418 w 1418"/>
              <a:gd name="T11" fmla="*/ 615 h 1230"/>
              <a:gd name="T12" fmla="*/ 1063 w 1418"/>
              <a:gd name="T13" fmla="*/ 0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8" h="1230">
                <a:moveTo>
                  <a:pt x="1063" y="0"/>
                </a:moveTo>
                <a:lnTo>
                  <a:pt x="354" y="0"/>
                </a:lnTo>
                <a:lnTo>
                  <a:pt x="0" y="615"/>
                </a:lnTo>
                <a:lnTo>
                  <a:pt x="354" y="1230"/>
                </a:lnTo>
                <a:lnTo>
                  <a:pt x="1063" y="1230"/>
                </a:lnTo>
                <a:lnTo>
                  <a:pt x="1418" y="615"/>
                </a:lnTo>
                <a:lnTo>
                  <a:pt x="106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5"/>
          <p:cNvSpPr>
            <a:spLocks/>
          </p:cNvSpPr>
          <p:nvPr/>
        </p:nvSpPr>
        <p:spPr bwMode="auto">
          <a:xfrm>
            <a:off x="7823200" y="3795713"/>
            <a:ext cx="1249363" cy="1081088"/>
          </a:xfrm>
          <a:custGeom>
            <a:avLst/>
            <a:gdLst>
              <a:gd name="T0" fmla="*/ 591 w 787"/>
              <a:gd name="T1" fmla="*/ 0 h 681"/>
              <a:gd name="T2" fmla="*/ 198 w 787"/>
              <a:gd name="T3" fmla="*/ 0 h 681"/>
              <a:gd name="T4" fmla="*/ 0 w 787"/>
              <a:gd name="T5" fmla="*/ 340 h 681"/>
              <a:gd name="T6" fmla="*/ 198 w 787"/>
              <a:gd name="T7" fmla="*/ 681 h 681"/>
              <a:gd name="T8" fmla="*/ 591 w 787"/>
              <a:gd name="T9" fmla="*/ 681 h 681"/>
              <a:gd name="T10" fmla="*/ 787 w 787"/>
              <a:gd name="T11" fmla="*/ 340 h 681"/>
              <a:gd name="T12" fmla="*/ 591 w 787"/>
              <a:gd name="T13" fmla="*/ 0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7" h="681">
                <a:moveTo>
                  <a:pt x="591" y="0"/>
                </a:moveTo>
                <a:lnTo>
                  <a:pt x="198" y="0"/>
                </a:lnTo>
                <a:lnTo>
                  <a:pt x="0" y="340"/>
                </a:lnTo>
                <a:lnTo>
                  <a:pt x="198" y="681"/>
                </a:lnTo>
                <a:lnTo>
                  <a:pt x="591" y="681"/>
                </a:lnTo>
                <a:lnTo>
                  <a:pt x="787" y="340"/>
                </a:lnTo>
                <a:lnTo>
                  <a:pt x="591" y="0"/>
                </a:lnTo>
                <a:close/>
              </a:path>
            </a:pathLst>
          </a:custGeom>
          <a:solidFill>
            <a:srgbClr val="F8CE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6"/>
          <p:cNvSpPr>
            <a:spLocks/>
          </p:cNvSpPr>
          <p:nvPr/>
        </p:nvSpPr>
        <p:spPr bwMode="auto">
          <a:xfrm>
            <a:off x="7823200" y="3795713"/>
            <a:ext cx="1249363" cy="1081088"/>
          </a:xfrm>
          <a:custGeom>
            <a:avLst/>
            <a:gdLst>
              <a:gd name="T0" fmla="*/ 591 w 787"/>
              <a:gd name="T1" fmla="*/ 0 h 681"/>
              <a:gd name="T2" fmla="*/ 198 w 787"/>
              <a:gd name="T3" fmla="*/ 0 h 681"/>
              <a:gd name="T4" fmla="*/ 0 w 787"/>
              <a:gd name="T5" fmla="*/ 340 h 681"/>
              <a:gd name="T6" fmla="*/ 198 w 787"/>
              <a:gd name="T7" fmla="*/ 681 h 681"/>
              <a:gd name="T8" fmla="*/ 591 w 787"/>
              <a:gd name="T9" fmla="*/ 681 h 681"/>
              <a:gd name="T10" fmla="*/ 787 w 787"/>
              <a:gd name="T11" fmla="*/ 340 h 681"/>
              <a:gd name="T12" fmla="*/ 591 w 787"/>
              <a:gd name="T13" fmla="*/ 0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7" h="681">
                <a:moveTo>
                  <a:pt x="591" y="0"/>
                </a:moveTo>
                <a:lnTo>
                  <a:pt x="198" y="0"/>
                </a:lnTo>
                <a:lnTo>
                  <a:pt x="0" y="340"/>
                </a:lnTo>
                <a:lnTo>
                  <a:pt x="198" y="681"/>
                </a:lnTo>
                <a:lnTo>
                  <a:pt x="591" y="681"/>
                </a:lnTo>
                <a:lnTo>
                  <a:pt x="787" y="340"/>
                </a:lnTo>
                <a:lnTo>
                  <a:pt x="59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7"/>
          <p:cNvSpPr>
            <a:spLocks/>
          </p:cNvSpPr>
          <p:nvPr/>
        </p:nvSpPr>
        <p:spPr bwMode="auto">
          <a:xfrm>
            <a:off x="4564062" y="1614488"/>
            <a:ext cx="2819400" cy="2435225"/>
          </a:xfrm>
          <a:custGeom>
            <a:avLst/>
            <a:gdLst>
              <a:gd name="T0" fmla="*/ 1331 w 1776"/>
              <a:gd name="T1" fmla="*/ 0 h 1534"/>
              <a:gd name="T2" fmla="*/ 445 w 1776"/>
              <a:gd name="T3" fmla="*/ 0 h 1534"/>
              <a:gd name="T4" fmla="*/ 0 w 1776"/>
              <a:gd name="T5" fmla="*/ 766 h 1534"/>
              <a:gd name="T6" fmla="*/ 445 w 1776"/>
              <a:gd name="T7" fmla="*/ 1534 h 1534"/>
              <a:gd name="T8" fmla="*/ 1331 w 1776"/>
              <a:gd name="T9" fmla="*/ 1534 h 1534"/>
              <a:gd name="T10" fmla="*/ 1776 w 1776"/>
              <a:gd name="T11" fmla="*/ 766 h 1534"/>
              <a:gd name="T12" fmla="*/ 1331 w 1776"/>
              <a:gd name="T13" fmla="*/ 0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76" h="1534">
                <a:moveTo>
                  <a:pt x="1331" y="0"/>
                </a:moveTo>
                <a:lnTo>
                  <a:pt x="445" y="0"/>
                </a:lnTo>
                <a:lnTo>
                  <a:pt x="0" y="766"/>
                </a:lnTo>
                <a:lnTo>
                  <a:pt x="445" y="1534"/>
                </a:lnTo>
                <a:lnTo>
                  <a:pt x="1331" y="1534"/>
                </a:lnTo>
                <a:lnTo>
                  <a:pt x="1776" y="766"/>
                </a:lnTo>
                <a:lnTo>
                  <a:pt x="1331" y="0"/>
                </a:lnTo>
                <a:close/>
              </a:path>
            </a:pathLst>
          </a:custGeom>
          <a:solidFill>
            <a:srgbClr val="F5E5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8"/>
          <p:cNvSpPr>
            <a:spLocks/>
          </p:cNvSpPr>
          <p:nvPr/>
        </p:nvSpPr>
        <p:spPr bwMode="auto">
          <a:xfrm>
            <a:off x="4564062" y="1614488"/>
            <a:ext cx="2819400" cy="2435225"/>
          </a:xfrm>
          <a:custGeom>
            <a:avLst/>
            <a:gdLst>
              <a:gd name="T0" fmla="*/ 1331 w 1776"/>
              <a:gd name="T1" fmla="*/ 0 h 1534"/>
              <a:gd name="T2" fmla="*/ 445 w 1776"/>
              <a:gd name="T3" fmla="*/ 0 h 1534"/>
              <a:gd name="T4" fmla="*/ 0 w 1776"/>
              <a:gd name="T5" fmla="*/ 766 h 1534"/>
              <a:gd name="T6" fmla="*/ 445 w 1776"/>
              <a:gd name="T7" fmla="*/ 1534 h 1534"/>
              <a:gd name="T8" fmla="*/ 1331 w 1776"/>
              <a:gd name="T9" fmla="*/ 1534 h 1534"/>
              <a:gd name="T10" fmla="*/ 1776 w 1776"/>
              <a:gd name="T11" fmla="*/ 766 h 1534"/>
              <a:gd name="T12" fmla="*/ 1331 w 1776"/>
              <a:gd name="T13" fmla="*/ 0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76" h="1534">
                <a:moveTo>
                  <a:pt x="1331" y="0"/>
                </a:moveTo>
                <a:lnTo>
                  <a:pt x="445" y="0"/>
                </a:lnTo>
                <a:lnTo>
                  <a:pt x="0" y="766"/>
                </a:lnTo>
                <a:lnTo>
                  <a:pt x="445" y="1534"/>
                </a:lnTo>
                <a:lnTo>
                  <a:pt x="1331" y="1534"/>
                </a:lnTo>
                <a:lnTo>
                  <a:pt x="1776" y="766"/>
                </a:lnTo>
                <a:lnTo>
                  <a:pt x="13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9"/>
          <p:cNvSpPr>
            <a:spLocks/>
          </p:cNvSpPr>
          <p:nvPr/>
        </p:nvSpPr>
        <p:spPr bwMode="auto">
          <a:xfrm>
            <a:off x="2874962" y="1730375"/>
            <a:ext cx="1689100" cy="1460500"/>
          </a:xfrm>
          <a:custGeom>
            <a:avLst/>
            <a:gdLst>
              <a:gd name="T0" fmla="*/ 797 w 1064"/>
              <a:gd name="T1" fmla="*/ 0 h 920"/>
              <a:gd name="T2" fmla="*/ 268 w 1064"/>
              <a:gd name="T3" fmla="*/ 0 h 920"/>
              <a:gd name="T4" fmla="*/ 0 w 1064"/>
              <a:gd name="T5" fmla="*/ 459 h 920"/>
              <a:gd name="T6" fmla="*/ 268 w 1064"/>
              <a:gd name="T7" fmla="*/ 920 h 920"/>
              <a:gd name="T8" fmla="*/ 797 w 1064"/>
              <a:gd name="T9" fmla="*/ 920 h 920"/>
              <a:gd name="T10" fmla="*/ 1064 w 1064"/>
              <a:gd name="T11" fmla="*/ 459 h 920"/>
              <a:gd name="T12" fmla="*/ 797 w 1064"/>
              <a:gd name="T13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4" h="920">
                <a:moveTo>
                  <a:pt x="797" y="0"/>
                </a:moveTo>
                <a:lnTo>
                  <a:pt x="268" y="0"/>
                </a:lnTo>
                <a:lnTo>
                  <a:pt x="0" y="459"/>
                </a:lnTo>
                <a:lnTo>
                  <a:pt x="268" y="920"/>
                </a:lnTo>
                <a:lnTo>
                  <a:pt x="797" y="920"/>
                </a:lnTo>
                <a:lnTo>
                  <a:pt x="1064" y="459"/>
                </a:lnTo>
                <a:lnTo>
                  <a:pt x="797" y="0"/>
                </a:lnTo>
                <a:close/>
              </a:path>
            </a:pathLst>
          </a:custGeom>
          <a:solidFill>
            <a:srgbClr val="F6E6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0"/>
          <p:cNvSpPr>
            <a:spLocks/>
          </p:cNvSpPr>
          <p:nvPr/>
        </p:nvSpPr>
        <p:spPr bwMode="auto">
          <a:xfrm>
            <a:off x="2874962" y="1730375"/>
            <a:ext cx="1689100" cy="1460500"/>
          </a:xfrm>
          <a:custGeom>
            <a:avLst/>
            <a:gdLst>
              <a:gd name="T0" fmla="*/ 797 w 1064"/>
              <a:gd name="T1" fmla="*/ 0 h 920"/>
              <a:gd name="T2" fmla="*/ 268 w 1064"/>
              <a:gd name="T3" fmla="*/ 0 h 920"/>
              <a:gd name="T4" fmla="*/ 0 w 1064"/>
              <a:gd name="T5" fmla="*/ 459 h 920"/>
              <a:gd name="T6" fmla="*/ 268 w 1064"/>
              <a:gd name="T7" fmla="*/ 920 h 920"/>
              <a:gd name="T8" fmla="*/ 797 w 1064"/>
              <a:gd name="T9" fmla="*/ 920 h 920"/>
              <a:gd name="T10" fmla="*/ 1064 w 1064"/>
              <a:gd name="T11" fmla="*/ 459 h 920"/>
              <a:gd name="T12" fmla="*/ 797 w 1064"/>
              <a:gd name="T13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4" h="920">
                <a:moveTo>
                  <a:pt x="797" y="0"/>
                </a:moveTo>
                <a:lnTo>
                  <a:pt x="268" y="0"/>
                </a:lnTo>
                <a:lnTo>
                  <a:pt x="0" y="459"/>
                </a:lnTo>
                <a:lnTo>
                  <a:pt x="268" y="920"/>
                </a:lnTo>
                <a:lnTo>
                  <a:pt x="797" y="920"/>
                </a:lnTo>
                <a:lnTo>
                  <a:pt x="1064" y="459"/>
                </a:lnTo>
                <a:lnTo>
                  <a:pt x="7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1"/>
          <p:cNvSpPr>
            <a:spLocks/>
          </p:cNvSpPr>
          <p:nvPr/>
        </p:nvSpPr>
        <p:spPr bwMode="auto">
          <a:xfrm>
            <a:off x="-814388" y="4643438"/>
            <a:ext cx="1906588" cy="1652588"/>
          </a:xfrm>
          <a:custGeom>
            <a:avLst/>
            <a:gdLst>
              <a:gd name="T0" fmla="*/ 901 w 1201"/>
              <a:gd name="T1" fmla="*/ 0 h 1041"/>
              <a:gd name="T2" fmla="*/ 301 w 1201"/>
              <a:gd name="T3" fmla="*/ 0 h 1041"/>
              <a:gd name="T4" fmla="*/ 0 w 1201"/>
              <a:gd name="T5" fmla="*/ 520 h 1041"/>
              <a:gd name="T6" fmla="*/ 301 w 1201"/>
              <a:gd name="T7" fmla="*/ 1041 h 1041"/>
              <a:gd name="T8" fmla="*/ 901 w 1201"/>
              <a:gd name="T9" fmla="*/ 1041 h 1041"/>
              <a:gd name="T10" fmla="*/ 1201 w 1201"/>
              <a:gd name="T11" fmla="*/ 520 h 1041"/>
              <a:gd name="T12" fmla="*/ 901 w 1201"/>
              <a:gd name="T13" fmla="*/ 0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1" h="1041">
                <a:moveTo>
                  <a:pt x="901" y="0"/>
                </a:moveTo>
                <a:lnTo>
                  <a:pt x="301" y="0"/>
                </a:lnTo>
                <a:lnTo>
                  <a:pt x="0" y="520"/>
                </a:lnTo>
                <a:lnTo>
                  <a:pt x="301" y="1041"/>
                </a:lnTo>
                <a:lnTo>
                  <a:pt x="901" y="1041"/>
                </a:lnTo>
                <a:lnTo>
                  <a:pt x="1201" y="520"/>
                </a:lnTo>
                <a:lnTo>
                  <a:pt x="901" y="0"/>
                </a:lnTo>
                <a:close/>
              </a:path>
            </a:pathLst>
          </a:custGeom>
          <a:solidFill>
            <a:srgbClr val="FBE5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2"/>
          <p:cNvSpPr>
            <a:spLocks/>
          </p:cNvSpPr>
          <p:nvPr/>
        </p:nvSpPr>
        <p:spPr bwMode="auto">
          <a:xfrm>
            <a:off x="-814388" y="4643438"/>
            <a:ext cx="1906588" cy="1652588"/>
          </a:xfrm>
          <a:custGeom>
            <a:avLst/>
            <a:gdLst>
              <a:gd name="T0" fmla="*/ 901 w 1201"/>
              <a:gd name="T1" fmla="*/ 0 h 1041"/>
              <a:gd name="T2" fmla="*/ 301 w 1201"/>
              <a:gd name="T3" fmla="*/ 0 h 1041"/>
              <a:gd name="T4" fmla="*/ 0 w 1201"/>
              <a:gd name="T5" fmla="*/ 520 h 1041"/>
              <a:gd name="T6" fmla="*/ 301 w 1201"/>
              <a:gd name="T7" fmla="*/ 1041 h 1041"/>
              <a:gd name="T8" fmla="*/ 901 w 1201"/>
              <a:gd name="T9" fmla="*/ 1041 h 1041"/>
              <a:gd name="T10" fmla="*/ 1201 w 1201"/>
              <a:gd name="T11" fmla="*/ 520 h 1041"/>
              <a:gd name="T12" fmla="*/ 901 w 1201"/>
              <a:gd name="T13" fmla="*/ 0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1" h="1041">
                <a:moveTo>
                  <a:pt x="901" y="0"/>
                </a:moveTo>
                <a:lnTo>
                  <a:pt x="301" y="0"/>
                </a:lnTo>
                <a:lnTo>
                  <a:pt x="0" y="520"/>
                </a:lnTo>
                <a:lnTo>
                  <a:pt x="301" y="1041"/>
                </a:lnTo>
                <a:lnTo>
                  <a:pt x="901" y="1041"/>
                </a:lnTo>
                <a:lnTo>
                  <a:pt x="1201" y="520"/>
                </a:lnTo>
                <a:lnTo>
                  <a:pt x="90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3"/>
          <p:cNvSpPr>
            <a:spLocks/>
          </p:cNvSpPr>
          <p:nvPr/>
        </p:nvSpPr>
        <p:spPr bwMode="auto">
          <a:xfrm>
            <a:off x="-160338" y="3059113"/>
            <a:ext cx="1612900" cy="1400175"/>
          </a:xfrm>
          <a:custGeom>
            <a:avLst/>
            <a:gdLst>
              <a:gd name="T0" fmla="*/ 763 w 1016"/>
              <a:gd name="T1" fmla="*/ 0 h 882"/>
              <a:gd name="T2" fmla="*/ 253 w 1016"/>
              <a:gd name="T3" fmla="*/ 0 h 882"/>
              <a:gd name="T4" fmla="*/ 0 w 1016"/>
              <a:gd name="T5" fmla="*/ 440 h 882"/>
              <a:gd name="T6" fmla="*/ 253 w 1016"/>
              <a:gd name="T7" fmla="*/ 882 h 882"/>
              <a:gd name="T8" fmla="*/ 763 w 1016"/>
              <a:gd name="T9" fmla="*/ 882 h 882"/>
              <a:gd name="T10" fmla="*/ 1016 w 1016"/>
              <a:gd name="T11" fmla="*/ 440 h 882"/>
              <a:gd name="T12" fmla="*/ 763 w 1016"/>
              <a:gd name="T13" fmla="*/ 0 h 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6" h="882">
                <a:moveTo>
                  <a:pt x="763" y="0"/>
                </a:moveTo>
                <a:lnTo>
                  <a:pt x="253" y="0"/>
                </a:lnTo>
                <a:lnTo>
                  <a:pt x="0" y="440"/>
                </a:lnTo>
                <a:lnTo>
                  <a:pt x="253" y="882"/>
                </a:lnTo>
                <a:lnTo>
                  <a:pt x="763" y="882"/>
                </a:lnTo>
                <a:lnTo>
                  <a:pt x="1016" y="440"/>
                </a:lnTo>
                <a:lnTo>
                  <a:pt x="763" y="0"/>
                </a:lnTo>
                <a:close/>
              </a:path>
            </a:pathLst>
          </a:custGeom>
          <a:solidFill>
            <a:srgbClr val="F3E1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4"/>
          <p:cNvSpPr>
            <a:spLocks/>
          </p:cNvSpPr>
          <p:nvPr/>
        </p:nvSpPr>
        <p:spPr bwMode="auto">
          <a:xfrm>
            <a:off x="-160338" y="3059113"/>
            <a:ext cx="1612900" cy="1400175"/>
          </a:xfrm>
          <a:custGeom>
            <a:avLst/>
            <a:gdLst>
              <a:gd name="T0" fmla="*/ 763 w 1016"/>
              <a:gd name="T1" fmla="*/ 0 h 882"/>
              <a:gd name="T2" fmla="*/ 253 w 1016"/>
              <a:gd name="T3" fmla="*/ 0 h 882"/>
              <a:gd name="T4" fmla="*/ 0 w 1016"/>
              <a:gd name="T5" fmla="*/ 440 h 882"/>
              <a:gd name="T6" fmla="*/ 253 w 1016"/>
              <a:gd name="T7" fmla="*/ 882 h 882"/>
              <a:gd name="T8" fmla="*/ 763 w 1016"/>
              <a:gd name="T9" fmla="*/ 882 h 882"/>
              <a:gd name="T10" fmla="*/ 1016 w 1016"/>
              <a:gd name="T11" fmla="*/ 440 h 882"/>
              <a:gd name="T12" fmla="*/ 763 w 1016"/>
              <a:gd name="T13" fmla="*/ 0 h 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6" h="882">
                <a:moveTo>
                  <a:pt x="763" y="0"/>
                </a:moveTo>
                <a:lnTo>
                  <a:pt x="253" y="0"/>
                </a:lnTo>
                <a:lnTo>
                  <a:pt x="0" y="440"/>
                </a:lnTo>
                <a:lnTo>
                  <a:pt x="253" y="882"/>
                </a:lnTo>
                <a:lnTo>
                  <a:pt x="763" y="882"/>
                </a:lnTo>
                <a:lnTo>
                  <a:pt x="1016" y="440"/>
                </a:lnTo>
                <a:lnTo>
                  <a:pt x="76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5"/>
          <p:cNvSpPr>
            <a:spLocks/>
          </p:cNvSpPr>
          <p:nvPr/>
        </p:nvSpPr>
        <p:spPr bwMode="auto">
          <a:xfrm>
            <a:off x="4598987" y="-657225"/>
            <a:ext cx="1939925" cy="1681163"/>
          </a:xfrm>
          <a:custGeom>
            <a:avLst/>
            <a:gdLst>
              <a:gd name="T0" fmla="*/ 917 w 1222"/>
              <a:gd name="T1" fmla="*/ 0 h 1059"/>
              <a:gd name="T2" fmla="*/ 307 w 1222"/>
              <a:gd name="T3" fmla="*/ 0 h 1059"/>
              <a:gd name="T4" fmla="*/ 0 w 1222"/>
              <a:gd name="T5" fmla="*/ 530 h 1059"/>
              <a:gd name="T6" fmla="*/ 307 w 1222"/>
              <a:gd name="T7" fmla="*/ 1059 h 1059"/>
              <a:gd name="T8" fmla="*/ 917 w 1222"/>
              <a:gd name="T9" fmla="*/ 1059 h 1059"/>
              <a:gd name="T10" fmla="*/ 1222 w 1222"/>
              <a:gd name="T11" fmla="*/ 530 h 1059"/>
              <a:gd name="T12" fmla="*/ 917 w 1222"/>
              <a:gd name="T13" fmla="*/ 0 h 1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2" h="1059">
                <a:moveTo>
                  <a:pt x="917" y="0"/>
                </a:moveTo>
                <a:lnTo>
                  <a:pt x="307" y="0"/>
                </a:lnTo>
                <a:lnTo>
                  <a:pt x="0" y="530"/>
                </a:lnTo>
                <a:lnTo>
                  <a:pt x="307" y="1059"/>
                </a:lnTo>
                <a:lnTo>
                  <a:pt x="917" y="1059"/>
                </a:lnTo>
                <a:lnTo>
                  <a:pt x="1222" y="530"/>
                </a:lnTo>
                <a:lnTo>
                  <a:pt x="917" y="0"/>
                </a:lnTo>
                <a:close/>
              </a:path>
            </a:pathLst>
          </a:custGeom>
          <a:solidFill>
            <a:srgbClr val="F1E9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6"/>
          <p:cNvSpPr>
            <a:spLocks/>
          </p:cNvSpPr>
          <p:nvPr/>
        </p:nvSpPr>
        <p:spPr bwMode="auto">
          <a:xfrm>
            <a:off x="4598987" y="-657225"/>
            <a:ext cx="1939925" cy="1681163"/>
          </a:xfrm>
          <a:custGeom>
            <a:avLst/>
            <a:gdLst>
              <a:gd name="T0" fmla="*/ 917 w 1222"/>
              <a:gd name="T1" fmla="*/ 0 h 1059"/>
              <a:gd name="T2" fmla="*/ 307 w 1222"/>
              <a:gd name="T3" fmla="*/ 0 h 1059"/>
              <a:gd name="T4" fmla="*/ 0 w 1222"/>
              <a:gd name="T5" fmla="*/ 530 h 1059"/>
              <a:gd name="T6" fmla="*/ 307 w 1222"/>
              <a:gd name="T7" fmla="*/ 1059 h 1059"/>
              <a:gd name="T8" fmla="*/ 917 w 1222"/>
              <a:gd name="T9" fmla="*/ 1059 h 1059"/>
              <a:gd name="T10" fmla="*/ 1222 w 1222"/>
              <a:gd name="T11" fmla="*/ 530 h 1059"/>
              <a:gd name="T12" fmla="*/ 917 w 1222"/>
              <a:gd name="T13" fmla="*/ 0 h 1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2" h="1059">
                <a:moveTo>
                  <a:pt x="917" y="0"/>
                </a:moveTo>
                <a:lnTo>
                  <a:pt x="307" y="0"/>
                </a:lnTo>
                <a:lnTo>
                  <a:pt x="0" y="530"/>
                </a:lnTo>
                <a:lnTo>
                  <a:pt x="307" y="1059"/>
                </a:lnTo>
                <a:lnTo>
                  <a:pt x="917" y="1059"/>
                </a:lnTo>
                <a:lnTo>
                  <a:pt x="1222" y="530"/>
                </a:lnTo>
                <a:lnTo>
                  <a:pt x="9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7"/>
          <p:cNvSpPr>
            <a:spLocks/>
          </p:cNvSpPr>
          <p:nvPr/>
        </p:nvSpPr>
        <p:spPr bwMode="auto">
          <a:xfrm>
            <a:off x="2417762" y="-1400175"/>
            <a:ext cx="2252663" cy="1951038"/>
          </a:xfrm>
          <a:custGeom>
            <a:avLst/>
            <a:gdLst>
              <a:gd name="T0" fmla="*/ 1064 w 1419"/>
              <a:gd name="T1" fmla="*/ 0 h 1229"/>
              <a:gd name="T2" fmla="*/ 355 w 1419"/>
              <a:gd name="T3" fmla="*/ 0 h 1229"/>
              <a:gd name="T4" fmla="*/ 0 w 1419"/>
              <a:gd name="T5" fmla="*/ 614 h 1229"/>
              <a:gd name="T6" fmla="*/ 355 w 1419"/>
              <a:gd name="T7" fmla="*/ 1229 h 1229"/>
              <a:gd name="T8" fmla="*/ 1064 w 1419"/>
              <a:gd name="T9" fmla="*/ 1229 h 1229"/>
              <a:gd name="T10" fmla="*/ 1419 w 1419"/>
              <a:gd name="T11" fmla="*/ 614 h 1229"/>
              <a:gd name="T12" fmla="*/ 1064 w 1419"/>
              <a:gd name="T13" fmla="*/ 0 h 1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9" h="1229">
                <a:moveTo>
                  <a:pt x="1064" y="0"/>
                </a:moveTo>
                <a:lnTo>
                  <a:pt x="355" y="0"/>
                </a:lnTo>
                <a:lnTo>
                  <a:pt x="0" y="614"/>
                </a:lnTo>
                <a:lnTo>
                  <a:pt x="355" y="1229"/>
                </a:lnTo>
                <a:lnTo>
                  <a:pt x="1064" y="1229"/>
                </a:lnTo>
                <a:lnTo>
                  <a:pt x="1419" y="614"/>
                </a:lnTo>
                <a:lnTo>
                  <a:pt x="1064" y="0"/>
                </a:lnTo>
                <a:close/>
              </a:path>
            </a:pathLst>
          </a:custGeom>
          <a:solidFill>
            <a:srgbClr val="FADC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8"/>
          <p:cNvSpPr>
            <a:spLocks/>
          </p:cNvSpPr>
          <p:nvPr/>
        </p:nvSpPr>
        <p:spPr bwMode="auto">
          <a:xfrm>
            <a:off x="2417762" y="-1400175"/>
            <a:ext cx="2252663" cy="1951038"/>
          </a:xfrm>
          <a:custGeom>
            <a:avLst/>
            <a:gdLst>
              <a:gd name="T0" fmla="*/ 1064 w 1419"/>
              <a:gd name="T1" fmla="*/ 0 h 1229"/>
              <a:gd name="T2" fmla="*/ 355 w 1419"/>
              <a:gd name="T3" fmla="*/ 0 h 1229"/>
              <a:gd name="T4" fmla="*/ 0 w 1419"/>
              <a:gd name="T5" fmla="*/ 614 h 1229"/>
              <a:gd name="T6" fmla="*/ 355 w 1419"/>
              <a:gd name="T7" fmla="*/ 1229 h 1229"/>
              <a:gd name="T8" fmla="*/ 1064 w 1419"/>
              <a:gd name="T9" fmla="*/ 1229 h 1229"/>
              <a:gd name="T10" fmla="*/ 1419 w 1419"/>
              <a:gd name="T11" fmla="*/ 614 h 1229"/>
              <a:gd name="T12" fmla="*/ 1064 w 1419"/>
              <a:gd name="T13" fmla="*/ 0 h 1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9" h="1229">
                <a:moveTo>
                  <a:pt x="1064" y="0"/>
                </a:moveTo>
                <a:lnTo>
                  <a:pt x="355" y="0"/>
                </a:lnTo>
                <a:lnTo>
                  <a:pt x="0" y="614"/>
                </a:lnTo>
                <a:lnTo>
                  <a:pt x="355" y="1229"/>
                </a:lnTo>
                <a:lnTo>
                  <a:pt x="1064" y="1229"/>
                </a:lnTo>
                <a:lnTo>
                  <a:pt x="1419" y="614"/>
                </a:lnTo>
                <a:lnTo>
                  <a:pt x="10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9"/>
          <p:cNvSpPr>
            <a:spLocks/>
          </p:cNvSpPr>
          <p:nvPr/>
        </p:nvSpPr>
        <p:spPr bwMode="auto">
          <a:xfrm>
            <a:off x="1055687" y="592138"/>
            <a:ext cx="2251075" cy="1955800"/>
          </a:xfrm>
          <a:custGeom>
            <a:avLst/>
            <a:gdLst>
              <a:gd name="T0" fmla="*/ 1064 w 1418"/>
              <a:gd name="T1" fmla="*/ 0 h 1232"/>
              <a:gd name="T2" fmla="*/ 354 w 1418"/>
              <a:gd name="T3" fmla="*/ 0 h 1232"/>
              <a:gd name="T4" fmla="*/ 0 w 1418"/>
              <a:gd name="T5" fmla="*/ 615 h 1232"/>
              <a:gd name="T6" fmla="*/ 354 w 1418"/>
              <a:gd name="T7" fmla="*/ 1232 h 1232"/>
              <a:gd name="T8" fmla="*/ 1064 w 1418"/>
              <a:gd name="T9" fmla="*/ 1232 h 1232"/>
              <a:gd name="T10" fmla="*/ 1418 w 1418"/>
              <a:gd name="T11" fmla="*/ 615 h 1232"/>
              <a:gd name="T12" fmla="*/ 1064 w 1418"/>
              <a:gd name="T13" fmla="*/ 0 h 1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8" h="1232">
                <a:moveTo>
                  <a:pt x="1064" y="0"/>
                </a:moveTo>
                <a:lnTo>
                  <a:pt x="354" y="0"/>
                </a:lnTo>
                <a:lnTo>
                  <a:pt x="0" y="615"/>
                </a:lnTo>
                <a:lnTo>
                  <a:pt x="354" y="1232"/>
                </a:lnTo>
                <a:lnTo>
                  <a:pt x="1064" y="1232"/>
                </a:lnTo>
                <a:lnTo>
                  <a:pt x="1418" y="615"/>
                </a:lnTo>
                <a:lnTo>
                  <a:pt x="1064" y="0"/>
                </a:lnTo>
                <a:close/>
              </a:path>
            </a:pathLst>
          </a:custGeom>
          <a:solidFill>
            <a:srgbClr val="F9D6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20"/>
          <p:cNvSpPr>
            <a:spLocks/>
          </p:cNvSpPr>
          <p:nvPr/>
        </p:nvSpPr>
        <p:spPr bwMode="auto">
          <a:xfrm>
            <a:off x="1055687" y="592138"/>
            <a:ext cx="2251075" cy="1955800"/>
          </a:xfrm>
          <a:custGeom>
            <a:avLst/>
            <a:gdLst>
              <a:gd name="T0" fmla="*/ 1064 w 1418"/>
              <a:gd name="T1" fmla="*/ 0 h 1232"/>
              <a:gd name="T2" fmla="*/ 354 w 1418"/>
              <a:gd name="T3" fmla="*/ 0 h 1232"/>
              <a:gd name="T4" fmla="*/ 0 w 1418"/>
              <a:gd name="T5" fmla="*/ 615 h 1232"/>
              <a:gd name="T6" fmla="*/ 354 w 1418"/>
              <a:gd name="T7" fmla="*/ 1232 h 1232"/>
              <a:gd name="T8" fmla="*/ 1064 w 1418"/>
              <a:gd name="T9" fmla="*/ 1232 h 1232"/>
              <a:gd name="T10" fmla="*/ 1418 w 1418"/>
              <a:gd name="T11" fmla="*/ 615 h 1232"/>
              <a:gd name="T12" fmla="*/ 1064 w 1418"/>
              <a:gd name="T13" fmla="*/ 0 h 1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8" h="1232">
                <a:moveTo>
                  <a:pt x="1064" y="0"/>
                </a:moveTo>
                <a:lnTo>
                  <a:pt x="354" y="0"/>
                </a:lnTo>
                <a:lnTo>
                  <a:pt x="0" y="615"/>
                </a:lnTo>
                <a:lnTo>
                  <a:pt x="354" y="1232"/>
                </a:lnTo>
                <a:lnTo>
                  <a:pt x="1064" y="1232"/>
                </a:lnTo>
                <a:lnTo>
                  <a:pt x="1418" y="615"/>
                </a:lnTo>
                <a:lnTo>
                  <a:pt x="10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21"/>
          <p:cNvSpPr>
            <a:spLocks/>
          </p:cNvSpPr>
          <p:nvPr/>
        </p:nvSpPr>
        <p:spPr bwMode="auto">
          <a:xfrm>
            <a:off x="4541837" y="4421188"/>
            <a:ext cx="2255838" cy="1952625"/>
          </a:xfrm>
          <a:custGeom>
            <a:avLst/>
            <a:gdLst>
              <a:gd name="T0" fmla="*/ 1067 w 1421"/>
              <a:gd name="T1" fmla="*/ 0 h 1230"/>
              <a:gd name="T2" fmla="*/ 355 w 1421"/>
              <a:gd name="T3" fmla="*/ 0 h 1230"/>
              <a:gd name="T4" fmla="*/ 0 w 1421"/>
              <a:gd name="T5" fmla="*/ 615 h 1230"/>
              <a:gd name="T6" fmla="*/ 355 w 1421"/>
              <a:gd name="T7" fmla="*/ 1230 h 1230"/>
              <a:gd name="T8" fmla="*/ 1067 w 1421"/>
              <a:gd name="T9" fmla="*/ 1230 h 1230"/>
              <a:gd name="T10" fmla="*/ 1421 w 1421"/>
              <a:gd name="T11" fmla="*/ 615 h 1230"/>
              <a:gd name="T12" fmla="*/ 1067 w 1421"/>
              <a:gd name="T13" fmla="*/ 0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1" h="1230">
                <a:moveTo>
                  <a:pt x="1067" y="0"/>
                </a:moveTo>
                <a:lnTo>
                  <a:pt x="355" y="0"/>
                </a:lnTo>
                <a:lnTo>
                  <a:pt x="0" y="615"/>
                </a:lnTo>
                <a:lnTo>
                  <a:pt x="355" y="1230"/>
                </a:lnTo>
                <a:lnTo>
                  <a:pt x="1067" y="1230"/>
                </a:lnTo>
                <a:lnTo>
                  <a:pt x="1421" y="615"/>
                </a:lnTo>
                <a:lnTo>
                  <a:pt x="1067" y="0"/>
                </a:lnTo>
                <a:close/>
              </a:path>
            </a:pathLst>
          </a:custGeom>
          <a:solidFill>
            <a:srgbClr val="F9D1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22"/>
          <p:cNvSpPr>
            <a:spLocks/>
          </p:cNvSpPr>
          <p:nvPr/>
        </p:nvSpPr>
        <p:spPr bwMode="auto">
          <a:xfrm>
            <a:off x="4541837" y="4421188"/>
            <a:ext cx="2255838" cy="1952625"/>
          </a:xfrm>
          <a:custGeom>
            <a:avLst/>
            <a:gdLst>
              <a:gd name="T0" fmla="*/ 1067 w 1421"/>
              <a:gd name="T1" fmla="*/ 0 h 1230"/>
              <a:gd name="T2" fmla="*/ 355 w 1421"/>
              <a:gd name="T3" fmla="*/ 0 h 1230"/>
              <a:gd name="T4" fmla="*/ 0 w 1421"/>
              <a:gd name="T5" fmla="*/ 615 h 1230"/>
              <a:gd name="T6" fmla="*/ 355 w 1421"/>
              <a:gd name="T7" fmla="*/ 1230 h 1230"/>
              <a:gd name="T8" fmla="*/ 1067 w 1421"/>
              <a:gd name="T9" fmla="*/ 1230 h 1230"/>
              <a:gd name="T10" fmla="*/ 1421 w 1421"/>
              <a:gd name="T11" fmla="*/ 615 h 1230"/>
              <a:gd name="T12" fmla="*/ 1067 w 1421"/>
              <a:gd name="T13" fmla="*/ 0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1" h="1230">
                <a:moveTo>
                  <a:pt x="1067" y="0"/>
                </a:moveTo>
                <a:lnTo>
                  <a:pt x="355" y="0"/>
                </a:lnTo>
                <a:lnTo>
                  <a:pt x="0" y="615"/>
                </a:lnTo>
                <a:lnTo>
                  <a:pt x="355" y="1230"/>
                </a:lnTo>
                <a:lnTo>
                  <a:pt x="1067" y="1230"/>
                </a:lnTo>
                <a:lnTo>
                  <a:pt x="1421" y="615"/>
                </a:lnTo>
                <a:lnTo>
                  <a:pt x="10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23"/>
          <p:cNvSpPr>
            <a:spLocks/>
          </p:cNvSpPr>
          <p:nvPr/>
        </p:nvSpPr>
        <p:spPr bwMode="auto">
          <a:xfrm>
            <a:off x="8745538" y="5716588"/>
            <a:ext cx="2252663" cy="1952625"/>
          </a:xfrm>
          <a:custGeom>
            <a:avLst/>
            <a:gdLst>
              <a:gd name="T0" fmla="*/ 1064 w 1419"/>
              <a:gd name="T1" fmla="*/ 0 h 1230"/>
              <a:gd name="T2" fmla="*/ 355 w 1419"/>
              <a:gd name="T3" fmla="*/ 0 h 1230"/>
              <a:gd name="T4" fmla="*/ 0 w 1419"/>
              <a:gd name="T5" fmla="*/ 615 h 1230"/>
              <a:gd name="T6" fmla="*/ 355 w 1419"/>
              <a:gd name="T7" fmla="*/ 1230 h 1230"/>
              <a:gd name="T8" fmla="*/ 1064 w 1419"/>
              <a:gd name="T9" fmla="*/ 1230 h 1230"/>
              <a:gd name="T10" fmla="*/ 1419 w 1419"/>
              <a:gd name="T11" fmla="*/ 615 h 1230"/>
              <a:gd name="T12" fmla="*/ 1064 w 1419"/>
              <a:gd name="T13" fmla="*/ 0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9" h="1230">
                <a:moveTo>
                  <a:pt x="1064" y="0"/>
                </a:moveTo>
                <a:lnTo>
                  <a:pt x="355" y="0"/>
                </a:lnTo>
                <a:lnTo>
                  <a:pt x="0" y="615"/>
                </a:lnTo>
                <a:lnTo>
                  <a:pt x="355" y="1230"/>
                </a:lnTo>
                <a:lnTo>
                  <a:pt x="1064" y="1230"/>
                </a:lnTo>
                <a:lnTo>
                  <a:pt x="1419" y="615"/>
                </a:lnTo>
                <a:lnTo>
                  <a:pt x="1064" y="0"/>
                </a:lnTo>
                <a:close/>
              </a:path>
            </a:pathLst>
          </a:custGeom>
          <a:solidFill>
            <a:srgbClr val="F9D4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24"/>
          <p:cNvSpPr>
            <a:spLocks/>
          </p:cNvSpPr>
          <p:nvPr/>
        </p:nvSpPr>
        <p:spPr bwMode="auto">
          <a:xfrm>
            <a:off x="8745538" y="5716588"/>
            <a:ext cx="2252663" cy="1952625"/>
          </a:xfrm>
          <a:custGeom>
            <a:avLst/>
            <a:gdLst>
              <a:gd name="T0" fmla="*/ 1064 w 1419"/>
              <a:gd name="T1" fmla="*/ 0 h 1230"/>
              <a:gd name="T2" fmla="*/ 355 w 1419"/>
              <a:gd name="T3" fmla="*/ 0 h 1230"/>
              <a:gd name="T4" fmla="*/ 0 w 1419"/>
              <a:gd name="T5" fmla="*/ 615 h 1230"/>
              <a:gd name="T6" fmla="*/ 355 w 1419"/>
              <a:gd name="T7" fmla="*/ 1230 h 1230"/>
              <a:gd name="T8" fmla="*/ 1064 w 1419"/>
              <a:gd name="T9" fmla="*/ 1230 h 1230"/>
              <a:gd name="T10" fmla="*/ 1419 w 1419"/>
              <a:gd name="T11" fmla="*/ 615 h 1230"/>
              <a:gd name="T12" fmla="*/ 1064 w 1419"/>
              <a:gd name="T13" fmla="*/ 0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9" h="1230">
                <a:moveTo>
                  <a:pt x="1064" y="0"/>
                </a:moveTo>
                <a:lnTo>
                  <a:pt x="355" y="0"/>
                </a:lnTo>
                <a:lnTo>
                  <a:pt x="0" y="615"/>
                </a:lnTo>
                <a:lnTo>
                  <a:pt x="355" y="1230"/>
                </a:lnTo>
                <a:lnTo>
                  <a:pt x="1064" y="1230"/>
                </a:lnTo>
                <a:lnTo>
                  <a:pt x="1419" y="615"/>
                </a:lnTo>
                <a:lnTo>
                  <a:pt x="10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25"/>
          <p:cNvSpPr>
            <a:spLocks/>
          </p:cNvSpPr>
          <p:nvPr/>
        </p:nvSpPr>
        <p:spPr bwMode="auto">
          <a:xfrm>
            <a:off x="1022350" y="4492625"/>
            <a:ext cx="2776538" cy="2406650"/>
          </a:xfrm>
          <a:custGeom>
            <a:avLst/>
            <a:gdLst>
              <a:gd name="T0" fmla="*/ 1312 w 1749"/>
              <a:gd name="T1" fmla="*/ 0 h 1516"/>
              <a:gd name="T2" fmla="*/ 437 w 1749"/>
              <a:gd name="T3" fmla="*/ 0 h 1516"/>
              <a:gd name="T4" fmla="*/ 0 w 1749"/>
              <a:gd name="T5" fmla="*/ 760 h 1516"/>
              <a:gd name="T6" fmla="*/ 437 w 1749"/>
              <a:gd name="T7" fmla="*/ 1516 h 1516"/>
              <a:gd name="T8" fmla="*/ 1312 w 1749"/>
              <a:gd name="T9" fmla="*/ 1516 h 1516"/>
              <a:gd name="T10" fmla="*/ 1749 w 1749"/>
              <a:gd name="T11" fmla="*/ 760 h 1516"/>
              <a:gd name="T12" fmla="*/ 1312 w 1749"/>
              <a:gd name="T13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49" h="1516">
                <a:moveTo>
                  <a:pt x="1312" y="0"/>
                </a:moveTo>
                <a:lnTo>
                  <a:pt x="437" y="0"/>
                </a:lnTo>
                <a:lnTo>
                  <a:pt x="0" y="760"/>
                </a:lnTo>
                <a:lnTo>
                  <a:pt x="437" y="1516"/>
                </a:lnTo>
                <a:lnTo>
                  <a:pt x="1312" y="1516"/>
                </a:lnTo>
                <a:lnTo>
                  <a:pt x="1749" y="760"/>
                </a:lnTo>
                <a:lnTo>
                  <a:pt x="1312" y="0"/>
                </a:lnTo>
                <a:close/>
              </a:path>
            </a:pathLst>
          </a:custGeom>
          <a:solidFill>
            <a:srgbClr val="E0D3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26"/>
          <p:cNvSpPr>
            <a:spLocks/>
          </p:cNvSpPr>
          <p:nvPr/>
        </p:nvSpPr>
        <p:spPr bwMode="auto">
          <a:xfrm>
            <a:off x="1022350" y="4492625"/>
            <a:ext cx="2776538" cy="2406650"/>
          </a:xfrm>
          <a:custGeom>
            <a:avLst/>
            <a:gdLst>
              <a:gd name="T0" fmla="*/ 1312 w 1749"/>
              <a:gd name="T1" fmla="*/ 0 h 1516"/>
              <a:gd name="T2" fmla="*/ 437 w 1749"/>
              <a:gd name="T3" fmla="*/ 0 h 1516"/>
              <a:gd name="T4" fmla="*/ 0 w 1749"/>
              <a:gd name="T5" fmla="*/ 760 h 1516"/>
              <a:gd name="T6" fmla="*/ 437 w 1749"/>
              <a:gd name="T7" fmla="*/ 1516 h 1516"/>
              <a:gd name="T8" fmla="*/ 1312 w 1749"/>
              <a:gd name="T9" fmla="*/ 1516 h 1516"/>
              <a:gd name="T10" fmla="*/ 1749 w 1749"/>
              <a:gd name="T11" fmla="*/ 760 h 1516"/>
              <a:gd name="T12" fmla="*/ 1312 w 1749"/>
              <a:gd name="T13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49" h="1516">
                <a:moveTo>
                  <a:pt x="1312" y="0"/>
                </a:moveTo>
                <a:lnTo>
                  <a:pt x="437" y="0"/>
                </a:lnTo>
                <a:lnTo>
                  <a:pt x="0" y="760"/>
                </a:lnTo>
                <a:lnTo>
                  <a:pt x="437" y="1516"/>
                </a:lnTo>
                <a:lnTo>
                  <a:pt x="1312" y="1516"/>
                </a:lnTo>
                <a:lnTo>
                  <a:pt x="1749" y="760"/>
                </a:lnTo>
                <a:lnTo>
                  <a:pt x="13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27"/>
          <p:cNvSpPr>
            <a:spLocks/>
          </p:cNvSpPr>
          <p:nvPr/>
        </p:nvSpPr>
        <p:spPr bwMode="auto">
          <a:xfrm>
            <a:off x="8561388" y="355600"/>
            <a:ext cx="2192338" cy="1897063"/>
          </a:xfrm>
          <a:custGeom>
            <a:avLst/>
            <a:gdLst>
              <a:gd name="T0" fmla="*/ 1036 w 1381"/>
              <a:gd name="T1" fmla="*/ 0 h 1195"/>
              <a:gd name="T2" fmla="*/ 346 w 1381"/>
              <a:gd name="T3" fmla="*/ 0 h 1195"/>
              <a:gd name="T4" fmla="*/ 0 w 1381"/>
              <a:gd name="T5" fmla="*/ 596 h 1195"/>
              <a:gd name="T6" fmla="*/ 346 w 1381"/>
              <a:gd name="T7" fmla="*/ 1195 h 1195"/>
              <a:gd name="T8" fmla="*/ 1036 w 1381"/>
              <a:gd name="T9" fmla="*/ 1195 h 1195"/>
              <a:gd name="T10" fmla="*/ 1381 w 1381"/>
              <a:gd name="T11" fmla="*/ 596 h 1195"/>
              <a:gd name="T12" fmla="*/ 1036 w 1381"/>
              <a:gd name="T13" fmla="*/ 0 h 1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1" h="1195">
                <a:moveTo>
                  <a:pt x="1036" y="0"/>
                </a:moveTo>
                <a:lnTo>
                  <a:pt x="346" y="0"/>
                </a:lnTo>
                <a:lnTo>
                  <a:pt x="0" y="596"/>
                </a:lnTo>
                <a:lnTo>
                  <a:pt x="346" y="1195"/>
                </a:lnTo>
                <a:lnTo>
                  <a:pt x="1036" y="1195"/>
                </a:lnTo>
                <a:lnTo>
                  <a:pt x="1381" y="596"/>
                </a:lnTo>
                <a:lnTo>
                  <a:pt x="1036" y="0"/>
                </a:lnTo>
                <a:close/>
              </a:path>
            </a:pathLst>
          </a:custGeom>
          <a:solidFill>
            <a:srgbClr val="E6CA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28"/>
          <p:cNvSpPr>
            <a:spLocks/>
          </p:cNvSpPr>
          <p:nvPr/>
        </p:nvSpPr>
        <p:spPr bwMode="auto">
          <a:xfrm>
            <a:off x="8561388" y="355600"/>
            <a:ext cx="2192338" cy="1897063"/>
          </a:xfrm>
          <a:custGeom>
            <a:avLst/>
            <a:gdLst>
              <a:gd name="T0" fmla="*/ 1036 w 1381"/>
              <a:gd name="T1" fmla="*/ 0 h 1195"/>
              <a:gd name="T2" fmla="*/ 346 w 1381"/>
              <a:gd name="T3" fmla="*/ 0 h 1195"/>
              <a:gd name="T4" fmla="*/ 0 w 1381"/>
              <a:gd name="T5" fmla="*/ 596 h 1195"/>
              <a:gd name="T6" fmla="*/ 346 w 1381"/>
              <a:gd name="T7" fmla="*/ 1195 h 1195"/>
              <a:gd name="T8" fmla="*/ 1036 w 1381"/>
              <a:gd name="T9" fmla="*/ 1195 h 1195"/>
              <a:gd name="T10" fmla="*/ 1381 w 1381"/>
              <a:gd name="T11" fmla="*/ 596 h 1195"/>
              <a:gd name="T12" fmla="*/ 1036 w 1381"/>
              <a:gd name="T13" fmla="*/ 0 h 1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1" h="1195">
                <a:moveTo>
                  <a:pt x="1036" y="0"/>
                </a:moveTo>
                <a:lnTo>
                  <a:pt x="346" y="0"/>
                </a:lnTo>
                <a:lnTo>
                  <a:pt x="0" y="596"/>
                </a:lnTo>
                <a:lnTo>
                  <a:pt x="346" y="1195"/>
                </a:lnTo>
                <a:lnTo>
                  <a:pt x="1036" y="1195"/>
                </a:lnTo>
                <a:lnTo>
                  <a:pt x="1381" y="596"/>
                </a:lnTo>
                <a:lnTo>
                  <a:pt x="10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29"/>
          <p:cNvSpPr>
            <a:spLocks/>
          </p:cNvSpPr>
          <p:nvPr/>
        </p:nvSpPr>
        <p:spPr bwMode="auto">
          <a:xfrm>
            <a:off x="11064875" y="1793875"/>
            <a:ext cx="1941513" cy="1682750"/>
          </a:xfrm>
          <a:custGeom>
            <a:avLst/>
            <a:gdLst>
              <a:gd name="T0" fmla="*/ 918 w 1223"/>
              <a:gd name="T1" fmla="*/ 0 h 1060"/>
              <a:gd name="T2" fmla="*/ 308 w 1223"/>
              <a:gd name="T3" fmla="*/ 0 h 1060"/>
              <a:gd name="T4" fmla="*/ 0 w 1223"/>
              <a:gd name="T5" fmla="*/ 530 h 1060"/>
              <a:gd name="T6" fmla="*/ 308 w 1223"/>
              <a:gd name="T7" fmla="*/ 1060 h 1060"/>
              <a:gd name="T8" fmla="*/ 918 w 1223"/>
              <a:gd name="T9" fmla="*/ 1060 h 1060"/>
              <a:gd name="T10" fmla="*/ 1223 w 1223"/>
              <a:gd name="T11" fmla="*/ 530 h 1060"/>
              <a:gd name="T12" fmla="*/ 918 w 1223"/>
              <a:gd name="T13" fmla="*/ 0 h 1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3" h="1060">
                <a:moveTo>
                  <a:pt x="918" y="0"/>
                </a:moveTo>
                <a:lnTo>
                  <a:pt x="308" y="0"/>
                </a:lnTo>
                <a:lnTo>
                  <a:pt x="0" y="530"/>
                </a:lnTo>
                <a:lnTo>
                  <a:pt x="308" y="1060"/>
                </a:lnTo>
                <a:lnTo>
                  <a:pt x="918" y="1060"/>
                </a:lnTo>
                <a:lnTo>
                  <a:pt x="1223" y="530"/>
                </a:lnTo>
                <a:lnTo>
                  <a:pt x="918" y="0"/>
                </a:lnTo>
                <a:close/>
              </a:path>
            </a:pathLst>
          </a:custGeom>
          <a:solidFill>
            <a:srgbClr val="EDD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30"/>
          <p:cNvSpPr>
            <a:spLocks/>
          </p:cNvSpPr>
          <p:nvPr/>
        </p:nvSpPr>
        <p:spPr bwMode="auto">
          <a:xfrm>
            <a:off x="11064875" y="1793875"/>
            <a:ext cx="1941513" cy="1682750"/>
          </a:xfrm>
          <a:custGeom>
            <a:avLst/>
            <a:gdLst>
              <a:gd name="T0" fmla="*/ 918 w 1223"/>
              <a:gd name="T1" fmla="*/ 0 h 1060"/>
              <a:gd name="T2" fmla="*/ 308 w 1223"/>
              <a:gd name="T3" fmla="*/ 0 h 1060"/>
              <a:gd name="T4" fmla="*/ 0 w 1223"/>
              <a:gd name="T5" fmla="*/ 530 h 1060"/>
              <a:gd name="T6" fmla="*/ 308 w 1223"/>
              <a:gd name="T7" fmla="*/ 1060 h 1060"/>
              <a:gd name="T8" fmla="*/ 918 w 1223"/>
              <a:gd name="T9" fmla="*/ 1060 h 1060"/>
              <a:gd name="T10" fmla="*/ 1223 w 1223"/>
              <a:gd name="T11" fmla="*/ 530 h 1060"/>
              <a:gd name="T12" fmla="*/ 918 w 1223"/>
              <a:gd name="T13" fmla="*/ 0 h 1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3" h="1060">
                <a:moveTo>
                  <a:pt x="918" y="0"/>
                </a:moveTo>
                <a:lnTo>
                  <a:pt x="308" y="0"/>
                </a:lnTo>
                <a:lnTo>
                  <a:pt x="0" y="530"/>
                </a:lnTo>
                <a:lnTo>
                  <a:pt x="308" y="1060"/>
                </a:lnTo>
                <a:lnTo>
                  <a:pt x="918" y="1060"/>
                </a:lnTo>
                <a:lnTo>
                  <a:pt x="1223" y="530"/>
                </a:lnTo>
                <a:lnTo>
                  <a:pt x="91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31"/>
          <p:cNvSpPr>
            <a:spLocks/>
          </p:cNvSpPr>
          <p:nvPr/>
        </p:nvSpPr>
        <p:spPr bwMode="auto">
          <a:xfrm>
            <a:off x="6002337" y="5927725"/>
            <a:ext cx="2679700" cy="2324100"/>
          </a:xfrm>
          <a:custGeom>
            <a:avLst/>
            <a:gdLst>
              <a:gd name="T0" fmla="*/ 1267 w 1688"/>
              <a:gd name="T1" fmla="*/ 0 h 1464"/>
              <a:gd name="T2" fmla="*/ 421 w 1688"/>
              <a:gd name="T3" fmla="*/ 0 h 1464"/>
              <a:gd name="T4" fmla="*/ 0 w 1688"/>
              <a:gd name="T5" fmla="*/ 731 h 1464"/>
              <a:gd name="T6" fmla="*/ 421 w 1688"/>
              <a:gd name="T7" fmla="*/ 1464 h 1464"/>
              <a:gd name="T8" fmla="*/ 1267 w 1688"/>
              <a:gd name="T9" fmla="*/ 1464 h 1464"/>
              <a:gd name="T10" fmla="*/ 1688 w 1688"/>
              <a:gd name="T11" fmla="*/ 731 h 1464"/>
              <a:gd name="T12" fmla="*/ 1267 w 1688"/>
              <a:gd name="T13" fmla="*/ 0 h 1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88" h="1464">
                <a:moveTo>
                  <a:pt x="1267" y="0"/>
                </a:moveTo>
                <a:lnTo>
                  <a:pt x="421" y="0"/>
                </a:lnTo>
                <a:lnTo>
                  <a:pt x="0" y="731"/>
                </a:lnTo>
                <a:lnTo>
                  <a:pt x="421" y="1464"/>
                </a:lnTo>
                <a:lnTo>
                  <a:pt x="1267" y="1464"/>
                </a:lnTo>
                <a:lnTo>
                  <a:pt x="1688" y="731"/>
                </a:lnTo>
                <a:lnTo>
                  <a:pt x="1267" y="0"/>
                </a:lnTo>
                <a:close/>
              </a:path>
            </a:pathLst>
          </a:custGeom>
          <a:solidFill>
            <a:srgbClr val="FAD8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32"/>
          <p:cNvSpPr>
            <a:spLocks/>
          </p:cNvSpPr>
          <p:nvPr/>
        </p:nvSpPr>
        <p:spPr bwMode="auto">
          <a:xfrm>
            <a:off x="6002337" y="5927725"/>
            <a:ext cx="2679700" cy="2324100"/>
          </a:xfrm>
          <a:custGeom>
            <a:avLst/>
            <a:gdLst>
              <a:gd name="T0" fmla="*/ 1267 w 1688"/>
              <a:gd name="T1" fmla="*/ 0 h 1464"/>
              <a:gd name="T2" fmla="*/ 421 w 1688"/>
              <a:gd name="T3" fmla="*/ 0 h 1464"/>
              <a:gd name="T4" fmla="*/ 0 w 1688"/>
              <a:gd name="T5" fmla="*/ 731 h 1464"/>
              <a:gd name="T6" fmla="*/ 421 w 1688"/>
              <a:gd name="T7" fmla="*/ 1464 h 1464"/>
              <a:gd name="T8" fmla="*/ 1267 w 1688"/>
              <a:gd name="T9" fmla="*/ 1464 h 1464"/>
              <a:gd name="T10" fmla="*/ 1688 w 1688"/>
              <a:gd name="T11" fmla="*/ 731 h 1464"/>
              <a:gd name="T12" fmla="*/ 1267 w 1688"/>
              <a:gd name="T13" fmla="*/ 0 h 1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88" h="1464">
                <a:moveTo>
                  <a:pt x="1267" y="0"/>
                </a:moveTo>
                <a:lnTo>
                  <a:pt x="421" y="0"/>
                </a:lnTo>
                <a:lnTo>
                  <a:pt x="0" y="731"/>
                </a:lnTo>
                <a:lnTo>
                  <a:pt x="421" y="1464"/>
                </a:lnTo>
                <a:lnTo>
                  <a:pt x="1267" y="1464"/>
                </a:lnTo>
                <a:lnTo>
                  <a:pt x="1688" y="731"/>
                </a:lnTo>
                <a:lnTo>
                  <a:pt x="12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33"/>
          <p:cNvSpPr>
            <a:spLocks/>
          </p:cNvSpPr>
          <p:nvPr/>
        </p:nvSpPr>
        <p:spPr bwMode="auto">
          <a:xfrm>
            <a:off x="9204325" y="3494088"/>
            <a:ext cx="2360613" cy="2043113"/>
          </a:xfrm>
          <a:custGeom>
            <a:avLst/>
            <a:gdLst>
              <a:gd name="T0" fmla="*/ 1113 w 1487"/>
              <a:gd name="T1" fmla="*/ 0 h 1287"/>
              <a:gd name="T2" fmla="*/ 371 w 1487"/>
              <a:gd name="T3" fmla="*/ 0 h 1287"/>
              <a:gd name="T4" fmla="*/ 0 w 1487"/>
              <a:gd name="T5" fmla="*/ 644 h 1287"/>
              <a:gd name="T6" fmla="*/ 371 w 1487"/>
              <a:gd name="T7" fmla="*/ 1287 h 1287"/>
              <a:gd name="T8" fmla="*/ 1113 w 1487"/>
              <a:gd name="T9" fmla="*/ 1287 h 1287"/>
              <a:gd name="T10" fmla="*/ 1487 w 1487"/>
              <a:gd name="T11" fmla="*/ 644 h 1287"/>
              <a:gd name="T12" fmla="*/ 1113 w 1487"/>
              <a:gd name="T13" fmla="*/ 0 h 1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7" h="1287">
                <a:moveTo>
                  <a:pt x="1113" y="0"/>
                </a:moveTo>
                <a:lnTo>
                  <a:pt x="371" y="0"/>
                </a:lnTo>
                <a:lnTo>
                  <a:pt x="0" y="644"/>
                </a:lnTo>
                <a:lnTo>
                  <a:pt x="371" y="1287"/>
                </a:lnTo>
                <a:lnTo>
                  <a:pt x="1113" y="1287"/>
                </a:lnTo>
                <a:lnTo>
                  <a:pt x="1487" y="644"/>
                </a:lnTo>
                <a:lnTo>
                  <a:pt x="1113" y="0"/>
                </a:lnTo>
                <a:close/>
              </a:path>
            </a:pathLst>
          </a:custGeom>
          <a:solidFill>
            <a:srgbClr val="FADC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34"/>
          <p:cNvSpPr>
            <a:spLocks/>
          </p:cNvSpPr>
          <p:nvPr/>
        </p:nvSpPr>
        <p:spPr bwMode="auto">
          <a:xfrm>
            <a:off x="9204325" y="3494088"/>
            <a:ext cx="2360613" cy="2043113"/>
          </a:xfrm>
          <a:custGeom>
            <a:avLst/>
            <a:gdLst>
              <a:gd name="T0" fmla="*/ 1113 w 1487"/>
              <a:gd name="T1" fmla="*/ 0 h 1287"/>
              <a:gd name="T2" fmla="*/ 371 w 1487"/>
              <a:gd name="T3" fmla="*/ 0 h 1287"/>
              <a:gd name="T4" fmla="*/ 0 w 1487"/>
              <a:gd name="T5" fmla="*/ 644 h 1287"/>
              <a:gd name="T6" fmla="*/ 371 w 1487"/>
              <a:gd name="T7" fmla="*/ 1287 h 1287"/>
              <a:gd name="T8" fmla="*/ 1113 w 1487"/>
              <a:gd name="T9" fmla="*/ 1287 h 1287"/>
              <a:gd name="T10" fmla="*/ 1487 w 1487"/>
              <a:gd name="T11" fmla="*/ 644 h 1287"/>
              <a:gd name="T12" fmla="*/ 1113 w 1487"/>
              <a:gd name="T13" fmla="*/ 0 h 1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7" h="1287">
                <a:moveTo>
                  <a:pt x="1113" y="0"/>
                </a:moveTo>
                <a:lnTo>
                  <a:pt x="371" y="0"/>
                </a:lnTo>
                <a:lnTo>
                  <a:pt x="0" y="644"/>
                </a:lnTo>
                <a:lnTo>
                  <a:pt x="371" y="1287"/>
                </a:lnTo>
                <a:lnTo>
                  <a:pt x="1113" y="1287"/>
                </a:lnTo>
                <a:lnTo>
                  <a:pt x="1487" y="644"/>
                </a:lnTo>
                <a:lnTo>
                  <a:pt x="11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5"/>
          <p:cNvSpPr>
            <a:spLocks/>
          </p:cNvSpPr>
          <p:nvPr/>
        </p:nvSpPr>
        <p:spPr bwMode="auto">
          <a:xfrm>
            <a:off x="5848350" y="1116012"/>
            <a:ext cx="1719263" cy="1490663"/>
          </a:xfrm>
          <a:custGeom>
            <a:avLst/>
            <a:gdLst>
              <a:gd name="T0" fmla="*/ 813 w 1083"/>
              <a:gd name="T1" fmla="*/ 0 h 939"/>
              <a:gd name="T2" fmla="*/ 272 w 1083"/>
              <a:gd name="T3" fmla="*/ 0 h 939"/>
              <a:gd name="T4" fmla="*/ 0 w 1083"/>
              <a:gd name="T5" fmla="*/ 468 h 939"/>
              <a:gd name="T6" fmla="*/ 272 w 1083"/>
              <a:gd name="T7" fmla="*/ 939 h 939"/>
              <a:gd name="T8" fmla="*/ 813 w 1083"/>
              <a:gd name="T9" fmla="*/ 939 h 939"/>
              <a:gd name="T10" fmla="*/ 1083 w 1083"/>
              <a:gd name="T11" fmla="*/ 468 h 939"/>
              <a:gd name="T12" fmla="*/ 813 w 1083"/>
              <a:gd name="T13" fmla="*/ 0 h 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83" h="939">
                <a:moveTo>
                  <a:pt x="813" y="0"/>
                </a:moveTo>
                <a:lnTo>
                  <a:pt x="272" y="0"/>
                </a:lnTo>
                <a:lnTo>
                  <a:pt x="0" y="468"/>
                </a:lnTo>
                <a:lnTo>
                  <a:pt x="272" y="939"/>
                </a:lnTo>
                <a:lnTo>
                  <a:pt x="813" y="939"/>
                </a:lnTo>
                <a:lnTo>
                  <a:pt x="1083" y="468"/>
                </a:lnTo>
                <a:lnTo>
                  <a:pt x="813" y="0"/>
                </a:lnTo>
                <a:close/>
              </a:path>
            </a:pathLst>
          </a:custGeom>
          <a:solidFill>
            <a:srgbClr val="FAD8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6"/>
          <p:cNvSpPr>
            <a:spLocks/>
          </p:cNvSpPr>
          <p:nvPr/>
        </p:nvSpPr>
        <p:spPr bwMode="auto">
          <a:xfrm>
            <a:off x="5848350" y="1116012"/>
            <a:ext cx="1719263" cy="1490663"/>
          </a:xfrm>
          <a:custGeom>
            <a:avLst/>
            <a:gdLst>
              <a:gd name="T0" fmla="*/ 813 w 1083"/>
              <a:gd name="T1" fmla="*/ 0 h 939"/>
              <a:gd name="T2" fmla="*/ 272 w 1083"/>
              <a:gd name="T3" fmla="*/ 0 h 939"/>
              <a:gd name="T4" fmla="*/ 0 w 1083"/>
              <a:gd name="T5" fmla="*/ 468 h 939"/>
              <a:gd name="T6" fmla="*/ 272 w 1083"/>
              <a:gd name="T7" fmla="*/ 939 h 939"/>
              <a:gd name="T8" fmla="*/ 813 w 1083"/>
              <a:gd name="T9" fmla="*/ 939 h 939"/>
              <a:gd name="T10" fmla="*/ 1083 w 1083"/>
              <a:gd name="T11" fmla="*/ 468 h 939"/>
              <a:gd name="T12" fmla="*/ 813 w 1083"/>
              <a:gd name="T13" fmla="*/ 0 h 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83" h="939">
                <a:moveTo>
                  <a:pt x="813" y="0"/>
                </a:moveTo>
                <a:lnTo>
                  <a:pt x="272" y="0"/>
                </a:lnTo>
                <a:lnTo>
                  <a:pt x="0" y="468"/>
                </a:lnTo>
                <a:lnTo>
                  <a:pt x="272" y="939"/>
                </a:lnTo>
                <a:lnTo>
                  <a:pt x="813" y="939"/>
                </a:lnTo>
                <a:lnTo>
                  <a:pt x="1083" y="468"/>
                </a:lnTo>
                <a:lnTo>
                  <a:pt x="8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7"/>
          <p:cNvSpPr>
            <a:spLocks/>
          </p:cNvSpPr>
          <p:nvPr/>
        </p:nvSpPr>
        <p:spPr bwMode="auto">
          <a:xfrm>
            <a:off x="2001837" y="1927225"/>
            <a:ext cx="1249363" cy="1081088"/>
          </a:xfrm>
          <a:custGeom>
            <a:avLst/>
            <a:gdLst>
              <a:gd name="T0" fmla="*/ 210 w 787"/>
              <a:gd name="T1" fmla="*/ 0 h 681"/>
              <a:gd name="T2" fmla="*/ 198 w 787"/>
              <a:gd name="T3" fmla="*/ 0 h 681"/>
              <a:gd name="T4" fmla="*/ 0 w 787"/>
              <a:gd name="T5" fmla="*/ 341 h 681"/>
              <a:gd name="T6" fmla="*/ 198 w 787"/>
              <a:gd name="T7" fmla="*/ 681 h 681"/>
              <a:gd name="T8" fmla="*/ 591 w 787"/>
              <a:gd name="T9" fmla="*/ 681 h 681"/>
              <a:gd name="T10" fmla="*/ 787 w 787"/>
              <a:gd name="T11" fmla="*/ 341 h 681"/>
              <a:gd name="T12" fmla="*/ 593 w 787"/>
              <a:gd name="T13" fmla="*/ 2 h 681"/>
              <a:gd name="T14" fmla="*/ 212 w 787"/>
              <a:gd name="T15" fmla="*/ 2 h 681"/>
              <a:gd name="T16" fmla="*/ 210 w 787"/>
              <a:gd name="T17" fmla="*/ 0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7" h="681">
                <a:moveTo>
                  <a:pt x="210" y="0"/>
                </a:moveTo>
                <a:lnTo>
                  <a:pt x="198" y="0"/>
                </a:lnTo>
                <a:lnTo>
                  <a:pt x="0" y="341"/>
                </a:lnTo>
                <a:lnTo>
                  <a:pt x="198" y="681"/>
                </a:lnTo>
                <a:lnTo>
                  <a:pt x="591" y="681"/>
                </a:lnTo>
                <a:lnTo>
                  <a:pt x="787" y="341"/>
                </a:lnTo>
                <a:lnTo>
                  <a:pt x="593" y="2"/>
                </a:lnTo>
                <a:lnTo>
                  <a:pt x="212" y="2"/>
                </a:lnTo>
                <a:lnTo>
                  <a:pt x="210" y="0"/>
                </a:lnTo>
                <a:close/>
              </a:path>
            </a:pathLst>
          </a:custGeom>
          <a:solidFill>
            <a:srgbClr val="F8CC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8"/>
          <p:cNvSpPr>
            <a:spLocks/>
          </p:cNvSpPr>
          <p:nvPr/>
        </p:nvSpPr>
        <p:spPr bwMode="auto">
          <a:xfrm>
            <a:off x="2001837" y="1927225"/>
            <a:ext cx="1249363" cy="1081088"/>
          </a:xfrm>
          <a:custGeom>
            <a:avLst/>
            <a:gdLst>
              <a:gd name="T0" fmla="*/ 210 w 787"/>
              <a:gd name="T1" fmla="*/ 0 h 681"/>
              <a:gd name="T2" fmla="*/ 198 w 787"/>
              <a:gd name="T3" fmla="*/ 0 h 681"/>
              <a:gd name="T4" fmla="*/ 0 w 787"/>
              <a:gd name="T5" fmla="*/ 341 h 681"/>
              <a:gd name="T6" fmla="*/ 198 w 787"/>
              <a:gd name="T7" fmla="*/ 681 h 681"/>
              <a:gd name="T8" fmla="*/ 591 w 787"/>
              <a:gd name="T9" fmla="*/ 681 h 681"/>
              <a:gd name="T10" fmla="*/ 787 w 787"/>
              <a:gd name="T11" fmla="*/ 341 h 681"/>
              <a:gd name="T12" fmla="*/ 593 w 787"/>
              <a:gd name="T13" fmla="*/ 2 h 681"/>
              <a:gd name="T14" fmla="*/ 212 w 787"/>
              <a:gd name="T15" fmla="*/ 2 h 681"/>
              <a:gd name="T16" fmla="*/ 210 w 787"/>
              <a:gd name="T17" fmla="*/ 0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7" h="681">
                <a:moveTo>
                  <a:pt x="210" y="0"/>
                </a:moveTo>
                <a:lnTo>
                  <a:pt x="198" y="0"/>
                </a:lnTo>
                <a:lnTo>
                  <a:pt x="0" y="341"/>
                </a:lnTo>
                <a:lnTo>
                  <a:pt x="198" y="681"/>
                </a:lnTo>
                <a:lnTo>
                  <a:pt x="591" y="681"/>
                </a:lnTo>
                <a:lnTo>
                  <a:pt x="787" y="341"/>
                </a:lnTo>
                <a:lnTo>
                  <a:pt x="593" y="2"/>
                </a:lnTo>
                <a:lnTo>
                  <a:pt x="212" y="2"/>
                </a:lnTo>
                <a:lnTo>
                  <a:pt x="2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9"/>
          <p:cNvSpPr>
            <a:spLocks/>
          </p:cNvSpPr>
          <p:nvPr/>
        </p:nvSpPr>
        <p:spPr bwMode="auto">
          <a:xfrm>
            <a:off x="3295650" y="-1004888"/>
            <a:ext cx="2778125" cy="2406650"/>
          </a:xfrm>
          <a:custGeom>
            <a:avLst/>
            <a:gdLst>
              <a:gd name="T0" fmla="*/ 1312 w 1750"/>
              <a:gd name="T1" fmla="*/ 0 h 1516"/>
              <a:gd name="T2" fmla="*/ 438 w 1750"/>
              <a:gd name="T3" fmla="*/ 0 h 1516"/>
              <a:gd name="T4" fmla="*/ 0 w 1750"/>
              <a:gd name="T5" fmla="*/ 759 h 1516"/>
              <a:gd name="T6" fmla="*/ 438 w 1750"/>
              <a:gd name="T7" fmla="*/ 1516 h 1516"/>
              <a:gd name="T8" fmla="*/ 1312 w 1750"/>
              <a:gd name="T9" fmla="*/ 1516 h 1516"/>
              <a:gd name="T10" fmla="*/ 1750 w 1750"/>
              <a:gd name="T11" fmla="*/ 759 h 1516"/>
              <a:gd name="T12" fmla="*/ 1312 w 1750"/>
              <a:gd name="T13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1516">
                <a:moveTo>
                  <a:pt x="1312" y="0"/>
                </a:moveTo>
                <a:lnTo>
                  <a:pt x="438" y="0"/>
                </a:lnTo>
                <a:lnTo>
                  <a:pt x="0" y="759"/>
                </a:lnTo>
                <a:lnTo>
                  <a:pt x="438" y="1516"/>
                </a:lnTo>
                <a:lnTo>
                  <a:pt x="1312" y="1516"/>
                </a:lnTo>
                <a:lnTo>
                  <a:pt x="1750" y="759"/>
                </a:lnTo>
                <a:lnTo>
                  <a:pt x="1312" y="0"/>
                </a:lnTo>
                <a:close/>
              </a:path>
            </a:pathLst>
          </a:custGeom>
          <a:solidFill>
            <a:srgbClr val="EDE5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0"/>
          <p:cNvSpPr>
            <a:spLocks/>
          </p:cNvSpPr>
          <p:nvPr/>
        </p:nvSpPr>
        <p:spPr bwMode="auto">
          <a:xfrm>
            <a:off x="3295650" y="-985838"/>
            <a:ext cx="2778125" cy="2406650"/>
          </a:xfrm>
          <a:custGeom>
            <a:avLst/>
            <a:gdLst>
              <a:gd name="T0" fmla="*/ 1312 w 1750"/>
              <a:gd name="T1" fmla="*/ 0 h 1516"/>
              <a:gd name="T2" fmla="*/ 438 w 1750"/>
              <a:gd name="T3" fmla="*/ 0 h 1516"/>
              <a:gd name="T4" fmla="*/ 0 w 1750"/>
              <a:gd name="T5" fmla="*/ 759 h 1516"/>
              <a:gd name="T6" fmla="*/ 438 w 1750"/>
              <a:gd name="T7" fmla="*/ 1516 h 1516"/>
              <a:gd name="T8" fmla="*/ 1312 w 1750"/>
              <a:gd name="T9" fmla="*/ 1516 h 1516"/>
              <a:gd name="T10" fmla="*/ 1750 w 1750"/>
              <a:gd name="T11" fmla="*/ 759 h 1516"/>
              <a:gd name="T12" fmla="*/ 1312 w 1750"/>
              <a:gd name="T13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1516">
                <a:moveTo>
                  <a:pt x="1312" y="0"/>
                </a:moveTo>
                <a:lnTo>
                  <a:pt x="438" y="0"/>
                </a:lnTo>
                <a:lnTo>
                  <a:pt x="0" y="759"/>
                </a:lnTo>
                <a:lnTo>
                  <a:pt x="438" y="1516"/>
                </a:lnTo>
                <a:lnTo>
                  <a:pt x="1312" y="1516"/>
                </a:lnTo>
                <a:lnTo>
                  <a:pt x="1750" y="759"/>
                </a:lnTo>
                <a:lnTo>
                  <a:pt x="13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1"/>
          <p:cNvSpPr>
            <a:spLocks/>
          </p:cNvSpPr>
          <p:nvPr/>
        </p:nvSpPr>
        <p:spPr bwMode="auto">
          <a:xfrm>
            <a:off x="-842963" y="1589087"/>
            <a:ext cx="2776538" cy="2406650"/>
          </a:xfrm>
          <a:custGeom>
            <a:avLst/>
            <a:gdLst>
              <a:gd name="T0" fmla="*/ 1312 w 1749"/>
              <a:gd name="T1" fmla="*/ 0 h 1516"/>
              <a:gd name="T2" fmla="*/ 437 w 1749"/>
              <a:gd name="T3" fmla="*/ 0 h 1516"/>
              <a:gd name="T4" fmla="*/ 0 w 1749"/>
              <a:gd name="T5" fmla="*/ 759 h 1516"/>
              <a:gd name="T6" fmla="*/ 437 w 1749"/>
              <a:gd name="T7" fmla="*/ 1516 h 1516"/>
              <a:gd name="T8" fmla="*/ 1312 w 1749"/>
              <a:gd name="T9" fmla="*/ 1516 h 1516"/>
              <a:gd name="T10" fmla="*/ 1749 w 1749"/>
              <a:gd name="T11" fmla="*/ 759 h 1516"/>
              <a:gd name="T12" fmla="*/ 1312 w 1749"/>
              <a:gd name="T13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49" h="1516">
                <a:moveTo>
                  <a:pt x="1312" y="0"/>
                </a:moveTo>
                <a:lnTo>
                  <a:pt x="437" y="0"/>
                </a:lnTo>
                <a:lnTo>
                  <a:pt x="0" y="759"/>
                </a:lnTo>
                <a:lnTo>
                  <a:pt x="437" y="1516"/>
                </a:lnTo>
                <a:lnTo>
                  <a:pt x="1312" y="1516"/>
                </a:lnTo>
                <a:lnTo>
                  <a:pt x="1749" y="759"/>
                </a:lnTo>
                <a:lnTo>
                  <a:pt x="1312" y="0"/>
                </a:lnTo>
                <a:close/>
              </a:path>
            </a:pathLst>
          </a:custGeom>
          <a:solidFill>
            <a:srgbClr val="EBE2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2"/>
          <p:cNvSpPr>
            <a:spLocks/>
          </p:cNvSpPr>
          <p:nvPr/>
        </p:nvSpPr>
        <p:spPr bwMode="auto">
          <a:xfrm>
            <a:off x="-842963" y="1589087"/>
            <a:ext cx="2776538" cy="2406650"/>
          </a:xfrm>
          <a:custGeom>
            <a:avLst/>
            <a:gdLst>
              <a:gd name="T0" fmla="*/ 1312 w 1749"/>
              <a:gd name="T1" fmla="*/ 0 h 1516"/>
              <a:gd name="T2" fmla="*/ 437 w 1749"/>
              <a:gd name="T3" fmla="*/ 0 h 1516"/>
              <a:gd name="T4" fmla="*/ 0 w 1749"/>
              <a:gd name="T5" fmla="*/ 759 h 1516"/>
              <a:gd name="T6" fmla="*/ 437 w 1749"/>
              <a:gd name="T7" fmla="*/ 1516 h 1516"/>
              <a:gd name="T8" fmla="*/ 1312 w 1749"/>
              <a:gd name="T9" fmla="*/ 1516 h 1516"/>
              <a:gd name="T10" fmla="*/ 1749 w 1749"/>
              <a:gd name="T11" fmla="*/ 759 h 1516"/>
              <a:gd name="T12" fmla="*/ 1312 w 1749"/>
              <a:gd name="T13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49" h="1516">
                <a:moveTo>
                  <a:pt x="1312" y="0"/>
                </a:moveTo>
                <a:lnTo>
                  <a:pt x="437" y="0"/>
                </a:lnTo>
                <a:lnTo>
                  <a:pt x="0" y="759"/>
                </a:lnTo>
                <a:lnTo>
                  <a:pt x="437" y="1516"/>
                </a:lnTo>
                <a:lnTo>
                  <a:pt x="1312" y="1516"/>
                </a:lnTo>
                <a:lnTo>
                  <a:pt x="1749" y="759"/>
                </a:lnTo>
                <a:lnTo>
                  <a:pt x="13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3"/>
          <p:cNvSpPr>
            <a:spLocks/>
          </p:cNvSpPr>
          <p:nvPr/>
        </p:nvSpPr>
        <p:spPr bwMode="auto">
          <a:xfrm>
            <a:off x="1666875" y="3282950"/>
            <a:ext cx="2778125" cy="2406650"/>
          </a:xfrm>
          <a:custGeom>
            <a:avLst/>
            <a:gdLst>
              <a:gd name="T0" fmla="*/ 1312 w 1750"/>
              <a:gd name="T1" fmla="*/ 0 h 1516"/>
              <a:gd name="T2" fmla="*/ 438 w 1750"/>
              <a:gd name="T3" fmla="*/ 0 h 1516"/>
              <a:gd name="T4" fmla="*/ 0 w 1750"/>
              <a:gd name="T5" fmla="*/ 759 h 1516"/>
              <a:gd name="T6" fmla="*/ 438 w 1750"/>
              <a:gd name="T7" fmla="*/ 1516 h 1516"/>
              <a:gd name="T8" fmla="*/ 1312 w 1750"/>
              <a:gd name="T9" fmla="*/ 1516 h 1516"/>
              <a:gd name="T10" fmla="*/ 1750 w 1750"/>
              <a:gd name="T11" fmla="*/ 759 h 1516"/>
              <a:gd name="T12" fmla="*/ 1312 w 1750"/>
              <a:gd name="T13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1516">
                <a:moveTo>
                  <a:pt x="1312" y="0"/>
                </a:moveTo>
                <a:lnTo>
                  <a:pt x="438" y="0"/>
                </a:lnTo>
                <a:lnTo>
                  <a:pt x="0" y="759"/>
                </a:lnTo>
                <a:lnTo>
                  <a:pt x="438" y="1516"/>
                </a:lnTo>
                <a:lnTo>
                  <a:pt x="1312" y="1516"/>
                </a:lnTo>
                <a:lnTo>
                  <a:pt x="1750" y="759"/>
                </a:lnTo>
                <a:lnTo>
                  <a:pt x="1312" y="0"/>
                </a:lnTo>
                <a:close/>
              </a:path>
            </a:pathLst>
          </a:custGeom>
          <a:solidFill>
            <a:srgbClr val="E6DC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5"/>
          <p:cNvSpPr>
            <a:spLocks/>
          </p:cNvSpPr>
          <p:nvPr/>
        </p:nvSpPr>
        <p:spPr bwMode="auto">
          <a:xfrm>
            <a:off x="4497387" y="5440363"/>
            <a:ext cx="2776538" cy="2406650"/>
          </a:xfrm>
          <a:custGeom>
            <a:avLst/>
            <a:gdLst>
              <a:gd name="T0" fmla="*/ 1312 w 1749"/>
              <a:gd name="T1" fmla="*/ 0 h 1516"/>
              <a:gd name="T2" fmla="*/ 437 w 1749"/>
              <a:gd name="T3" fmla="*/ 0 h 1516"/>
              <a:gd name="T4" fmla="*/ 0 w 1749"/>
              <a:gd name="T5" fmla="*/ 757 h 1516"/>
              <a:gd name="T6" fmla="*/ 437 w 1749"/>
              <a:gd name="T7" fmla="*/ 1516 h 1516"/>
              <a:gd name="T8" fmla="*/ 1312 w 1749"/>
              <a:gd name="T9" fmla="*/ 1516 h 1516"/>
              <a:gd name="T10" fmla="*/ 1749 w 1749"/>
              <a:gd name="T11" fmla="*/ 757 h 1516"/>
              <a:gd name="T12" fmla="*/ 1312 w 1749"/>
              <a:gd name="T13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49" h="1516">
                <a:moveTo>
                  <a:pt x="1312" y="0"/>
                </a:moveTo>
                <a:lnTo>
                  <a:pt x="437" y="0"/>
                </a:lnTo>
                <a:lnTo>
                  <a:pt x="0" y="757"/>
                </a:lnTo>
                <a:lnTo>
                  <a:pt x="437" y="1516"/>
                </a:lnTo>
                <a:lnTo>
                  <a:pt x="1312" y="1516"/>
                </a:lnTo>
                <a:lnTo>
                  <a:pt x="1749" y="757"/>
                </a:lnTo>
                <a:lnTo>
                  <a:pt x="1312" y="0"/>
                </a:lnTo>
                <a:close/>
              </a:path>
            </a:pathLst>
          </a:custGeom>
          <a:solidFill>
            <a:srgbClr val="EDE5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6"/>
          <p:cNvSpPr>
            <a:spLocks/>
          </p:cNvSpPr>
          <p:nvPr/>
        </p:nvSpPr>
        <p:spPr bwMode="auto">
          <a:xfrm>
            <a:off x="4497387" y="5440363"/>
            <a:ext cx="2776538" cy="2406650"/>
          </a:xfrm>
          <a:custGeom>
            <a:avLst/>
            <a:gdLst>
              <a:gd name="T0" fmla="*/ 1312 w 1749"/>
              <a:gd name="T1" fmla="*/ 0 h 1516"/>
              <a:gd name="T2" fmla="*/ 437 w 1749"/>
              <a:gd name="T3" fmla="*/ 0 h 1516"/>
              <a:gd name="T4" fmla="*/ 0 w 1749"/>
              <a:gd name="T5" fmla="*/ 757 h 1516"/>
              <a:gd name="T6" fmla="*/ 437 w 1749"/>
              <a:gd name="T7" fmla="*/ 1516 h 1516"/>
              <a:gd name="T8" fmla="*/ 1312 w 1749"/>
              <a:gd name="T9" fmla="*/ 1516 h 1516"/>
              <a:gd name="T10" fmla="*/ 1749 w 1749"/>
              <a:gd name="T11" fmla="*/ 757 h 1516"/>
              <a:gd name="T12" fmla="*/ 1312 w 1749"/>
              <a:gd name="T13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49" h="1516">
                <a:moveTo>
                  <a:pt x="1312" y="0"/>
                </a:moveTo>
                <a:lnTo>
                  <a:pt x="437" y="0"/>
                </a:lnTo>
                <a:lnTo>
                  <a:pt x="0" y="757"/>
                </a:lnTo>
                <a:lnTo>
                  <a:pt x="437" y="1516"/>
                </a:lnTo>
                <a:lnTo>
                  <a:pt x="1312" y="1516"/>
                </a:lnTo>
                <a:lnTo>
                  <a:pt x="1749" y="757"/>
                </a:lnTo>
                <a:lnTo>
                  <a:pt x="13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7"/>
          <p:cNvSpPr>
            <a:spLocks/>
          </p:cNvSpPr>
          <p:nvPr/>
        </p:nvSpPr>
        <p:spPr bwMode="auto">
          <a:xfrm>
            <a:off x="1854200" y="249237"/>
            <a:ext cx="1936750" cy="1681163"/>
          </a:xfrm>
          <a:custGeom>
            <a:avLst/>
            <a:gdLst>
              <a:gd name="T0" fmla="*/ 915 w 1220"/>
              <a:gd name="T1" fmla="*/ 0 h 1059"/>
              <a:gd name="T2" fmla="*/ 305 w 1220"/>
              <a:gd name="T3" fmla="*/ 0 h 1059"/>
              <a:gd name="T4" fmla="*/ 0 w 1220"/>
              <a:gd name="T5" fmla="*/ 530 h 1059"/>
              <a:gd name="T6" fmla="*/ 303 w 1220"/>
              <a:gd name="T7" fmla="*/ 1057 h 1059"/>
              <a:gd name="T8" fmla="*/ 684 w 1220"/>
              <a:gd name="T9" fmla="*/ 1057 h 1059"/>
              <a:gd name="T10" fmla="*/ 686 w 1220"/>
              <a:gd name="T11" fmla="*/ 1059 h 1059"/>
              <a:gd name="T12" fmla="*/ 915 w 1220"/>
              <a:gd name="T13" fmla="*/ 1059 h 1059"/>
              <a:gd name="T14" fmla="*/ 1220 w 1220"/>
              <a:gd name="T15" fmla="*/ 530 h 1059"/>
              <a:gd name="T16" fmla="*/ 915 w 1220"/>
              <a:gd name="T17" fmla="*/ 0 h 1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0" h="1059">
                <a:moveTo>
                  <a:pt x="915" y="0"/>
                </a:moveTo>
                <a:lnTo>
                  <a:pt x="305" y="0"/>
                </a:lnTo>
                <a:lnTo>
                  <a:pt x="0" y="530"/>
                </a:lnTo>
                <a:lnTo>
                  <a:pt x="303" y="1057"/>
                </a:lnTo>
                <a:lnTo>
                  <a:pt x="684" y="1057"/>
                </a:lnTo>
                <a:lnTo>
                  <a:pt x="686" y="1059"/>
                </a:lnTo>
                <a:lnTo>
                  <a:pt x="915" y="1059"/>
                </a:lnTo>
                <a:lnTo>
                  <a:pt x="1220" y="530"/>
                </a:lnTo>
                <a:lnTo>
                  <a:pt x="915" y="0"/>
                </a:lnTo>
                <a:close/>
              </a:path>
            </a:pathLst>
          </a:custGeom>
          <a:solidFill>
            <a:srgbClr val="EBE2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61" name="Freeform 18"/>
          <p:cNvSpPr>
            <a:spLocks/>
          </p:cNvSpPr>
          <p:nvPr/>
        </p:nvSpPr>
        <p:spPr bwMode="auto">
          <a:xfrm>
            <a:off x="1854200" y="249237"/>
            <a:ext cx="1936750" cy="1681163"/>
          </a:xfrm>
          <a:custGeom>
            <a:avLst/>
            <a:gdLst>
              <a:gd name="T0" fmla="*/ 915 w 1220"/>
              <a:gd name="T1" fmla="*/ 0 h 1059"/>
              <a:gd name="T2" fmla="*/ 305 w 1220"/>
              <a:gd name="T3" fmla="*/ 0 h 1059"/>
              <a:gd name="T4" fmla="*/ 0 w 1220"/>
              <a:gd name="T5" fmla="*/ 530 h 1059"/>
              <a:gd name="T6" fmla="*/ 303 w 1220"/>
              <a:gd name="T7" fmla="*/ 1057 h 1059"/>
              <a:gd name="T8" fmla="*/ 684 w 1220"/>
              <a:gd name="T9" fmla="*/ 1057 h 1059"/>
              <a:gd name="T10" fmla="*/ 686 w 1220"/>
              <a:gd name="T11" fmla="*/ 1059 h 1059"/>
              <a:gd name="T12" fmla="*/ 915 w 1220"/>
              <a:gd name="T13" fmla="*/ 1059 h 1059"/>
              <a:gd name="T14" fmla="*/ 1220 w 1220"/>
              <a:gd name="T15" fmla="*/ 530 h 1059"/>
              <a:gd name="T16" fmla="*/ 915 w 1220"/>
              <a:gd name="T17" fmla="*/ 0 h 1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0" h="1059">
                <a:moveTo>
                  <a:pt x="915" y="0"/>
                </a:moveTo>
                <a:lnTo>
                  <a:pt x="305" y="0"/>
                </a:lnTo>
                <a:lnTo>
                  <a:pt x="0" y="530"/>
                </a:lnTo>
                <a:lnTo>
                  <a:pt x="303" y="1057"/>
                </a:lnTo>
                <a:lnTo>
                  <a:pt x="684" y="1057"/>
                </a:lnTo>
                <a:lnTo>
                  <a:pt x="686" y="1059"/>
                </a:lnTo>
                <a:lnTo>
                  <a:pt x="915" y="1059"/>
                </a:lnTo>
                <a:lnTo>
                  <a:pt x="1220" y="530"/>
                </a:lnTo>
                <a:lnTo>
                  <a:pt x="9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9"/>
          <p:cNvSpPr>
            <a:spLocks/>
          </p:cNvSpPr>
          <p:nvPr/>
        </p:nvSpPr>
        <p:spPr bwMode="auto">
          <a:xfrm>
            <a:off x="2335212" y="1927225"/>
            <a:ext cx="608013" cy="3175"/>
          </a:xfrm>
          <a:custGeom>
            <a:avLst/>
            <a:gdLst>
              <a:gd name="T0" fmla="*/ 381 w 383"/>
              <a:gd name="T1" fmla="*/ 0 h 2"/>
              <a:gd name="T2" fmla="*/ 0 w 383"/>
              <a:gd name="T3" fmla="*/ 0 h 2"/>
              <a:gd name="T4" fmla="*/ 2 w 383"/>
              <a:gd name="T5" fmla="*/ 2 h 2"/>
              <a:gd name="T6" fmla="*/ 383 w 383"/>
              <a:gd name="T7" fmla="*/ 2 h 2"/>
              <a:gd name="T8" fmla="*/ 381 w 383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3" h="2">
                <a:moveTo>
                  <a:pt x="381" y="0"/>
                </a:moveTo>
                <a:lnTo>
                  <a:pt x="0" y="0"/>
                </a:lnTo>
                <a:lnTo>
                  <a:pt x="2" y="2"/>
                </a:lnTo>
                <a:lnTo>
                  <a:pt x="383" y="2"/>
                </a:lnTo>
                <a:lnTo>
                  <a:pt x="381" y="0"/>
                </a:lnTo>
                <a:close/>
              </a:path>
            </a:pathLst>
          </a:custGeom>
          <a:solidFill>
            <a:srgbClr val="E6B3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20"/>
          <p:cNvSpPr>
            <a:spLocks/>
          </p:cNvSpPr>
          <p:nvPr/>
        </p:nvSpPr>
        <p:spPr bwMode="auto">
          <a:xfrm>
            <a:off x="2335212" y="1927225"/>
            <a:ext cx="608013" cy="3175"/>
          </a:xfrm>
          <a:custGeom>
            <a:avLst/>
            <a:gdLst>
              <a:gd name="T0" fmla="*/ 381 w 383"/>
              <a:gd name="T1" fmla="*/ 0 h 2"/>
              <a:gd name="T2" fmla="*/ 0 w 383"/>
              <a:gd name="T3" fmla="*/ 0 h 2"/>
              <a:gd name="T4" fmla="*/ 2 w 383"/>
              <a:gd name="T5" fmla="*/ 2 h 2"/>
              <a:gd name="T6" fmla="*/ 383 w 383"/>
              <a:gd name="T7" fmla="*/ 2 h 2"/>
              <a:gd name="T8" fmla="*/ 381 w 383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3" h="2">
                <a:moveTo>
                  <a:pt x="381" y="0"/>
                </a:moveTo>
                <a:lnTo>
                  <a:pt x="0" y="0"/>
                </a:lnTo>
                <a:lnTo>
                  <a:pt x="2" y="2"/>
                </a:lnTo>
                <a:lnTo>
                  <a:pt x="383" y="2"/>
                </a:lnTo>
                <a:lnTo>
                  <a:pt x="38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21"/>
          <p:cNvSpPr>
            <a:spLocks/>
          </p:cNvSpPr>
          <p:nvPr/>
        </p:nvSpPr>
        <p:spPr bwMode="auto">
          <a:xfrm>
            <a:off x="420687" y="5283200"/>
            <a:ext cx="2255838" cy="1952625"/>
          </a:xfrm>
          <a:custGeom>
            <a:avLst/>
            <a:gdLst>
              <a:gd name="T0" fmla="*/ 1067 w 1421"/>
              <a:gd name="T1" fmla="*/ 0 h 1230"/>
              <a:gd name="T2" fmla="*/ 355 w 1421"/>
              <a:gd name="T3" fmla="*/ 0 h 1230"/>
              <a:gd name="T4" fmla="*/ 0 w 1421"/>
              <a:gd name="T5" fmla="*/ 615 h 1230"/>
              <a:gd name="T6" fmla="*/ 355 w 1421"/>
              <a:gd name="T7" fmla="*/ 1230 h 1230"/>
              <a:gd name="T8" fmla="*/ 1067 w 1421"/>
              <a:gd name="T9" fmla="*/ 1230 h 1230"/>
              <a:gd name="T10" fmla="*/ 1421 w 1421"/>
              <a:gd name="T11" fmla="*/ 615 h 1230"/>
              <a:gd name="T12" fmla="*/ 1067 w 1421"/>
              <a:gd name="T13" fmla="*/ 0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1" h="1230">
                <a:moveTo>
                  <a:pt x="1067" y="0"/>
                </a:moveTo>
                <a:lnTo>
                  <a:pt x="355" y="0"/>
                </a:lnTo>
                <a:lnTo>
                  <a:pt x="0" y="615"/>
                </a:lnTo>
                <a:lnTo>
                  <a:pt x="355" y="1230"/>
                </a:lnTo>
                <a:lnTo>
                  <a:pt x="1067" y="1230"/>
                </a:lnTo>
                <a:lnTo>
                  <a:pt x="1421" y="615"/>
                </a:lnTo>
                <a:lnTo>
                  <a:pt x="1067" y="0"/>
                </a:lnTo>
                <a:close/>
              </a:path>
            </a:pathLst>
          </a:custGeom>
          <a:solidFill>
            <a:srgbClr val="FADB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22"/>
          <p:cNvSpPr>
            <a:spLocks/>
          </p:cNvSpPr>
          <p:nvPr/>
        </p:nvSpPr>
        <p:spPr bwMode="auto">
          <a:xfrm>
            <a:off x="420687" y="5283200"/>
            <a:ext cx="2255838" cy="1952625"/>
          </a:xfrm>
          <a:custGeom>
            <a:avLst/>
            <a:gdLst>
              <a:gd name="T0" fmla="*/ 1067 w 1421"/>
              <a:gd name="T1" fmla="*/ 0 h 1230"/>
              <a:gd name="T2" fmla="*/ 355 w 1421"/>
              <a:gd name="T3" fmla="*/ 0 h 1230"/>
              <a:gd name="T4" fmla="*/ 0 w 1421"/>
              <a:gd name="T5" fmla="*/ 615 h 1230"/>
              <a:gd name="T6" fmla="*/ 355 w 1421"/>
              <a:gd name="T7" fmla="*/ 1230 h 1230"/>
              <a:gd name="T8" fmla="*/ 1067 w 1421"/>
              <a:gd name="T9" fmla="*/ 1230 h 1230"/>
              <a:gd name="T10" fmla="*/ 1421 w 1421"/>
              <a:gd name="T11" fmla="*/ 615 h 1230"/>
              <a:gd name="T12" fmla="*/ 1067 w 1421"/>
              <a:gd name="T13" fmla="*/ 0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1" h="1230">
                <a:moveTo>
                  <a:pt x="1067" y="0"/>
                </a:moveTo>
                <a:lnTo>
                  <a:pt x="355" y="0"/>
                </a:lnTo>
                <a:lnTo>
                  <a:pt x="0" y="615"/>
                </a:lnTo>
                <a:lnTo>
                  <a:pt x="355" y="1230"/>
                </a:lnTo>
                <a:lnTo>
                  <a:pt x="1067" y="1230"/>
                </a:lnTo>
                <a:lnTo>
                  <a:pt x="1421" y="615"/>
                </a:lnTo>
                <a:lnTo>
                  <a:pt x="10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23"/>
          <p:cNvSpPr>
            <a:spLocks/>
          </p:cNvSpPr>
          <p:nvPr/>
        </p:nvSpPr>
        <p:spPr bwMode="auto">
          <a:xfrm>
            <a:off x="9067800" y="-528638"/>
            <a:ext cx="2252663" cy="1952625"/>
          </a:xfrm>
          <a:custGeom>
            <a:avLst/>
            <a:gdLst>
              <a:gd name="T0" fmla="*/ 1064 w 1419"/>
              <a:gd name="T1" fmla="*/ 0 h 1230"/>
              <a:gd name="T2" fmla="*/ 355 w 1419"/>
              <a:gd name="T3" fmla="*/ 0 h 1230"/>
              <a:gd name="T4" fmla="*/ 0 w 1419"/>
              <a:gd name="T5" fmla="*/ 615 h 1230"/>
              <a:gd name="T6" fmla="*/ 355 w 1419"/>
              <a:gd name="T7" fmla="*/ 1230 h 1230"/>
              <a:gd name="T8" fmla="*/ 1064 w 1419"/>
              <a:gd name="T9" fmla="*/ 1230 h 1230"/>
              <a:gd name="T10" fmla="*/ 1419 w 1419"/>
              <a:gd name="T11" fmla="*/ 615 h 1230"/>
              <a:gd name="T12" fmla="*/ 1064 w 1419"/>
              <a:gd name="T13" fmla="*/ 0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9" h="1230">
                <a:moveTo>
                  <a:pt x="1064" y="0"/>
                </a:moveTo>
                <a:lnTo>
                  <a:pt x="355" y="0"/>
                </a:lnTo>
                <a:lnTo>
                  <a:pt x="0" y="615"/>
                </a:lnTo>
                <a:lnTo>
                  <a:pt x="355" y="1230"/>
                </a:lnTo>
                <a:lnTo>
                  <a:pt x="1064" y="1230"/>
                </a:lnTo>
                <a:lnTo>
                  <a:pt x="1419" y="615"/>
                </a:lnTo>
                <a:lnTo>
                  <a:pt x="1064" y="0"/>
                </a:lnTo>
                <a:close/>
              </a:path>
            </a:pathLst>
          </a:custGeom>
          <a:solidFill>
            <a:srgbClr val="FAD8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24"/>
          <p:cNvSpPr>
            <a:spLocks/>
          </p:cNvSpPr>
          <p:nvPr/>
        </p:nvSpPr>
        <p:spPr bwMode="auto">
          <a:xfrm>
            <a:off x="9067800" y="-528638"/>
            <a:ext cx="2252663" cy="1952625"/>
          </a:xfrm>
          <a:custGeom>
            <a:avLst/>
            <a:gdLst>
              <a:gd name="T0" fmla="*/ 1064 w 1419"/>
              <a:gd name="T1" fmla="*/ 0 h 1230"/>
              <a:gd name="T2" fmla="*/ 355 w 1419"/>
              <a:gd name="T3" fmla="*/ 0 h 1230"/>
              <a:gd name="T4" fmla="*/ 0 w 1419"/>
              <a:gd name="T5" fmla="*/ 615 h 1230"/>
              <a:gd name="T6" fmla="*/ 355 w 1419"/>
              <a:gd name="T7" fmla="*/ 1230 h 1230"/>
              <a:gd name="T8" fmla="*/ 1064 w 1419"/>
              <a:gd name="T9" fmla="*/ 1230 h 1230"/>
              <a:gd name="T10" fmla="*/ 1419 w 1419"/>
              <a:gd name="T11" fmla="*/ 615 h 1230"/>
              <a:gd name="T12" fmla="*/ 1064 w 1419"/>
              <a:gd name="T13" fmla="*/ 0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9" h="1230">
                <a:moveTo>
                  <a:pt x="1064" y="0"/>
                </a:moveTo>
                <a:lnTo>
                  <a:pt x="355" y="0"/>
                </a:lnTo>
                <a:lnTo>
                  <a:pt x="0" y="615"/>
                </a:lnTo>
                <a:lnTo>
                  <a:pt x="355" y="1230"/>
                </a:lnTo>
                <a:lnTo>
                  <a:pt x="1064" y="1230"/>
                </a:lnTo>
                <a:lnTo>
                  <a:pt x="1419" y="615"/>
                </a:lnTo>
                <a:lnTo>
                  <a:pt x="10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25"/>
          <p:cNvSpPr>
            <a:spLocks/>
          </p:cNvSpPr>
          <p:nvPr/>
        </p:nvSpPr>
        <p:spPr bwMode="auto">
          <a:xfrm>
            <a:off x="7785100" y="5434013"/>
            <a:ext cx="1939925" cy="1677988"/>
          </a:xfrm>
          <a:custGeom>
            <a:avLst/>
            <a:gdLst>
              <a:gd name="T0" fmla="*/ 917 w 1222"/>
              <a:gd name="T1" fmla="*/ 0 h 1057"/>
              <a:gd name="T2" fmla="*/ 307 w 1222"/>
              <a:gd name="T3" fmla="*/ 0 h 1057"/>
              <a:gd name="T4" fmla="*/ 0 w 1222"/>
              <a:gd name="T5" fmla="*/ 529 h 1057"/>
              <a:gd name="T6" fmla="*/ 307 w 1222"/>
              <a:gd name="T7" fmla="*/ 1057 h 1057"/>
              <a:gd name="T8" fmla="*/ 917 w 1222"/>
              <a:gd name="T9" fmla="*/ 1057 h 1057"/>
              <a:gd name="T10" fmla="*/ 1222 w 1222"/>
              <a:gd name="T11" fmla="*/ 529 h 1057"/>
              <a:gd name="T12" fmla="*/ 917 w 1222"/>
              <a:gd name="T13" fmla="*/ 0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2" h="1057">
                <a:moveTo>
                  <a:pt x="917" y="0"/>
                </a:moveTo>
                <a:lnTo>
                  <a:pt x="307" y="0"/>
                </a:lnTo>
                <a:lnTo>
                  <a:pt x="0" y="529"/>
                </a:lnTo>
                <a:lnTo>
                  <a:pt x="307" y="1057"/>
                </a:lnTo>
                <a:lnTo>
                  <a:pt x="917" y="1057"/>
                </a:lnTo>
                <a:lnTo>
                  <a:pt x="1222" y="529"/>
                </a:lnTo>
                <a:lnTo>
                  <a:pt x="917" y="0"/>
                </a:lnTo>
                <a:close/>
              </a:path>
            </a:pathLst>
          </a:custGeom>
          <a:solidFill>
            <a:srgbClr val="EBD1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26"/>
          <p:cNvSpPr>
            <a:spLocks/>
          </p:cNvSpPr>
          <p:nvPr/>
        </p:nvSpPr>
        <p:spPr bwMode="auto">
          <a:xfrm>
            <a:off x="7785100" y="5434013"/>
            <a:ext cx="1939925" cy="1677988"/>
          </a:xfrm>
          <a:custGeom>
            <a:avLst/>
            <a:gdLst>
              <a:gd name="T0" fmla="*/ 917 w 1222"/>
              <a:gd name="T1" fmla="*/ 0 h 1057"/>
              <a:gd name="T2" fmla="*/ 307 w 1222"/>
              <a:gd name="T3" fmla="*/ 0 h 1057"/>
              <a:gd name="T4" fmla="*/ 0 w 1222"/>
              <a:gd name="T5" fmla="*/ 529 h 1057"/>
              <a:gd name="T6" fmla="*/ 307 w 1222"/>
              <a:gd name="T7" fmla="*/ 1057 h 1057"/>
              <a:gd name="T8" fmla="*/ 917 w 1222"/>
              <a:gd name="T9" fmla="*/ 1057 h 1057"/>
              <a:gd name="T10" fmla="*/ 1222 w 1222"/>
              <a:gd name="T11" fmla="*/ 529 h 1057"/>
              <a:gd name="T12" fmla="*/ 917 w 1222"/>
              <a:gd name="T13" fmla="*/ 0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2" h="1057">
                <a:moveTo>
                  <a:pt x="917" y="0"/>
                </a:moveTo>
                <a:lnTo>
                  <a:pt x="307" y="0"/>
                </a:lnTo>
                <a:lnTo>
                  <a:pt x="0" y="529"/>
                </a:lnTo>
                <a:lnTo>
                  <a:pt x="307" y="1057"/>
                </a:lnTo>
                <a:lnTo>
                  <a:pt x="917" y="1057"/>
                </a:lnTo>
                <a:lnTo>
                  <a:pt x="1222" y="529"/>
                </a:lnTo>
                <a:lnTo>
                  <a:pt x="9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27"/>
          <p:cNvSpPr>
            <a:spLocks/>
          </p:cNvSpPr>
          <p:nvPr/>
        </p:nvSpPr>
        <p:spPr bwMode="auto">
          <a:xfrm>
            <a:off x="10779125" y="3436938"/>
            <a:ext cx="2255838" cy="1951038"/>
          </a:xfrm>
          <a:custGeom>
            <a:avLst/>
            <a:gdLst>
              <a:gd name="T0" fmla="*/ 1067 w 1421"/>
              <a:gd name="T1" fmla="*/ 0 h 1229"/>
              <a:gd name="T2" fmla="*/ 355 w 1421"/>
              <a:gd name="T3" fmla="*/ 0 h 1229"/>
              <a:gd name="T4" fmla="*/ 0 w 1421"/>
              <a:gd name="T5" fmla="*/ 614 h 1229"/>
              <a:gd name="T6" fmla="*/ 355 w 1421"/>
              <a:gd name="T7" fmla="*/ 1229 h 1229"/>
              <a:gd name="T8" fmla="*/ 1067 w 1421"/>
              <a:gd name="T9" fmla="*/ 1229 h 1229"/>
              <a:gd name="T10" fmla="*/ 1421 w 1421"/>
              <a:gd name="T11" fmla="*/ 614 h 1229"/>
              <a:gd name="T12" fmla="*/ 1067 w 1421"/>
              <a:gd name="T13" fmla="*/ 0 h 1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1" h="1229">
                <a:moveTo>
                  <a:pt x="1067" y="0"/>
                </a:moveTo>
                <a:lnTo>
                  <a:pt x="355" y="0"/>
                </a:lnTo>
                <a:lnTo>
                  <a:pt x="0" y="614"/>
                </a:lnTo>
                <a:lnTo>
                  <a:pt x="355" y="1229"/>
                </a:lnTo>
                <a:lnTo>
                  <a:pt x="1067" y="1229"/>
                </a:lnTo>
                <a:lnTo>
                  <a:pt x="1421" y="614"/>
                </a:lnTo>
                <a:lnTo>
                  <a:pt x="1067" y="0"/>
                </a:lnTo>
                <a:close/>
              </a:path>
            </a:pathLst>
          </a:custGeom>
          <a:solidFill>
            <a:srgbClr val="F8CE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28"/>
          <p:cNvSpPr>
            <a:spLocks/>
          </p:cNvSpPr>
          <p:nvPr/>
        </p:nvSpPr>
        <p:spPr bwMode="auto">
          <a:xfrm>
            <a:off x="10779125" y="3436938"/>
            <a:ext cx="2255838" cy="1951038"/>
          </a:xfrm>
          <a:custGeom>
            <a:avLst/>
            <a:gdLst>
              <a:gd name="T0" fmla="*/ 1067 w 1421"/>
              <a:gd name="T1" fmla="*/ 0 h 1229"/>
              <a:gd name="T2" fmla="*/ 355 w 1421"/>
              <a:gd name="T3" fmla="*/ 0 h 1229"/>
              <a:gd name="T4" fmla="*/ 0 w 1421"/>
              <a:gd name="T5" fmla="*/ 614 h 1229"/>
              <a:gd name="T6" fmla="*/ 355 w 1421"/>
              <a:gd name="T7" fmla="*/ 1229 h 1229"/>
              <a:gd name="T8" fmla="*/ 1067 w 1421"/>
              <a:gd name="T9" fmla="*/ 1229 h 1229"/>
              <a:gd name="T10" fmla="*/ 1421 w 1421"/>
              <a:gd name="T11" fmla="*/ 614 h 1229"/>
              <a:gd name="T12" fmla="*/ 1067 w 1421"/>
              <a:gd name="T13" fmla="*/ 0 h 1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1" h="1229">
                <a:moveTo>
                  <a:pt x="1067" y="0"/>
                </a:moveTo>
                <a:lnTo>
                  <a:pt x="355" y="0"/>
                </a:lnTo>
                <a:lnTo>
                  <a:pt x="0" y="614"/>
                </a:lnTo>
                <a:lnTo>
                  <a:pt x="355" y="1229"/>
                </a:lnTo>
                <a:lnTo>
                  <a:pt x="1067" y="1229"/>
                </a:lnTo>
                <a:lnTo>
                  <a:pt x="1421" y="614"/>
                </a:lnTo>
                <a:lnTo>
                  <a:pt x="10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29"/>
          <p:cNvSpPr>
            <a:spLocks/>
          </p:cNvSpPr>
          <p:nvPr/>
        </p:nvSpPr>
        <p:spPr bwMode="auto">
          <a:xfrm>
            <a:off x="7124700" y="1431925"/>
            <a:ext cx="3241675" cy="2808288"/>
          </a:xfrm>
          <a:custGeom>
            <a:avLst/>
            <a:gdLst>
              <a:gd name="T0" fmla="*/ 1532 w 2042"/>
              <a:gd name="T1" fmla="*/ 0 h 1769"/>
              <a:gd name="T2" fmla="*/ 510 w 2042"/>
              <a:gd name="T3" fmla="*/ 0 h 1769"/>
              <a:gd name="T4" fmla="*/ 0 w 2042"/>
              <a:gd name="T5" fmla="*/ 884 h 1769"/>
              <a:gd name="T6" fmla="*/ 510 w 2042"/>
              <a:gd name="T7" fmla="*/ 1769 h 1769"/>
              <a:gd name="T8" fmla="*/ 1532 w 2042"/>
              <a:gd name="T9" fmla="*/ 1769 h 1769"/>
              <a:gd name="T10" fmla="*/ 2042 w 2042"/>
              <a:gd name="T11" fmla="*/ 884 h 1769"/>
              <a:gd name="T12" fmla="*/ 1532 w 2042"/>
              <a:gd name="T13" fmla="*/ 0 h 1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42" h="1769">
                <a:moveTo>
                  <a:pt x="1532" y="0"/>
                </a:moveTo>
                <a:lnTo>
                  <a:pt x="510" y="0"/>
                </a:lnTo>
                <a:lnTo>
                  <a:pt x="0" y="884"/>
                </a:lnTo>
                <a:lnTo>
                  <a:pt x="510" y="1769"/>
                </a:lnTo>
                <a:lnTo>
                  <a:pt x="1532" y="1769"/>
                </a:lnTo>
                <a:lnTo>
                  <a:pt x="2042" y="884"/>
                </a:lnTo>
                <a:lnTo>
                  <a:pt x="1532" y="0"/>
                </a:lnTo>
                <a:close/>
              </a:path>
            </a:pathLst>
          </a:custGeom>
          <a:solidFill>
            <a:srgbClr val="F9D2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30"/>
          <p:cNvSpPr>
            <a:spLocks/>
          </p:cNvSpPr>
          <p:nvPr/>
        </p:nvSpPr>
        <p:spPr bwMode="auto">
          <a:xfrm>
            <a:off x="7124700" y="1431925"/>
            <a:ext cx="3241675" cy="2808288"/>
          </a:xfrm>
          <a:custGeom>
            <a:avLst/>
            <a:gdLst>
              <a:gd name="T0" fmla="*/ 1532 w 2042"/>
              <a:gd name="T1" fmla="*/ 0 h 1769"/>
              <a:gd name="T2" fmla="*/ 510 w 2042"/>
              <a:gd name="T3" fmla="*/ 0 h 1769"/>
              <a:gd name="T4" fmla="*/ 0 w 2042"/>
              <a:gd name="T5" fmla="*/ 884 h 1769"/>
              <a:gd name="T6" fmla="*/ 510 w 2042"/>
              <a:gd name="T7" fmla="*/ 1769 h 1769"/>
              <a:gd name="T8" fmla="*/ 1532 w 2042"/>
              <a:gd name="T9" fmla="*/ 1769 h 1769"/>
              <a:gd name="T10" fmla="*/ 2042 w 2042"/>
              <a:gd name="T11" fmla="*/ 884 h 1769"/>
              <a:gd name="T12" fmla="*/ 1532 w 2042"/>
              <a:gd name="T13" fmla="*/ 0 h 1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42" h="1769">
                <a:moveTo>
                  <a:pt x="1532" y="0"/>
                </a:moveTo>
                <a:lnTo>
                  <a:pt x="510" y="0"/>
                </a:lnTo>
                <a:lnTo>
                  <a:pt x="0" y="884"/>
                </a:lnTo>
                <a:lnTo>
                  <a:pt x="510" y="1769"/>
                </a:lnTo>
                <a:lnTo>
                  <a:pt x="1532" y="1769"/>
                </a:lnTo>
                <a:lnTo>
                  <a:pt x="2042" y="884"/>
                </a:lnTo>
                <a:lnTo>
                  <a:pt x="153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5"/>
          <p:cNvSpPr>
            <a:spLocks/>
          </p:cNvSpPr>
          <p:nvPr/>
        </p:nvSpPr>
        <p:spPr bwMode="auto">
          <a:xfrm>
            <a:off x="5465762" y="946150"/>
            <a:ext cx="1249363" cy="1084263"/>
          </a:xfrm>
          <a:custGeom>
            <a:avLst/>
            <a:gdLst>
              <a:gd name="T0" fmla="*/ 591 w 787"/>
              <a:gd name="T1" fmla="*/ 0 h 683"/>
              <a:gd name="T2" fmla="*/ 196 w 787"/>
              <a:gd name="T3" fmla="*/ 0 h 683"/>
              <a:gd name="T4" fmla="*/ 0 w 787"/>
              <a:gd name="T5" fmla="*/ 343 h 683"/>
              <a:gd name="T6" fmla="*/ 196 w 787"/>
              <a:gd name="T7" fmla="*/ 683 h 683"/>
              <a:gd name="T8" fmla="*/ 591 w 787"/>
              <a:gd name="T9" fmla="*/ 683 h 683"/>
              <a:gd name="T10" fmla="*/ 787 w 787"/>
              <a:gd name="T11" fmla="*/ 343 h 683"/>
              <a:gd name="T12" fmla="*/ 591 w 787"/>
              <a:gd name="T13" fmla="*/ 0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7" h="683">
                <a:moveTo>
                  <a:pt x="591" y="0"/>
                </a:moveTo>
                <a:lnTo>
                  <a:pt x="196" y="0"/>
                </a:lnTo>
                <a:lnTo>
                  <a:pt x="0" y="343"/>
                </a:lnTo>
                <a:lnTo>
                  <a:pt x="196" y="683"/>
                </a:lnTo>
                <a:lnTo>
                  <a:pt x="591" y="683"/>
                </a:lnTo>
                <a:lnTo>
                  <a:pt x="787" y="343"/>
                </a:lnTo>
                <a:lnTo>
                  <a:pt x="591" y="0"/>
                </a:lnTo>
                <a:close/>
              </a:path>
            </a:pathLst>
          </a:custGeom>
          <a:solidFill>
            <a:srgbClr val="FCE9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6"/>
          <p:cNvSpPr>
            <a:spLocks/>
          </p:cNvSpPr>
          <p:nvPr/>
        </p:nvSpPr>
        <p:spPr bwMode="auto">
          <a:xfrm>
            <a:off x="5465762" y="946150"/>
            <a:ext cx="1249363" cy="1084263"/>
          </a:xfrm>
          <a:custGeom>
            <a:avLst/>
            <a:gdLst>
              <a:gd name="T0" fmla="*/ 591 w 787"/>
              <a:gd name="T1" fmla="*/ 0 h 683"/>
              <a:gd name="T2" fmla="*/ 196 w 787"/>
              <a:gd name="T3" fmla="*/ 0 h 683"/>
              <a:gd name="T4" fmla="*/ 0 w 787"/>
              <a:gd name="T5" fmla="*/ 343 h 683"/>
              <a:gd name="T6" fmla="*/ 196 w 787"/>
              <a:gd name="T7" fmla="*/ 683 h 683"/>
              <a:gd name="T8" fmla="*/ 591 w 787"/>
              <a:gd name="T9" fmla="*/ 683 h 683"/>
              <a:gd name="T10" fmla="*/ 787 w 787"/>
              <a:gd name="T11" fmla="*/ 343 h 683"/>
              <a:gd name="T12" fmla="*/ 591 w 787"/>
              <a:gd name="T13" fmla="*/ 0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7" h="683">
                <a:moveTo>
                  <a:pt x="591" y="0"/>
                </a:moveTo>
                <a:lnTo>
                  <a:pt x="196" y="0"/>
                </a:lnTo>
                <a:lnTo>
                  <a:pt x="0" y="343"/>
                </a:lnTo>
                <a:lnTo>
                  <a:pt x="196" y="683"/>
                </a:lnTo>
                <a:lnTo>
                  <a:pt x="591" y="683"/>
                </a:lnTo>
                <a:lnTo>
                  <a:pt x="787" y="343"/>
                </a:lnTo>
                <a:lnTo>
                  <a:pt x="59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10"/>
          <p:cNvSpPr>
            <a:spLocks/>
          </p:cNvSpPr>
          <p:nvPr/>
        </p:nvSpPr>
        <p:spPr bwMode="auto">
          <a:xfrm>
            <a:off x="5862637" y="2071687"/>
            <a:ext cx="2819400" cy="2439988"/>
          </a:xfrm>
          <a:custGeom>
            <a:avLst/>
            <a:gdLst>
              <a:gd name="T0" fmla="*/ 1331 w 1776"/>
              <a:gd name="T1" fmla="*/ 0 h 1537"/>
              <a:gd name="T2" fmla="*/ 445 w 1776"/>
              <a:gd name="T3" fmla="*/ 0 h 1537"/>
              <a:gd name="T4" fmla="*/ 0 w 1776"/>
              <a:gd name="T5" fmla="*/ 769 h 1537"/>
              <a:gd name="T6" fmla="*/ 445 w 1776"/>
              <a:gd name="T7" fmla="*/ 1537 h 1537"/>
              <a:gd name="T8" fmla="*/ 1331 w 1776"/>
              <a:gd name="T9" fmla="*/ 1537 h 1537"/>
              <a:gd name="T10" fmla="*/ 1776 w 1776"/>
              <a:gd name="T11" fmla="*/ 769 h 1537"/>
              <a:gd name="T12" fmla="*/ 1331 w 1776"/>
              <a:gd name="T13" fmla="*/ 0 h 1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76" h="1537">
                <a:moveTo>
                  <a:pt x="1331" y="0"/>
                </a:moveTo>
                <a:lnTo>
                  <a:pt x="445" y="0"/>
                </a:lnTo>
                <a:lnTo>
                  <a:pt x="0" y="769"/>
                </a:lnTo>
                <a:lnTo>
                  <a:pt x="445" y="1537"/>
                </a:lnTo>
                <a:lnTo>
                  <a:pt x="1331" y="1537"/>
                </a:lnTo>
                <a:lnTo>
                  <a:pt x="1776" y="769"/>
                </a:lnTo>
                <a:lnTo>
                  <a:pt x="13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11"/>
          <p:cNvSpPr>
            <a:spLocks/>
          </p:cNvSpPr>
          <p:nvPr/>
        </p:nvSpPr>
        <p:spPr bwMode="auto">
          <a:xfrm>
            <a:off x="1300162" y="-785813"/>
            <a:ext cx="4281488" cy="3709988"/>
          </a:xfrm>
          <a:custGeom>
            <a:avLst/>
            <a:gdLst>
              <a:gd name="T0" fmla="*/ 2023 w 2697"/>
              <a:gd name="T1" fmla="*/ 0 h 2337"/>
              <a:gd name="T2" fmla="*/ 673 w 2697"/>
              <a:gd name="T3" fmla="*/ 0 h 2337"/>
              <a:gd name="T4" fmla="*/ 0 w 2697"/>
              <a:gd name="T5" fmla="*/ 1169 h 2337"/>
              <a:gd name="T6" fmla="*/ 673 w 2697"/>
              <a:gd name="T7" fmla="*/ 2337 h 2337"/>
              <a:gd name="T8" fmla="*/ 2023 w 2697"/>
              <a:gd name="T9" fmla="*/ 2337 h 2337"/>
              <a:gd name="T10" fmla="*/ 2697 w 2697"/>
              <a:gd name="T11" fmla="*/ 1169 h 2337"/>
              <a:gd name="T12" fmla="*/ 2023 w 2697"/>
              <a:gd name="T13" fmla="*/ 0 h 2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97" h="2337">
                <a:moveTo>
                  <a:pt x="2023" y="0"/>
                </a:moveTo>
                <a:lnTo>
                  <a:pt x="673" y="0"/>
                </a:lnTo>
                <a:lnTo>
                  <a:pt x="0" y="1169"/>
                </a:lnTo>
                <a:lnTo>
                  <a:pt x="673" y="2337"/>
                </a:lnTo>
                <a:lnTo>
                  <a:pt x="2023" y="2337"/>
                </a:lnTo>
                <a:lnTo>
                  <a:pt x="2697" y="1169"/>
                </a:lnTo>
                <a:lnTo>
                  <a:pt x="2023" y="0"/>
                </a:lnTo>
                <a:close/>
              </a:path>
            </a:pathLst>
          </a:custGeom>
          <a:solidFill>
            <a:srgbClr val="F1DE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12"/>
          <p:cNvSpPr>
            <a:spLocks/>
          </p:cNvSpPr>
          <p:nvPr/>
        </p:nvSpPr>
        <p:spPr bwMode="auto">
          <a:xfrm>
            <a:off x="1300162" y="-785813"/>
            <a:ext cx="4281488" cy="3709988"/>
          </a:xfrm>
          <a:custGeom>
            <a:avLst/>
            <a:gdLst>
              <a:gd name="T0" fmla="*/ 2023 w 2697"/>
              <a:gd name="T1" fmla="*/ 0 h 2337"/>
              <a:gd name="T2" fmla="*/ 673 w 2697"/>
              <a:gd name="T3" fmla="*/ 0 h 2337"/>
              <a:gd name="T4" fmla="*/ 0 w 2697"/>
              <a:gd name="T5" fmla="*/ 1169 h 2337"/>
              <a:gd name="T6" fmla="*/ 673 w 2697"/>
              <a:gd name="T7" fmla="*/ 2337 h 2337"/>
              <a:gd name="T8" fmla="*/ 2023 w 2697"/>
              <a:gd name="T9" fmla="*/ 2337 h 2337"/>
              <a:gd name="T10" fmla="*/ 2697 w 2697"/>
              <a:gd name="T11" fmla="*/ 1169 h 2337"/>
              <a:gd name="T12" fmla="*/ 2023 w 2697"/>
              <a:gd name="T13" fmla="*/ 0 h 2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97" h="2337">
                <a:moveTo>
                  <a:pt x="2023" y="0"/>
                </a:moveTo>
                <a:lnTo>
                  <a:pt x="673" y="0"/>
                </a:lnTo>
                <a:lnTo>
                  <a:pt x="0" y="1169"/>
                </a:lnTo>
                <a:lnTo>
                  <a:pt x="673" y="2337"/>
                </a:lnTo>
                <a:lnTo>
                  <a:pt x="2023" y="2337"/>
                </a:lnTo>
                <a:lnTo>
                  <a:pt x="2697" y="1169"/>
                </a:lnTo>
                <a:lnTo>
                  <a:pt x="20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23"/>
          <p:cNvSpPr>
            <a:spLocks/>
          </p:cNvSpPr>
          <p:nvPr/>
        </p:nvSpPr>
        <p:spPr bwMode="auto">
          <a:xfrm>
            <a:off x="8197850" y="-379413"/>
            <a:ext cx="1936750" cy="1681163"/>
          </a:xfrm>
          <a:custGeom>
            <a:avLst/>
            <a:gdLst>
              <a:gd name="T0" fmla="*/ 915 w 1220"/>
              <a:gd name="T1" fmla="*/ 0 h 1059"/>
              <a:gd name="T2" fmla="*/ 305 w 1220"/>
              <a:gd name="T3" fmla="*/ 0 h 1059"/>
              <a:gd name="T4" fmla="*/ 0 w 1220"/>
              <a:gd name="T5" fmla="*/ 530 h 1059"/>
              <a:gd name="T6" fmla="*/ 305 w 1220"/>
              <a:gd name="T7" fmla="*/ 1059 h 1059"/>
              <a:gd name="T8" fmla="*/ 915 w 1220"/>
              <a:gd name="T9" fmla="*/ 1059 h 1059"/>
              <a:gd name="T10" fmla="*/ 1220 w 1220"/>
              <a:gd name="T11" fmla="*/ 530 h 1059"/>
              <a:gd name="T12" fmla="*/ 915 w 1220"/>
              <a:gd name="T13" fmla="*/ 0 h 1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0" h="1059">
                <a:moveTo>
                  <a:pt x="915" y="0"/>
                </a:moveTo>
                <a:lnTo>
                  <a:pt x="305" y="0"/>
                </a:lnTo>
                <a:lnTo>
                  <a:pt x="0" y="530"/>
                </a:lnTo>
                <a:lnTo>
                  <a:pt x="305" y="1059"/>
                </a:lnTo>
                <a:lnTo>
                  <a:pt x="915" y="1059"/>
                </a:lnTo>
                <a:lnTo>
                  <a:pt x="1220" y="530"/>
                </a:lnTo>
                <a:lnTo>
                  <a:pt x="915" y="0"/>
                </a:lnTo>
                <a:close/>
              </a:path>
            </a:pathLst>
          </a:custGeom>
          <a:solidFill>
            <a:srgbClr val="ECD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任意多边形 258"/>
          <p:cNvSpPr>
            <a:spLocks/>
          </p:cNvSpPr>
          <p:nvPr/>
        </p:nvSpPr>
        <p:spPr bwMode="auto">
          <a:xfrm>
            <a:off x="-288925" y="3843339"/>
            <a:ext cx="1230312" cy="857249"/>
          </a:xfrm>
          <a:custGeom>
            <a:avLst/>
            <a:gdLst>
              <a:gd name="connsiteX0" fmla="*/ 9135 w 1230312"/>
              <a:gd name="connsiteY0" fmla="*/ 0 h 857249"/>
              <a:gd name="connsiteX1" fmla="*/ 804862 w 1230312"/>
              <a:gd name="connsiteY1" fmla="*/ 0 h 857249"/>
              <a:gd name="connsiteX2" fmla="*/ 1230312 w 1230312"/>
              <a:gd name="connsiteY2" fmla="*/ 733425 h 857249"/>
              <a:gd name="connsiteX3" fmla="*/ 1157856 w 1230312"/>
              <a:gd name="connsiteY3" fmla="*/ 857249 h 857249"/>
              <a:gd name="connsiteX4" fmla="*/ 484188 w 1230312"/>
              <a:gd name="connsiteY4" fmla="*/ 857249 h 857249"/>
              <a:gd name="connsiteX5" fmla="*/ 0 w 1230312"/>
              <a:gd name="connsiteY5" fmla="*/ 15874 h 857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0312" h="857249">
                <a:moveTo>
                  <a:pt x="9135" y="0"/>
                </a:moveTo>
                <a:lnTo>
                  <a:pt x="804862" y="0"/>
                </a:lnTo>
                <a:lnTo>
                  <a:pt x="1230312" y="733425"/>
                </a:lnTo>
                <a:lnTo>
                  <a:pt x="1157856" y="857249"/>
                </a:lnTo>
                <a:lnTo>
                  <a:pt x="484188" y="857249"/>
                </a:lnTo>
                <a:lnTo>
                  <a:pt x="0" y="15874"/>
                </a:lnTo>
                <a:close/>
              </a:path>
            </a:pathLst>
          </a:custGeom>
          <a:solidFill>
            <a:srgbClr val="E6C3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60" name="任意多边形 259"/>
          <p:cNvSpPr>
            <a:spLocks/>
          </p:cNvSpPr>
          <p:nvPr/>
        </p:nvSpPr>
        <p:spPr bwMode="auto">
          <a:xfrm>
            <a:off x="139700" y="-90488"/>
            <a:ext cx="2042371" cy="1606550"/>
          </a:xfrm>
          <a:custGeom>
            <a:avLst/>
            <a:gdLst>
              <a:gd name="connsiteX0" fmla="*/ 362771 w 2042371"/>
              <a:gd name="connsiteY0" fmla="*/ 0 h 1606550"/>
              <a:gd name="connsiteX1" fmla="*/ 1465263 w 2042371"/>
              <a:gd name="connsiteY1" fmla="*/ 0 h 1606550"/>
              <a:gd name="connsiteX2" fmla="*/ 2042371 w 2042371"/>
              <a:gd name="connsiteY2" fmla="*/ 1000048 h 1606550"/>
              <a:gd name="connsiteX3" fmla="*/ 1692276 w 2042371"/>
              <a:gd name="connsiteY3" fmla="*/ 1606550 h 1606550"/>
              <a:gd name="connsiteX4" fmla="*/ 561975 w 2042371"/>
              <a:gd name="connsiteY4" fmla="*/ 1606550 h 1606550"/>
              <a:gd name="connsiteX5" fmla="*/ 0 w 2042371"/>
              <a:gd name="connsiteY5" fmla="*/ 630238 h 160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42371" h="1606550">
                <a:moveTo>
                  <a:pt x="362771" y="0"/>
                </a:moveTo>
                <a:lnTo>
                  <a:pt x="1465263" y="0"/>
                </a:lnTo>
                <a:lnTo>
                  <a:pt x="2042371" y="1000048"/>
                </a:lnTo>
                <a:lnTo>
                  <a:pt x="1692276" y="1606550"/>
                </a:lnTo>
                <a:lnTo>
                  <a:pt x="561975" y="1606550"/>
                </a:lnTo>
                <a:lnTo>
                  <a:pt x="0" y="630238"/>
                </a:lnTo>
                <a:close/>
              </a:path>
            </a:pathLst>
          </a:custGeom>
          <a:solidFill>
            <a:srgbClr val="F0BC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61" name="任意多边形 260"/>
          <p:cNvSpPr>
            <a:spLocks/>
          </p:cNvSpPr>
          <p:nvPr/>
        </p:nvSpPr>
        <p:spPr bwMode="auto">
          <a:xfrm>
            <a:off x="4089401" y="-973721"/>
            <a:ext cx="741363" cy="1285099"/>
          </a:xfrm>
          <a:custGeom>
            <a:avLst/>
            <a:gdLst>
              <a:gd name="connsiteX0" fmla="*/ 187276 w 741363"/>
              <a:gd name="connsiteY0" fmla="*/ 0 h 1285099"/>
              <a:gd name="connsiteX1" fmla="*/ 741363 w 741363"/>
              <a:gd name="connsiteY1" fmla="*/ 962610 h 1285099"/>
              <a:gd name="connsiteX2" fmla="*/ 555433 w 741363"/>
              <a:gd name="connsiteY2" fmla="*/ 1285099 h 1285099"/>
              <a:gd name="connsiteX3" fmla="*/ 0 w 741363"/>
              <a:gd name="connsiteY3" fmla="*/ 324435 h 128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363" h="1285099">
                <a:moveTo>
                  <a:pt x="187276" y="0"/>
                </a:moveTo>
                <a:lnTo>
                  <a:pt x="741363" y="962610"/>
                </a:lnTo>
                <a:lnTo>
                  <a:pt x="555433" y="1285099"/>
                </a:lnTo>
                <a:lnTo>
                  <a:pt x="0" y="324435"/>
                </a:lnTo>
                <a:close/>
              </a:path>
            </a:pathLst>
          </a:custGeom>
          <a:solidFill>
            <a:srgbClr val="F4B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62" name="任意多边形 261"/>
          <p:cNvSpPr>
            <a:spLocks/>
          </p:cNvSpPr>
          <p:nvPr/>
        </p:nvSpPr>
        <p:spPr bwMode="auto">
          <a:xfrm>
            <a:off x="6747104" y="134937"/>
            <a:ext cx="1533435" cy="517525"/>
          </a:xfrm>
          <a:custGeom>
            <a:avLst/>
            <a:gdLst>
              <a:gd name="connsiteX0" fmla="*/ 185509 w 1533435"/>
              <a:gd name="connsiteY0" fmla="*/ 0 h 517525"/>
              <a:gd name="connsiteX1" fmla="*/ 1530122 w 1533435"/>
              <a:gd name="connsiteY1" fmla="*/ 0 h 517525"/>
              <a:gd name="connsiteX2" fmla="*/ 1533435 w 1533435"/>
              <a:gd name="connsiteY2" fmla="*/ 5753 h 517525"/>
              <a:gd name="connsiteX3" fmla="*/ 1238022 w 1533435"/>
              <a:gd name="connsiteY3" fmla="*/ 517525 h 517525"/>
              <a:gd name="connsiteX4" fmla="*/ 112484 w 1533435"/>
              <a:gd name="connsiteY4" fmla="*/ 517525 h 517525"/>
              <a:gd name="connsiteX5" fmla="*/ 0 w 1533435"/>
              <a:gd name="connsiteY5" fmla="*/ 322107 h 51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33435" h="517525">
                <a:moveTo>
                  <a:pt x="185509" y="0"/>
                </a:moveTo>
                <a:lnTo>
                  <a:pt x="1530122" y="0"/>
                </a:lnTo>
                <a:lnTo>
                  <a:pt x="1533435" y="5753"/>
                </a:lnTo>
                <a:lnTo>
                  <a:pt x="1238022" y="517525"/>
                </a:lnTo>
                <a:lnTo>
                  <a:pt x="112484" y="517525"/>
                </a:lnTo>
                <a:lnTo>
                  <a:pt x="0" y="322107"/>
                </a:lnTo>
                <a:close/>
              </a:path>
            </a:pathLst>
          </a:custGeom>
          <a:solidFill>
            <a:srgbClr val="F5BC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63" name="任意多边形 262"/>
          <p:cNvSpPr>
            <a:spLocks/>
          </p:cNvSpPr>
          <p:nvPr/>
        </p:nvSpPr>
        <p:spPr bwMode="auto">
          <a:xfrm>
            <a:off x="10683875" y="-266700"/>
            <a:ext cx="1155701" cy="1230313"/>
          </a:xfrm>
          <a:custGeom>
            <a:avLst/>
            <a:gdLst>
              <a:gd name="connsiteX0" fmla="*/ 563563 w 1155701"/>
              <a:gd name="connsiteY0" fmla="*/ 0 h 1230313"/>
              <a:gd name="connsiteX1" fmla="*/ 1114378 w 1155701"/>
              <a:gd name="connsiteY1" fmla="*/ 0 h 1230313"/>
              <a:gd name="connsiteX2" fmla="*/ 1155701 w 1155701"/>
              <a:gd name="connsiteY2" fmla="*/ 71438 h 1230313"/>
              <a:gd name="connsiteX3" fmla="*/ 482601 w 1155701"/>
              <a:gd name="connsiteY3" fmla="*/ 1230313 h 1230313"/>
              <a:gd name="connsiteX4" fmla="*/ 146618 w 1155701"/>
              <a:gd name="connsiteY4" fmla="*/ 1230313 h 1230313"/>
              <a:gd name="connsiteX5" fmla="*/ 0 w 1155701"/>
              <a:gd name="connsiteY5" fmla="*/ 976313 h 1230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5701" h="1230313">
                <a:moveTo>
                  <a:pt x="563563" y="0"/>
                </a:moveTo>
                <a:lnTo>
                  <a:pt x="1114378" y="0"/>
                </a:lnTo>
                <a:lnTo>
                  <a:pt x="1155701" y="71438"/>
                </a:lnTo>
                <a:lnTo>
                  <a:pt x="482601" y="1230313"/>
                </a:lnTo>
                <a:lnTo>
                  <a:pt x="146618" y="1230313"/>
                </a:lnTo>
                <a:lnTo>
                  <a:pt x="0" y="976313"/>
                </a:lnTo>
                <a:close/>
              </a:path>
            </a:pathLst>
          </a:custGeom>
          <a:solidFill>
            <a:srgbClr val="F6BD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64" name="任意多边形 263"/>
          <p:cNvSpPr>
            <a:spLocks/>
          </p:cNvSpPr>
          <p:nvPr/>
        </p:nvSpPr>
        <p:spPr bwMode="auto">
          <a:xfrm>
            <a:off x="1693368" y="2270126"/>
            <a:ext cx="1067295" cy="796925"/>
          </a:xfrm>
          <a:custGeom>
            <a:avLst/>
            <a:gdLst>
              <a:gd name="connsiteX0" fmla="*/ 330695 w 1067295"/>
              <a:gd name="connsiteY0" fmla="*/ 0 h 796925"/>
              <a:gd name="connsiteX1" fmla="*/ 922213 w 1067295"/>
              <a:gd name="connsiteY1" fmla="*/ 0 h 796925"/>
              <a:gd name="connsiteX2" fmla="*/ 1067295 w 1067295"/>
              <a:gd name="connsiteY2" fmla="*/ 252413 h 796925"/>
              <a:gd name="connsiteX3" fmla="*/ 756145 w 1067295"/>
              <a:gd name="connsiteY3" fmla="*/ 796925 h 796925"/>
              <a:gd name="connsiteX4" fmla="*/ 129082 w 1067295"/>
              <a:gd name="connsiteY4" fmla="*/ 796925 h 796925"/>
              <a:gd name="connsiteX5" fmla="*/ 0 w 1067295"/>
              <a:gd name="connsiteY5" fmla="*/ 571031 h 796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7295" h="796925">
                <a:moveTo>
                  <a:pt x="330695" y="0"/>
                </a:moveTo>
                <a:lnTo>
                  <a:pt x="922213" y="0"/>
                </a:lnTo>
                <a:lnTo>
                  <a:pt x="1067295" y="252413"/>
                </a:lnTo>
                <a:lnTo>
                  <a:pt x="756145" y="796925"/>
                </a:lnTo>
                <a:lnTo>
                  <a:pt x="129082" y="796925"/>
                </a:lnTo>
                <a:lnTo>
                  <a:pt x="0" y="571031"/>
                </a:lnTo>
                <a:close/>
              </a:path>
            </a:pathLst>
          </a:custGeom>
          <a:solidFill>
            <a:srgbClr val="EDB9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65" name="任意多边形 264"/>
          <p:cNvSpPr>
            <a:spLocks/>
          </p:cNvSpPr>
          <p:nvPr/>
        </p:nvSpPr>
        <p:spPr bwMode="auto">
          <a:xfrm>
            <a:off x="1511300" y="2327632"/>
            <a:ext cx="215900" cy="374847"/>
          </a:xfrm>
          <a:custGeom>
            <a:avLst/>
            <a:gdLst>
              <a:gd name="connsiteX0" fmla="*/ 112028 w 215900"/>
              <a:gd name="connsiteY0" fmla="*/ 0 h 374847"/>
              <a:gd name="connsiteX1" fmla="*/ 215900 w 215900"/>
              <a:gd name="connsiteY1" fmla="*/ 179031 h 374847"/>
              <a:gd name="connsiteX2" fmla="*/ 102823 w 215900"/>
              <a:gd name="connsiteY2" fmla="*/ 374847 h 374847"/>
              <a:gd name="connsiteX3" fmla="*/ 0 w 215900"/>
              <a:gd name="connsiteY3" fmla="*/ 194907 h 374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900" h="374847">
                <a:moveTo>
                  <a:pt x="112028" y="0"/>
                </a:moveTo>
                <a:lnTo>
                  <a:pt x="215900" y="179031"/>
                </a:lnTo>
                <a:lnTo>
                  <a:pt x="102823" y="374847"/>
                </a:lnTo>
                <a:lnTo>
                  <a:pt x="0" y="194907"/>
                </a:lnTo>
                <a:close/>
              </a:path>
            </a:pathLst>
          </a:custGeom>
          <a:solidFill>
            <a:srgbClr val="F3AF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66" name="任意多边形 265"/>
          <p:cNvSpPr>
            <a:spLocks/>
          </p:cNvSpPr>
          <p:nvPr/>
        </p:nvSpPr>
        <p:spPr bwMode="auto">
          <a:xfrm>
            <a:off x="188565" y="5207001"/>
            <a:ext cx="2195861" cy="1666875"/>
          </a:xfrm>
          <a:custGeom>
            <a:avLst/>
            <a:gdLst>
              <a:gd name="connsiteX0" fmla="*/ 459136 w 2195861"/>
              <a:gd name="connsiteY0" fmla="*/ 0 h 1666875"/>
              <a:gd name="connsiteX1" fmla="*/ 1793875 w 2195861"/>
              <a:gd name="connsiteY1" fmla="*/ 0 h 1666875"/>
              <a:gd name="connsiteX2" fmla="*/ 2195861 w 2195861"/>
              <a:gd name="connsiteY2" fmla="*/ 690563 h 1666875"/>
              <a:gd name="connsiteX3" fmla="*/ 1627536 w 2195861"/>
              <a:gd name="connsiteY3" fmla="*/ 1666875 h 1666875"/>
              <a:gd name="connsiteX4" fmla="*/ 501999 w 2195861"/>
              <a:gd name="connsiteY4" fmla="*/ 1666875 h 1666875"/>
              <a:gd name="connsiteX5" fmla="*/ 0 w 2195861"/>
              <a:gd name="connsiteY5" fmla="*/ 797216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95861" h="1666875">
                <a:moveTo>
                  <a:pt x="459136" y="0"/>
                </a:moveTo>
                <a:lnTo>
                  <a:pt x="1793875" y="0"/>
                </a:lnTo>
                <a:lnTo>
                  <a:pt x="2195861" y="690563"/>
                </a:lnTo>
                <a:lnTo>
                  <a:pt x="1627536" y="1666875"/>
                </a:lnTo>
                <a:lnTo>
                  <a:pt x="501999" y="1666875"/>
                </a:lnTo>
                <a:lnTo>
                  <a:pt x="0" y="797216"/>
                </a:lnTo>
                <a:close/>
              </a:path>
            </a:pathLst>
          </a:custGeom>
          <a:solidFill>
            <a:srgbClr val="F0C2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67" name="任意多边形 266"/>
          <p:cNvSpPr>
            <a:spLocks/>
          </p:cNvSpPr>
          <p:nvPr/>
        </p:nvSpPr>
        <p:spPr bwMode="auto">
          <a:xfrm>
            <a:off x="4819650" y="3224212"/>
            <a:ext cx="1249363" cy="1081088"/>
          </a:xfrm>
          <a:custGeom>
            <a:avLst/>
            <a:gdLst>
              <a:gd name="connsiteX0" fmla="*/ 311150 w 1249363"/>
              <a:gd name="connsiteY0" fmla="*/ 0 h 1081088"/>
              <a:gd name="connsiteX1" fmla="*/ 935038 w 1249363"/>
              <a:gd name="connsiteY1" fmla="*/ 0 h 1081088"/>
              <a:gd name="connsiteX2" fmla="*/ 1249363 w 1249363"/>
              <a:gd name="connsiteY2" fmla="*/ 541338 h 1081088"/>
              <a:gd name="connsiteX3" fmla="*/ 935038 w 1249363"/>
              <a:gd name="connsiteY3" fmla="*/ 1081088 h 1081088"/>
              <a:gd name="connsiteX4" fmla="*/ 311150 w 1249363"/>
              <a:gd name="connsiteY4" fmla="*/ 1081088 h 1081088"/>
              <a:gd name="connsiteX5" fmla="*/ 0 w 1249363"/>
              <a:gd name="connsiteY5" fmla="*/ 541338 h 1081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49363" h="1081088">
                <a:moveTo>
                  <a:pt x="311150" y="0"/>
                </a:moveTo>
                <a:lnTo>
                  <a:pt x="935038" y="0"/>
                </a:lnTo>
                <a:lnTo>
                  <a:pt x="1249363" y="541338"/>
                </a:lnTo>
                <a:lnTo>
                  <a:pt x="935038" y="1081088"/>
                </a:lnTo>
                <a:lnTo>
                  <a:pt x="311150" y="1081088"/>
                </a:lnTo>
                <a:lnTo>
                  <a:pt x="0" y="541338"/>
                </a:lnTo>
                <a:close/>
              </a:path>
            </a:pathLst>
          </a:custGeom>
          <a:solidFill>
            <a:srgbClr val="F3E0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68" name="任意多边形 267"/>
          <p:cNvSpPr>
            <a:spLocks/>
          </p:cNvSpPr>
          <p:nvPr/>
        </p:nvSpPr>
        <p:spPr bwMode="auto">
          <a:xfrm>
            <a:off x="4388573" y="2462213"/>
            <a:ext cx="1049409" cy="420687"/>
          </a:xfrm>
          <a:custGeom>
            <a:avLst/>
            <a:gdLst>
              <a:gd name="connsiteX0" fmla="*/ 242165 w 1049409"/>
              <a:gd name="connsiteY0" fmla="*/ 0 h 420687"/>
              <a:gd name="connsiteX1" fmla="*/ 1049409 w 1049409"/>
              <a:gd name="connsiteY1" fmla="*/ 0 h 420687"/>
              <a:gd name="connsiteX2" fmla="*/ 807316 w 1049409"/>
              <a:gd name="connsiteY2" fmla="*/ 420687 h 420687"/>
              <a:gd name="connsiteX3" fmla="*/ 0 w 1049409"/>
              <a:gd name="connsiteY3" fmla="*/ 420687 h 420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9409" h="420687">
                <a:moveTo>
                  <a:pt x="242165" y="0"/>
                </a:moveTo>
                <a:lnTo>
                  <a:pt x="1049409" y="0"/>
                </a:lnTo>
                <a:lnTo>
                  <a:pt x="807316" y="420687"/>
                </a:lnTo>
                <a:lnTo>
                  <a:pt x="0" y="420687"/>
                </a:lnTo>
                <a:close/>
              </a:path>
            </a:pathLst>
          </a:custGeom>
          <a:solidFill>
            <a:srgbClr val="F4B4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69" name="任意多边形 268"/>
          <p:cNvSpPr>
            <a:spLocks/>
          </p:cNvSpPr>
          <p:nvPr/>
        </p:nvSpPr>
        <p:spPr bwMode="auto">
          <a:xfrm>
            <a:off x="5529263" y="4335463"/>
            <a:ext cx="878599" cy="601663"/>
          </a:xfrm>
          <a:custGeom>
            <a:avLst/>
            <a:gdLst>
              <a:gd name="connsiteX0" fmla="*/ 311150 w 878599"/>
              <a:gd name="connsiteY0" fmla="*/ 0 h 601663"/>
              <a:gd name="connsiteX1" fmla="*/ 878599 w 878599"/>
              <a:gd name="connsiteY1" fmla="*/ 0 h 601663"/>
              <a:gd name="connsiteX2" fmla="*/ 531813 w 878599"/>
              <a:gd name="connsiteY2" fmla="*/ 601663 h 601663"/>
              <a:gd name="connsiteX3" fmla="*/ 34472 w 878599"/>
              <a:gd name="connsiteY3" fmla="*/ 601663 h 601663"/>
              <a:gd name="connsiteX4" fmla="*/ 0 w 878599"/>
              <a:gd name="connsiteY4" fmla="*/ 541338 h 601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599" h="601663">
                <a:moveTo>
                  <a:pt x="311150" y="0"/>
                </a:moveTo>
                <a:lnTo>
                  <a:pt x="878599" y="0"/>
                </a:lnTo>
                <a:lnTo>
                  <a:pt x="531813" y="601663"/>
                </a:lnTo>
                <a:lnTo>
                  <a:pt x="34472" y="601663"/>
                </a:lnTo>
                <a:lnTo>
                  <a:pt x="0" y="541338"/>
                </a:lnTo>
                <a:close/>
              </a:path>
            </a:pathLst>
          </a:custGeom>
          <a:solidFill>
            <a:srgbClr val="F4B3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70" name="任意多边形 269"/>
          <p:cNvSpPr>
            <a:spLocks/>
          </p:cNvSpPr>
          <p:nvPr/>
        </p:nvSpPr>
        <p:spPr bwMode="auto">
          <a:xfrm>
            <a:off x="3007788" y="6145213"/>
            <a:ext cx="1575377" cy="792162"/>
          </a:xfrm>
          <a:custGeom>
            <a:avLst/>
            <a:gdLst>
              <a:gd name="connsiteX0" fmla="*/ 365651 w 1575377"/>
              <a:gd name="connsiteY0" fmla="*/ 0 h 792162"/>
              <a:gd name="connsiteX1" fmla="*/ 1210201 w 1575377"/>
              <a:gd name="connsiteY1" fmla="*/ 0 h 792162"/>
              <a:gd name="connsiteX2" fmla="*/ 1575377 w 1575377"/>
              <a:gd name="connsiteY2" fmla="*/ 635269 h 792162"/>
              <a:gd name="connsiteX3" fmla="*/ 1484838 w 1575377"/>
              <a:gd name="connsiteY3" fmla="*/ 792162 h 792162"/>
              <a:gd name="connsiteX4" fmla="*/ 92601 w 1575377"/>
              <a:gd name="connsiteY4" fmla="*/ 792162 h 792162"/>
              <a:gd name="connsiteX5" fmla="*/ 0 w 1575377"/>
              <a:gd name="connsiteY5" fmla="*/ 631330 h 792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5377" h="792162">
                <a:moveTo>
                  <a:pt x="365651" y="0"/>
                </a:moveTo>
                <a:lnTo>
                  <a:pt x="1210201" y="0"/>
                </a:lnTo>
                <a:lnTo>
                  <a:pt x="1575377" y="635269"/>
                </a:lnTo>
                <a:lnTo>
                  <a:pt x="1484838" y="792162"/>
                </a:lnTo>
                <a:lnTo>
                  <a:pt x="92601" y="792162"/>
                </a:lnTo>
                <a:lnTo>
                  <a:pt x="0" y="631330"/>
                </a:lnTo>
                <a:close/>
              </a:path>
            </a:pathLst>
          </a:custGeom>
          <a:solidFill>
            <a:srgbClr val="DBCC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71" name="任意多边形 270"/>
          <p:cNvSpPr>
            <a:spLocks/>
          </p:cNvSpPr>
          <p:nvPr/>
        </p:nvSpPr>
        <p:spPr bwMode="auto">
          <a:xfrm>
            <a:off x="5715175" y="6284913"/>
            <a:ext cx="1660709" cy="941388"/>
          </a:xfrm>
          <a:custGeom>
            <a:avLst/>
            <a:gdLst>
              <a:gd name="connsiteX0" fmla="*/ 90314 w 1660709"/>
              <a:gd name="connsiteY0" fmla="*/ 0 h 941388"/>
              <a:gd name="connsiteX1" fmla="*/ 1355552 w 1660709"/>
              <a:gd name="connsiteY1" fmla="*/ 0 h 941388"/>
              <a:gd name="connsiteX2" fmla="*/ 1660709 w 1660709"/>
              <a:gd name="connsiteY2" fmla="*/ 527716 h 941388"/>
              <a:gd name="connsiteX3" fmla="*/ 1420639 w 1660709"/>
              <a:gd name="connsiteY3" fmla="*/ 941388 h 941388"/>
              <a:gd name="connsiteX4" fmla="*/ 452264 w 1660709"/>
              <a:gd name="connsiteY4" fmla="*/ 941388 h 941388"/>
              <a:gd name="connsiteX5" fmla="*/ 0 w 1660709"/>
              <a:gd name="connsiteY5" fmla="*/ 156969 h 941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60709" h="941388">
                <a:moveTo>
                  <a:pt x="90314" y="0"/>
                </a:moveTo>
                <a:lnTo>
                  <a:pt x="1355552" y="0"/>
                </a:lnTo>
                <a:lnTo>
                  <a:pt x="1660709" y="527716"/>
                </a:lnTo>
                <a:lnTo>
                  <a:pt x="1420639" y="941388"/>
                </a:lnTo>
                <a:lnTo>
                  <a:pt x="452264" y="941388"/>
                </a:lnTo>
                <a:lnTo>
                  <a:pt x="0" y="156969"/>
                </a:lnTo>
                <a:close/>
              </a:path>
            </a:pathLst>
          </a:custGeom>
          <a:solidFill>
            <a:srgbClr val="E7C6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72" name="任意多边形 271"/>
          <p:cNvSpPr>
            <a:spLocks/>
          </p:cNvSpPr>
          <p:nvPr/>
        </p:nvSpPr>
        <p:spPr bwMode="auto">
          <a:xfrm>
            <a:off x="7488238" y="4422775"/>
            <a:ext cx="903287" cy="1081088"/>
          </a:xfrm>
          <a:custGeom>
            <a:avLst/>
            <a:gdLst>
              <a:gd name="connsiteX0" fmla="*/ 315913 w 903287"/>
              <a:gd name="connsiteY0" fmla="*/ 0 h 1081088"/>
              <a:gd name="connsiteX1" fmla="*/ 706812 w 903287"/>
              <a:gd name="connsiteY1" fmla="*/ 0 h 1081088"/>
              <a:gd name="connsiteX2" fmla="*/ 903287 w 903287"/>
              <a:gd name="connsiteY2" fmla="*/ 341313 h 1081088"/>
              <a:gd name="connsiteX3" fmla="*/ 476652 w 903287"/>
              <a:gd name="connsiteY3" fmla="*/ 1081088 h 1081088"/>
              <a:gd name="connsiteX4" fmla="*/ 315913 w 903287"/>
              <a:gd name="connsiteY4" fmla="*/ 1081088 h 1081088"/>
              <a:gd name="connsiteX5" fmla="*/ 0 w 903287"/>
              <a:gd name="connsiteY5" fmla="*/ 539750 h 1081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3287" h="1081088">
                <a:moveTo>
                  <a:pt x="315913" y="0"/>
                </a:moveTo>
                <a:lnTo>
                  <a:pt x="706812" y="0"/>
                </a:lnTo>
                <a:lnTo>
                  <a:pt x="903287" y="341313"/>
                </a:lnTo>
                <a:lnTo>
                  <a:pt x="476652" y="1081088"/>
                </a:lnTo>
                <a:lnTo>
                  <a:pt x="315913" y="1081088"/>
                </a:lnTo>
                <a:lnTo>
                  <a:pt x="0" y="539750"/>
                </a:lnTo>
                <a:close/>
              </a:path>
            </a:pathLst>
          </a:custGeom>
          <a:solidFill>
            <a:srgbClr val="EBC1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73" name="任意多边形 272"/>
          <p:cNvSpPr>
            <a:spLocks/>
          </p:cNvSpPr>
          <p:nvPr/>
        </p:nvSpPr>
        <p:spPr bwMode="auto">
          <a:xfrm>
            <a:off x="8810625" y="3089275"/>
            <a:ext cx="1787526" cy="1716088"/>
          </a:xfrm>
          <a:custGeom>
            <a:avLst/>
            <a:gdLst>
              <a:gd name="connsiteX0" fmla="*/ 495300 w 1787526"/>
              <a:gd name="connsiteY0" fmla="*/ 0 h 1716088"/>
              <a:gd name="connsiteX1" fmla="*/ 1342738 w 1787526"/>
              <a:gd name="connsiteY1" fmla="*/ 0 h 1716088"/>
              <a:gd name="connsiteX2" fmla="*/ 1787526 w 1787526"/>
              <a:gd name="connsiteY2" fmla="*/ 773113 h 1716088"/>
              <a:gd name="connsiteX3" fmla="*/ 1247609 w 1787526"/>
              <a:gd name="connsiteY3" fmla="*/ 1716088 h 1716088"/>
              <a:gd name="connsiteX4" fmla="*/ 495300 w 1787526"/>
              <a:gd name="connsiteY4" fmla="*/ 1716088 h 1716088"/>
              <a:gd name="connsiteX5" fmla="*/ 0 w 1787526"/>
              <a:gd name="connsiteY5" fmla="*/ 860425 h 171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87526" h="1716088">
                <a:moveTo>
                  <a:pt x="495300" y="0"/>
                </a:moveTo>
                <a:lnTo>
                  <a:pt x="1342738" y="0"/>
                </a:lnTo>
                <a:lnTo>
                  <a:pt x="1787526" y="773113"/>
                </a:lnTo>
                <a:lnTo>
                  <a:pt x="1247609" y="1716088"/>
                </a:lnTo>
                <a:lnTo>
                  <a:pt x="495300" y="1716088"/>
                </a:lnTo>
                <a:lnTo>
                  <a:pt x="0" y="860425"/>
                </a:lnTo>
                <a:close/>
              </a:path>
            </a:pathLst>
          </a:custGeom>
          <a:solidFill>
            <a:srgbClr val="EAB7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74" name="任意多边形 273"/>
          <p:cNvSpPr>
            <a:spLocks/>
          </p:cNvSpPr>
          <p:nvPr/>
        </p:nvSpPr>
        <p:spPr bwMode="auto">
          <a:xfrm>
            <a:off x="8876260" y="2871788"/>
            <a:ext cx="1104381" cy="123825"/>
          </a:xfrm>
          <a:custGeom>
            <a:avLst/>
            <a:gdLst>
              <a:gd name="connsiteX0" fmla="*/ 2629 w 1104381"/>
              <a:gd name="connsiteY0" fmla="*/ 0 h 123825"/>
              <a:gd name="connsiteX1" fmla="*/ 1104381 w 1104381"/>
              <a:gd name="connsiteY1" fmla="*/ 0 h 123825"/>
              <a:gd name="connsiteX2" fmla="*/ 1032916 w 1104381"/>
              <a:gd name="connsiteY2" fmla="*/ 123825 h 123825"/>
              <a:gd name="connsiteX3" fmla="*/ 69304 w 1104381"/>
              <a:gd name="connsiteY3" fmla="*/ 123825 h 123825"/>
              <a:gd name="connsiteX4" fmla="*/ 0 w 1104381"/>
              <a:gd name="connsiteY4" fmla="*/ 4532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4381" h="123825">
                <a:moveTo>
                  <a:pt x="2629" y="0"/>
                </a:moveTo>
                <a:lnTo>
                  <a:pt x="1104381" y="0"/>
                </a:lnTo>
                <a:lnTo>
                  <a:pt x="1032916" y="123825"/>
                </a:lnTo>
                <a:lnTo>
                  <a:pt x="69304" y="123825"/>
                </a:lnTo>
                <a:lnTo>
                  <a:pt x="0" y="4532"/>
                </a:lnTo>
                <a:close/>
              </a:path>
            </a:pathLst>
          </a:custGeom>
          <a:solidFill>
            <a:srgbClr val="F1A3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75" name="任意多边形 274"/>
          <p:cNvSpPr>
            <a:spLocks/>
          </p:cNvSpPr>
          <p:nvPr/>
        </p:nvSpPr>
        <p:spPr bwMode="auto">
          <a:xfrm>
            <a:off x="11091372" y="3108325"/>
            <a:ext cx="1025796" cy="469900"/>
          </a:xfrm>
          <a:custGeom>
            <a:avLst/>
            <a:gdLst>
              <a:gd name="connsiteX0" fmla="*/ 271954 w 1025796"/>
              <a:gd name="connsiteY0" fmla="*/ 0 h 469900"/>
              <a:gd name="connsiteX1" fmla="*/ 1025796 w 1025796"/>
              <a:gd name="connsiteY1" fmla="*/ 0 h 469900"/>
              <a:gd name="connsiteX2" fmla="*/ 754553 w 1025796"/>
              <a:gd name="connsiteY2" fmla="*/ 469900 h 469900"/>
              <a:gd name="connsiteX3" fmla="*/ 0 w 1025796"/>
              <a:gd name="connsiteY3" fmla="*/ 469900 h 46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5796" h="469900">
                <a:moveTo>
                  <a:pt x="271954" y="0"/>
                </a:moveTo>
                <a:lnTo>
                  <a:pt x="1025796" y="0"/>
                </a:lnTo>
                <a:lnTo>
                  <a:pt x="754553" y="469900"/>
                </a:lnTo>
                <a:lnTo>
                  <a:pt x="0" y="469900"/>
                </a:lnTo>
                <a:close/>
              </a:path>
            </a:pathLst>
          </a:custGeom>
          <a:solidFill>
            <a:srgbClr val="F5BE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76" name="任意多边形 275"/>
          <p:cNvSpPr>
            <a:spLocks/>
          </p:cNvSpPr>
          <p:nvPr/>
        </p:nvSpPr>
        <p:spPr bwMode="auto">
          <a:xfrm>
            <a:off x="11112472" y="4346575"/>
            <a:ext cx="1054143" cy="431800"/>
          </a:xfrm>
          <a:custGeom>
            <a:avLst/>
            <a:gdLst>
              <a:gd name="connsiteX0" fmla="*/ 0 w 1054143"/>
              <a:gd name="connsiteY0" fmla="*/ 0 h 431800"/>
              <a:gd name="connsiteX1" fmla="*/ 804892 w 1054143"/>
              <a:gd name="connsiteY1" fmla="*/ 0 h 431800"/>
              <a:gd name="connsiteX2" fmla="*/ 1054143 w 1054143"/>
              <a:gd name="connsiteY2" fmla="*/ 431800 h 431800"/>
              <a:gd name="connsiteX3" fmla="*/ 250855 w 1054143"/>
              <a:gd name="connsiteY3" fmla="*/ 431800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4143" h="431800">
                <a:moveTo>
                  <a:pt x="0" y="0"/>
                </a:moveTo>
                <a:lnTo>
                  <a:pt x="804892" y="0"/>
                </a:lnTo>
                <a:lnTo>
                  <a:pt x="1054143" y="431800"/>
                </a:lnTo>
                <a:lnTo>
                  <a:pt x="250855" y="431800"/>
                </a:lnTo>
                <a:close/>
              </a:path>
            </a:pathLst>
          </a:custGeom>
          <a:solidFill>
            <a:srgbClr val="F6C2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77" name="任意多边形 276"/>
          <p:cNvSpPr>
            <a:spLocks/>
          </p:cNvSpPr>
          <p:nvPr/>
        </p:nvSpPr>
        <p:spPr bwMode="auto">
          <a:xfrm>
            <a:off x="8864600" y="5897563"/>
            <a:ext cx="1754188" cy="1573212"/>
          </a:xfrm>
          <a:custGeom>
            <a:avLst/>
            <a:gdLst>
              <a:gd name="connsiteX0" fmla="*/ 237004 w 1754188"/>
              <a:gd name="connsiteY0" fmla="*/ 0 h 1573212"/>
              <a:gd name="connsiteX1" fmla="*/ 1082676 w 1754188"/>
              <a:gd name="connsiteY1" fmla="*/ 0 h 1573212"/>
              <a:gd name="connsiteX2" fmla="*/ 1754188 w 1754188"/>
              <a:gd name="connsiteY2" fmla="*/ 1163638 h 1573212"/>
              <a:gd name="connsiteX3" fmla="*/ 1517184 w 1754188"/>
              <a:gd name="connsiteY3" fmla="*/ 1573212 h 1573212"/>
              <a:gd name="connsiteX4" fmla="*/ 671512 w 1754188"/>
              <a:gd name="connsiteY4" fmla="*/ 1573212 h 1573212"/>
              <a:gd name="connsiteX5" fmla="*/ 0 w 1754188"/>
              <a:gd name="connsiteY5" fmla="*/ 409575 h 1573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4188" h="1573212">
                <a:moveTo>
                  <a:pt x="237004" y="0"/>
                </a:moveTo>
                <a:lnTo>
                  <a:pt x="1082676" y="0"/>
                </a:lnTo>
                <a:lnTo>
                  <a:pt x="1754188" y="1163638"/>
                </a:lnTo>
                <a:lnTo>
                  <a:pt x="1517184" y="1573212"/>
                </a:lnTo>
                <a:lnTo>
                  <a:pt x="671512" y="1573212"/>
                </a:lnTo>
                <a:lnTo>
                  <a:pt x="0" y="409575"/>
                </a:lnTo>
                <a:close/>
              </a:path>
            </a:pathLst>
          </a:custGeom>
          <a:solidFill>
            <a:srgbClr val="F4B7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78" name="任意多边形 277"/>
          <p:cNvSpPr>
            <a:spLocks/>
          </p:cNvSpPr>
          <p:nvPr/>
        </p:nvSpPr>
        <p:spPr bwMode="auto">
          <a:xfrm>
            <a:off x="10228263" y="5146675"/>
            <a:ext cx="1314619" cy="1152525"/>
          </a:xfrm>
          <a:custGeom>
            <a:avLst/>
            <a:gdLst>
              <a:gd name="connsiteX0" fmla="*/ 101716 w 1314619"/>
              <a:gd name="connsiteY0" fmla="*/ 0 h 1152525"/>
              <a:gd name="connsiteX1" fmla="*/ 647699 w 1314619"/>
              <a:gd name="connsiteY1" fmla="*/ 0 h 1152525"/>
              <a:gd name="connsiteX2" fmla="*/ 1314619 w 1314619"/>
              <a:gd name="connsiteY2" fmla="*/ 1152525 h 1152525"/>
              <a:gd name="connsiteX3" fmla="*/ 563563 w 1314619"/>
              <a:gd name="connsiteY3" fmla="*/ 1152525 h 1152525"/>
              <a:gd name="connsiteX4" fmla="*/ 0 w 1314619"/>
              <a:gd name="connsiteY4" fmla="*/ 176213 h 11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4619" h="1152525">
                <a:moveTo>
                  <a:pt x="101716" y="0"/>
                </a:moveTo>
                <a:lnTo>
                  <a:pt x="647699" y="0"/>
                </a:lnTo>
                <a:lnTo>
                  <a:pt x="1314619" y="1152525"/>
                </a:lnTo>
                <a:lnTo>
                  <a:pt x="563563" y="1152525"/>
                </a:lnTo>
                <a:lnTo>
                  <a:pt x="0" y="176213"/>
                </a:lnTo>
                <a:close/>
              </a:path>
            </a:pathLst>
          </a:custGeom>
          <a:solidFill>
            <a:srgbClr val="F5BD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79" name="任意多边形 278"/>
          <p:cNvSpPr>
            <a:spLocks/>
          </p:cNvSpPr>
          <p:nvPr/>
        </p:nvSpPr>
        <p:spPr bwMode="auto">
          <a:xfrm>
            <a:off x="6413501" y="4504947"/>
            <a:ext cx="361951" cy="631688"/>
          </a:xfrm>
          <a:custGeom>
            <a:avLst/>
            <a:gdLst>
              <a:gd name="connsiteX0" fmla="*/ 148217 w 361951"/>
              <a:gd name="connsiteY0" fmla="*/ 0 h 631688"/>
              <a:gd name="connsiteX1" fmla="*/ 361951 w 361951"/>
              <a:gd name="connsiteY1" fmla="*/ 371854 h 631688"/>
              <a:gd name="connsiteX2" fmla="*/ 213474 w 361951"/>
              <a:gd name="connsiteY2" fmla="*/ 631688 h 631688"/>
              <a:gd name="connsiteX3" fmla="*/ 0 w 361951"/>
              <a:gd name="connsiteY3" fmla="*/ 259141 h 631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951" h="631688">
                <a:moveTo>
                  <a:pt x="148217" y="0"/>
                </a:moveTo>
                <a:lnTo>
                  <a:pt x="361951" y="371854"/>
                </a:lnTo>
                <a:lnTo>
                  <a:pt x="213474" y="631688"/>
                </a:lnTo>
                <a:lnTo>
                  <a:pt x="0" y="259141"/>
                </a:lnTo>
                <a:close/>
              </a:path>
            </a:pathLst>
          </a:custGeom>
          <a:solidFill>
            <a:srgbClr val="F6C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0" name="任意多边形 279"/>
          <p:cNvSpPr>
            <a:spLocks/>
          </p:cNvSpPr>
          <p:nvPr/>
        </p:nvSpPr>
        <p:spPr bwMode="auto">
          <a:xfrm>
            <a:off x="8916400" y="5716589"/>
            <a:ext cx="2081801" cy="1754187"/>
          </a:xfrm>
          <a:custGeom>
            <a:avLst/>
            <a:gdLst>
              <a:gd name="connsiteX0" fmla="*/ 392701 w 2081801"/>
              <a:gd name="connsiteY0" fmla="*/ 0 h 1754187"/>
              <a:gd name="connsiteX1" fmla="*/ 1518238 w 2081801"/>
              <a:gd name="connsiteY1" fmla="*/ 0 h 1754187"/>
              <a:gd name="connsiteX2" fmla="*/ 2081801 w 2081801"/>
              <a:gd name="connsiteY2" fmla="*/ 976313 h 1754187"/>
              <a:gd name="connsiteX3" fmla="*/ 1632784 w 2081801"/>
              <a:gd name="connsiteY3" fmla="*/ 1754187 h 1754187"/>
              <a:gd name="connsiteX4" fmla="*/ 619712 w 2081801"/>
              <a:gd name="connsiteY4" fmla="*/ 1754187 h 1754187"/>
              <a:gd name="connsiteX5" fmla="*/ 0 w 2081801"/>
              <a:gd name="connsiteY5" fmla="*/ 680312 h 1754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1801" h="1754187">
                <a:moveTo>
                  <a:pt x="392701" y="0"/>
                </a:moveTo>
                <a:lnTo>
                  <a:pt x="1518238" y="0"/>
                </a:lnTo>
                <a:lnTo>
                  <a:pt x="2081801" y="976313"/>
                </a:lnTo>
                <a:lnTo>
                  <a:pt x="1632784" y="1754187"/>
                </a:lnTo>
                <a:lnTo>
                  <a:pt x="619712" y="1754187"/>
                </a:lnTo>
                <a:lnTo>
                  <a:pt x="0" y="680312"/>
                </a:lnTo>
                <a:close/>
              </a:path>
            </a:pathLst>
          </a:custGeom>
          <a:solidFill>
            <a:srgbClr val="F4B7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1" name="任意多边形 280"/>
          <p:cNvSpPr>
            <a:spLocks/>
          </p:cNvSpPr>
          <p:nvPr/>
        </p:nvSpPr>
        <p:spPr bwMode="auto">
          <a:xfrm>
            <a:off x="20504" y="5207000"/>
            <a:ext cx="1071696" cy="1089026"/>
          </a:xfrm>
          <a:custGeom>
            <a:avLst/>
            <a:gdLst>
              <a:gd name="connsiteX0" fmla="*/ 627196 w 1071696"/>
              <a:gd name="connsiteY0" fmla="*/ 0 h 1089026"/>
              <a:gd name="connsiteX1" fmla="*/ 920578 w 1071696"/>
              <a:gd name="connsiteY1" fmla="*/ 0 h 1089026"/>
              <a:gd name="connsiteX2" fmla="*/ 1071696 w 1071696"/>
              <a:gd name="connsiteY2" fmla="*/ 261938 h 1089026"/>
              <a:gd name="connsiteX3" fmla="*/ 595446 w 1071696"/>
              <a:gd name="connsiteY3" fmla="*/ 1089026 h 1089026"/>
              <a:gd name="connsiteX4" fmla="*/ 0 w 1071696"/>
              <a:gd name="connsiteY4" fmla="*/ 1089026 h 1089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1696" h="1089026">
                <a:moveTo>
                  <a:pt x="627196" y="0"/>
                </a:moveTo>
                <a:lnTo>
                  <a:pt x="920578" y="0"/>
                </a:lnTo>
                <a:lnTo>
                  <a:pt x="1071696" y="261938"/>
                </a:lnTo>
                <a:lnTo>
                  <a:pt x="595446" y="1089026"/>
                </a:lnTo>
                <a:lnTo>
                  <a:pt x="0" y="1089026"/>
                </a:lnTo>
                <a:close/>
              </a:path>
            </a:pathLst>
          </a:custGeom>
          <a:solidFill>
            <a:srgbClr val="F1CC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2" name="任意多边形 281"/>
          <p:cNvSpPr>
            <a:spLocks/>
          </p:cNvSpPr>
          <p:nvPr/>
        </p:nvSpPr>
        <p:spPr bwMode="auto">
          <a:xfrm>
            <a:off x="1863176" y="2270125"/>
            <a:ext cx="1041005" cy="277813"/>
          </a:xfrm>
          <a:custGeom>
            <a:avLst/>
            <a:gdLst>
              <a:gd name="connsiteX0" fmla="*/ 160887 w 1041005"/>
              <a:gd name="connsiteY0" fmla="*/ 0 h 277813"/>
              <a:gd name="connsiteX1" fmla="*/ 1041005 w 1041005"/>
              <a:gd name="connsiteY1" fmla="*/ 0 h 277813"/>
              <a:gd name="connsiteX2" fmla="*/ 881611 w 1041005"/>
              <a:gd name="connsiteY2" fmla="*/ 277813 h 277813"/>
              <a:gd name="connsiteX3" fmla="*/ 0 w 1041005"/>
              <a:gd name="connsiteY3" fmla="*/ 277813 h 27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1005" h="277813">
                <a:moveTo>
                  <a:pt x="160887" y="0"/>
                </a:moveTo>
                <a:lnTo>
                  <a:pt x="1041005" y="0"/>
                </a:lnTo>
                <a:lnTo>
                  <a:pt x="881611" y="277813"/>
                </a:lnTo>
                <a:lnTo>
                  <a:pt x="0" y="277813"/>
                </a:lnTo>
                <a:close/>
              </a:path>
            </a:pathLst>
          </a:custGeom>
          <a:solidFill>
            <a:srgbClr val="EDBC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3" name="任意多边形 282"/>
          <p:cNvSpPr>
            <a:spLocks/>
          </p:cNvSpPr>
          <p:nvPr/>
        </p:nvSpPr>
        <p:spPr bwMode="auto">
          <a:xfrm>
            <a:off x="4807582" y="4421188"/>
            <a:ext cx="1489453" cy="515938"/>
          </a:xfrm>
          <a:custGeom>
            <a:avLst/>
            <a:gdLst>
              <a:gd name="connsiteX0" fmla="*/ 297818 w 1489453"/>
              <a:gd name="connsiteY0" fmla="*/ 0 h 515938"/>
              <a:gd name="connsiteX1" fmla="*/ 1428118 w 1489453"/>
              <a:gd name="connsiteY1" fmla="*/ 0 h 515938"/>
              <a:gd name="connsiteX2" fmla="*/ 1489453 w 1489453"/>
              <a:gd name="connsiteY2" fmla="*/ 106557 h 515938"/>
              <a:gd name="connsiteX3" fmla="*/ 1253494 w 1489453"/>
              <a:gd name="connsiteY3" fmla="*/ 515938 h 515938"/>
              <a:gd name="connsiteX4" fmla="*/ 0 w 1489453"/>
              <a:gd name="connsiteY4" fmla="*/ 515938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9453" h="515938">
                <a:moveTo>
                  <a:pt x="297818" y="0"/>
                </a:moveTo>
                <a:lnTo>
                  <a:pt x="1428118" y="0"/>
                </a:lnTo>
                <a:lnTo>
                  <a:pt x="1489453" y="106557"/>
                </a:lnTo>
                <a:lnTo>
                  <a:pt x="1253494" y="515938"/>
                </a:lnTo>
                <a:lnTo>
                  <a:pt x="0" y="515938"/>
                </a:lnTo>
                <a:close/>
              </a:path>
            </a:pathLst>
          </a:custGeom>
          <a:solidFill>
            <a:srgbClr val="F3AC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4" name="任意多边形 283"/>
          <p:cNvSpPr>
            <a:spLocks/>
          </p:cNvSpPr>
          <p:nvPr/>
        </p:nvSpPr>
        <p:spPr bwMode="auto">
          <a:xfrm>
            <a:off x="10879138" y="3639715"/>
            <a:ext cx="685800" cy="1138660"/>
          </a:xfrm>
          <a:custGeom>
            <a:avLst/>
            <a:gdLst>
              <a:gd name="connsiteX0" fmla="*/ 176647 w 685800"/>
              <a:gd name="connsiteY0" fmla="*/ 0 h 1138660"/>
              <a:gd name="connsiteX1" fmla="*/ 685800 w 685800"/>
              <a:gd name="connsiteY1" fmla="*/ 876723 h 1138660"/>
              <a:gd name="connsiteX2" fmla="*/ 533445 w 685800"/>
              <a:gd name="connsiteY2" fmla="*/ 1138660 h 1138660"/>
              <a:gd name="connsiteX3" fmla="*/ 484188 w 685800"/>
              <a:gd name="connsiteY3" fmla="*/ 1138660 h 1138660"/>
              <a:gd name="connsiteX4" fmla="*/ 0 w 685800"/>
              <a:gd name="connsiteY4" fmla="*/ 305223 h 113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" h="1138660">
                <a:moveTo>
                  <a:pt x="176647" y="0"/>
                </a:moveTo>
                <a:lnTo>
                  <a:pt x="685800" y="876723"/>
                </a:lnTo>
                <a:lnTo>
                  <a:pt x="533445" y="1138660"/>
                </a:lnTo>
                <a:lnTo>
                  <a:pt x="484188" y="1138660"/>
                </a:lnTo>
                <a:lnTo>
                  <a:pt x="0" y="305223"/>
                </a:lnTo>
                <a:close/>
              </a:path>
            </a:pathLst>
          </a:custGeom>
          <a:solidFill>
            <a:srgbClr val="F6C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5" name="任意多边形 284"/>
          <p:cNvSpPr>
            <a:spLocks/>
          </p:cNvSpPr>
          <p:nvPr/>
        </p:nvSpPr>
        <p:spPr bwMode="auto">
          <a:xfrm>
            <a:off x="6045049" y="5927725"/>
            <a:ext cx="1578126" cy="1298576"/>
          </a:xfrm>
          <a:custGeom>
            <a:avLst/>
            <a:gdLst>
              <a:gd name="connsiteX0" fmla="*/ 625626 w 1578126"/>
              <a:gd name="connsiteY0" fmla="*/ 0 h 1298576"/>
              <a:gd name="connsiteX1" fmla="*/ 1311369 w 1578126"/>
              <a:gd name="connsiteY1" fmla="*/ 0 h 1298576"/>
              <a:gd name="connsiteX2" fmla="*/ 1578126 w 1578126"/>
              <a:gd name="connsiteY2" fmla="*/ 458788 h 1298576"/>
              <a:gd name="connsiteX3" fmla="*/ 1090764 w 1578126"/>
              <a:gd name="connsiteY3" fmla="*/ 1298576 h 1298576"/>
              <a:gd name="connsiteX4" fmla="*/ 122389 w 1578126"/>
              <a:gd name="connsiteY4" fmla="*/ 1298576 h 1298576"/>
              <a:gd name="connsiteX5" fmla="*/ 0 w 1578126"/>
              <a:gd name="connsiteY5" fmla="*/ 1086301 h 1298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8126" h="1298576">
                <a:moveTo>
                  <a:pt x="625626" y="0"/>
                </a:moveTo>
                <a:lnTo>
                  <a:pt x="1311369" y="0"/>
                </a:lnTo>
                <a:lnTo>
                  <a:pt x="1578126" y="458788"/>
                </a:lnTo>
                <a:lnTo>
                  <a:pt x="1090764" y="1298576"/>
                </a:lnTo>
                <a:lnTo>
                  <a:pt x="122389" y="1298576"/>
                </a:lnTo>
                <a:lnTo>
                  <a:pt x="0" y="1086301"/>
                </a:lnTo>
                <a:close/>
              </a:path>
            </a:pathLst>
          </a:custGeom>
          <a:solidFill>
            <a:srgbClr val="EBBA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6" name="Freeform 16"/>
          <p:cNvSpPr>
            <a:spLocks/>
          </p:cNvSpPr>
          <p:nvPr/>
        </p:nvSpPr>
        <p:spPr bwMode="auto">
          <a:xfrm>
            <a:off x="4819650" y="3224212"/>
            <a:ext cx="1249363" cy="1081088"/>
          </a:xfrm>
          <a:custGeom>
            <a:avLst/>
            <a:gdLst>
              <a:gd name="T0" fmla="*/ 589 w 787"/>
              <a:gd name="T1" fmla="*/ 0 h 681"/>
              <a:gd name="T2" fmla="*/ 196 w 787"/>
              <a:gd name="T3" fmla="*/ 0 h 681"/>
              <a:gd name="T4" fmla="*/ 0 w 787"/>
              <a:gd name="T5" fmla="*/ 341 h 681"/>
              <a:gd name="T6" fmla="*/ 196 w 787"/>
              <a:gd name="T7" fmla="*/ 681 h 681"/>
              <a:gd name="T8" fmla="*/ 589 w 787"/>
              <a:gd name="T9" fmla="*/ 681 h 681"/>
              <a:gd name="T10" fmla="*/ 787 w 787"/>
              <a:gd name="T11" fmla="*/ 341 h 681"/>
              <a:gd name="T12" fmla="*/ 589 w 787"/>
              <a:gd name="T13" fmla="*/ 0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7" h="681">
                <a:moveTo>
                  <a:pt x="589" y="0"/>
                </a:moveTo>
                <a:lnTo>
                  <a:pt x="196" y="0"/>
                </a:lnTo>
                <a:lnTo>
                  <a:pt x="0" y="341"/>
                </a:lnTo>
                <a:lnTo>
                  <a:pt x="196" y="681"/>
                </a:lnTo>
                <a:lnTo>
                  <a:pt x="589" y="681"/>
                </a:lnTo>
                <a:lnTo>
                  <a:pt x="787" y="341"/>
                </a:lnTo>
                <a:lnTo>
                  <a:pt x="58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26"/>
          <p:cNvSpPr>
            <a:spLocks/>
          </p:cNvSpPr>
          <p:nvPr/>
        </p:nvSpPr>
        <p:spPr bwMode="auto">
          <a:xfrm>
            <a:off x="5683250" y="5548313"/>
            <a:ext cx="1939925" cy="1677988"/>
          </a:xfrm>
          <a:custGeom>
            <a:avLst/>
            <a:gdLst>
              <a:gd name="T0" fmla="*/ 915 w 1222"/>
              <a:gd name="T1" fmla="*/ 0 h 1057"/>
              <a:gd name="T2" fmla="*/ 305 w 1222"/>
              <a:gd name="T3" fmla="*/ 0 h 1057"/>
              <a:gd name="T4" fmla="*/ 0 w 1222"/>
              <a:gd name="T5" fmla="*/ 528 h 1057"/>
              <a:gd name="T6" fmla="*/ 305 w 1222"/>
              <a:gd name="T7" fmla="*/ 1057 h 1057"/>
              <a:gd name="T8" fmla="*/ 915 w 1222"/>
              <a:gd name="T9" fmla="*/ 1057 h 1057"/>
              <a:gd name="T10" fmla="*/ 1222 w 1222"/>
              <a:gd name="T11" fmla="*/ 528 h 1057"/>
              <a:gd name="T12" fmla="*/ 915 w 1222"/>
              <a:gd name="T13" fmla="*/ 0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2" h="1057">
                <a:moveTo>
                  <a:pt x="915" y="0"/>
                </a:moveTo>
                <a:lnTo>
                  <a:pt x="305" y="0"/>
                </a:lnTo>
                <a:lnTo>
                  <a:pt x="0" y="528"/>
                </a:lnTo>
                <a:lnTo>
                  <a:pt x="305" y="1057"/>
                </a:lnTo>
                <a:lnTo>
                  <a:pt x="915" y="1057"/>
                </a:lnTo>
                <a:lnTo>
                  <a:pt x="1222" y="528"/>
                </a:lnTo>
                <a:lnTo>
                  <a:pt x="9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任意多边形 287"/>
          <p:cNvSpPr>
            <a:spLocks/>
          </p:cNvSpPr>
          <p:nvPr/>
        </p:nvSpPr>
        <p:spPr bwMode="auto">
          <a:xfrm>
            <a:off x="4089401" y="-1040149"/>
            <a:ext cx="581025" cy="1005563"/>
          </a:xfrm>
          <a:custGeom>
            <a:avLst/>
            <a:gdLst>
              <a:gd name="connsiteX0" fmla="*/ 225620 w 581025"/>
              <a:gd name="connsiteY0" fmla="*/ 0 h 1005563"/>
              <a:gd name="connsiteX1" fmla="*/ 581025 w 581025"/>
              <a:gd name="connsiteY1" fmla="*/ 614700 h 1005563"/>
              <a:gd name="connsiteX2" fmla="*/ 355405 w 581025"/>
              <a:gd name="connsiteY2" fmla="*/ 1005563 h 1005563"/>
              <a:gd name="connsiteX3" fmla="*/ 0 w 581025"/>
              <a:gd name="connsiteY3" fmla="*/ 390863 h 1005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1025" h="1005563">
                <a:moveTo>
                  <a:pt x="225620" y="0"/>
                </a:moveTo>
                <a:lnTo>
                  <a:pt x="581025" y="614700"/>
                </a:lnTo>
                <a:lnTo>
                  <a:pt x="355405" y="1005563"/>
                </a:lnTo>
                <a:lnTo>
                  <a:pt x="0" y="390863"/>
                </a:lnTo>
                <a:close/>
              </a:path>
            </a:pathLst>
          </a:custGeom>
          <a:solidFill>
            <a:srgbClr val="F6C2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9" name="Freeform 26"/>
          <p:cNvSpPr>
            <a:spLocks/>
          </p:cNvSpPr>
          <p:nvPr/>
        </p:nvSpPr>
        <p:spPr bwMode="auto">
          <a:xfrm>
            <a:off x="5683250" y="5548313"/>
            <a:ext cx="1939925" cy="1677988"/>
          </a:xfrm>
          <a:custGeom>
            <a:avLst/>
            <a:gdLst>
              <a:gd name="T0" fmla="*/ 915 w 1222"/>
              <a:gd name="T1" fmla="*/ 0 h 1057"/>
              <a:gd name="T2" fmla="*/ 305 w 1222"/>
              <a:gd name="T3" fmla="*/ 0 h 1057"/>
              <a:gd name="T4" fmla="*/ 0 w 1222"/>
              <a:gd name="T5" fmla="*/ 528 h 1057"/>
              <a:gd name="T6" fmla="*/ 305 w 1222"/>
              <a:gd name="T7" fmla="*/ 1057 h 1057"/>
              <a:gd name="T8" fmla="*/ 915 w 1222"/>
              <a:gd name="T9" fmla="*/ 1057 h 1057"/>
              <a:gd name="T10" fmla="*/ 1222 w 1222"/>
              <a:gd name="T11" fmla="*/ 528 h 1057"/>
              <a:gd name="T12" fmla="*/ 915 w 1222"/>
              <a:gd name="T13" fmla="*/ 0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2" h="1057">
                <a:moveTo>
                  <a:pt x="915" y="0"/>
                </a:moveTo>
                <a:lnTo>
                  <a:pt x="305" y="0"/>
                </a:lnTo>
                <a:lnTo>
                  <a:pt x="0" y="528"/>
                </a:lnTo>
                <a:lnTo>
                  <a:pt x="305" y="1057"/>
                </a:lnTo>
                <a:lnTo>
                  <a:pt x="915" y="1057"/>
                </a:lnTo>
                <a:lnTo>
                  <a:pt x="1222" y="528"/>
                </a:lnTo>
                <a:lnTo>
                  <a:pt x="9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任意多边形 289"/>
          <p:cNvSpPr>
            <a:spLocks/>
          </p:cNvSpPr>
          <p:nvPr/>
        </p:nvSpPr>
        <p:spPr bwMode="auto">
          <a:xfrm>
            <a:off x="8876260" y="2871788"/>
            <a:ext cx="1104381" cy="123825"/>
          </a:xfrm>
          <a:custGeom>
            <a:avLst/>
            <a:gdLst>
              <a:gd name="connsiteX0" fmla="*/ 2629 w 1104381"/>
              <a:gd name="connsiteY0" fmla="*/ 0 h 123825"/>
              <a:gd name="connsiteX1" fmla="*/ 1104381 w 1104381"/>
              <a:gd name="connsiteY1" fmla="*/ 0 h 123825"/>
              <a:gd name="connsiteX2" fmla="*/ 1032916 w 1104381"/>
              <a:gd name="connsiteY2" fmla="*/ 123825 h 123825"/>
              <a:gd name="connsiteX3" fmla="*/ 69304 w 1104381"/>
              <a:gd name="connsiteY3" fmla="*/ 123825 h 123825"/>
              <a:gd name="connsiteX4" fmla="*/ 0 w 1104381"/>
              <a:gd name="connsiteY4" fmla="*/ 4532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4381" h="123825">
                <a:moveTo>
                  <a:pt x="2629" y="0"/>
                </a:moveTo>
                <a:lnTo>
                  <a:pt x="1104381" y="0"/>
                </a:lnTo>
                <a:lnTo>
                  <a:pt x="1032916" y="123825"/>
                </a:lnTo>
                <a:lnTo>
                  <a:pt x="69304" y="123825"/>
                </a:lnTo>
                <a:lnTo>
                  <a:pt x="0" y="4532"/>
                </a:lnTo>
                <a:close/>
              </a:path>
            </a:pathLst>
          </a:custGeom>
          <a:solidFill>
            <a:srgbClr val="F1A3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1" name="任意多边形 290"/>
          <p:cNvSpPr>
            <a:spLocks/>
          </p:cNvSpPr>
          <p:nvPr/>
        </p:nvSpPr>
        <p:spPr bwMode="auto">
          <a:xfrm>
            <a:off x="8864600" y="5897563"/>
            <a:ext cx="1754188" cy="1573212"/>
          </a:xfrm>
          <a:custGeom>
            <a:avLst/>
            <a:gdLst>
              <a:gd name="connsiteX0" fmla="*/ 237004 w 1754188"/>
              <a:gd name="connsiteY0" fmla="*/ 0 h 1573212"/>
              <a:gd name="connsiteX1" fmla="*/ 1082676 w 1754188"/>
              <a:gd name="connsiteY1" fmla="*/ 0 h 1573212"/>
              <a:gd name="connsiteX2" fmla="*/ 1754188 w 1754188"/>
              <a:gd name="connsiteY2" fmla="*/ 1163638 h 1573212"/>
              <a:gd name="connsiteX3" fmla="*/ 1517184 w 1754188"/>
              <a:gd name="connsiteY3" fmla="*/ 1573212 h 1573212"/>
              <a:gd name="connsiteX4" fmla="*/ 671512 w 1754188"/>
              <a:gd name="connsiteY4" fmla="*/ 1573212 h 1573212"/>
              <a:gd name="connsiteX5" fmla="*/ 0 w 1754188"/>
              <a:gd name="connsiteY5" fmla="*/ 409575 h 1573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4188" h="1573212">
                <a:moveTo>
                  <a:pt x="237004" y="0"/>
                </a:moveTo>
                <a:lnTo>
                  <a:pt x="1082676" y="0"/>
                </a:lnTo>
                <a:lnTo>
                  <a:pt x="1754188" y="1163638"/>
                </a:lnTo>
                <a:lnTo>
                  <a:pt x="1517184" y="1573212"/>
                </a:lnTo>
                <a:lnTo>
                  <a:pt x="671512" y="1573212"/>
                </a:lnTo>
                <a:lnTo>
                  <a:pt x="0" y="409575"/>
                </a:lnTo>
                <a:close/>
              </a:path>
            </a:pathLst>
          </a:custGeom>
          <a:solidFill>
            <a:srgbClr val="F4B7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2" name="任意多边形 291"/>
          <p:cNvSpPr>
            <a:spLocks/>
          </p:cNvSpPr>
          <p:nvPr/>
        </p:nvSpPr>
        <p:spPr bwMode="auto">
          <a:xfrm>
            <a:off x="2615929" y="-987425"/>
            <a:ext cx="2015362" cy="1538288"/>
          </a:xfrm>
          <a:custGeom>
            <a:avLst/>
            <a:gdLst>
              <a:gd name="connsiteX0" fmla="*/ 522559 w 2015362"/>
              <a:gd name="connsiteY0" fmla="*/ 0 h 1538288"/>
              <a:gd name="connsiteX1" fmla="*/ 1652859 w 2015362"/>
              <a:gd name="connsiteY1" fmla="*/ 0 h 1538288"/>
              <a:gd name="connsiteX2" fmla="*/ 2015362 w 2015362"/>
              <a:gd name="connsiteY2" fmla="*/ 629772 h 1538288"/>
              <a:gd name="connsiteX3" fmla="*/ 1490934 w 2015362"/>
              <a:gd name="connsiteY3" fmla="*/ 1538288 h 1538288"/>
              <a:gd name="connsiteX4" fmla="*/ 365396 w 2015362"/>
              <a:gd name="connsiteY4" fmla="*/ 1538288 h 1538288"/>
              <a:gd name="connsiteX5" fmla="*/ 0 w 2015362"/>
              <a:gd name="connsiteY5" fmla="*/ 905278 h 153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5362" h="1538288">
                <a:moveTo>
                  <a:pt x="522559" y="0"/>
                </a:moveTo>
                <a:lnTo>
                  <a:pt x="1652859" y="0"/>
                </a:lnTo>
                <a:lnTo>
                  <a:pt x="2015362" y="629772"/>
                </a:lnTo>
                <a:lnTo>
                  <a:pt x="1490934" y="1538288"/>
                </a:lnTo>
                <a:lnTo>
                  <a:pt x="365396" y="1538288"/>
                </a:lnTo>
                <a:lnTo>
                  <a:pt x="0" y="905278"/>
                </a:lnTo>
                <a:close/>
              </a:path>
            </a:pathLst>
          </a:custGeom>
          <a:solidFill>
            <a:srgbClr val="F3AE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3" name="任意多边形 292"/>
          <p:cNvSpPr>
            <a:spLocks/>
          </p:cNvSpPr>
          <p:nvPr/>
        </p:nvSpPr>
        <p:spPr bwMode="auto">
          <a:xfrm>
            <a:off x="4089401" y="-973721"/>
            <a:ext cx="541890" cy="939134"/>
          </a:xfrm>
          <a:custGeom>
            <a:avLst/>
            <a:gdLst>
              <a:gd name="connsiteX0" fmla="*/ 187276 w 541890"/>
              <a:gd name="connsiteY0" fmla="*/ 0 h 939134"/>
              <a:gd name="connsiteX1" fmla="*/ 541890 w 541890"/>
              <a:gd name="connsiteY1" fmla="*/ 616067 h 939134"/>
              <a:gd name="connsiteX2" fmla="*/ 355404 w 541890"/>
              <a:gd name="connsiteY2" fmla="*/ 939134 h 939134"/>
              <a:gd name="connsiteX3" fmla="*/ 0 w 541890"/>
              <a:gd name="connsiteY3" fmla="*/ 324435 h 939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890" h="939134">
                <a:moveTo>
                  <a:pt x="187276" y="0"/>
                </a:moveTo>
                <a:lnTo>
                  <a:pt x="541890" y="616067"/>
                </a:lnTo>
                <a:lnTo>
                  <a:pt x="355404" y="939134"/>
                </a:lnTo>
                <a:lnTo>
                  <a:pt x="0" y="324435"/>
                </a:lnTo>
                <a:close/>
              </a:path>
            </a:pathLst>
          </a:custGeom>
          <a:solidFill>
            <a:srgbClr val="EF99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4" name="任意多边形 293"/>
          <p:cNvSpPr>
            <a:spLocks/>
          </p:cNvSpPr>
          <p:nvPr/>
        </p:nvSpPr>
        <p:spPr bwMode="auto">
          <a:xfrm>
            <a:off x="4598987" y="-657225"/>
            <a:ext cx="1603145" cy="982663"/>
          </a:xfrm>
          <a:custGeom>
            <a:avLst/>
            <a:gdLst>
              <a:gd name="connsiteX0" fmla="*/ 487363 w 1603145"/>
              <a:gd name="connsiteY0" fmla="*/ 0 h 982663"/>
              <a:gd name="connsiteX1" fmla="*/ 1455738 w 1603145"/>
              <a:gd name="connsiteY1" fmla="*/ 0 h 982663"/>
              <a:gd name="connsiteX2" fmla="*/ 1603145 w 1603145"/>
              <a:gd name="connsiteY2" fmla="*/ 256150 h 982663"/>
              <a:gd name="connsiteX3" fmla="*/ 1184276 w 1603145"/>
              <a:gd name="connsiteY3" fmla="*/ 982663 h 982663"/>
              <a:gd name="connsiteX4" fmla="*/ 81995 w 1603145"/>
              <a:gd name="connsiteY4" fmla="*/ 982663 h 982663"/>
              <a:gd name="connsiteX5" fmla="*/ 0 w 1603145"/>
              <a:gd name="connsiteY5" fmla="*/ 841375 h 982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03145" h="982663">
                <a:moveTo>
                  <a:pt x="487363" y="0"/>
                </a:moveTo>
                <a:lnTo>
                  <a:pt x="1455738" y="0"/>
                </a:lnTo>
                <a:lnTo>
                  <a:pt x="1603145" y="256150"/>
                </a:lnTo>
                <a:lnTo>
                  <a:pt x="1184276" y="982663"/>
                </a:lnTo>
                <a:lnTo>
                  <a:pt x="81995" y="982663"/>
                </a:lnTo>
                <a:lnTo>
                  <a:pt x="0" y="841375"/>
                </a:lnTo>
                <a:close/>
              </a:path>
            </a:pathLst>
          </a:custGeom>
          <a:solidFill>
            <a:srgbClr val="EDCD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5" name="任意多边形 294"/>
          <p:cNvSpPr>
            <a:spLocks/>
          </p:cNvSpPr>
          <p:nvPr/>
        </p:nvSpPr>
        <p:spPr bwMode="auto">
          <a:xfrm>
            <a:off x="8561389" y="966388"/>
            <a:ext cx="384175" cy="665687"/>
          </a:xfrm>
          <a:custGeom>
            <a:avLst/>
            <a:gdLst>
              <a:gd name="connsiteX0" fmla="*/ 194690 w 384175"/>
              <a:gd name="connsiteY0" fmla="*/ 0 h 665687"/>
              <a:gd name="connsiteX1" fmla="*/ 384175 w 384175"/>
              <a:gd name="connsiteY1" fmla="*/ 329012 h 665687"/>
              <a:gd name="connsiteX2" fmla="*/ 190805 w 384175"/>
              <a:gd name="connsiteY2" fmla="*/ 665687 h 665687"/>
              <a:gd name="connsiteX3" fmla="*/ 0 w 384175"/>
              <a:gd name="connsiteY3" fmla="*/ 335362 h 66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175" h="665687">
                <a:moveTo>
                  <a:pt x="194690" y="0"/>
                </a:moveTo>
                <a:lnTo>
                  <a:pt x="384175" y="329012"/>
                </a:lnTo>
                <a:lnTo>
                  <a:pt x="190805" y="665687"/>
                </a:lnTo>
                <a:lnTo>
                  <a:pt x="0" y="335362"/>
                </a:lnTo>
                <a:close/>
              </a:path>
            </a:pathLst>
          </a:custGeom>
          <a:solidFill>
            <a:srgbClr val="E1AC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6" name="任意多边形 295"/>
          <p:cNvSpPr>
            <a:spLocks/>
          </p:cNvSpPr>
          <p:nvPr/>
        </p:nvSpPr>
        <p:spPr bwMode="auto">
          <a:xfrm>
            <a:off x="9474312" y="355600"/>
            <a:ext cx="1083681" cy="608013"/>
          </a:xfrm>
          <a:custGeom>
            <a:avLst/>
            <a:gdLst>
              <a:gd name="connsiteX0" fmla="*/ 0 w 1083681"/>
              <a:gd name="connsiteY0" fmla="*/ 0 h 608013"/>
              <a:gd name="connsiteX1" fmla="*/ 731727 w 1083681"/>
              <a:gd name="connsiteY1" fmla="*/ 0 h 608013"/>
              <a:gd name="connsiteX2" fmla="*/ 1083681 w 1083681"/>
              <a:gd name="connsiteY2" fmla="*/ 608013 h 608013"/>
              <a:gd name="connsiteX3" fmla="*/ 352315 w 1083681"/>
              <a:gd name="connsiteY3" fmla="*/ 608013 h 60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3681" h="608013">
                <a:moveTo>
                  <a:pt x="0" y="0"/>
                </a:moveTo>
                <a:lnTo>
                  <a:pt x="731727" y="0"/>
                </a:lnTo>
                <a:lnTo>
                  <a:pt x="1083681" y="608013"/>
                </a:lnTo>
                <a:lnTo>
                  <a:pt x="352315" y="608013"/>
                </a:lnTo>
                <a:close/>
              </a:path>
            </a:pathLst>
          </a:custGeom>
          <a:solidFill>
            <a:srgbClr val="E1AB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7" name="任意多边形 296"/>
          <p:cNvSpPr>
            <a:spLocks/>
          </p:cNvSpPr>
          <p:nvPr/>
        </p:nvSpPr>
        <p:spPr bwMode="auto">
          <a:xfrm>
            <a:off x="8759892" y="1323975"/>
            <a:ext cx="1564401" cy="928688"/>
          </a:xfrm>
          <a:custGeom>
            <a:avLst/>
            <a:gdLst>
              <a:gd name="connsiteX0" fmla="*/ 185672 w 1564401"/>
              <a:gd name="connsiteY0" fmla="*/ 0 h 928688"/>
              <a:gd name="connsiteX1" fmla="*/ 1149284 w 1564401"/>
              <a:gd name="connsiteY1" fmla="*/ 0 h 928688"/>
              <a:gd name="connsiteX2" fmla="*/ 1564401 w 1564401"/>
              <a:gd name="connsiteY2" fmla="*/ 723372 h 928688"/>
              <a:gd name="connsiteX3" fmla="*/ 1446147 w 1564401"/>
              <a:gd name="connsiteY3" fmla="*/ 928688 h 928688"/>
              <a:gd name="connsiteX4" fmla="*/ 350772 w 1564401"/>
              <a:gd name="connsiteY4" fmla="*/ 928688 h 928688"/>
              <a:gd name="connsiteX5" fmla="*/ 0 w 1564401"/>
              <a:gd name="connsiteY5" fmla="*/ 321426 h 92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4401" h="928688">
                <a:moveTo>
                  <a:pt x="185672" y="0"/>
                </a:moveTo>
                <a:lnTo>
                  <a:pt x="1149284" y="0"/>
                </a:lnTo>
                <a:lnTo>
                  <a:pt x="1564401" y="723372"/>
                </a:lnTo>
                <a:lnTo>
                  <a:pt x="1446147" y="928688"/>
                </a:lnTo>
                <a:lnTo>
                  <a:pt x="350772" y="928688"/>
                </a:lnTo>
                <a:lnTo>
                  <a:pt x="0" y="321426"/>
                </a:lnTo>
                <a:close/>
              </a:path>
            </a:pathLst>
          </a:custGeom>
          <a:solidFill>
            <a:srgbClr val="DE9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8" name="任意多边形 297"/>
          <p:cNvSpPr>
            <a:spLocks/>
          </p:cNvSpPr>
          <p:nvPr/>
        </p:nvSpPr>
        <p:spPr bwMode="auto">
          <a:xfrm>
            <a:off x="11351584" y="3108325"/>
            <a:ext cx="1179660" cy="368300"/>
          </a:xfrm>
          <a:custGeom>
            <a:avLst/>
            <a:gdLst>
              <a:gd name="connsiteX0" fmla="*/ 11742 w 1179660"/>
              <a:gd name="connsiteY0" fmla="*/ 0 h 368300"/>
              <a:gd name="connsiteX1" fmla="*/ 976942 w 1179660"/>
              <a:gd name="connsiteY1" fmla="*/ 0 h 368300"/>
              <a:gd name="connsiteX2" fmla="*/ 1179660 w 1179660"/>
              <a:gd name="connsiteY2" fmla="*/ 352583 h 368300"/>
              <a:gd name="connsiteX3" fmla="*/ 1170616 w 1179660"/>
              <a:gd name="connsiteY3" fmla="*/ 368300 h 368300"/>
              <a:gd name="connsiteX4" fmla="*/ 202241 w 1179660"/>
              <a:gd name="connsiteY4" fmla="*/ 368300 h 368300"/>
              <a:gd name="connsiteX5" fmla="*/ 0 w 1179660"/>
              <a:gd name="connsiteY5" fmla="*/ 20288 h 36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79660" h="368300">
                <a:moveTo>
                  <a:pt x="11742" y="0"/>
                </a:moveTo>
                <a:lnTo>
                  <a:pt x="976942" y="0"/>
                </a:lnTo>
                <a:lnTo>
                  <a:pt x="1179660" y="352583"/>
                </a:lnTo>
                <a:lnTo>
                  <a:pt x="1170616" y="368300"/>
                </a:lnTo>
                <a:lnTo>
                  <a:pt x="202241" y="368300"/>
                </a:lnTo>
                <a:lnTo>
                  <a:pt x="0" y="20288"/>
                </a:lnTo>
                <a:close/>
              </a:path>
            </a:pathLst>
          </a:custGeom>
          <a:solidFill>
            <a:srgbClr val="EDD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9" name="任意多边形 298"/>
          <p:cNvSpPr>
            <a:spLocks/>
          </p:cNvSpPr>
          <p:nvPr/>
        </p:nvSpPr>
        <p:spPr bwMode="auto">
          <a:xfrm>
            <a:off x="11064875" y="1793875"/>
            <a:ext cx="1344613" cy="1682750"/>
          </a:xfrm>
          <a:custGeom>
            <a:avLst/>
            <a:gdLst>
              <a:gd name="connsiteX0" fmla="*/ 488950 w 1344613"/>
              <a:gd name="connsiteY0" fmla="*/ 0 h 1682750"/>
              <a:gd name="connsiteX1" fmla="*/ 878184 w 1344613"/>
              <a:gd name="connsiteY1" fmla="*/ 0 h 1682750"/>
              <a:gd name="connsiteX2" fmla="*/ 1344613 w 1344613"/>
              <a:gd name="connsiteY2" fmla="*/ 808038 h 1682750"/>
              <a:gd name="connsiteX3" fmla="*/ 839697 w 1344613"/>
              <a:gd name="connsiteY3" fmla="*/ 1682750 h 1682750"/>
              <a:gd name="connsiteX4" fmla="*/ 488950 w 1344613"/>
              <a:gd name="connsiteY4" fmla="*/ 1682750 h 1682750"/>
              <a:gd name="connsiteX5" fmla="*/ 0 w 1344613"/>
              <a:gd name="connsiteY5" fmla="*/ 841375 h 168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4613" h="1682750">
                <a:moveTo>
                  <a:pt x="488950" y="0"/>
                </a:moveTo>
                <a:lnTo>
                  <a:pt x="878184" y="0"/>
                </a:lnTo>
                <a:lnTo>
                  <a:pt x="1344613" y="808038"/>
                </a:lnTo>
                <a:lnTo>
                  <a:pt x="839697" y="1682750"/>
                </a:lnTo>
                <a:lnTo>
                  <a:pt x="488950" y="1682750"/>
                </a:lnTo>
                <a:lnTo>
                  <a:pt x="0" y="841375"/>
                </a:lnTo>
                <a:close/>
              </a:path>
            </a:pathLst>
          </a:custGeom>
          <a:solidFill>
            <a:srgbClr val="E7B2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00" name="任意多边形 299"/>
          <p:cNvSpPr>
            <a:spLocks/>
          </p:cNvSpPr>
          <p:nvPr/>
        </p:nvSpPr>
        <p:spPr bwMode="auto">
          <a:xfrm>
            <a:off x="11351584" y="3108325"/>
            <a:ext cx="765584" cy="368300"/>
          </a:xfrm>
          <a:custGeom>
            <a:avLst/>
            <a:gdLst>
              <a:gd name="connsiteX0" fmla="*/ 11742 w 765584"/>
              <a:gd name="connsiteY0" fmla="*/ 0 h 368300"/>
              <a:gd name="connsiteX1" fmla="*/ 765584 w 765584"/>
              <a:gd name="connsiteY1" fmla="*/ 0 h 368300"/>
              <a:gd name="connsiteX2" fmla="*/ 552988 w 765584"/>
              <a:gd name="connsiteY2" fmla="*/ 368300 h 368300"/>
              <a:gd name="connsiteX3" fmla="*/ 202241 w 765584"/>
              <a:gd name="connsiteY3" fmla="*/ 368300 h 368300"/>
              <a:gd name="connsiteX4" fmla="*/ 0 w 765584"/>
              <a:gd name="connsiteY4" fmla="*/ 20288 h 36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5584" h="368300">
                <a:moveTo>
                  <a:pt x="11742" y="0"/>
                </a:moveTo>
                <a:lnTo>
                  <a:pt x="765584" y="0"/>
                </a:lnTo>
                <a:lnTo>
                  <a:pt x="552988" y="368300"/>
                </a:lnTo>
                <a:lnTo>
                  <a:pt x="202241" y="368300"/>
                </a:lnTo>
                <a:lnTo>
                  <a:pt x="0" y="20288"/>
                </a:lnTo>
                <a:close/>
              </a:path>
            </a:pathLst>
          </a:custGeom>
          <a:solidFill>
            <a:srgbClr val="E39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01" name="任意多边形 300"/>
          <p:cNvSpPr>
            <a:spLocks/>
          </p:cNvSpPr>
          <p:nvPr/>
        </p:nvSpPr>
        <p:spPr bwMode="auto">
          <a:xfrm>
            <a:off x="1055687" y="592138"/>
            <a:ext cx="1220788" cy="1641474"/>
          </a:xfrm>
          <a:custGeom>
            <a:avLst/>
            <a:gdLst>
              <a:gd name="connsiteX0" fmla="*/ 561975 w 1220788"/>
              <a:gd name="connsiteY0" fmla="*/ 0 h 1641474"/>
              <a:gd name="connsiteX1" fmla="*/ 943206 w 1220788"/>
              <a:gd name="connsiteY1" fmla="*/ 0 h 1641474"/>
              <a:gd name="connsiteX2" fmla="*/ 1220788 w 1220788"/>
              <a:gd name="connsiteY2" fmla="*/ 481012 h 1641474"/>
              <a:gd name="connsiteX3" fmla="*/ 549276 w 1220788"/>
              <a:gd name="connsiteY3" fmla="*/ 1641474 h 1641474"/>
              <a:gd name="connsiteX4" fmla="*/ 381632 w 1220788"/>
              <a:gd name="connsiteY4" fmla="*/ 1641474 h 1641474"/>
              <a:gd name="connsiteX5" fmla="*/ 0 w 1220788"/>
              <a:gd name="connsiteY5" fmla="*/ 976313 h 1641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0788" h="1641474">
                <a:moveTo>
                  <a:pt x="561975" y="0"/>
                </a:moveTo>
                <a:lnTo>
                  <a:pt x="943206" y="0"/>
                </a:lnTo>
                <a:lnTo>
                  <a:pt x="1220788" y="481012"/>
                </a:lnTo>
                <a:lnTo>
                  <a:pt x="549276" y="1641474"/>
                </a:lnTo>
                <a:lnTo>
                  <a:pt x="381632" y="1641474"/>
                </a:lnTo>
                <a:lnTo>
                  <a:pt x="0" y="976313"/>
                </a:lnTo>
                <a:close/>
              </a:path>
            </a:pathLst>
          </a:custGeom>
          <a:solidFill>
            <a:srgbClr val="F0C1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02" name="任意多边形 301"/>
          <p:cNvSpPr>
            <a:spLocks/>
          </p:cNvSpPr>
          <p:nvPr/>
        </p:nvSpPr>
        <p:spPr bwMode="auto">
          <a:xfrm>
            <a:off x="1085842" y="592138"/>
            <a:ext cx="1279456" cy="923924"/>
          </a:xfrm>
          <a:custGeom>
            <a:avLst/>
            <a:gdLst>
              <a:gd name="connsiteX0" fmla="*/ 531820 w 1279456"/>
              <a:gd name="connsiteY0" fmla="*/ 0 h 923924"/>
              <a:gd name="connsiteX1" fmla="*/ 1279456 w 1279456"/>
              <a:gd name="connsiteY1" fmla="*/ 0 h 923924"/>
              <a:gd name="connsiteX2" fmla="*/ 746133 w 1279456"/>
              <a:gd name="connsiteY2" fmla="*/ 923924 h 923924"/>
              <a:gd name="connsiteX3" fmla="*/ 0 w 1279456"/>
              <a:gd name="connsiteY3" fmla="*/ 923924 h 923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9456" h="923924">
                <a:moveTo>
                  <a:pt x="531820" y="0"/>
                </a:moveTo>
                <a:lnTo>
                  <a:pt x="1279456" y="0"/>
                </a:lnTo>
                <a:lnTo>
                  <a:pt x="746133" y="923924"/>
                </a:lnTo>
                <a:lnTo>
                  <a:pt x="0" y="923924"/>
                </a:lnTo>
                <a:close/>
              </a:path>
            </a:pathLst>
          </a:custGeom>
          <a:solidFill>
            <a:srgbClr val="F3AF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03" name="任意多边形 302"/>
          <p:cNvSpPr>
            <a:spLocks/>
          </p:cNvSpPr>
          <p:nvPr/>
        </p:nvSpPr>
        <p:spPr bwMode="auto">
          <a:xfrm>
            <a:off x="1863177" y="2270126"/>
            <a:ext cx="896834" cy="277812"/>
          </a:xfrm>
          <a:custGeom>
            <a:avLst/>
            <a:gdLst>
              <a:gd name="connsiteX0" fmla="*/ 160886 w 896834"/>
              <a:gd name="connsiteY0" fmla="*/ 0 h 277812"/>
              <a:gd name="connsiteX1" fmla="*/ 752404 w 896834"/>
              <a:gd name="connsiteY1" fmla="*/ 0 h 277812"/>
              <a:gd name="connsiteX2" fmla="*/ 896834 w 896834"/>
              <a:gd name="connsiteY2" fmla="*/ 251278 h 277812"/>
              <a:gd name="connsiteX3" fmla="*/ 881610 w 896834"/>
              <a:gd name="connsiteY3" fmla="*/ 277812 h 277812"/>
              <a:gd name="connsiteX4" fmla="*/ 0 w 896834"/>
              <a:gd name="connsiteY4" fmla="*/ 277812 h 27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6834" h="277812">
                <a:moveTo>
                  <a:pt x="160886" y="0"/>
                </a:moveTo>
                <a:lnTo>
                  <a:pt x="752404" y="0"/>
                </a:lnTo>
                <a:lnTo>
                  <a:pt x="896834" y="251278"/>
                </a:lnTo>
                <a:lnTo>
                  <a:pt x="881610" y="277812"/>
                </a:lnTo>
                <a:lnTo>
                  <a:pt x="0" y="277812"/>
                </a:lnTo>
                <a:close/>
              </a:path>
            </a:pathLst>
          </a:custGeom>
          <a:solidFill>
            <a:srgbClr val="E79B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04" name="任意多边形 303"/>
          <p:cNvSpPr>
            <a:spLocks/>
          </p:cNvSpPr>
          <p:nvPr/>
        </p:nvSpPr>
        <p:spPr bwMode="auto">
          <a:xfrm>
            <a:off x="3738564" y="1730376"/>
            <a:ext cx="825499" cy="1152525"/>
          </a:xfrm>
          <a:custGeom>
            <a:avLst/>
            <a:gdLst>
              <a:gd name="connsiteX0" fmla="*/ 180232 w 825499"/>
              <a:gd name="connsiteY0" fmla="*/ 0 h 1152525"/>
              <a:gd name="connsiteX1" fmla="*/ 401637 w 825499"/>
              <a:gd name="connsiteY1" fmla="*/ 0 h 1152525"/>
              <a:gd name="connsiteX2" fmla="*/ 825499 w 825499"/>
              <a:gd name="connsiteY2" fmla="*/ 728663 h 1152525"/>
              <a:gd name="connsiteX3" fmla="*/ 580008 w 825499"/>
              <a:gd name="connsiteY3" fmla="*/ 1152525 h 1152525"/>
              <a:gd name="connsiteX4" fmla="*/ 487363 w 825499"/>
              <a:gd name="connsiteY4" fmla="*/ 1152525 h 1152525"/>
              <a:gd name="connsiteX5" fmla="*/ 0 w 825499"/>
              <a:gd name="connsiteY5" fmla="*/ 311150 h 11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5499" h="1152525">
                <a:moveTo>
                  <a:pt x="180232" y="0"/>
                </a:moveTo>
                <a:lnTo>
                  <a:pt x="401637" y="0"/>
                </a:lnTo>
                <a:lnTo>
                  <a:pt x="825499" y="728663"/>
                </a:lnTo>
                <a:lnTo>
                  <a:pt x="580008" y="1152525"/>
                </a:lnTo>
                <a:lnTo>
                  <a:pt x="487363" y="1152525"/>
                </a:lnTo>
                <a:lnTo>
                  <a:pt x="0" y="311150"/>
                </a:lnTo>
                <a:close/>
              </a:path>
            </a:pathLst>
          </a:custGeom>
          <a:solidFill>
            <a:srgbClr val="F6E6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05" name="任意多边形 304"/>
          <p:cNvSpPr>
            <a:spLocks/>
          </p:cNvSpPr>
          <p:nvPr/>
        </p:nvSpPr>
        <p:spPr bwMode="auto">
          <a:xfrm>
            <a:off x="2874962" y="2270125"/>
            <a:ext cx="799924" cy="920750"/>
          </a:xfrm>
          <a:custGeom>
            <a:avLst/>
            <a:gdLst>
              <a:gd name="connsiteX0" fmla="*/ 110302 w 799924"/>
              <a:gd name="connsiteY0" fmla="*/ 0 h 920750"/>
              <a:gd name="connsiteX1" fmla="*/ 266701 w 799924"/>
              <a:gd name="connsiteY1" fmla="*/ 0 h 920750"/>
              <a:gd name="connsiteX2" fmla="*/ 799924 w 799924"/>
              <a:gd name="connsiteY2" fmla="*/ 920750 h 920750"/>
              <a:gd name="connsiteX3" fmla="*/ 425450 w 799924"/>
              <a:gd name="connsiteY3" fmla="*/ 920750 h 920750"/>
              <a:gd name="connsiteX4" fmla="*/ 0 w 799924"/>
              <a:gd name="connsiteY4" fmla="*/ 188913 h 92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9924" h="920750">
                <a:moveTo>
                  <a:pt x="110302" y="0"/>
                </a:moveTo>
                <a:lnTo>
                  <a:pt x="266701" y="0"/>
                </a:lnTo>
                <a:lnTo>
                  <a:pt x="799924" y="920750"/>
                </a:lnTo>
                <a:lnTo>
                  <a:pt x="425450" y="920750"/>
                </a:lnTo>
                <a:lnTo>
                  <a:pt x="0" y="188913"/>
                </a:lnTo>
                <a:close/>
              </a:path>
            </a:pathLst>
          </a:custGeom>
          <a:solidFill>
            <a:srgbClr val="EACA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06" name="任意多边形 305"/>
          <p:cNvSpPr>
            <a:spLocks/>
          </p:cNvSpPr>
          <p:nvPr/>
        </p:nvSpPr>
        <p:spPr bwMode="auto">
          <a:xfrm>
            <a:off x="4564062" y="1614488"/>
            <a:ext cx="1116014" cy="1268412"/>
          </a:xfrm>
          <a:custGeom>
            <a:avLst/>
            <a:gdLst>
              <a:gd name="connsiteX0" fmla="*/ 706438 w 1116014"/>
              <a:gd name="connsiteY0" fmla="*/ 0 h 1268412"/>
              <a:gd name="connsiteX1" fmla="*/ 870267 w 1116014"/>
              <a:gd name="connsiteY1" fmla="*/ 0 h 1268412"/>
              <a:gd name="connsiteX2" fmla="*/ 1116014 w 1116014"/>
              <a:gd name="connsiteY2" fmla="*/ 427037 h 1268412"/>
              <a:gd name="connsiteX3" fmla="*/ 631827 w 1116014"/>
              <a:gd name="connsiteY3" fmla="*/ 1268412 h 1268412"/>
              <a:gd name="connsiteX4" fmla="*/ 30355 w 1116014"/>
              <a:gd name="connsiteY4" fmla="*/ 1268412 h 1268412"/>
              <a:gd name="connsiteX5" fmla="*/ 0 w 1116014"/>
              <a:gd name="connsiteY5" fmla="*/ 1216025 h 1268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6014" h="1268412">
                <a:moveTo>
                  <a:pt x="706438" y="0"/>
                </a:moveTo>
                <a:lnTo>
                  <a:pt x="870267" y="0"/>
                </a:lnTo>
                <a:lnTo>
                  <a:pt x="1116014" y="427037"/>
                </a:lnTo>
                <a:lnTo>
                  <a:pt x="631827" y="1268412"/>
                </a:lnTo>
                <a:lnTo>
                  <a:pt x="30355" y="1268412"/>
                </a:lnTo>
                <a:lnTo>
                  <a:pt x="0" y="1216025"/>
                </a:lnTo>
                <a:close/>
              </a:path>
            </a:pathLst>
          </a:custGeom>
          <a:solidFill>
            <a:srgbClr val="F0C4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07" name="任意多边形 306"/>
          <p:cNvSpPr>
            <a:spLocks/>
          </p:cNvSpPr>
          <p:nvPr/>
        </p:nvSpPr>
        <p:spPr bwMode="auto">
          <a:xfrm>
            <a:off x="4564063" y="2462213"/>
            <a:ext cx="2209801" cy="1587500"/>
          </a:xfrm>
          <a:custGeom>
            <a:avLst/>
            <a:gdLst>
              <a:gd name="connsiteX0" fmla="*/ 213961 w 2209801"/>
              <a:gd name="connsiteY0" fmla="*/ 0 h 1587500"/>
              <a:gd name="connsiteX1" fmla="*/ 1497014 w 2209801"/>
              <a:gd name="connsiteY1" fmla="*/ 0 h 1587500"/>
              <a:gd name="connsiteX2" fmla="*/ 2209801 w 2209801"/>
              <a:gd name="connsiteY2" fmla="*/ 1238250 h 1587500"/>
              <a:gd name="connsiteX3" fmla="*/ 2008501 w 2209801"/>
              <a:gd name="connsiteY3" fmla="*/ 1587500 h 1587500"/>
              <a:gd name="connsiteX4" fmla="*/ 706438 w 2209801"/>
              <a:gd name="connsiteY4" fmla="*/ 1587500 h 1587500"/>
              <a:gd name="connsiteX5" fmla="*/ 0 w 2209801"/>
              <a:gd name="connsiteY5" fmla="*/ 368300 h 158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09801" h="1587500">
                <a:moveTo>
                  <a:pt x="213961" y="0"/>
                </a:moveTo>
                <a:lnTo>
                  <a:pt x="1497014" y="0"/>
                </a:lnTo>
                <a:lnTo>
                  <a:pt x="2209801" y="1238250"/>
                </a:lnTo>
                <a:lnTo>
                  <a:pt x="2008501" y="1587500"/>
                </a:lnTo>
                <a:lnTo>
                  <a:pt x="706438" y="1587500"/>
                </a:lnTo>
                <a:lnTo>
                  <a:pt x="0" y="368300"/>
                </a:lnTo>
                <a:close/>
              </a:path>
            </a:pathLst>
          </a:custGeom>
          <a:solidFill>
            <a:srgbClr val="EFBC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08" name="任意多边形 307"/>
          <p:cNvSpPr>
            <a:spLocks/>
          </p:cNvSpPr>
          <p:nvPr/>
        </p:nvSpPr>
        <p:spPr bwMode="auto">
          <a:xfrm>
            <a:off x="4962173" y="3224212"/>
            <a:ext cx="1106840" cy="825501"/>
          </a:xfrm>
          <a:custGeom>
            <a:avLst/>
            <a:gdLst>
              <a:gd name="connsiteX0" fmla="*/ 168627 w 1106840"/>
              <a:gd name="connsiteY0" fmla="*/ 0 h 825501"/>
              <a:gd name="connsiteX1" fmla="*/ 792515 w 1106840"/>
              <a:gd name="connsiteY1" fmla="*/ 0 h 825501"/>
              <a:gd name="connsiteX2" fmla="*/ 1106840 w 1106840"/>
              <a:gd name="connsiteY2" fmla="*/ 541338 h 825501"/>
              <a:gd name="connsiteX3" fmla="*/ 941357 w 1106840"/>
              <a:gd name="connsiteY3" fmla="*/ 825501 h 825501"/>
              <a:gd name="connsiteX4" fmla="*/ 308327 w 1106840"/>
              <a:gd name="connsiteY4" fmla="*/ 825501 h 825501"/>
              <a:gd name="connsiteX5" fmla="*/ 0 w 1106840"/>
              <a:gd name="connsiteY5" fmla="*/ 293378 h 825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6840" h="825501">
                <a:moveTo>
                  <a:pt x="168627" y="0"/>
                </a:moveTo>
                <a:lnTo>
                  <a:pt x="792515" y="0"/>
                </a:lnTo>
                <a:lnTo>
                  <a:pt x="1106840" y="541338"/>
                </a:lnTo>
                <a:lnTo>
                  <a:pt x="941357" y="825501"/>
                </a:lnTo>
                <a:lnTo>
                  <a:pt x="308327" y="825501"/>
                </a:lnTo>
                <a:lnTo>
                  <a:pt x="0" y="293378"/>
                </a:lnTo>
                <a:close/>
              </a:path>
            </a:pathLst>
          </a:custGeom>
          <a:solidFill>
            <a:srgbClr val="E9C9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09" name="任意多边形 308"/>
          <p:cNvSpPr>
            <a:spLocks/>
          </p:cNvSpPr>
          <p:nvPr/>
        </p:nvSpPr>
        <p:spPr bwMode="auto">
          <a:xfrm>
            <a:off x="-522035" y="4643438"/>
            <a:ext cx="1280183" cy="660400"/>
          </a:xfrm>
          <a:custGeom>
            <a:avLst/>
            <a:gdLst>
              <a:gd name="connsiteX0" fmla="*/ 185486 w 1280183"/>
              <a:gd name="connsiteY0" fmla="*/ 0 h 660400"/>
              <a:gd name="connsiteX1" fmla="*/ 1137986 w 1280183"/>
              <a:gd name="connsiteY1" fmla="*/ 0 h 660400"/>
              <a:gd name="connsiteX2" fmla="*/ 1280183 w 1280183"/>
              <a:gd name="connsiteY2" fmla="*/ 246475 h 660400"/>
              <a:gd name="connsiteX3" fmla="*/ 1037973 w 1280183"/>
              <a:gd name="connsiteY3" fmla="*/ 660400 h 660400"/>
              <a:gd name="connsiteX4" fmla="*/ 198186 w 1280183"/>
              <a:gd name="connsiteY4" fmla="*/ 660400 h 660400"/>
              <a:gd name="connsiteX5" fmla="*/ 0 w 1280183"/>
              <a:gd name="connsiteY5" fmla="*/ 320441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80183" h="660400">
                <a:moveTo>
                  <a:pt x="185486" y="0"/>
                </a:moveTo>
                <a:lnTo>
                  <a:pt x="1137986" y="0"/>
                </a:lnTo>
                <a:lnTo>
                  <a:pt x="1280183" y="246475"/>
                </a:lnTo>
                <a:lnTo>
                  <a:pt x="1037973" y="660400"/>
                </a:lnTo>
                <a:lnTo>
                  <a:pt x="198186" y="660400"/>
                </a:lnTo>
                <a:lnTo>
                  <a:pt x="0" y="320441"/>
                </a:lnTo>
                <a:close/>
              </a:path>
            </a:pathLst>
          </a:custGeom>
          <a:solidFill>
            <a:srgbClr val="EFC9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10" name="任意多边形 309"/>
          <p:cNvSpPr>
            <a:spLocks/>
          </p:cNvSpPr>
          <p:nvPr/>
        </p:nvSpPr>
        <p:spPr bwMode="auto">
          <a:xfrm>
            <a:off x="127000" y="4921250"/>
            <a:ext cx="965200" cy="1374776"/>
          </a:xfrm>
          <a:custGeom>
            <a:avLst/>
            <a:gdLst>
              <a:gd name="connsiteX0" fmla="*/ 563563 w 965200"/>
              <a:gd name="connsiteY0" fmla="*/ 0 h 1374776"/>
              <a:gd name="connsiteX1" fmla="*/ 649226 w 965200"/>
              <a:gd name="connsiteY1" fmla="*/ 0 h 1374776"/>
              <a:gd name="connsiteX2" fmla="*/ 965200 w 965200"/>
              <a:gd name="connsiteY2" fmla="*/ 547688 h 1374776"/>
              <a:gd name="connsiteX3" fmla="*/ 488950 w 965200"/>
              <a:gd name="connsiteY3" fmla="*/ 1374776 h 1374776"/>
              <a:gd name="connsiteX4" fmla="*/ 230007 w 965200"/>
              <a:gd name="connsiteY4" fmla="*/ 1374776 h 1374776"/>
              <a:gd name="connsiteX5" fmla="*/ 0 w 965200"/>
              <a:gd name="connsiteY5" fmla="*/ 976313 h 137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5200" h="1374776">
                <a:moveTo>
                  <a:pt x="563563" y="0"/>
                </a:moveTo>
                <a:lnTo>
                  <a:pt x="649226" y="0"/>
                </a:lnTo>
                <a:lnTo>
                  <a:pt x="965200" y="547688"/>
                </a:lnTo>
                <a:lnTo>
                  <a:pt x="488950" y="1374776"/>
                </a:lnTo>
                <a:lnTo>
                  <a:pt x="230007" y="1374776"/>
                </a:lnTo>
                <a:lnTo>
                  <a:pt x="0" y="976313"/>
                </a:lnTo>
                <a:close/>
              </a:path>
            </a:pathLst>
          </a:custGeom>
          <a:solidFill>
            <a:srgbClr val="F6C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11" name="任意多边形 310"/>
          <p:cNvSpPr>
            <a:spLocks/>
          </p:cNvSpPr>
          <p:nvPr/>
        </p:nvSpPr>
        <p:spPr bwMode="auto">
          <a:xfrm>
            <a:off x="188566" y="5207002"/>
            <a:ext cx="903635" cy="1089025"/>
          </a:xfrm>
          <a:custGeom>
            <a:avLst/>
            <a:gdLst>
              <a:gd name="connsiteX0" fmla="*/ 459136 w 903635"/>
              <a:gd name="connsiteY0" fmla="*/ 0 h 1089025"/>
              <a:gd name="connsiteX1" fmla="*/ 752518 w 903635"/>
              <a:gd name="connsiteY1" fmla="*/ 0 h 1089025"/>
              <a:gd name="connsiteX2" fmla="*/ 903635 w 903635"/>
              <a:gd name="connsiteY2" fmla="*/ 261937 h 1089025"/>
              <a:gd name="connsiteX3" fmla="*/ 427385 w 903635"/>
              <a:gd name="connsiteY3" fmla="*/ 1089025 h 1089025"/>
              <a:gd name="connsiteX4" fmla="*/ 168443 w 903635"/>
              <a:gd name="connsiteY4" fmla="*/ 1089025 h 1089025"/>
              <a:gd name="connsiteX5" fmla="*/ 0 w 903635"/>
              <a:gd name="connsiteY5" fmla="*/ 797216 h 1089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3635" h="1089025">
                <a:moveTo>
                  <a:pt x="459136" y="0"/>
                </a:moveTo>
                <a:lnTo>
                  <a:pt x="752518" y="0"/>
                </a:lnTo>
                <a:lnTo>
                  <a:pt x="903635" y="261937"/>
                </a:lnTo>
                <a:lnTo>
                  <a:pt x="427385" y="1089025"/>
                </a:lnTo>
                <a:lnTo>
                  <a:pt x="168443" y="1089025"/>
                </a:lnTo>
                <a:lnTo>
                  <a:pt x="0" y="797216"/>
                </a:lnTo>
                <a:close/>
              </a:path>
            </a:pathLst>
          </a:custGeom>
          <a:solidFill>
            <a:srgbClr val="ECAE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12" name="任意多边形 311"/>
          <p:cNvSpPr>
            <a:spLocks/>
          </p:cNvSpPr>
          <p:nvPr/>
        </p:nvSpPr>
        <p:spPr bwMode="auto">
          <a:xfrm>
            <a:off x="1022350" y="5207001"/>
            <a:ext cx="1638300" cy="1692275"/>
          </a:xfrm>
          <a:custGeom>
            <a:avLst/>
            <a:gdLst>
              <a:gd name="connsiteX0" fmla="*/ 282972 w 1638300"/>
              <a:gd name="connsiteY0" fmla="*/ 0 h 1692275"/>
              <a:gd name="connsiteX1" fmla="*/ 969962 w 1638300"/>
              <a:gd name="connsiteY1" fmla="*/ 0 h 1692275"/>
              <a:gd name="connsiteX2" fmla="*/ 1638300 w 1638300"/>
              <a:gd name="connsiteY2" fmla="*/ 1160463 h 1692275"/>
              <a:gd name="connsiteX3" fmla="*/ 1332853 w 1638300"/>
              <a:gd name="connsiteY3" fmla="*/ 1692275 h 1692275"/>
              <a:gd name="connsiteX4" fmla="*/ 693738 w 1638300"/>
              <a:gd name="connsiteY4" fmla="*/ 1692275 h 1692275"/>
              <a:gd name="connsiteX5" fmla="*/ 0 w 1638300"/>
              <a:gd name="connsiteY5" fmla="*/ 492125 h 169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8300" h="1692275">
                <a:moveTo>
                  <a:pt x="282972" y="0"/>
                </a:moveTo>
                <a:lnTo>
                  <a:pt x="969962" y="0"/>
                </a:lnTo>
                <a:lnTo>
                  <a:pt x="1638300" y="1160463"/>
                </a:lnTo>
                <a:lnTo>
                  <a:pt x="1332853" y="1692275"/>
                </a:lnTo>
                <a:lnTo>
                  <a:pt x="693738" y="1692275"/>
                </a:lnTo>
                <a:lnTo>
                  <a:pt x="0" y="492125"/>
                </a:lnTo>
                <a:close/>
              </a:path>
            </a:pathLst>
          </a:custGeom>
          <a:solidFill>
            <a:srgbClr val="D7BC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13" name="任意多边形 312"/>
          <p:cNvSpPr>
            <a:spLocks/>
          </p:cNvSpPr>
          <p:nvPr/>
        </p:nvSpPr>
        <p:spPr bwMode="auto">
          <a:xfrm>
            <a:off x="2406650" y="4530725"/>
            <a:ext cx="1392238" cy="2368550"/>
          </a:xfrm>
          <a:custGeom>
            <a:avLst/>
            <a:gdLst>
              <a:gd name="connsiteX0" fmla="*/ 693738 w 1392238"/>
              <a:gd name="connsiteY0" fmla="*/ 0 h 2368550"/>
              <a:gd name="connsiteX1" fmla="*/ 720408 w 1392238"/>
              <a:gd name="connsiteY1" fmla="*/ 0 h 2368550"/>
              <a:gd name="connsiteX2" fmla="*/ 1392238 w 1392238"/>
              <a:gd name="connsiteY2" fmla="*/ 1168400 h 2368550"/>
              <a:gd name="connsiteX3" fmla="*/ 698501 w 1392238"/>
              <a:gd name="connsiteY3" fmla="*/ 2368550 h 2368550"/>
              <a:gd name="connsiteX4" fmla="*/ 671801 w 1392238"/>
              <a:gd name="connsiteY4" fmla="*/ 2368550 h 2368550"/>
              <a:gd name="connsiteX5" fmla="*/ 0 w 1392238"/>
              <a:gd name="connsiteY5" fmla="*/ 1201738 h 236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2238" h="2368550">
                <a:moveTo>
                  <a:pt x="693738" y="0"/>
                </a:moveTo>
                <a:lnTo>
                  <a:pt x="720408" y="0"/>
                </a:lnTo>
                <a:lnTo>
                  <a:pt x="1392238" y="1168400"/>
                </a:lnTo>
                <a:lnTo>
                  <a:pt x="698501" y="2368550"/>
                </a:lnTo>
                <a:lnTo>
                  <a:pt x="671801" y="2368550"/>
                </a:lnTo>
                <a:lnTo>
                  <a:pt x="0" y="1201738"/>
                </a:lnTo>
                <a:close/>
              </a:path>
            </a:pathLst>
          </a:custGeom>
          <a:solidFill>
            <a:srgbClr val="C9B4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14" name="任意多边形 313"/>
          <p:cNvSpPr>
            <a:spLocks/>
          </p:cNvSpPr>
          <p:nvPr/>
        </p:nvSpPr>
        <p:spPr bwMode="auto">
          <a:xfrm>
            <a:off x="3007788" y="6145213"/>
            <a:ext cx="533242" cy="754062"/>
          </a:xfrm>
          <a:custGeom>
            <a:avLst/>
            <a:gdLst>
              <a:gd name="connsiteX0" fmla="*/ 365651 w 533242"/>
              <a:gd name="connsiteY0" fmla="*/ 0 h 754062"/>
              <a:gd name="connsiteX1" fmla="*/ 533242 w 533242"/>
              <a:gd name="connsiteY1" fmla="*/ 0 h 754062"/>
              <a:gd name="connsiteX2" fmla="*/ 97363 w 533242"/>
              <a:gd name="connsiteY2" fmla="*/ 754062 h 754062"/>
              <a:gd name="connsiteX3" fmla="*/ 70665 w 533242"/>
              <a:gd name="connsiteY3" fmla="*/ 754062 h 754062"/>
              <a:gd name="connsiteX4" fmla="*/ 0 w 533242"/>
              <a:gd name="connsiteY4" fmla="*/ 631330 h 754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3242" h="754062">
                <a:moveTo>
                  <a:pt x="365651" y="0"/>
                </a:moveTo>
                <a:lnTo>
                  <a:pt x="533242" y="0"/>
                </a:lnTo>
                <a:lnTo>
                  <a:pt x="97363" y="754062"/>
                </a:lnTo>
                <a:lnTo>
                  <a:pt x="70665" y="754062"/>
                </a:lnTo>
                <a:lnTo>
                  <a:pt x="0" y="631330"/>
                </a:lnTo>
                <a:close/>
              </a:path>
            </a:pathLst>
          </a:custGeom>
          <a:solidFill>
            <a:srgbClr val="C0A8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15" name="任意多边形 314"/>
          <p:cNvSpPr>
            <a:spLocks/>
          </p:cNvSpPr>
          <p:nvPr/>
        </p:nvSpPr>
        <p:spPr bwMode="auto">
          <a:xfrm>
            <a:off x="5529263" y="4421188"/>
            <a:ext cx="1107946" cy="1000125"/>
          </a:xfrm>
          <a:custGeom>
            <a:avLst/>
            <a:gdLst>
              <a:gd name="connsiteX0" fmla="*/ 261877 w 1107946"/>
              <a:gd name="connsiteY0" fmla="*/ 0 h 1000125"/>
              <a:gd name="connsiteX1" fmla="*/ 706437 w 1107946"/>
              <a:gd name="connsiteY1" fmla="*/ 0 h 1000125"/>
              <a:gd name="connsiteX2" fmla="*/ 1107946 w 1107946"/>
              <a:gd name="connsiteY2" fmla="*/ 697537 h 1000125"/>
              <a:gd name="connsiteX3" fmla="*/ 935038 w 1107946"/>
              <a:gd name="connsiteY3" fmla="*/ 1000125 h 1000125"/>
              <a:gd name="connsiteX4" fmla="*/ 311150 w 1107946"/>
              <a:gd name="connsiteY4" fmla="*/ 1000125 h 1000125"/>
              <a:gd name="connsiteX5" fmla="*/ 0 w 1107946"/>
              <a:gd name="connsiteY5" fmla="*/ 455613 h 1000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7946" h="1000125">
                <a:moveTo>
                  <a:pt x="261877" y="0"/>
                </a:moveTo>
                <a:lnTo>
                  <a:pt x="706437" y="0"/>
                </a:lnTo>
                <a:lnTo>
                  <a:pt x="1107946" y="697537"/>
                </a:lnTo>
                <a:lnTo>
                  <a:pt x="935038" y="1000125"/>
                </a:lnTo>
                <a:lnTo>
                  <a:pt x="311150" y="1000125"/>
                </a:lnTo>
                <a:lnTo>
                  <a:pt x="0" y="455613"/>
                </a:lnTo>
                <a:close/>
              </a:path>
            </a:pathLst>
          </a:custGeom>
          <a:solidFill>
            <a:srgbClr val="F4B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16" name="任意多边形 315"/>
          <p:cNvSpPr>
            <a:spLocks/>
          </p:cNvSpPr>
          <p:nvPr/>
        </p:nvSpPr>
        <p:spPr bwMode="auto">
          <a:xfrm>
            <a:off x="5690586" y="5548313"/>
            <a:ext cx="1020280" cy="825500"/>
          </a:xfrm>
          <a:custGeom>
            <a:avLst/>
            <a:gdLst>
              <a:gd name="connsiteX0" fmla="*/ 476852 w 1020280"/>
              <a:gd name="connsiteY0" fmla="*/ 0 h 825500"/>
              <a:gd name="connsiteX1" fmla="*/ 1020280 w 1020280"/>
              <a:gd name="connsiteY1" fmla="*/ 0 h 825500"/>
              <a:gd name="connsiteX2" fmla="*/ 545114 w 1020280"/>
              <a:gd name="connsiteY2" fmla="*/ 825500 h 825500"/>
              <a:gd name="connsiteX3" fmla="*/ 0 w 1020280"/>
              <a:gd name="connsiteY3" fmla="*/ 825500 h 82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0280" h="825500">
                <a:moveTo>
                  <a:pt x="476852" y="0"/>
                </a:moveTo>
                <a:lnTo>
                  <a:pt x="1020280" y="0"/>
                </a:lnTo>
                <a:lnTo>
                  <a:pt x="545114" y="825500"/>
                </a:lnTo>
                <a:lnTo>
                  <a:pt x="0" y="825500"/>
                </a:lnTo>
                <a:close/>
              </a:path>
            </a:pathLst>
          </a:custGeom>
          <a:solidFill>
            <a:srgbClr val="EAB4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17" name="任意多边形 316"/>
          <p:cNvSpPr>
            <a:spLocks/>
          </p:cNvSpPr>
          <p:nvPr/>
        </p:nvSpPr>
        <p:spPr bwMode="auto">
          <a:xfrm>
            <a:off x="6002338" y="6284913"/>
            <a:ext cx="1701801" cy="1966912"/>
          </a:xfrm>
          <a:custGeom>
            <a:avLst/>
            <a:gdLst>
              <a:gd name="connsiteX0" fmla="*/ 462625 w 1701801"/>
              <a:gd name="connsiteY0" fmla="*/ 0 h 1966912"/>
              <a:gd name="connsiteX1" fmla="*/ 1068389 w 1701801"/>
              <a:gd name="connsiteY1" fmla="*/ 0 h 1966912"/>
              <a:gd name="connsiteX2" fmla="*/ 1701801 w 1701801"/>
              <a:gd name="connsiteY2" fmla="*/ 1095375 h 1966912"/>
              <a:gd name="connsiteX3" fmla="*/ 1198555 w 1701801"/>
              <a:gd name="connsiteY3" fmla="*/ 1966912 h 1966912"/>
              <a:gd name="connsiteX4" fmla="*/ 668338 w 1701801"/>
              <a:gd name="connsiteY4" fmla="*/ 1966912 h 1966912"/>
              <a:gd name="connsiteX5" fmla="*/ 0 w 1701801"/>
              <a:gd name="connsiteY5" fmla="*/ 803275 h 1966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01801" h="1966912">
                <a:moveTo>
                  <a:pt x="462625" y="0"/>
                </a:moveTo>
                <a:lnTo>
                  <a:pt x="1068389" y="0"/>
                </a:lnTo>
                <a:lnTo>
                  <a:pt x="1701801" y="1095375"/>
                </a:lnTo>
                <a:lnTo>
                  <a:pt x="1198555" y="1966912"/>
                </a:lnTo>
                <a:lnTo>
                  <a:pt x="668338" y="1966912"/>
                </a:lnTo>
                <a:lnTo>
                  <a:pt x="0" y="803275"/>
                </a:lnTo>
                <a:close/>
              </a:path>
            </a:pathLst>
          </a:custGeom>
          <a:solidFill>
            <a:srgbClr val="F1C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18" name="任意多边形 317"/>
          <p:cNvSpPr>
            <a:spLocks/>
          </p:cNvSpPr>
          <p:nvPr/>
        </p:nvSpPr>
        <p:spPr bwMode="auto">
          <a:xfrm>
            <a:off x="6045050" y="6284913"/>
            <a:ext cx="1330835" cy="941388"/>
          </a:xfrm>
          <a:custGeom>
            <a:avLst/>
            <a:gdLst>
              <a:gd name="connsiteX0" fmla="*/ 419913 w 1330835"/>
              <a:gd name="connsiteY0" fmla="*/ 0 h 941388"/>
              <a:gd name="connsiteX1" fmla="*/ 1025678 w 1330835"/>
              <a:gd name="connsiteY1" fmla="*/ 0 h 941388"/>
              <a:gd name="connsiteX2" fmla="*/ 1330835 w 1330835"/>
              <a:gd name="connsiteY2" fmla="*/ 527716 h 941388"/>
              <a:gd name="connsiteX3" fmla="*/ 1090765 w 1330835"/>
              <a:gd name="connsiteY3" fmla="*/ 941388 h 941388"/>
              <a:gd name="connsiteX4" fmla="*/ 122390 w 1330835"/>
              <a:gd name="connsiteY4" fmla="*/ 941388 h 941388"/>
              <a:gd name="connsiteX5" fmla="*/ 0 w 1330835"/>
              <a:gd name="connsiteY5" fmla="*/ 729112 h 941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0835" h="941388">
                <a:moveTo>
                  <a:pt x="419913" y="0"/>
                </a:moveTo>
                <a:lnTo>
                  <a:pt x="1025678" y="0"/>
                </a:lnTo>
                <a:lnTo>
                  <a:pt x="1330835" y="527716"/>
                </a:lnTo>
                <a:lnTo>
                  <a:pt x="1090765" y="941388"/>
                </a:lnTo>
                <a:lnTo>
                  <a:pt x="122390" y="941388"/>
                </a:lnTo>
                <a:lnTo>
                  <a:pt x="0" y="729112"/>
                </a:lnTo>
                <a:close/>
              </a:path>
            </a:pathLst>
          </a:custGeom>
          <a:solidFill>
            <a:srgbClr val="E2A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19" name="任意多边形 318"/>
          <p:cNvSpPr>
            <a:spLocks/>
          </p:cNvSpPr>
          <p:nvPr/>
        </p:nvSpPr>
        <p:spPr bwMode="auto">
          <a:xfrm>
            <a:off x="7935913" y="6427569"/>
            <a:ext cx="746124" cy="1294185"/>
          </a:xfrm>
          <a:custGeom>
            <a:avLst/>
            <a:gdLst>
              <a:gd name="connsiteX0" fmla="*/ 365658 w 746124"/>
              <a:gd name="connsiteY0" fmla="*/ 0 h 1294185"/>
              <a:gd name="connsiteX1" fmla="*/ 746124 w 746124"/>
              <a:gd name="connsiteY1" fmla="*/ 660620 h 1294185"/>
              <a:gd name="connsiteX2" fmla="*/ 382235 w 746124"/>
              <a:gd name="connsiteY2" fmla="*/ 1294185 h 1294185"/>
              <a:gd name="connsiteX3" fmla="*/ 0 w 746124"/>
              <a:gd name="connsiteY3" fmla="*/ 633633 h 1294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6124" h="1294185">
                <a:moveTo>
                  <a:pt x="365658" y="0"/>
                </a:moveTo>
                <a:lnTo>
                  <a:pt x="746124" y="660620"/>
                </a:lnTo>
                <a:lnTo>
                  <a:pt x="382235" y="1294185"/>
                </a:lnTo>
                <a:lnTo>
                  <a:pt x="0" y="633633"/>
                </a:lnTo>
                <a:close/>
              </a:path>
            </a:pathLst>
          </a:custGeom>
          <a:solidFill>
            <a:srgbClr val="F4B3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0" name="任意多边形 319"/>
          <p:cNvSpPr>
            <a:spLocks/>
          </p:cNvSpPr>
          <p:nvPr/>
        </p:nvSpPr>
        <p:spPr bwMode="auto">
          <a:xfrm>
            <a:off x="8304213" y="3795714"/>
            <a:ext cx="768350" cy="969579"/>
          </a:xfrm>
          <a:custGeom>
            <a:avLst/>
            <a:gdLst>
              <a:gd name="connsiteX0" fmla="*/ 38680 w 768350"/>
              <a:gd name="connsiteY0" fmla="*/ 0 h 969579"/>
              <a:gd name="connsiteX1" fmla="*/ 457200 w 768350"/>
              <a:gd name="connsiteY1" fmla="*/ 0 h 969579"/>
              <a:gd name="connsiteX2" fmla="*/ 768350 w 768350"/>
              <a:gd name="connsiteY2" fmla="*/ 539750 h 969579"/>
              <a:gd name="connsiteX3" fmla="*/ 521293 w 768350"/>
              <a:gd name="connsiteY3" fmla="*/ 969579 h 969579"/>
              <a:gd name="connsiteX4" fmla="*/ 0 w 768350"/>
              <a:gd name="connsiteY4" fmla="*/ 66675 h 969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50" h="969579">
                <a:moveTo>
                  <a:pt x="38680" y="0"/>
                </a:moveTo>
                <a:lnTo>
                  <a:pt x="457200" y="0"/>
                </a:lnTo>
                <a:lnTo>
                  <a:pt x="768350" y="539750"/>
                </a:lnTo>
                <a:lnTo>
                  <a:pt x="521293" y="969579"/>
                </a:lnTo>
                <a:lnTo>
                  <a:pt x="0" y="66675"/>
                </a:lnTo>
                <a:close/>
              </a:path>
            </a:pathLst>
          </a:custGeom>
          <a:solidFill>
            <a:srgbClr val="F2AB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1" name="任意多边形 320"/>
          <p:cNvSpPr>
            <a:spLocks/>
          </p:cNvSpPr>
          <p:nvPr/>
        </p:nvSpPr>
        <p:spPr bwMode="auto">
          <a:xfrm>
            <a:off x="7873898" y="4422775"/>
            <a:ext cx="815620" cy="454026"/>
          </a:xfrm>
          <a:custGeom>
            <a:avLst/>
            <a:gdLst>
              <a:gd name="connsiteX0" fmla="*/ 0 w 815620"/>
              <a:gd name="connsiteY0" fmla="*/ 0 h 454026"/>
              <a:gd name="connsiteX1" fmla="*/ 552552 w 815620"/>
              <a:gd name="connsiteY1" fmla="*/ 0 h 454026"/>
              <a:gd name="connsiteX2" fmla="*/ 815620 w 815620"/>
              <a:gd name="connsiteY2" fmla="*/ 454026 h 454026"/>
              <a:gd name="connsiteX3" fmla="*/ 263627 w 815620"/>
              <a:gd name="connsiteY3" fmla="*/ 454026 h 454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5620" h="454026">
                <a:moveTo>
                  <a:pt x="0" y="0"/>
                </a:moveTo>
                <a:lnTo>
                  <a:pt x="552552" y="0"/>
                </a:lnTo>
                <a:lnTo>
                  <a:pt x="815620" y="454026"/>
                </a:lnTo>
                <a:lnTo>
                  <a:pt x="263627" y="454026"/>
                </a:lnTo>
                <a:close/>
              </a:path>
            </a:pathLst>
          </a:custGeom>
          <a:solidFill>
            <a:srgbClr val="E8AE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2" name="任意多边形 321"/>
          <p:cNvSpPr>
            <a:spLocks/>
          </p:cNvSpPr>
          <p:nvPr/>
        </p:nvSpPr>
        <p:spPr bwMode="auto">
          <a:xfrm>
            <a:off x="7873898" y="4422775"/>
            <a:ext cx="517627" cy="454026"/>
          </a:xfrm>
          <a:custGeom>
            <a:avLst/>
            <a:gdLst>
              <a:gd name="connsiteX0" fmla="*/ 0 w 517627"/>
              <a:gd name="connsiteY0" fmla="*/ 0 h 454026"/>
              <a:gd name="connsiteX1" fmla="*/ 321152 w 517627"/>
              <a:gd name="connsiteY1" fmla="*/ 0 h 454026"/>
              <a:gd name="connsiteX2" fmla="*/ 517627 w 517627"/>
              <a:gd name="connsiteY2" fmla="*/ 341313 h 454026"/>
              <a:gd name="connsiteX3" fmla="*/ 452625 w 517627"/>
              <a:gd name="connsiteY3" fmla="*/ 454026 h 454026"/>
              <a:gd name="connsiteX4" fmla="*/ 263627 w 517627"/>
              <a:gd name="connsiteY4" fmla="*/ 454026 h 454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627" h="454026">
                <a:moveTo>
                  <a:pt x="0" y="0"/>
                </a:moveTo>
                <a:lnTo>
                  <a:pt x="321152" y="0"/>
                </a:lnTo>
                <a:lnTo>
                  <a:pt x="517627" y="341313"/>
                </a:lnTo>
                <a:lnTo>
                  <a:pt x="452625" y="454026"/>
                </a:lnTo>
                <a:lnTo>
                  <a:pt x="263627" y="454026"/>
                </a:lnTo>
                <a:close/>
              </a:path>
            </a:pathLst>
          </a:custGeom>
          <a:solidFill>
            <a:srgbClr val="E49B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3" name="任意多边形 322"/>
          <p:cNvSpPr>
            <a:spLocks/>
          </p:cNvSpPr>
          <p:nvPr/>
        </p:nvSpPr>
        <p:spPr bwMode="auto">
          <a:xfrm>
            <a:off x="9204325" y="3494088"/>
            <a:ext cx="1584325" cy="1311275"/>
          </a:xfrm>
          <a:custGeom>
            <a:avLst/>
            <a:gdLst>
              <a:gd name="connsiteX0" fmla="*/ 588963 w 1584325"/>
              <a:gd name="connsiteY0" fmla="*/ 0 h 1311275"/>
              <a:gd name="connsiteX1" fmla="*/ 1322054 w 1584325"/>
              <a:gd name="connsiteY1" fmla="*/ 0 h 1311275"/>
              <a:gd name="connsiteX2" fmla="*/ 1584325 w 1584325"/>
              <a:gd name="connsiteY2" fmla="*/ 455612 h 1311275"/>
              <a:gd name="connsiteX3" fmla="*/ 1089025 w 1584325"/>
              <a:gd name="connsiteY3" fmla="*/ 1311275 h 1311275"/>
              <a:gd name="connsiteX4" fmla="*/ 166705 w 1584325"/>
              <a:gd name="connsiteY4" fmla="*/ 1311275 h 1311275"/>
              <a:gd name="connsiteX5" fmla="*/ 0 w 1584325"/>
              <a:gd name="connsiteY5" fmla="*/ 1022350 h 1311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4325" h="1311275">
                <a:moveTo>
                  <a:pt x="588963" y="0"/>
                </a:moveTo>
                <a:lnTo>
                  <a:pt x="1322054" y="0"/>
                </a:lnTo>
                <a:lnTo>
                  <a:pt x="1584325" y="455612"/>
                </a:lnTo>
                <a:lnTo>
                  <a:pt x="1089025" y="1311275"/>
                </a:lnTo>
                <a:lnTo>
                  <a:pt x="166705" y="1311275"/>
                </a:lnTo>
                <a:lnTo>
                  <a:pt x="0" y="1022350"/>
                </a:lnTo>
                <a:close/>
              </a:path>
            </a:pathLst>
          </a:custGeom>
          <a:solidFill>
            <a:srgbClr val="EBBE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4" name="任意多边形 323"/>
          <p:cNvSpPr>
            <a:spLocks/>
          </p:cNvSpPr>
          <p:nvPr/>
        </p:nvSpPr>
        <p:spPr bwMode="auto">
          <a:xfrm>
            <a:off x="9204325" y="3494088"/>
            <a:ext cx="1393826" cy="1311275"/>
          </a:xfrm>
          <a:custGeom>
            <a:avLst/>
            <a:gdLst>
              <a:gd name="connsiteX0" fmla="*/ 588963 w 1393826"/>
              <a:gd name="connsiteY0" fmla="*/ 0 h 1311275"/>
              <a:gd name="connsiteX1" fmla="*/ 1181935 w 1393826"/>
              <a:gd name="connsiteY1" fmla="*/ 0 h 1311275"/>
              <a:gd name="connsiteX2" fmla="*/ 1393826 w 1393826"/>
              <a:gd name="connsiteY2" fmla="*/ 368300 h 1311275"/>
              <a:gd name="connsiteX3" fmla="*/ 853909 w 1393826"/>
              <a:gd name="connsiteY3" fmla="*/ 1311275 h 1311275"/>
              <a:gd name="connsiteX4" fmla="*/ 166705 w 1393826"/>
              <a:gd name="connsiteY4" fmla="*/ 1311275 h 1311275"/>
              <a:gd name="connsiteX5" fmla="*/ 0 w 1393826"/>
              <a:gd name="connsiteY5" fmla="*/ 1022350 h 1311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3826" h="1311275">
                <a:moveTo>
                  <a:pt x="588963" y="0"/>
                </a:moveTo>
                <a:lnTo>
                  <a:pt x="1181935" y="0"/>
                </a:lnTo>
                <a:lnTo>
                  <a:pt x="1393826" y="368300"/>
                </a:lnTo>
                <a:lnTo>
                  <a:pt x="853909" y="1311275"/>
                </a:lnTo>
                <a:lnTo>
                  <a:pt x="166705" y="1311275"/>
                </a:lnTo>
                <a:lnTo>
                  <a:pt x="0" y="1022350"/>
                </a:lnTo>
                <a:close/>
              </a:path>
            </a:pathLst>
          </a:custGeom>
          <a:solidFill>
            <a:srgbClr val="E59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5" name="任意多边形 324"/>
          <p:cNvSpPr>
            <a:spLocks/>
          </p:cNvSpPr>
          <p:nvPr/>
        </p:nvSpPr>
        <p:spPr bwMode="auto">
          <a:xfrm>
            <a:off x="10228263" y="4346575"/>
            <a:ext cx="1336675" cy="1190626"/>
          </a:xfrm>
          <a:custGeom>
            <a:avLst/>
            <a:gdLst>
              <a:gd name="connsiteX0" fmla="*/ 563563 w 1336675"/>
              <a:gd name="connsiteY0" fmla="*/ 0 h 1190626"/>
              <a:gd name="connsiteX1" fmla="*/ 1238028 w 1336675"/>
              <a:gd name="connsiteY1" fmla="*/ 0 h 1190626"/>
              <a:gd name="connsiteX2" fmla="*/ 1336675 w 1336675"/>
              <a:gd name="connsiteY2" fmla="*/ 169863 h 1190626"/>
              <a:gd name="connsiteX3" fmla="*/ 742950 w 1336675"/>
              <a:gd name="connsiteY3" fmla="*/ 1190626 h 1190626"/>
              <a:gd name="connsiteX4" fmla="*/ 123710 w 1336675"/>
              <a:gd name="connsiteY4" fmla="*/ 1190626 h 1190626"/>
              <a:gd name="connsiteX5" fmla="*/ 0 w 1336675"/>
              <a:gd name="connsiteY5" fmla="*/ 976313 h 1190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6675" h="1190626">
                <a:moveTo>
                  <a:pt x="563563" y="0"/>
                </a:moveTo>
                <a:lnTo>
                  <a:pt x="1238028" y="0"/>
                </a:lnTo>
                <a:lnTo>
                  <a:pt x="1336675" y="169863"/>
                </a:lnTo>
                <a:lnTo>
                  <a:pt x="742950" y="1190626"/>
                </a:lnTo>
                <a:lnTo>
                  <a:pt x="123710" y="1190626"/>
                </a:lnTo>
                <a:lnTo>
                  <a:pt x="0" y="976313"/>
                </a:lnTo>
                <a:close/>
              </a:path>
            </a:pathLst>
          </a:custGeom>
          <a:solidFill>
            <a:srgbClr val="F5B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6" name="任意多边形 325"/>
          <p:cNvSpPr>
            <a:spLocks/>
          </p:cNvSpPr>
          <p:nvPr/>
        </p:nvSpPr>
        <p:spPr bwMode="auto">
          <a:xfrm>
            <a:off x="9567961" y="5146675"/>
            <a:ext cx="1468786" cy="390526"/>
          </a:xfrm>
          <a:custGeom>
            <a:avLst/>
            <a:gdLst>
              <a:gd name="connsiteX0" fmla="*/ 0 w 1468786"/>
              <a:gd name="connsiteY0" fmla="*/ 0 h 390526"/>
              <a:gd name="connsiteX1" fmla="*/ 1308001 w 1468786"/>
              <a:gd name="connsiteY1" fmla="*/ 0 h 390526"/>
              <a:gd name="connsiteX2" fmla="*/ 1468786 w 1468786"/>
              <a:gd name="connsiteY2" fmla="*/ 277857 h 390526"/>
              <a:gd name="connsiteX3" fmla="*/ 1403252 w 1468786"/>
              <a:gd name="connsiteY3" fmla="*/ 390526 h 390526"/>
              <a:gd name="connsiteX4" fmla="*/ 225327 w 1468786"/>
              <a:gd name="connsiteY4" fmla="*/ 390526 h 390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8786" h="390526">
                <a:moveTo>
                  <a:pt x="0" y="0"/>
                </a:moveTo>
                <a:lnTo>
                  <a:pt x="1308001" y="0"/>
                </a:lnTo>
                <a:lnTo>
                  <a:pt x="1468786" y="277857"/>
                </a:lnTo>
                <a:lnTo>
                  <a:pt x="1403252" y="390526"/>
                </a:lnTo>
                <a:lnTo>
                  <a:pt x="225327" y="390526"/>
                </a:lnTo>
                <a:close/>
              </a:path>
            </a:pathLst>
          </a:custGeom>
          <a:solidFill>
            <a:srgbClr val="F5BE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7" name="任意多边形 326"/>
          <p:cNvSpPr>
            <a:spLocks/>
          </p:cNvSpPr>
          <p:nvPr/>
        </p:nvSpPr>
        <p:spPr bwMode="auto">
          <a:xfrm>
            <a:off x="11112472" y="4346575"/>
            <a:ext cx="452466" cy="431800"/>
          </a:xfrm>
          <a:custGeom>
            <a:avLst/>
            <a:gdLst>
              <a:gd name="connsiteX0" fmla="*/ 0 w 452466"/>
              <a:gd name="connsiteY0" fmla="*/ 0 h 431800"/>
              <a:gd name="connsiteX1" fmla="*/ 353819 w 452466"/>
              <a:gd name="connsiteY1" fmla="*/ 0 h 431800"/>
              <a:gd name="connsiteX2" fmla="*/ 452466 w 452466"/>
              <a:gd name="connsiteY2" fmla="*/ 169863 h 431800"/>
              <a:gd name="connsiteX3" fmla="*/ 300111 w 452466"/>
              <a:gd name="connsiteY3" fmla="*/ 431800 h 431800"/>
              <a:gd name="connsiteX4" fmla="*/ 250855 w 452466"/>
              <a:gd name="connsiteY4" fmla="*/ 431800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66" h="431800">
                <a:moveTo>
                  <a:pt x="0" y="0"/>
                </a:moveTo>
                <a:lnTo>
                  <a:pt x="353819" y="0"/>
                </a:lnTo>
                <a:lnTo>
                  <a:pt x="452466" y="169863"/>
                </a:lnTo>
                <a:lnTo>
                  <a:pt x="300111" y="431800"/>
                </a:lnTo>
                <a:lnTo>
                  <a:pt x="250855" y="431800"/>
                </a:lnTo>
                <a:close/>
              </a:path>
            </a:pathLst>
          </a:custGeom>
          <a:solidFill>
            <a:srgbClr val="F1A7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8" name="任意多边形 327"/>
          <p:cNvSpPr>
            <a:spLocks/>
          </p:cNvSpPr>
          <p:nvPr/>
        </p:nvSpPr>
        <p:spPr bwMode="auto">
          <a:xfrm>
            <a:off x="10228263" y="5146675"/>
            <a:ext cx="808484" cy="390526"/>
          </a:xfrm>
          <a:custGeom>
            <a:avLst/>
            <a:gdLst>
              <a:gd name="connsiteX0" fmla="*/ 101716 w 808484"/>
              <a:gd name="connsiteY0" fmla="*/ 0 h 390526"/>
              <a:gd name="connsiteX1" fmla="*/ 647699 w 808484"/>
              <a:gd name="connsiteY1" fmla="*/ 0 h 390526"/>
              <a:gd name="connsiteX2" fmla="*/ 808484 w 808484"/>
              <a:gd name="connsiteY2" fmla="*/ 277857 h 390526"/>
              <a:gd name="connsiteX3" fmla="*/ 742950 w 808484"/>
              <a:gd name="connsiteY3" fmla="*/ 390526 h 390526"/>
              <a:gd name="connsiteX4" fmla="*/ 123709 w 808484"/>
              <a:gd name="connsiteY4" fmla="*/ 390526 h 390526"/>
              <a:gd name="connsiteX5" fmla="*/ 0 w 808484"/>
              <a:gd name="connsiteY5" fmla="*/ 176213 h 390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8484" h="390526">
                <a:moveTo>
                  <a:pt x="101716" y="0"/>
                </a:moveTo>
                <a:lnTo>
                  <a:pt x="647699" y="0"/>
                </a:lnTo>
                <a:lnTo>
                  <a:pt x="808484" y="277857"/>
                </a:lnTo>
                <a:lnTo>
                  <a:pt x="742950" y="390526"/>
                </a:lnTo>
                <a:lnTo>
                  <a:pt x="123709" y="390526"/>
                </a:lnTo>
                <a:lnTo>
                  <a:pt x="0" y="176213"/>
                </a:lnTo>
                <a:close/>
              </a:path>
            </a:pathLst>
          </a:custGeom>
          <a:solidFill>
            <a:srgbClr val="F0A3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9" name="任意多边形 328"/>
          <p:cNvSpPr>
            <a:spLocks/>
          </p:cNvSpPr>
          <p:nvPr/>
        </p:nvSpPr>
        <p:spPr bwMode="auto">
          <a:xfrm>
            <a:off x="4543823" y="2460625"/>
            <a:ext cx="873919" cy="420687"/>
          </a:xfrm>
          <a:custGeom>
            <a:avLst/>
            <a:gdLst>
              <a:gd name="connsiteX0" fmla="*/ 213961 w 873919"/>
              <a:gd name="connsiteY0" fmla="*/ 0 h 420687"/>
              <a:gd name="connsiteX1" fmla="*/ 873919 w 873919"/>
              <a:gd name="connsiteY1" fmla="*/ 0 h 420687"/>
              <a:gd name="connsiteX2" fmla="*/ 631826 w 873919"/>
              <a:gd name="connsiteY2" fmla="*/ 420687 h 420687"/>
              <a:gd name="connsiteX3" fmla="*/ 30355 w 873919"/>
              <a:gd name="connsiteY3" fmla="*/ 420687 h 420687"/>
              <a:gd name="connsiteX4" fmla="*/ 0 w 873919"/>
              <a:gd name="connsiteY4" fmla="*/ 368300 h 420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3919" h="420687">
                <a:moveTo>
                  <a:pt x="213961" y="0"/>
                </a:moveTo>
                <a:lnTo>
                  <a:pt x="873919" y="0"/>
                </a:lnTo>
                <a:lnTo>
                  <a:pt x="631826" y="420687"/>
                </a:lnTo>
                <a:lnTo>
                  <a:pt x="30355" y="420687"/>
                </a:lnTo>
                <a:lnTo>
                  <a:pt x="0" y="368300"/>
                </a:lnTo>
                <a:close/>
              </a:path>
            </a:pathLst>
          </a:custGeom>
          <a:solidFill>
            <a:srgbClr val="E090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0" name="任意多边形 329"/>
          <p:cNvSpPr>
            <a:spLocks/>
          </p:cNvSpPr>
          <p:nvPr/>
        </p:nvSpPr>
        <p:spPr bwMode="auto">
          <a:xfrm>
            <a:off x="3738563" y="1730376"/>
            <a:ext cx="825499" cy="1152525"/>
          </a:xfrm>
          <a:custGeom>
            <a:avLst/>
            <a:gdLst>
              <a:gd name="connsiteX0" fmla="*/ 180232 w 825499"/>
              <a:gd name="connsiteY0" fmla="*/ 0 h 1152525"/>
              <a:gd name="connsiteX1" fmla="*/ 401637 w 825499"/>
              <a:gd name="connsiteY1" fmla="*/ 0 h 1152525"/>
              <a:gd name="connsiteX2" fmla="*/ 825499 w 825499"/>
              <a:gd name="connsiteY2" fmla="*/ 728663 h 1152525"/>
              <a:gd name="connsiteX3" fmla="*/ 580008 w 825499"/>
              <a:gd name="connsiteY3" fmla="*/ 1152525 h 1152525"/>
              <a:gd name="connsiteX4" fmla="*/ 487363 w 825499"/>
              <a:gd name="connsiteY4" fmla="*/ 1152525 h 1152525"/>
              <a:gd name="connsiteX5" fmla="*/ 0 w 825499"/>
              <a:gd name="connsiteY5" fmla="*/ 311150 h 11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5499" h="1152525">
                <a:moveTo>
                  <a:pt x="180232" y="0"/>
                </a:moveTo>
                <a:lnTo>
                  <a:pt x="401637" y="0"/>
                </a:lnTo>
                <a:lnTo>
                  <a:pt x="825499" y="728663"/>
                </a:lnTo>
                <a:lnTo>
                  <a:pt x="580008" y="1152525"/>
                </a:lnTo>
                <a:lnTo>
                  <a:pt x="487363" y="1152525"/>
                </a:lnTo>
                <a:lnTo>
                  <a:pt x="0" y="311150"/>
                </a:lnTo>
                <a:close/>
              </a:path>
            </a:pathLst>
          </a:custGeom>
          <a:solidFill>
            <a:srgbClr val="F1C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1" name="任意多边形 330"/>
          <p:cNvSpPr>
            <a:spLocks/>
          </p:cNvSpPr>
          <p:nvPr/>
        </p:nvSpPr>
        <p:spPr bwMode="auto">
          <a:xfrm>
            <a:off x="1400888" y="2170112"/>
            <a:ext cx="326313" cy="377826"/>
          </a:xfrm>
          <a:custGeom>
            <a:avLst/>
            <a:gdLst>
              <a:gd name="connsiteX0" fmla="*/ 0 w 326313"/>
              <a:gd name="connsiteY0" fmla="*/ 0 h 377826"/>
              <a:gd name="connsiteX1" fmla="*/ 131051 w 326313"/>
              <a:gd name="connsiteY1" fmla="*/ 0 h 377826"/>
              <a:gd name="connsiteX2" fmla="*/ 326313 w 326313"/>
              <a:gd name="connsiteY2" fmla="*/ 336550 h 377826"/>
              <a:gd name="connsiteX3" fmla="*/ 302478 w 326313"/>
              <a:gd name="connsiteY3" fmla="*/ 377826 h 377826"/>
              <a:gd name="connsiteX4" fmla="*/ 216775 w 326313"/>
              <a:gd name="connsiteY4" fmla="*/ 377826 h 377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313" h="377826">
                <a:moveTo>
                  <a:pt x="0" y="0"/>
                </a:moveTo>
                <a:lnTo>
                  <a:pt x="131051" y="0"/>
                </a:lnTo>
                <a:lnTo>
                  <a:pt x="326313" y="336550"/>
                </a:lnTo>
                <a:lnTo>
                  <a:pt x="302478" y="377826"/>
                </a:lnTo>
                <a:lnTo>
                  <a:pt x="216775" y="377826"/>
                </a:lnTo>
                <a:close/>
              </a:path>
            </a:pathLst>
          </a:custGeom>
          <a:solidFill>
            <a:srgbClr val="F3B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2" name="任意多边形 331"/>
          <p:cNvSpPr>
            <a:spLocks/>
          </p:cNvSpPr>
          <p:nvPr/>
        </p:nvSpPr>
        <p:spPr bwMode="auto">
          <a:xfrm>
            <a:off x="1557236" y="1981200"/>
            <a:ext cx="1202775" cy="566738"/>
          </a:xfrm>
          <a:custGeom>
            <a:avLst/>
            <a:gdLst>
              <a:gd name="connsiteX0" fmla="*/ 265214 w 1202775"/>
              <a:gd name="connsiteY0" fmla="*/ 0 h 566738"/>
              <a:gd name="connsiteX1" fmla="*/ 892277 w 1202775"/>
              <a:gd name="connsiteY1" fmla="*/ 0 h 566738"/>
              <a:gd name="connsiteX2" fmla="*/ 1202775 w 1202775"/>
              <a:gd name="connsiteY2" fmla="*/ 540203 h 566738"/>
              <a:gd name="connsiteX3" fmla="*/ 1187551 w 1202775"/>
              <a:gd name="connsiteY3" fmla="*/ 566738 h 566738"/>
              <a:gd name="connsiteX4" fmla="*/ 60426 w 1202775"/>
              <a:gd name="connsiteY4" fmla="*/ 566738 h 566738"/>
              <a:gd name="connsiteX5" fmla="*/ 0 w 1202775"/>
              <a:gd name="connsiteY5" fmla="*/ 461419 h 56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2775" h="566738">
                <a:moveTo>
                  <a:pt x="265214" y="0"/>
                </a:moveTo>
                <a:lnTo>
                  <a:pt x="892277" y="0"/>
                </a:lnTo>
                <a:lnTo>
                  <a:pt x="1202775" y="540203"/>
                </a:lnTo>
                <a:lnTo>
                  <a:pt x="1187551" y="566738"/>
                </a:lnTo>
                <a:lnTo>
                  <a:pt x="60426" y="566738"/>
                </a:lnTo>
                <a:lnTo>
                  <a:pt x="0" y="461419"/>
                </a:lnTo>
                <a:close/>
              </a:path>
            </a:pathLst>
          </a:custGeom>
          <a:solidFill>
            <a:srgbClr val="F3B0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3" name="任意多边形 332"/>
          <p:cNvSpPr>
            <a:spLocks/>
          </p:cNvSpPr>
          <p:nvPr/>
        </p:nvSpPr>
        <p:spPr bwMode="auto">
          <a:xfrm>
            <a:off x="1871115" y="2279651"/>
            <a:ext cx="896834" cy="277812"/>
          </a:xfrm>
          <a:custGeom>
            <a:avLst/>
            <a:gdLst>
              <a:gd name="connsiteX0" fmla="*/ 160886 w 896834"/>
              <a:gd name="connsiteY0" fmla="*/ 0 h 277812"/>
              <a:gd name="connsiteX1" fmla="*/ 752404 w 896834"/>
              <a:gd name="connsiteY1" fmla="*/ 0 h 277812"/>
              <a:gd name="connsiteX2" fmla="*/ 896834 w 896834"/>
              <a:gd name="connsiteY2" fmla="*/ 251278 h 277812"/>
              <a:gd name="connsiteX3" fmla="*/ 881610 w 896834"/>
              <a:gd name="connsiteY3" fmla="*/ 277812 h 277812"/>
              <a:gd name="connsiteX4" fmla="*/ 0 w 896834"/>
              <a:gd name="connsiteY4" fmla="*/ 277812 h 27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6834" h="277812">
                <a:moveTo>
                  <a:pt x="160886" y="0"/>
                </a:moveTo>
                <a:lnTo>
                  <a:pt x="752404" y="0"/>
                </a:lnTo>
                <a:lnTo>
                  <a:pt x="896834" y="251278"/>
                </a:lnTo>
                <a:lnTo>
                  <a:pt x="881610" y="277812"/>
                </a:lnTo>
                <a:lnTo>
                  <a:pt x="0" y="277812"/>
                </a:lnTo>
                <a:close/>
              </a:path>
            </a:pathLst>
          </a:custGeom>
          <a:solidFill>
            <a:srgbClr val="E17F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4" name="任意多边形 333"/>
          <p:cNvSpPr>
            <a:spLocks/>
          </p:cNvSpPr>
          <p:nvPr/>
        </p:nvSpPr>
        <p:spPr bwMode="auto">
          <a:xfrm>
            <a:off x="1103312" y="2170112"/>
            <a:ext cx="464209" cy="63500"/>
          </a:xfrm>
          <a:custGeom>
            <a:avLst/>
            <a:gdLst>
              <a:gd name="connsiteX0" fmla="*/ 36842 w 464209"/>
              <a:gd name="connsiteY0" fmla="*/ 0 h 63500"/>
              <a:gd name="connsiteX1" fmla="*/ 427367 w 464209"/>
              <a:gd name="connsiteY1" fmla="*/ 0 h 63500"/>
              <a:gd name="connsiteX2" fmla="*/ 464209 w 464209"/>
              <a:gd name="connsiteY2" fmla="*/ 63500 h 63500"/>
              <a:gd name="connsiteX3" fmla="*/ 0 w 464209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209" h="63500">
                <a:moveTo>
                  <a:pt x="36842" y="0"/>
                </a:moveTo>
                <a:lnTo>
                  <a:pt x="427367" y="0"/>
                </a:lnTo>
                <a:lnTo>
                  <a:pt x="464209" y="63500"/>
                </a:lnTo>
                <a:lnTo>
                  <a:pt x="0" y="63500"/>
                </a:lnTo>
                <a:close/>
              </a:path>
            </a:pathLst>
          </a:custGeom>
          <a:solidFill>
            <a:srgbClr val="F0C0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5" name="任意多边形 334"/>
          <p:cNvSpPr>
            <a:spLocks/>
          </p:cNvSpPr>
          <p:nvPr/>
        </p:nvSpPr>
        <p:spPr bwMode="auto">
          <a:xfrm>
            <a:off x="4541838" y="5006180"/>
            <a:ext cx="646113" cy="1118519"/>
          </a:xfrm>
          <a:custGeom>
            <a:avLst/>
            <a:gdLst>
              <a:gd name="connsiteX0" fmla="*/ 225885 w 646113"/>
              <a:gd name="connsiteY0" fmla="*/ 0 h 1118519"/>
              <a:gd name="connsiteX1" fmla="*/ 646113 w 646113"/>
              <a:gd name="connsiteY1" fmla="*/ 726284 h 1118519"/>
              <a:gd name="connsiteX2" fmla="*/ 419764 w 646113"/>
              <a:gd name="connsiteY2" fmla="*/ 1118519 h 1118519"/>
              <a:gd name="connsiteX3" fmla="*/ 0 w 646113"/>
              <a:gd name="connsiteY3" fmla="*/ 391322 h 111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113" h="1118519">
                <a:moveTo>
                  <a:pt x="225885" y="0"/>
                </a:moveTo>
                <a:lnTo>
                  <a:pt x="646113" y="726284"/>
                </a:lnTo>
                <a:lnTo>
                  <a:pt x="419764" y="1118519"/>
                </a:lnTo>
                <a:lnTo>
                  <a:pt x="0" y="391322"/>
                </a:lnTo>
                <a:close/>
              </a:path>
            </a:pathLst>
          </a:custGeom>
          <a:solidFill>
            <a:srgbClr val="DFB2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6" name="任意多边形 335"/>
          <p:cNvSpPr>
            <a:spLocks/>
          </p:cNvSpPr>
          <p:nvPr/>
        </p:nvSpPr>
        <p:spPr bwMode="auto">
          <a:xfrm>
            <a:off x="6862871" y="5548314"/>
            <a:ext cx="316325" cy="74613"/>
          </a:xfrm>
          <a:custGeom>
            <a:avLst/>
            <a:gdLst>
              <a:gd name="connsiteX0" fmla="*/ 0 w 316325"/>
              <a:gd name="connsiteY0" fmla="*/ 0 h 74613"/>
              <a:gd name="connsiteX1" fmla="*/ 272942 w 316325"/>
              <a:gd name="connsiteY1" fmla="*/ 0 h 74613"/>
              <a:gd name="connsiteX2" fmla="*/ 316325 w 316325"/>
              <a:gd name="connsiteY2" fmla="*/ 74613 h 74613"/>
              <a:gd name="connsiteX3" fmla="*/ 42754 w 316325"/>
              <a:gd name="connsiteY3" fmla="*/ 74613 h 74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325" h="74613">
                <a:moveTo>
                  <a:pt x="0" y="0"/>
                </a:moveTo>
                <a:lnTo>
                  <a:pt x="272942" y="0"/>
                </a:lnTo>
                <a:lnTo>
                  <a:pt x="316325" y="74613"/>
                </a:lnTo>
                <a:lnTo>
                  <a:pt x="42754" y="74613"/>
                </a:lnTo>
                <a:close/>
              </a:path>
            </a:pathLst>
          </a:custGeom>
          <a:solidFill>
            <a:srgbClr val="ECC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7" name="任意多边形 336"/>
          <p:cNvSpPr>
            <a:spLocks/>
          </p:cNvSpPr>
          <p:nvPr/>
        </p:nvSpPr>
        <p:spPr bwMode="auto">
          <a:xfrm>
            <a:off x="10668647" y="3494088"/>
            <a:ext cx="351429" cy="84137"/>
          </a:xfrm>
          <a:custGeom>
            <a:avLst/>
            <a:gdLst>
              <a:gd name="connsiteX0" fmla="*/ 0 w 351429"/>
              <a:gd name="connsiteY0" fmla="*/ 0 h 84137"/>
              <a:gd name="connsiteX1" fmla="*/ 302567 w 351429"/>
              <a:gd name="connsiteY1" fmla="*/ 0 h 84137"/>
              <a:gd name="connsiteX2" fmla="*/ 351429 w 351429"/>
              <a:gd name="connsiteY2" fmla="*/ 84137 h 84137"/>
              <a:gd name="connsiteX3" fmla="*/ 48567 w 351429"/>
              <a:gd name="connsiteY3" fmla="*/ 84137 h 84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429" h="84137">
                <a:moveTo>
                  <a:pt x="0" y="0"/>
                </a:moveTo>
                <a:lnTo>
                  <a:pt x="302567" y="0"/>
                </a:lnTo>
                <a:lnTo>
                  <a:pt x="351429" y="84137"/>
                </a:lnTo>
                <a:lnTo>
                  <a:pt x="48567" y="84137"/>
                </a:lnTo>
                <a:close/>
              </a:path>
            </a:pathLst>
          </a:custGeom>
          <a:solidFill>
            <a:srgbClr val="F4B8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8" name="任意多边形 337"/>
          <p:cNvSpPr>
            <a:spLocks/>
          </p:cNvSpPr>
          <p:nvPr/>
        </p:nvSpPr>
        <p:spPr bwMode="auto">
          <a:xfrm>
            <a:off x="6447545" y="1614489"/>
            <a:ext cx="720113" cy="844549"/>
          </a:xfrm>
          <a:custGeom>
            <a:avLst/>
            <a:gdLst>
              <a:gd name="connsiteX0" fmla="*/ 0 w 720113"/>
              <a:gd name="connsiteY0" fmla="*/ 0 h 844549"/>
              <a:gd name="connsiteX1" fmla="*/ 229481 w 720113"/>
              <a:gd name="connsiteY1" fmla="*/ 0 h 844549"/>
              <a:gd name="connsiteX2" fmla="*/ 720113 w 720113"/>
              <a:gd name="connsiteY2" fmla="*/ 844549 h 844549"/>
              <a:gd name="connsiteX3" fmla="*/ 485069 w 720113"/>
              <a:gd name="connsiteY3" fmla="*/ 844549 h 844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113" h="844549">
                <a:moveTo>
                  <a:pt x="0" y="0"/>
                </a:moveTo>
                <a:lnTo>
                  <a:pt x="229481" y="0"/>
                </a:lnTo>
                <a:lnTo>
                  <a:pt x="720113" y="844549"/>
                </a:lnTo>
                <a:lnTo>
                  <a:pt x="485069" y="844549"/>
                </a:lnTo>
                <a:close/>
              </a:path>
            </a:pathLst>
          </a:custGeom>
          <a:solidFill>
            <a:srgbClr val="F0C3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9" name="任意多边形 338"/>
          <p:cNvSpPr>
            <a:spLocks/>
          </p:cNvSpPr>
          <p:nvPr/>
        </p:nvSpPr>
        <p:spPr bwMode="auto">
          <a:xfrm>
            <a:off x="5529263" y="4421188"/>
            <a:ext cx="767772" cy="515938"/>
          </a:xfrm>
          <a:custGeom>
            <a:avLst/>
            <a:gdLst>
              <a:gd name="connsiteX0" fmla="*/ 261877 w 767772"/>
              <a:gd name="connsiteY0" fmla="*/ 0 h 515938"/>
              <a:gd name="connsiteX1" fmla="*/ 706437 w 767772"/>
              <a:gd name="connsiteY1" fmla="*/ 0 h 515938"/>
              <a:gd name="connsiteX2" fmla="*/ 767772 w 767772"/>
              <a:gd name="connsiteY2" fmla="*/ 106557 h 515938"/>
              <a:gd name="connsiteX3" fmla="*/ 531813 w 767772"/>
              <a:gd name="connsiteY3" fmla="*/ 515938 h 515938"/>
              <a:gd name="connsiteX4" fmla="*/ 34472 w 767772"/>
              <a:gd name="connsiteY4" fmla="*/ 515938 h 515938"/>
              <a:gd name="connsiteX5" fmla="*/ 0 w 767772"/>
              <a:gd name="connsiteY5" fmla="*/ 455613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7772" h="515938">
                <a:moveTo>
                  <a:pt x="261877" y="0"/>
                </a:moveTo>
                <a:lnTo>
                  <a:pt x="706437" y="0"/>
                </a:lnTo>
                <a:lnTo>
                  <a:pt x="767772" y="106557"/>
                </a:lnTo>
                <a:lnTo>
                  <a:pt x="531813" y="515938"/>
                </a:lnTo>
                <a:lnTo>
                  <a:pt x="34472" y="515938"/>
                </a:lnTo>
                <a:lnTo>
                  <a:pt x="0" y="455613"/>
                </a:lnTo>
                <a:close/>
              </a:path>
            </a:pathLst>
          </a:custGeom>
          <a:solidFill>
            <a:srgbClr val="E878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40" name="任意多边形 339"/>
          <p:cNvSpPr>
            <a:spLocks/>
          </p:cNvSpPr>
          <p:nvPr/>
        </p:nvSpPr>
        <p:spPr bwMode="auto">
          <a:xfrm>
            <a:off x="-160338" y="3059113"/>
            <a:ext cx="1612900" cy="1400175"/>
          </a:xfrm>
          <a:custGeom>
            <a:avLst/>
            <a:gdLst>
              <a:gd name="connsiteX0" fmla="*/ 401638 w 1612900"/>
              <a:gd name="connsiteY0" fmla="*/ 0 h 1400175"/>
              <a:gd name="connsiteX1" fmla="*/ 1211263 w 1612900"/>
              <a:gd name="connsiteY1" fmla="*/ 0 h 1400175"/>
              <a:gd name="connsiteX2" fmla="*/ 1612900 w 1612900"/>
              <a:gd name="connsiteY2" fmla="*/ 698500 h 1400175"/>
              <a:gd name="connsiteX3" fmla="*/ 1211263 w 1612900"/>
              <a:gd name="connsiteY3" fmla="*/ 1400175 h 1400175"/>
              <a:gd name="connsiteX4" fmla="*/ 401638 w 1612900"/>
              <a:gd name="connsiteY4" fmla="*/ 1400175 h 1400175"/>
              <a:gd name="connsiteX5" fmla="*/ 0 w 1612900"/>
              <a:gd name="connsiteY5" fmla="*/ 69850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2900" h="1400175">
                <a:moveTo>
                  <a:pt x="401638" y="0"/>
                </a:moveTo>
                <a:lnTo>
                  <a:pt x="1211263" y="0"/>
                </a:lnTo>
                <a:lnTo>
                  <a:pt x="1612900" y="698500"/>
                </a:lnTo>
                <a:lnTo>
                  <a:pt x="1211263" y="1400175"/>
                </a:lnTo>
                <a:lnTo>
                  <a:pt x="401638" y="1400175"/>
                </a:lnTo>
                <a:lnTo>
                  <a:pt x="0" y="698500"/>
                </a:lnTo>
                <a:close/>
              </a:path>
            </a:pathLst>
          </a:custGeom>
          <a:solidFill>
            <a:srgbClr val="E6C4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41" name="任意多边形 340"/>
          <p:cNvSpPr>
            <a:spLocks/>
          </p:cNvSpPr>
          <p:nvPr/>
        </p:nvSpPr>
        <p:spPr bwMode="auto">
          <a:xfrm>
            <a:off x="8916400" y="5897563"/>
            <a:ext cx="1702388" cy="1573212"/>
          </a:xfrm>
          <a:custGeom>
            <a:avLst/>
            <a:gdLst>
              <a:gd name="connsiteX0" fmla="*/ 288236 w 1702388"/>
              <a:gd name="connsiteY0" fmla="*/ 0 h 1573212"/>
              <a:gd name="connsiteX1" fmla="*/ 1030876 w 1702388"/>
              <a:gd name="connsiteY1" fmla="*/ 0 h 1573212"/>
              <a:gd name="connsiteX2" fmla="*/ 1702388 w 1702388"/>
              <a:gd name="connsiteY2" fmla="*/ 1163638 h 1573212"/>
              <a:gd name="connsiteX3" fmla="*/ 1465384 w 1702388"/>
              <a:gd name="connsiteY3" fmla="*/ 1573212 h 1573212"/>
              <a:gd name="connsiteX4" fmla="*/ 619712 w 1702388"/>
              <a:gd name="connsiteY4" fmla="*/ 1573212 h 1573212"/>
              <a:gd name="connsiteX5" fmla="*/ 0 w 1702388"/>
              <a:gd name="connsiteY5" fmla="*/ 499338 h 1573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02388" h="1573212">
                <a:moveTo>
                  <a:pt x="288236" y="0"/>
                </a:moveTo>
                <a:lnTo>
                  <a:pt x="1030876" y="0"/>
                </a:lnTo>
                <a:lnTo>
                  <a:pt x="1702388" y="1163638"/>
                </a:lnTo>
                <a:lnTo>
                  <a:pt x="1465384" y="1573212"/>
                </a:lnTo>
                <a:lnTo>
                  <a:pt x="619712" y="1573212"/>
                </a:lnTo>
                <a:lnTo>
                  <a:pt x="0" y="499338"/>
                </a:lnTo>
                <a:close/>
              </a:path>
            </a:pathLst>
          </a:custGeom>
          <a:solidFill>
            <a:srgbClr val="E983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42" name="任意多边形 341"/>
          <p:cNvSpPr>
            <a:spLocks/>
          </p:cNvSpPr>
          <p:nvPr/>
        </p:nvSpPr>
        <p:spPr bwMode="auto">
          <a:xfrm>
            <a:off x="11212616" y="1625600"/>
            <a:ext cx="668131" cy="60325"/>
          </a:xfrm>
          <a:custGeom>
            <a:avLst/>
            <a:gdLst>
              <a:gd name="connsiteX0" fmla="*/ 0 w 668131"/>
              <a:gd name="connsiteY0" fmla="*/ 0 h 60325"/>
              <a:gd name="connsiteX1" fmla="*/ 633309 w 668131"/>
              <a:gd name="connsiteY1" fmla="*/ 0 h 60325"/>
              <a:gd name="connsiteX2" fmla="*/ 668131 w 668131"/>
              <a:gd name="connsiteY2" fmla="*/ 60325 h 60325"/>
              <a:gd name="connsiteX3" fmla="*/ 34822 w 668131"/>
              <a:gd name="connsiteY3" fmla="*/ 60325 h 6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8131" h="60325">
                <a:moveTo>
                  <a:pt x="0" y="0"/>
                </a:moveTo>
                <a:lnTo>
                  <a:pt x="633309" y="0"/>
                </a:lnTo>
                <a:lnTo>
                  <a:pt x="668131" y="60325"/>
                </a:lnTo>
                <a:lnTo>
                  <a:pt x="34822" y="60325"/>
                </a:lnTo>
                <a:close/>
              </a:path>
            </a:pathLst>
          </a:custGeom>
          <a:solidFill>
            <a:srgbClr val="F5BB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43" name="任意多边形 342"/>
          <p:cNvSpPr>
            <a:spLocks/>
          </p:cNvSpPr>
          <p:nvPr/>
        </p:nvSpPr>
        <p:spPr bwMode="auto">
          <a:xfrm>
            <a:off x="-288925" y="3843339"/>
            <a:ext cx="1230312" cy="857249"/>
          </a:xfrm>
          <a:custGeom>
            <a:avLst/>
            <a:gdLst>
              <a:gd name="connsiteX0" fmla="*/ 9135 w 1230312"/>
              <a:gd name="connsiteY0" fmla="*/ 0 h 857249"/>
              <a:gd name="connsiteX1" fmla="*/ 804862 w 1230312"/>
              <a:gd name="connsiteY1" fmla="*/ 0 h 857249"/>
              <a:gd name="connsiteX2" fmla="*/ 1230312 w 1230312"/>
              <a:gd name="connsiteY2" fmla="*/ 733425 h 857249"/>
              <a:gd name="connsiteX3" fmla="*/ 1157856 w 1230312"/>
              <a:gd name="connsiteY3" fmla="*/ 857249 h 857249"/>
              <a:gd name="connsiteX4" fmla="*/ 484188 w 1230312"/>
              <a:gd name="connsiteY4" fmla="*/ 857249 h 857249"/>
              <a:gd name="connsiteX5" fmla="*/ 0 w 1230312"/>
              <a:gd name="connsiteY5" fmla="*/ 15874 h 857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0312" h="857249">
                <a:moveTo>
                  <a:pt x="9135" y="0"/>
                </a:moveTo>
                <a:lnTo>
                  <a:pt x="804862" y="0"/>
                </a:lnTo>
                <a:lnTo>
                  <a:pt x="1230312" y="733425"/>
                </a:lnTo>
                <a:lnTo>
                  <a:pt x="1157856" y="857249"/>
                </a:lnTo>
                <a:lnTo>
                  <a:pt x="484188" y="857249"/>
                </a:lnTo>
                <a:lnTo>
                  <a:pt x="0" y="15874"/>
                </a:lnTo>
                <a:close/>
              </a:path>
            </a:pathLst>
          </a:custGeom>
          <a:solidFill>
            <a:srgbClr val="F3E0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44" name="任意多边形 343"/>
          <p:cNvSpPr>
            <a:spLocks/>
          </p:cNvSpPr>
          <p:nvPr/>
        </p:nvSpPr>
        <p:spPr bwMode="auto">
          <a:xfrm>
            <a:off x="-111269" y="3843339"/>
            <a:ext cx="984510" cy="615949"/>
          </a:xfrm>
          <a:custGeom>
            <a:avLst/>
            <a:gdLst>
              <a:gd name="connsiteX0" fmla="*/ 0 w 984510"/>
              <a:gd name="connsiteY0" fmla="*/ 0 h 615949"/>
              <a:gd name="connsiteX1" fmla="*/ 627206 w 984510"/>
              <a:gd name="connsiteY1" fmla="*/ 0 h 615949"/>
              <a:gd name="connsiteX2" fmla="*/ 984510 w 984510"/>
              <a:gd name="connsiteY2" fmla="*/ 615949 h 615949"/>
              <a:gd name="connsiteX3" fmla="*/ 352569 w 984510"/>
              <a:gd name="connsiteY3" fmla="*/ 615949 h 615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4510" h="615949">
                <a:moveTo>
                  <a:pt x="0" y="0"/>
                </a:moveTo>
                <a:lnTo>
                  <a:pt x="627206" y="0"/>
                </a:lnTo>
                <a:lnTo>
                  <a:pt x="984510" y="615949"/>
                </a:lnTo>
                <a:lnTo>
                  <a:pt x="352569" y="615949"/>
                </a:lnTo>
                <a:close/>
              </a:path>
            </a:pathLst>
          </a:custGeom>
          <a:solidFill>
            <a:srgbClr val="DBAC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45" name="任意多边形 344"/>
          <p:cNvSpPr>
            <a:spLocks/>
          </p:cNvSpPr>
          <p:nvPr/>
        </p:nvSpPr>
        <p:spPr bwMode="auto">
          <a:xfrm>
            <a:off x="-109259" y="1589088"/>
            <a:ext cx="1717212" cy="644525"/>
          </a:xfrm>
          <a:custGeom>
            <a:avLst/>
            <a:gdLst>
              <a:gd name="connsiteX0" fmla="*/ 0 w 1717212"/>
              <a:gd name="connsiteY0" fmla="*/ 0 h 644525"/>
              <a:gd name="connsiteX1" fmla="*/ 1349096 w 1717212"/>
              <a:gd name="connsiteY1" fmla="*/ 0 h 644525"/>
              <a:gd name="connsiteX2" fmla="*/ 1717212 w 1717212"/>
              <a:gd name="connsiteY2" fmla="*/ 639358 h 644525"/>
              <a:gd name="connsiteX3" fmla="*/ 1714222 w 1717212"/>
              <a:gd name="connsiteY3" fmla="*/ 644525 h 644525"/>
              <a:gd name="connsiteX4" fmla="*/ 371197 w 1717212"/>
              <a:gd name="connsiteY4" fmla="*/ 644525 h 644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7212" h="644525">
                <a:moveTo>
                  <a:pt x="0" y="0"/>
                </a:moveTo>
                <a:lnTo>
                  <a:pt x="1349096" y="0"/>
                </a:lnTo>
                <a:lnTo>
                  <a:pt x="1717212" y="639358"/>
                </a:lnTo>
                <a:lnTo>
                  <a:pt x="1714222" y="644525"/>
                </a:lnTo>
                <a:lnTo>
                  <a:pt x="371197" y="644525"/>
                </a:lnTo>
                <a:close/>
              </a:path>
            </a:pathLst>
          </a:custGeom>
          <a:solidFill>
            <a:srgbClr val="E2C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46" name="任意多边形 345"/>
          <p:cNvSpPr>
            <a:spLocks/>
          </p:cNvSpPr>
          <p:nvPr/>
        </p:nvSpPr>
        <p:spPr bwMode="auto">
          <a:xfrm>
            <a:off x="946150" y="2170112"/>
            <a:ext cx="781050" cy="674688"/>
          </a:xfrm>
          <a:custGeom>
            <a:avLst/>
            <a:gdLst>
              <a:gd name="connsiteX0" fmla="*/ 195263 w 781050"/>
              <a:gd name="connsiteY0" fmla="*/ 0 h 674688"/>
              <a:gd name="connsiteX1" fmla="*/ 585788 w 781050"/>
              <a:gd name="connsiteY1" fmla="*/ 0 h 674688"/>
              <a:gd name="connsiteX2" fmla="*/ 781050 w 781050"/>
              <a:gd name="connsiteY2" fmla="*/ 336550 h 674688"/>
              <a:gd name="connsiteX3" fmla="*/ 585788 w 781050"/>
              <a:gd name="connsiteY3" fmla="*/ 674688 h 674688"/>
              <a:gd name="connsiteX4" fmla="*/ 195263 w 781050"/>
              <a:gd name="connsiteY4" fmla="*/ 674688 h 674688"/>
              <a:gd name="connsiteX5" fmla="*/ 0 w 781050"/>
              <a:gd name="connsiteY5" fmla="*/ 336550 h 6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1050" h="674688">
                <a:moveTo>
                  <a:pt x="195263" y="0"/>
                </a:moveTo>
                <a:lnTo>
                  <a:pt x="585788" y="0"/>
                </a:lnTo>
                <a:lnTo>
                  <a:pt x="781050" y="336550"/>
                </a:lnTo>
                <a:lnTo>
                  <a:pt x="585788" y="674688"/>
                </a:lnTo>
                <a:lnTo>
                  <a:pt x="195263" y="674688"/>
                </a:lnTo>
                <a:lnTo>
                  <a:pt x="0" y="336550"/>
                </a:lnTo>
                <a:close/>
              </a:path>
            </a:pathLst>
          </a:custGeom>
          <a:solidFill>
            <a:srgbClr val="E5BC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47" name="任意多边形 346"/>
          <p:cNvSpPr>
            <a:spLocks/>
          </p:cNvSpPr>
          <p:nvPr/>
        </p:nvSpPr>
        <p:spPr bwMode="auto">
          <a:xfrm>
            <a:off x="1460501" y="2609654"/>
            <a:ext cx="473075" cy="818429"/>
          </a:xfrm>
          <a:custGeom>
            <a:avLst/>
            <a:gdLst>
              <a:gd name="connsiteX0" fmla="*/ 366936 w 473075"/>
              <a:gd name="connsiteY0" fmla="*/ 0 h 818429"/>
              <a:gd name="connsiteX1" fmla="*/ 473075 w 473075"/>
              <a:gd name="connsiteY1" fmla="*/ 184347 h 818429"/>
              <a:gd name="connsiteX2" fmla="*/ 107033 w 473075"/>
              <a:gd name="connsiteY2" fmla="*/ 818429 h 818429"/>
              <a:gd name="connsiteX3" fmla="*/ 0 w 473075"/>
              <a:gd name="connsiteY3" fmla="*/ 633610 h 818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3075" h="818429">
                <a:moveTo>
                  <a:pt x="366936" y="0"/>
                </a:moveTo>
                <a:lnTo>
                  <a:pt x="473075" y="184347"/>
                </a:lnTo>
                <a:lnTo>
                  <a:pt x="107033" y="818429"/>
                </a:lnTo>
                <a:lnTo>
                  <a:pt x="0" y="633610"/>
                </a:lnTo>
                <a:close/>
              </a:path>
            </a:pathLst>
          </a:custGeom>
          <a:solidFill>
            <a:srgbClr val="DFC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48" name="任意多边形 347"/>
          <p:cNvSpPr>
            <a:spLocks/>
          </p:cNvSpPr>
          <p:nvPr/>
        </p:nvSpPr>
        <p:spPr bwMode="auto">
          <a:xfrm>
            <a:off x="-258528" y="3017837"/>
            <a:ext cx="1743615" cy="977900"/>
          </a:xfrm>
          <a:custGeom>
            <a:avLst/>
            <a:gdLst>
              <a:gd name="connsiteX0" fmla="*/ 453792 w 1743615"/>
              <a:gd name="connsiteY0" fmla="*/ 0 h 977900"/>
              <a:gd name="connsiteX1" fmla="*/ 1425342 w 1743615"/>
              <a:gd name="connsiteY1" fmla="*/ 0 h 977900"/>
              <a:gd name="connsiteX2" fmla="*/ 1743615 w 1743615"/>
              <a:gd name="connsiteY2" fmla="*/ 553065 h 977900"/>
              <a:gd name="connsiteX3" fmla="*/ 1498366 w 1743615"/>
              <a:gd name="connsiteY3" fmla="*/ 977900 h 977900"/>
              <a:gd name="connsiteX4" fmla="*/ 109304 w 1743615"/>
              <a:gd name="connsiteY4" fmla="*/ 977900 h 977900"/>
              <a:gd name="connsiteX5" fmla="*/ 0 w 1743615"/>
              <a:gd name="connsiteY5" fmla="*/ 788557 h 97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43615" h="977900">
                <a:moveTo>
                  <a:pt x="453792" y="0"/>
                </a:moveTo>
                <a:lnTo>
                  <a:pt x="1425342" y="0"/>
                </a:lnTo>
                <a:lnTo>
                  <a:pt x="1743615" y="553065"/>
                </a:lnTo>
                <a:lnTo>
                  <a:pt x="1498366" y="977900"/>
                </a:lnTo>
                <a:lnTo>
                  <a:pt x="109304" y="977900"/>
                </a:lnTo>
                <a:lnTo>
                  <a:pt x="0" y="788557"/>
                </a:lnTo>
                <a:close/>
              </a:path>
            </a:pathLst>
          </a:custGeom>
          <a:solidFill>
            <a:srgbClr val="DFC5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49" name="任意多边形 348"/>
          <p:cNvSpPr>
            <a:spLocks/>
          </p:cNvSpPr>
          <p:nvPr/>
        </p:nvSpPr>
        <p:spPr bwMode="auto">
          <a:xfrm>
            <a:off x="-160338" y="3059113"/>
            <a:ext cx="1575344" cy="936624"/>
          </a:xfrm>
          <a:custGeom>
            <a:avLst/>
            <a:gdLst>
              <a:gd name="connsiteX0" fmla="*/ 401638 w 1575344"/>
              <a:gd name="connsiteY0" fmla="*/ 0 h 936624"/>
              <a:gd name="connsiteX1" fmla="*/ 1211263 w 1575344"/>
              <a:gd name="connsiteY1" fmla="*/ 0 h 936624"/>
              <a:gd name="connsiteX2" fmla="*/ 1575344 w 1575344"/>
              <a:gd name="connsiteY2" fmla="*/ 633185 h 936624"/>
              <a:gd name="connsiteX3" fmla="*/ 1400175 w 1575344"/>
              <a:gd name="connsiteY3" fmla="*/ 936624 h 936624"/>
              <a:gd name="connsiteX4" fmla="*/ 136302 w 1575344"/>
              <a:gd name="connsiteY4" fmla="*/ 936624 h 936624"/>
              <a:gd name="connsiteX5" fmla="*/ 0 w 1575344"/>
              <a:gd name="connsiteY5" fmla="*/ 698500 h 93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5344" h="936624">
                <a:moveTo>
                  <a:pt x="401638" y="0"/>
                </a:moveTo>
                <a:lnTo>
                  <a:pt x="1211263" y="0"/>
                </a:lnTo>
                <a:lnTo>
                  <a:pt x="1575344" y="633185"/>
                </a:lnTo>
                <a:lnTo>
                  <a:pt x="1400175" y="936624"/>
                </a:lnTo>
                <a:lnTo>
                  <a:pt x="136302" y="936624"/>
                </a:lnTo>
                <a:lnTo>
                  <a:pt x="0" y="698500"/>
                </a:lnTo>
                <a:close/>
              </a:path>
            </a:pathLst>
          </a:custGeom>
          <a:solidFill>
            <a:srgbClr val="D3AD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50" name="任意多边形 349"/>
          <p:cNvSpPr>
            <a:spLocks/>
          </p:cNvSpPr>
          <p:nvPr/>
        </p:nvSpPr>
        <p:spPr bwMode="auto">
          <a:xfrm>
            <a:off x="1022350" y="5283200"/>
            <a:ext cx="1615162" cy="1616076"/>
          </a:xfrm>
          <a:custGeom>
            <a:avLst/>
            <a:gdLst>
              <a:gd name="connsiteX0" fmla="*/ 239158 w 1615162"/>
              <a:gd name="connsiteY0" fmla="*/ 0 h 1616076"/>
              <a:gd name="connsiteX1" fmla="*/ 1013847 w 1615162"/>
              <a:gd name="connsiteY1" fmla="*/ 0 h 1616076"/>
              <a:gd name="connsiteX2" fmla="*/ 1615162 w 1615162"/>
              <a:gd name="connsiteY2" fmla="*/ 1044089 h 1616076"/>
              <a:gd name="connsiteX3" fmla="*/ 1285921 w 1615162"/>
              <a:gd name="connsiteY3" fmla="*/ 1616076 h 1616076"/>
              <a:gd name="connsiteX4" fmla="*/ 693738 w 1615162"/>
              <a:gd name="connsiteY4" fmla="*/ 1616076 h 1616076"/>
              <a:gd name="connsiteX5" fmla="*/ 0 w 1615162"/>
              <a:gd name="connsiteY5" fmla="*/ 415926 h 1616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5162" h="1616076">
                <a:moveTo>
                  <a:pt x="239158" y="0"/>
                </a:moveTo>
                <a:lnTo>
                  <a:pt x="1013847" y="0"/>
                </a:lnTo>
                <a:lnTo>
                  <a:pt x="1615162" y="1044089"/>
                </a:lnTo>
                <a:lnTo>
                  <a:pt x="1285921" y="1616076"/>
                </a:lnTo>
                <a:lnTo>
                  <a:pt x="693738" y="1616076"/>
                </a:lnTo>
                <a:lnTo>
                  <a:pt x="0" y="415926"/>
                </a:lnTo>
                <a:close/>
              </a:path>
            </a:pathLst>
          </a:custGeom>
          <a:solidFill>
            <a:srgbClr val="D2A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51" name="任意多边形 350"/>
          <p:cNvSpPr>
            <a:spLocks/>
          </p:cNvSpPr>
          <p:nvPr/>
        </p:nvSpPr>
        <p:spPr bwMode="auto">
          <a:xfrm>
            <a:off x="1923619" y="3282950"/>
            <a:ext cx="1758622" cy="933450"/>
          </a:xfrm>
          <a:custGeom>
            <a:avLst/>
            <a:gdLst>
              <a:gd name="connsiteX0" fmla="*/ 438581 w 1758622"/>
              <a:gd name="connsiteY0" fmla="*/ 0 h 933450"/>
              <a:gd name="connsiteX1" fmla="*/ 1758622 w 1758622"/>
              <a:gd name="connsiteY1" fmla="*/ 0 h 933450"/>
              <a:gd name="connsiteX2" fmla="*/ 1218044 w 1758622"/>
              <a:gd name="connsiteY2" fmla="*/ 933450 h 933450"/>
              <a:gd name="connsiteX3" fmla="*/ 100444 w 1758622"/>
              <a:gd name="connsiteY3" fmla="*/ 933450 h 933450"/>
              <a:gd name="connsiteX4" fmla="*/ 0 w 1758622"/>
              <a:gd name="connsiteY4" fmla="*/ 760008 h 933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8622" h="933450">
                <a:moveTo>
                  <a:pt x="438581" y="0"/>
                </a:moveTo>
                <a:lnTo>
                  <a:pt x="1758622" y="0"/>
                </a:lnTo>
                <a:lnTo>
                  <a:pt x="1218044" y="933450"/>
                </a:lnTo>
                <a:lnTo>
                  <a:pt x="100444" y="933450"/>
                </a:lnTo>
                <a:lnTo>
                  <a:pt x="0" y="760008"/>
                </a:lnTo>
                <a:close/>
              </a:path>
            </a:pathLst>
          </a:custGeom>
          <a:solidFill>
            <a:srgbClr val="DBC2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52" name="任意多边形 351"/>
          <p:cNvSpPr>
            <a:spLocks/>
          </p:cNvSpPr>
          <p:nvPr/>
        </p:nvSpPr>
        <p:spPr bwMode="auto">
          <a:xfrm>
            <a:off x="1692933" y="4492626"/>
            <a:ext cx="2078679" cy="1196975"/>
          </a:xfrm>
          <a:custGeom>
            <a:avLst/>
            <a:gdLst>
              <a:gd name="connsiteX0" fmla="*/ 23156 w 2078679"/>
              <a:gd name="connsiteY0" fmla="*/ 0 h 1196975"/>
              <a:gd name="connsiteX1" fmla="*/ 1412219 w 2078679"/>
              <a:gd name="connsiteY1" fmla="*/ 0 h 1196975"/>
              <a:gd name="connsiteX2" fmla="*/ 2078679 w 2078679"/>
              <a:gd name="connsiteY2" fmla="*/ 1159062 h 1196975"/>
              <a:gd name="connsiteX3" fmla="*/ 2056743 w 2078679"/>
              <a:gd name="connsiteY3" fmla="*/ 1196975 h 1196975"/>
              <a:gd name="connsiteX4" fmla="*/ 669268 w 2078679"/>
              <a:gd name="connsiteY4" fmla="*/ 1196975 h 1196975"/>
              <a:gd name="connsiteX5" fmla="*/ 0 w 2078679"/>
              <a:gd name="connsiteY5" fmla="*/ 40272 h 119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78679" h="1196975">
                <a:moveTo>
                  <a:pt x="23156" y="0"/>
                </a:moveTo>
                <a:lnTo>
                  <a:pt x="1412219" y="0"/>
                </a:lnTo>
                <a:lnTo>
                  <a:pt x="2078679" y="1159062"/>
                </a:lnTo>
                <a:lnTo>
                  <a:pt x="2056743" y="1196975"/>
                </a:lnTo>
                <a:lnTo>
                  <a:pt x="669268" y="1196975"/>
                </a:lnTo>
                <a:lnTo>
                  <a:pt x="0" y="40272"/>
                </a:lnTo>
                <a:close/>
              </a:path>
            </a:pathLst>
          </a:custGeom>
          <a:solidFill>
            <a:srgbClr val="CAB6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53" name="任意多边形 352"/>
          <p:cNvSpPr>
            <a:spLocks/>
          </p:cNvSpPr>
          <p:nvPr/>
        </p:nvSpPr>
        <p:spPr bwMode="auto">
          <a:xfrm>
            <a:off x="2431394" y="4530726"/>
            <a:ext cx="1988806" cy="1158875"/>
          </a:xfrm>
          <a:custGeom>
            <a:avLst/>
            <a:gdLst>
              <a:gd name="connsiteX0" fmla="*/ 668994 w 1988806"/>
              <a:gd name="connsiteY0" fmla="*/ 0 h 1158875"/>
              <a:gd name="connsiteX1" fmla="*/ 1988806 w 1988806"/>
              <a:gd name="connsiteY1" fmla="*/ 0 h 1158875"/>
              <a:gd name="connsiteX2" fmla="*/ 1318281 w 1988806"/>
              <a:gd name="connsiteY2" fmla="*/ 1158875 h 1158875"/>
              <a:gd name="connsiteX3" fmla="*/ 0 w 1988806"/>
              <a:gd name="connsiteY3" fmla="*/ 1158875 h 115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8806" h="1158875">
                <a:moveTo>
                  <a:pt x="668994" y="0"/>
                </a:moveTo>
                <a:lnTo>
                  <a:pt x="1988806" y="0"/>
                </a:lnTo>
                <a:lnTo>
                  <a:pt x="1318281" y="1158875"/>
                </a:lnTo>
                <a:lnTo>
                  <a:pt x="0" y="1158875"/>
                </a:lnTo>
                <a:close/>
              </a:path>
            </a:pathLst>
          </a:custGeom>
          <a:solidFill>
            <a:srgbClr val="CEBC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54" name="任意多边形 353"/>
          <p:cNvSpPr>
            <a:spLocks/>
          </p:cNvSpPr>
          <p:nvPr/>
        </p:nvSpPr>
        <p:spPr bwMode="auto">
          <a:xfrm>
            <a:off x="2431394" y="4530726"/>
            <a:ext cx="1340218" cy="1158875"/>
          </a:xfrm>
          <a:custGeom>
            <a:avLst/>
            <a:gdLst>
              <a:gd name="connsiteX0" fmla="*/ 668994 w 1340218"/>
              <a:gd name="connsiteY0" fmla="*/ 0 h 1158875"/>
              <a:gd name="connsiteX1" fmla="*/ 695666 w 1340218"/>
              <a:gd name="connsiteY1" fmla="*/ 0 h 1158875"/>
              <a:gd name="connsiteX2" fmla="*/ 1340218 w 1340218"/>
              <a:gd name="connsiteY2" fmla="*/ 1120962 h 1158875"/>
              <a:gd name="connsiteX3" fmla="*/ 1318281 w 1340218"/>
              <a:gd name="connsiteY3" fmla="*/ 1158875 h 1158875"/>
              <a:gd name="connsiteX4" fmla="*/ 0 w 1340218"/>
              <a:gd name="connsiteY4" fmla="*/ 1158875 h 115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0218" h="1158875">
                <a:moveTo>
                  <a:pt x="668994" y="0"/>
                </a:moveTo>
                <a:lnTo>
                  <a:pt x="695666" y="0"/>
                </a:lnTo>
                <a:lnTo>
                  <a:pt x="1340218" y="1120962"/>
                </a:lnTo>
                <a:lnTo>
                  <a:pt x="1318281" y="1158875"/>
                </a:lnTo>
                <a:lnTo>
                  <a:pt x="0" y="1158875"/>
                </a:lnTo>
                <a:close/>
              </a:path>
            </a:pathLst>
          </a:custGeom>
          <a:solidFill>
            <a:srgbClr val="A386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55" name="任意多边形 354"/>
          <p:cNvSpPr>
            <a:spLocks/>
          </p:cNvSpPr>
          <p:nvPr/>
        </p:nvSpPr>
        <p:spPr bwMode="auto">
          <a:xfrm>
            <a:off x="5848350" y="1614488"/>
            <a:ext cx="1347476" cy="992187"/>
          </a:xfrm>
          <a:custGeom>
            <a:avLst/>
            <a:gdLst>
              <a:gd name="connsiteX0" fmla="*/ 142088 w 1347476"/>
              <a:gd name="connsiteY0" fmla="*/ 0 h 992187"/>
              <a:gd name="connsiteX1" fmla="*/ 828675 w 1347476"/>
              <a:gd name="connsiteY1" fmla="*/ 0 h 992187"/>
              <a:gd name="connsiteX2" fmla="*/ 1347476 w 1347476"/>
              <a:gd name="connsiteY2" fmla="*/ 893037 h 992187"/>
              <a:gd name="connsiteX3" fmla="*/ 1290638 w 1347476"/>
              <a:gd name="connsiteY3" fmla="*/ 992187 h 992187"/>
              <a:gd name="connsiteX4" fmla="*/ 431800 w 1347476"/>
              <a:gd name="connsiteY4" fmla="*/ 992187 h 992187"/>
              <a:gd name="connsiteX5" fmla="*/ 0 w 1347476"/>
              <a:gd name="connsiteY5" fmla="*/ 244474 h 992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7476" h="992187">
                <a:moveTo>
                  <a:pt x="142088" y="0"/>
                </a:moveTo>
                <a:lnTo>
                  <a:pt x="828675" y="0"/>
                </a:lnTo>
                <a:lnTo>
                  <a:pt x="1347476" y="893037"/>
                </a:lnTo>
                <a:lnTo>
                  <a:pt x="1290638" y="992187"/>
                </a:lnTo>
                <a:lnTo>
                  <a:pt x="431800" y="992187"/>
                </a:lnTo>
                <a:lnTo>
                  <a:pt x="0" y="244474"/>
                </a:lnTo>
                <a:close/>
              </a:path>
            </a:pathLst>
          </a:custGeom>
          <a:solidFill>
            <a:srgbClr val="F0C1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56" name="任意多边形 355"/>
          <p:cNvSpPr>
            <a:spLocks/>
          </p:cNvSpPr>
          <p:nvPr/>
        </p:nvSpPr>
        <p:spPr bwMode="auto">
          <a:xfrm>
            <a:off x="6264275" y="1116013"/>
            <a:ext cx="1303338" cy="1343025"/>
          </a:xfrm>
          <a:custGeom>
            <a:avLst/>
            <a:gdLst>
              <a:gd name="connsiteX0" fmla="*/ 103314 w 1303338"/>
              <a:gd name="connsiteY0" fmla="*/ 0 h 1343025"/>
              <a:gd name="connsiteX1" fmla="*/ 874713 w 1303338"/>
              <a:gd name="connsiteY1" fmla="*/ 0 h 1343025"/>
              <a:gd name="connsiteX2" fmla="*/ 1303338 w 1303338"/>
              <a:gd name="connsiteY2" fmla="*/ 742950 h 1343025"/>
              <a:gd name="connsiteX3" fmla="*/ 959347 w 1303338"/>
              <a:gd name="connsiteY3" fmla="*/ 1343025 h 1343025"/>
              <a:gd name="connsiteX4" fmla="*/ 668338 w 1303338"/>
              <a:gd name="connsiteY4" fmla="*/ 1343025 h 1343025"/>
              <a:gd name="connsiteX5" fmla="*/ 0 w 1303338"/>
              <a:gd name="connsiteY5" fmla="*/ 179388 h 134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03338" h="1343025">
                <a:moveTo>
                  <a:pt x="103314" y="0"/>
                </a:moveTo>
                <a:lnTo>
                  <a:pt x="874713" y="0"/>
                </a:lnTo>
                <a:lnTo>
                  <a:pt x="1303338" y="742950"/>
                </a:lnTo>
                <a:lnTo>
                  <a:pt x="959347" y="1343025"/>
                </a:lnTo>
                <a:lnTo>
                  <a:pt x="668338" y="1343025"/>
                </a:lnTo>
                <a:lnTo>
                  <a:pt x="0" y="179388"/>
                </a:lnTo>
                <a:close/>
              </a:path>
            </a:pathLst>
          </a:custGeom>
          <a:solidFill>
            <a:srgbClr val="F5B8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57" name="任意多边形 356"/>
          <p:cNvSpPr>
            <a:spLocks/>
          </p:cNvSpPr>
          <p:nvPr/>
        </p:nvSpPr>
        <p:spPr bwMode="auto">
          <a:xfrm>
            <a:off x="6447544" y="1614488"/>
            <a:ext cx="720114" cy="844550"/>
          </a:xfrm>
          <a:custGeom>
            <a:avLst/>
            <a:gdLst>
              <a:gd name="connsiteX0" fmla="*/ 0 w 720114"/>
              <a:gd name="connsiteY0" fmla="*/ 0 h 844550"/>
              <a:gd name="connsiteX1" fmla="*/ 229481 w 720114"/>
              <a:gd name="connsiteY1" fmla="*/ 0 h 844550"/>
              <a:gd name="connsiteX2" fmla="*/ 720114 w 720114"/>
              <a:gd name="connsiteY2" fmla="*/ 844550 h 844550"/>
              <a:gd name="connsiteX3" fmla="*/ 485069 w 720114"/>
              <a:gd name="connsiteY3" fmla="*/ 844550 h 84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114" h="844550">
                <a:moveTo>
                  <a:pt x="0" y="0"/>
                </a:moveTo>
                <a:lnTo>
                  <a:pt x="229481" y="0"/>
                </a:lnTo>
                <a:lnTo>
                  <a:pt x="720114" y="844550"/>
                </a:lnTo>
                <a:lnTo>
                  <a:pt x="485069" y="844550"/>
                </a:lnTo>
                <a:close/>
              </a:path>
            </a:pathLst>
          </a:custGeom>
          <a:solidFill>
            <a:srgbClr val="E68B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58" name="任意多边形 357"/>
          <p:cNvSpPr>
            <a:spLocks/>
          </p:cNvSpPr>
          <p:nvPr/>
        </p:nvSpPr>
        <p:spPr bwMode="auto">
          <a:xfrm>
            <a:off x="8304214" y="2871788"/>
            <a:ext cx="2002455" cy="1520825"/>
          </a:xfrm>
          <a:custGeom>
            <a:avLst/>
            <a:gdLst>
              <a:gd name="connsiteX0" fmla="*/ 574675 w 2002455"/>
              <a:gd name="connsiteY0" fmla="*/ 0 h 1520825"/>
              <a:gd name="connsiteX1" fmla="*/ 1724025 w 2002455"/>
              <a:gd name="connsiteY1" fmla="*/ 0 h 1520825"/>
              <a:gd name="connsiteX2" fmla="*/ 2002455 w 2002455"/>
              <a:gd name="connsiteY2" fmla="*/ 483956 h 1520825"/>
              <a:gd name="connsiteX3" fmla="*/ 1404937 w 2002455"/>
              <a:gd name="connsiteY3" fmla="*/ 1520825 h 1520825"/>
              <a:gd name="connsiteX4" fmla="*/ 306127 w 2002455"/>
              <a:gd name="connsiteY4" fmla="*/ 1520825 h 1520825"/>
              <a:gd name="connsiteX5" fmla="*/ 0 w 2002455"/>
              <a:gd name="connsiteY5" fmla="*/ 990600 h 152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02455" h="1520825">
                <a:moveTo>
                  <a:pt x="574675" y="0"/>
                </a:moveTo>
                <a:lnTo>
                  <a:pt x="1724025" y="0"/>
                </a:lnTo>
                <a:lnTo>
                  <a:pt x="2002455" y="483956"/>
                </a:lnTo>
                <a:lnTo>
                  <a:pt x="1404937" y="1520825"/>
                </a:lnTo>
                <a:lnTo>
                  <a:pt x="306127" y="1520825"/>
                </a:lnTo>
                <a:lnTo>
                  <a:pt x="0" y="990600"/>
                </a:lnTo>
                <a:close/>
              </a:path>
            </a:pathLst>
          </a:custGeom>
          <a:solidFill>
            <a:srgbClr val="F3AE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59" name="任意多边形 358"/>
          <p:cNvSpPr>
            <a:spLocks/>
          </p:cNvSpPr>
          <p:nvPr/>
        </p:nvSpPr>
        <p:spPr bwMode="auto">
          <a:xfrm>
            <a:off x="7939101" y="3795713"/>
            <a:ext cx="1133462" cy="596900"/>
          </a:xfrm>
          <a:custGeom>
            <a:avLst/>
            <a:gdLst>
              <a:gd name="connsiteX0" fmla="*/ 198424 w 1133462"/>
              <a:gd name="connsiteY0" fmla="*/ 0 h 596900"/>
              <a:gd name="connsiteX1" fmla="*/ 822312 w 1133462"/>
              <a:gd name="connsiteY1" fmla="*/ 0 h 596900"/>
              <a:gd name="connsiteX2" fmla="*/ 1133462 w 1133462"/>
              <a:gd name="connsiteY2" fmla="*/ 539750 h 596900"/>
              <a:gd name="connsiteX3" fmla="*/ 1100613 w 1133462"/>
              <a:gd name="connsiteY3" fmla="*/ 596900 h 596900"/>
              <a:gd name="connsiteX4" fmla="*/ 147624 w 1133462"/>
              <a:gd name="connsiteY4" fmla="*/ 596900 h 596900"/>
              <a:gd name="connsiteX5" fmla="*/ 0 w 1133462"/>
              <a:gd name="connsiteY5" fmla="*/ 340729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3462" h="596900">
                <a:moveTo>
                  <a:pt x="198424" y="0"/>
                </a:moveTo>
                <a:lnTo>
                  <a:pt x="822312" y="0"/>
                </a:lnTo>
                <a:lnTo>
                  <a:pt x="1133462" y="539750"/>
                </a:lnTo>
                <a:lnTo>
                  <a:pt x="1100613" y="596900"/>
                </a:lnTo>
                <a:lnTo>
                  <a:pt x="147624" y="596900"/>
                </a:lnTo>
                <a:lnTo>
                  <a:pt x="0" y="340729"/>
                </a:lnTo>
                <a:close/>
              </a:path>
            </a:pathLst>
          </a:custGeom>
          <a:solidFill>
            <a:srgbClr val="F2A9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60" name="任意多边形 359"/>
          <p:cNvSpPr>
            <a:spLocks/>
          </p:cNvSpPr>
          <p:nvPr/>
        </p:nvSpPr>
        <p:spPr bwMode="auto">
          <a:xfrm>
            <a:off x="8461375" y="1584325"/>
            <a:ext cx="1754948" cy="1411288"/>
          </a:xfrm>
          <a:custGeom>
            <a:avLst/>
            <a:gdLst>
              <a:gd name="connsiteX0" fmla="*/ 333796 w 1754948"/>
              <a:gd name="connsiteY0" fmla="*/ 0 h 1411288"/>
              <a:gd name="connsiteX1" fmla="*/ 1247775 w 1754948"/>
              <a:gd name="connsiteY1" fmla="*/ 0 h 1411288"/>
              <a:gd name="connsiteX2" fmla="*/ 1754948 w 1754948"/>
              <a:gd name="connsiteY2" fmla="*/ 879101 h 1411288"/>
              <a:gd name="connsiteX3" fmla="*/ 1447800 w 1754948"/>
              <a:gd name="connsiteY3" fmla="*/ 1411288 h 1411288"/>
              <a:gd name="connsiteX4" fmla="*/ 484188 w 1754948"/>
              <a:gd name="connsiteY4" fmla="*/ 1411288 h 1411288"/>
              <a:gd name="connsiteX5" fmla="*/ 0 w 1754948"/>
              <a:gd name="connsiteY5" fmla="*/ 577850 h 141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4948" h="1411288">
                <a:moveTo>
                  <a:pt x="333796" y="0"/>
                </a:moveTo>
                <a:lnTo>
                  <a:pt x="1247775" y="0"/>
                </a:lnTo>
                <a:lnTo>
                  <a:pt x="1754948" y="879101"/>
                </a:lnTo>
                <a:lnTo>
                  <a:pt x="1447800" y="1411288"/>
                </a:lnTo>
                <a:lnTo>
                  <a:pt x="484188" y="1411288"/>
                </a:lnTo>
                <a:lnTo>
                  <a:pt x="0" y="577850"/>
                </a:lnTo>
                <a:close/>
              </a:path>
            </a:pathLst>
          </a:custGeom>
          <a:solidFill>
            <a:srgbClr val="F1A2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61" name="任意多边形 360"/>
          <p:cNvSpPr>
            <a:spLocks/>
          </p:cNvSpPr>
          <p:nvPr/>
        </p:nvSpPr>
        <p:spPr bwMode="auto">
          <a:xfrm>
            <a:off x="8724612" y="1584325"/>
            <a:ext cx="1370119" cy="668338"/>
          </a:xfrm>
          <a:custGeom>
            <a:avLst/>
            <a:gdLst>
              <a:gd name="connsiteX0" fmla="*/ 0 w 1370119"/>
              <a:gd name="connsiteY0" fmla="*/ 0 h 668338"/>
              <a:gd name="connsiteX1" fmla="*/ 984539 w 1370119"/>
              <a:gd name="connsiteY1" fmla="*/ 0 h 668338"/>
              <a:gd name="connsiteX2" fmla="*/ 1370119 w 1370119"/>
              <a:gd name="connsiteY2" fmla="*/ 668338 h 668338"/>
              <a:gd name="connsiteX3" fmla="*/ 386052 w 1370119"/>
              <a:gd name="connsiteY3" fmla="*/ 668338 h 668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0119" h="668338">
                <a:moveTo>
                  <a:pt x="0" y="0"/>
                </a:moveTo>
                <a:lnTo>
                  <a:pt x="984539" y="0"/>
                </a:lnTo>
                <a:lnTo>
                  <a:pt x="1370119" y="668338"/>
                </a:lnTo>
                <a:lnTo>
                  <a:pt x="386052" y="668338"/>
                </a:lnTo>
                <a:close/>
              </a:path>
            </a:pathLst>
          </a:custGeom>
          <a:solidFill>
            <a:srgbClr val="E0A6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62" name="任意多边形 361"/>
          <p:cNvSpPr>
            <a:spLocks/>
          </p:cNvSpPr>
          <p:nvPr/>
        </p:nvSpPr>
        <p:spPr bwMode="auto">
          <a:xfrm>
            <a:off x="8759892" y="1584325"/>
            <a:ext cx="1334838" cy="668338"/>
          </a:xfrm>
          <a:custGeom>
            <a:avLst/>
            <a:gdLst>
              <a:gd name="connsiteX0" fmla="*/ 35281 w 1334838"/>
              <a:gd name="connsiteY0" fmla="*/ 0 h 668338"/>
              <a:gd name="connsiteX1" fmla="*/ 949258 w 1334838"/>
              <a:gd name="connsiteY1" fmla="*/ 0 h 668338"/>
              <a:gd name="connsiteX2" fmla="*/ 1334838 w 1334838"/>
              <a:gd name="connsiteY2" fmla="*/ 668338 h 668338"/>
              <a:gd name="connsiteX3" fmla="*/ 350772 w 1334838"/>
              <a:gd name="connsiteY3" fmla="*/ 668338 h 668338"/>
              <a:gd name="connsiteX4" fmla="*/ 0 w 1334838"/>
              <a:gd name="connsiteY4" fmla="*/ 61076 h 668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4838" h="668338">
                <a:moveTo>
                  <a:pt x="35281" y="0"/>
                </a:moveTo>
                <a:lnTo>
                  <a:pt x="949258" y="0"/>
                </a:lnTo>
                <a:lnTo>
                  <a:pt x="1334838" y="668338"/>
                </a:lnTo>
                <a:lnTo>
                  <a:pt x="350772" y="668338"/>
                </a:lnTo>
                <a:lnTo>
                  <a:pt x="0" y="61076"/>
                </a:lnTo>
                <a:close/>
              </a:path>
            </a:pathLst>
          </a:custGeom>
          <a:solidFill>
            <a:srgbClr val="D880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63" name="任意多边形 362"/>
          <p:cNvSpPr>
            <a:spLocks/>
          </p:cNvSpPr>
          <p:nvPr/>
        </p:nvSpPr>
        <p:spPr bwMode="auto">
          <a:xfrm>
            <a:off x="8876260" y="2871788"/>
            <a:ext cx="1104381" cy="123825"/>
          </a:xfrm>
          <a:custGeom>
            <a:avLst/>
            <a:gdLst>
              <a:gd name="connsiteX0" fmla="*/ 2629 w 1104381"/>
              <a:gd name="connsiteY0" fmla="*/ 0 h 123825"/>
              <a:gd name="connsiteX1" fmla="*/ 1104381 w 1104381"/>
              <a:gd name="connsiteY1" fmla="*/ 0 h 123825"/>
              <a:gd name="connsiteX2" fmla="*/ 1032916 w 1104381"/>
              <a:gd name="connsiteY2" fmla="*/ 123825 h 123825"/>
              <a:gd name="connsiteX3" fmla="*/ 69304 w 1104381"/>
              <a:gd name="connsiteY3" fmla="*/ 123825 h 123825"/>
              <a:gd name="connsiteX4" fmla="*/ 0 w 1104381"/>
              <a:gd name="connsiteY4" fmla="*/ 4532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4381" h="123825">
                <a:moveTo>
                  <a:pt x="2629" y="0"/>
                </a:moveTo>
                <a:lnTo>
                  <a:pt x="1104381" y="0"/>
                </a:lnTo>
                <a:lnTo>
                  <a:pt x="1032916" y="123825"/>
                </a:lnTo>
                <a:lnTo>
                  <a:pt x="69304" y="123825"/>
                </a:lnTo>
                <a:lnTo>
                  <a:pt x="0" y="4532"/>
                </a:lnTo>
                <a:close/>
              </a:path>
            </a:pathLst>
          </a:custGeom>
          <a:solidFill>
            <a:srgbClr val="EB8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64" name="任意多边形 363"/>
          <p:cNvSpPr>
            <a:spLocks/>
          </p:cNvSpPr>
          <p:nvPr/>
        </p:nvSpPr>
        <p:spPr bwMode="auto">
          <a:xfrm>
            <a:off x="8810626" y="3089275"/>
            <a:ext cx="1496043" cy="1303338"/>
          </a:xfrm>
          <a:custGeom>
            <a:avLst/>
            <a:gdLst>
              <a:gd name="connsiteX0" fmla="*/ 495300 w 1496043"/>
              <a:gd name="connsiteY0" fmla="*/ 0 h 1303338"/>
              <a:gd name="connsiteX1" fmla="*/ 1342738 w 1496043"/>
              <a:gd name="connsiteY1" fmla="*/ 0 h 1303338"/>
              <a:gd name="connsiteX2" fmla="*/ 1496043 w 1496043"/>
              <a:gd name="connsiteY2" fmla="*/ 266469 h 1303338"/>
              <a:gd name="connsiteX3" fmla="*/ 898525 w 1496043"/>
              <a:gd name="connsiteY3" fmla="*/ 1303338 h 1303338"/>
              <a:gd name="connsiteX4" fmla="*/ 256380 w 1496043"/>
              <a:gd name="connsiteY4" fmla="*/ 1303338 h 1303338"/>
              <a:gd name="connsiteX5" fmla="*/ 0 w 1496043"/>
              <a:gd name="connsiteY5" fmla="*/ 860425 h 1303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6043" h="1303338">
                <a:moveTo>
                  <a:pt x="495300" y="0"/>
                </a:moveTo>
                <a:lnTo>
                  <a:pt x="1342738" y="0"/>
                </a:lnTo>
                <a:lnTo>
                  <a:pt x="1496043" y="266469"/>
                </a:lnTo>
                <a:lnTo>
                  <a:pt x="898525" y="1303338"/>
                </a:lnTo>
                <a:lnTo>
                  <a:pt x="256380" y="1303338"/>
                </a:lnTo>
                <a:lnTo>
                  <a:pt x="0" y="860425"/>
                </a:lnTo>
                <a:close/>
              </a:path>
            </a:pathLst>
          </a:custGeom>
          <a:solidFill>
            <a:srgbClr val="E496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65" name="任意多边形 364"/>
          <p:cNvSpPr>
            <a:spLocks/>
          </p:cNvSpPr>
          <p:nvPr/>
        </p:nvSpPr>
        <p:spPr bwMode="auto">
          <a:xfrm>
            <a:off x="8304213" y="3795714"/>
            <a:ext cx="768350" cy="596899"/>
          </a:xfrm>
          <a:custGeom>
            <a:avLst/>
            <a:gdLst>
              <a:gd name="connsiteX0" fmla="*/ 38680 w 768350"/>
              <a:gd name="connsiteY0" fmla="*/ 0 h 596899"/>
              <a:gd name="connsiteX1" fmla="*/ 457200 w 768350"/>
              <a:gd name="connsiteY1" fmla="*/ 0 h 596899"/>
              <a:gd name="connsiteX2" fmla="*/ 768350 w 768350"/>
              <a:gd name="connsiteY2" fmla="*/ 539750 h 596899"/>
              <a:gd name="connsiteX3" fmla="*/ 735502 w 768350"/>
              <a:gd name="connsiteY3" fmla="*/ 596899 h 596899"/>
              <a:gd name="connsiteX4" fmla="*/ 306126 w 768350"/>
              <a:gd name="connsiteY4" fmla="*/ 596899 h 596899"/>
              <a:gd name="connsiteX5" fmla="*/ 0 w 768350"/>
              <a:gd name="connsiteY5" fmla="*/ 66675 h 596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8350" h="596899">
                <a:moveTo>
                  <a:pt x="38680" y="0"/>
                </a:moveTo>
                <a:lnTo>
                  <a:pt x="457200" y="0"/>
                </a:lnTo>
                <a:lnTo>
                  <a:pt x="768350" y="539750"/>
                </a:lnTo>
                <a:lnTo>
                  <a:pt x="735502" y="596899"/>
                </a:lnTo>
                <a:lnTo>
                  <a:pt x="306126" y="596899"/>
                </a:lnTo>
                <a:lnTo>
                  <a:pt x="0" y="66675"/>
                </a:lnTo>
                <a:close/>
              </a:path>
            </a:pathLst>
          </a:custGeom>
          <a:solidFill>
            <a:srgbClr val="EC8C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66" name="任意多边形 365"/>
          <p:cNvSpPr>
            <a:spLocks/>
          </p:cNvSpPr>
          <p:nvPr/>
        </p:nvSpPr>
        <p:spPr bwMode="auto">
          <a:xfrm>
            <a:off x="9297292" y="-528638"/>
            <a:ext cx="2023171" cy="1492251"/>
          </a:xfrm>
          <a:custGeom>
            <a:avLst/>
            <a:gdLst>
              <a:gd name="connsiteX0" fmla="*/ 334071 w 2023171"/>
              <a:gd name="connsiteY0" fmla="*/ 0 h 1492251"/>
              <a:gd name="connsiteX1" fmla="*/ 1459608 w 2023171"/>
              <a:gd name="connsiteY1" fmla="*/ 0 h 1492251"/>
              <a:gd name="connsiteX2" fmla="*/ 2023171 w 2023171"/>
              <a:gd name="connsiteY2" fmla="*/ 976313 h 1492251"/>
              <a:gd name="connsiteX3" fmla="*/ 1725353 w 2023171"/>
              <a:gd name="connsiteY3" fmla="*/ 1492251 h 1492251"/>
              <a:gd name="connsiteX4" fmla="*/ 529334 w 2023171"/>
              <a:gd name="connsiteY4" fmla="*/ 1492251 h 1492251"/>
              <a:gd name="connsiteX5" fmla="*/ 0 w 2023171"/>
              <a:gd name="connsiteY5" fmla="*/ 578743 h 149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3171" h="1492251">
                <a:moveTo>
                  <a:pt x="334071" y="0"/>
                </a:moveTo>
                <a:lnTo>
                  <a:pt x="1459608" y="0"/>
                </a:lnTo>
                <a:lnTo>
                  <a:pt x="2023171" y="976313"/>
                </a:lnTo>
                <a:lnTo>
                  <a:pt x="1725353" y="1492251"/>
                </a:lnTo>
                <a:lnTo>
                  <a:pt x="529334" y="1492251"/>
                </a:lnTo>
                <a:lnTo>
                  <a:pt x="0" y="578743"/>
                </a:lnTo>
                <a:close/>
              </a:path>
            </a:pathLst>
          </a:custGeom>
          <a:solidFill>
            <a:srgbClr val="F5B6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67" name="任意多边形 366"/>
          <p:cNvSpPr>
            <a:spLocks/>
          </p:cNvSpPr>
          <p:nvPr/>
        </p:nvSpPr>
        <p:spPr bwMode="auto">
          <a:xfrm>
            <a:off x="9067800" y="355600"/>
            <a:ext cx="1685926" cy="1068387"/>
          </a:xfrm>
          <a:custGeom>
            <a:avLst/>
            <a:gdLst>
              <a:gd name="connsiteX0" fmla="*/ 53149 w 1685926"/>
              <a:gd name="connsiteY0" fmla="*/ 0 h 1068387"/>
              <a:gd name="connsiteX1" fmla="*/ 1138238 w 1685926"/>
              <a:gd name="connsiteY1" fmla="*/ 0 h 1068387"/>
              <a:gd name="connsiteX2" fmla="*/ 1685926 w 1685926"/>
              <a:gd name="connsiteY2" fmla="*/ 946150 h 1068387"/>
              <a:gd name="connsiteX3" fmla="*/ 1615523 w 1685926"/>
              <a:gd name="connsiteY3" fmla="*/ 1068387 h 1068387"/>
              <a:gd name="connsiteX4" fmla="*/ 563563 w 1685926"/>
              <a:gd name="connsiteY4" fmla="*/ 1068387 h 1068387"/>
              <a:gd name="connsiteX5" fmla="*/ 0 w 1685926"/>
              <a:gd name="connsiteY5" fmla="*/ 92075 h 106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5926" h="1068387">
                <a:moveTo>
                  <a:pt x="53149" y="0"/>
                </a:moveTo>
                <a:lnTo>
                  <a:pt x="1138238" y="0"/>
                </a:lnTo>
                <a:lnTo>
                  <a:pt x="1685926" y="946150"/>
                </a:lnTo>
                <a:lnTo>
                  <a:pt x="1615523" y="1068387"/>
                </a:lnTo>
                <a:lnTo>
                  <a:pt x="563563" y="1068387"/>
                </a:lnTo>
                <a:lnTo>
                  <a:pt x="0" y="92075"/>
                </a:lnTo>
                <a:close/>
              </a:path>
            </a:pathLst>
          </a:custGeom>
          <a:solidFill>
            <a:srgbClr val="E1AB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68" name="任意多边形 367"/>
          <p:cNvSpPr>
            <a:spLocks/>
          </p:cNvSpPr>
          <p:nvPr/>
        </p:nvSpPr>
        <p:spPr bwMode="auto">
          <a:xfrm>
            <a:off x="9474312" y="355600"/>
            <a:ext cx="1083681" cy="608013"/>
          </a:xfrm>
          <a:custGeom>
            <a:avLst/>
            <a:gdLst>
              <a:gd name="connsiteX0" fmla="*/ 0 w 1083681"/>
              <a:gd name="connsiteY0" fmla="*/ 0 h 608013"/>
              <a:gd name="connsiteX1" fmla="*/ 731727 w 1083681"/>
              <a:gd name="connsiteY1" fmla="*/ 0 h 608013"/>
              <a:gd name="connsiteX2" fmla="*/ 1083681 w 1083681"/>
              <a:gd name="connsiteY2" fmla="*/ 608013 h 608013"/>
              <a:gd name="connsiteX3" fmla="*/ 352315 w 1083681"/>
              <a:gd name="connsiteY3" fmla="*/ 608013 h 60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3681" h="608013">
                <a:moveTo>
                  <a:pt x="0" y="0"/>
                </a:moveTo>
                <a:lnTo>
                  <a:pt x="731727" y="0"/>
                </a:lnTo>
                <a:lnTo>
                  <a:pt x="1083681" y="608013"/>
                </a:lnTo>
                <a:lnTo>
                  <a:pt x="352315" y="608013"/>
                </a:lnTo>
                <a:close/>
              </a:path>
            </a:pathLst>
          </a:custGeom>
          <a:solidFill>
            <a:srgbClr val="DC90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69" name="任意多边形 368"/>
          <p:cNvSpPr>
            <a:spLocks/>
          </p:cNvSpPr>
          <p:nvPr/>
        </p:nvSpPr>
        <p:spPr bwMode="auto">
          <a:xfrm>
            <a:off x="9573632" y="1323975"/>
            <a:ext cx="392937" cy="100012"/>
          </a:xfrm>
          <a:custGeom>
            <a:avLst/>
            <a:gdLst>
              <a:gd name="connsiteX0" fmla="*/ 0 w 392937"/>
              <a:gd name="connsiteY0" fmla="*/ 0 h 100012"/>
              <a:gd name="connsiteX1" fmla="*/ 335544 w 392937"/>
              <a:gd name="connsiteY1" fmla="*/ 0 h 100012"/>
              <a:gd name="connsiteX2" fmla="*/ 392937 w 392937"/>
              <a:gd name="connsiteY2" fmla="*/ 100012 h 100012"/>
              <a:gd name="connsiteX3" fmla="*/ 57731 w 392937"/>
              <a:gd name="connsiteY3" fmla="*/ 100012 h 10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937" h="100012">
                <a:moveTo>
                  <a:pt x="0" y="0"/>
                </a:moveTo>
                <a:lnTo>
                  <a:pt x="335544" y="0"/>
                </a:lnTo>
                <a:lnTo>
                  <a:pt x="392937" y="100012"/>
                </a:lnTo>
                <a:lnTo>
                  <a:pt x="57731" y="100012"/>
                </a:lnTo>
                <a:close/>
              </a:path>
            </a:pathLst>
          </a:custGeom>
          <a:solidFill>
            <a:srgbClr val="D984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70" name="任意多边形 369"/>
          <p:cNvSpPr>
            <a:spLocks/>
          </p:cNvSpPr>
          <p:nvPr/>
        </p:nvSpPr>
        <p:spPr bwMode="auto">
          <a:xfrm>
            <a:off x="10683875" y="27233"/>
            <a:ext cx="636588" cy="936380"/>
          </a:xfrm>
          <a:custGeom>
            <a:avLst/>
            <a:gdLst>
              <a:gd name="connsiteX0" fmla="*/ 393894 w 636588"/>
              <a:gd name="connsiteY0" fmla="*/ 0 h 936380"/>
              <a:gd name="connsiteX1" fmla="*/ 636588 w 636588"/>
              <a:gd name="connsiteY1" fmla="*/ 420442 h 936380"/>
              <a:gd name="connsiteX2" fmla="*/ 338770 w 636588"/>
              <a:gd name="connsiteY2" fmla="*/ 936380 h 936380"/>
              <a:gd name="connsiteX3" fmla="*/ 146618 w 636588"/>
              <a:gd name="connsiteY3" fmla="*/ 936380 h 936380"/>
              <a:gd name="connsiteX4" fmla="*/ 0 w 636588"/>
              <a:gd name="connsiteY4" fmla="*/ 682380 h 93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588" h="936380">
                <a:moveTo>
                  <a:pt x="393894" y="0"/>
                </a:moveTo>
                <a:lnTo>
                  <a:pt x="636588" y="420442"/>
                </a:lnTo>
                <a:lnTo>
                  <a:pt x="338770" y="936380"/>
                </a:lnTo>
                <a:lnTo>
                  <a:pt x="146618" y="936380"/>
                </a:lnTo>
                <a:lnTo>
                  <a:pt x="0" y="682380"/>
                </a:lnTo>
                <a:close/>
              </a:path>
            </a:pathLst>
          </a:custGeom>
          <a:solidFill>
            <a:srgbClr val="F1A0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71" name="任意多边形 370"/>
          <p:cNvSpPr>
            <a:spLocks/>
          </p:cNvSpPr>
          <p:nvPr/>
        </p:nvSpPr>
        <p:spPr bwMode="auto">
          <a:xfrm>
            <a:off x="10964261" y="3436939"/>
            <a:ext cx="1823435" cy="1341437"/>
          </a:xfrm>
          <a:custGeom>
            <a:avLst/>
            <a:gdLst>
              <a:gd name="connsiteX0" fmla="*/ 378428 w 1823435"/>
              <a:gd name="connsiteY0" fmla="*/ 0 h 1341437"/>
              <a:gd name="connsiteX1" fmla="*/ 1508728 w 1823435"/>
              <a:gd name="connsiteY1" fmla="*/ 0 h 1341437"/>
              <a:gd name="connsiteX2" fmla="*/ 1823435 w 1823435"/>
              <a:gd name="connsiteY2" fmla="*/ 545847 h 1341437"/>
              <a:gd name="connsiteX3" fmla="*/ 1364266 w 1823435"/>
              <a:gd name="connsiteY3" fmla="*/ 1341437 h 1341437"/>
              <a:gd name="connsiteX4" fmla="*/ 399066 w 1823435"/>
              <a:gd name="connsiteY4" fmla="*/ 1341437 h 1341437"/>
              <a:gd name="connsiteX5" fmla="*/ 0 w 1823435"/>
              <a:gd name="connsiteY5" fmla="*/ 654521 h 134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3435" h="1341437">
                <a:moveTo>
                  <a:pt x="378428" y="0"/>
                </a:moveTo>
                <a:lnTo>
                  <a:pt x="1508728" y="0"/>
                </a:lnTo>
                <a:lnTo>
                  <a:pt x="1823435" y="545847"/>
                </a:lnTo>
                <a:lnTo>
                  <a:pt x="1364266" y="1341437"/>
                </a:lnTo>
                <a:lnTo>
                  <a:pt x="399066" y="1341437"/>
                </a:lnTo>
                <a:lnTo>
                  <a:pt x="0" y="654521"/>
                </a:lnTo>
                <a:close/>
              </a:path>
            </a:pathLst>
          </a:custGeom>
          <a:solidFill>
            <a:srgbClr val="F4B7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72" name="任意多边形 371"/>
          <p:cNvSpPr>
            <a:spLocks/>
          </p:cNvSpPr>
          <p:nvPr/>
        </p:nvSpPr>
        <p:spPr bwMode="auto">
          <a:xfrm>
            <a:off x="10779125" y="3786112"/>
            <a:ext cx="785813" cy="1356215"/>
          </a:xfrm>
          <a:custGeom>
            <a:avLst/>
            <a:gdLst>
              <a:gd name="connsiteX0" fmla="*/ 361679 w 785813"/>
              <a:gd name="connsiteY0" fmla="*/ 0 h 1356215"/>
              <a:gd name="connsiteX1" fmla="*/ 785813 w 785813"/>
              <a:gd name="connsiteY1" fmla="*/ 730326 h 1356215"/>
              <a:gd name="connsiteX2" fmla="*/ 421766 w 785813"/>
              <a:gd name="connsiteY2" fmla="*/ 1356215 h 1356215"/>
              <a:gd name="connsiteX3" fmla="*/ 0 w 785813"/>
              <a:gd name="connsiteY3" fmla="*/ 625551 h 1356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5813" h="1356215">
                <a:moveTo>
                  <a:pt x="361679" y="0"/>
                </a:moveTo>
                <a:lnTo>
                  <a:pt x="785813" y="730326"/>
                </a:lnTo>
                <a:lnTo>
                  <a:pt x="421766" y="1356215"/>
                </a:lnTo>
                <a:lnTo>
                  <a:pt x="0" y="625551"/>
                </a:lnTo>
                <a:close/>
              </a:path>
            </a:pathLst>
          </a:custGeom>
          <a:solidFill>
            <a:srgbClr val="F3B1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73" name="任意多边形 372"/>
          <p:cNvSpPr>
            <a:spLocks/>
          </p:cNvSpPr>
          <p:nvPr/>
        </p:nvSpPr>
        <p:spPr bwMode="auto">
          <a:xfrm>
            <a:off x="10779125" y="4346575"/>
            <a:ext cx="1701801" cy="1041401"/>
          </a:xfrm>
          <a:custGeom>
            <a:avLst/>
            <a:gdLst>
              <a:gd name="connsiteX0" fmla="*/ 37632 w 1701801"/>
              <a:gd name="connsiteY0" fmla="*/ 0 h 1041401"/>
              <a:gd name="connsiteX1" fmla="*/ 1138238 w 1701801"/>
              <a:gd name="connsiteY1" fmla="*/ 0 h 1041401"/>
              <a:gd name="connsiteX2" fmla="*/ 1701801 w 1701801"/>
              <a:gd name="connsiteY2" fmla="*/ 976313 h 1041401"/>
              <a:gd name="connsiteX3" fmla="*/ 1664230 w 1701801"/>
              <a:gd name="connsiteY3" fmla="*/ 1041401 h 1041401"/>
              <a:gd name="connsiteX4" fmla="*/ 563563 w 1701801"/>
              <a:gd name="connsiteY4" fmla="*/ 1041401 h 1041401"/>
              <a:gd name="connsiteX5" fmla="*/ 0 w 1701801"/>
              <a:gd name="connsiteY5" fmla="*/ 65088 h 1041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01801" h="1041401">
                <a:moveTo>
                  <a:pt x="37632" y="0"/>
                </a:moveTo>
                <a:lnTo>
                  <a:pt x="1138238" y="0"/>
                </a:lnTo>
                <a:lnTo>
                  <a:pt x="1701801" y="976313"/>
                </a:lnTo>
                <a:lnTo>
                  <a:pt x="1664230" y="1041401"/>
                </a:lnTo>
                <a:lnTo>
                  <a:pt x="563563" y="1041401"/>
                </a:lnTo>
                <a:lnTo>
                  <a:pt x="0" y="65088"/>
                </a:lnTo>
                <a:close/>
              </a:path>
            </a:pathLst>
          </a:custGeom>
          <a:solidFill>
            <a:srgbClr val="F3B0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74" name="任意多边形 373"/>
          <p:cNvSpPr>
            <a:spLocks/>
          </p:cNvSpPr>
          <p:nvPr/>
        </p:nvSpPr>
        <p:spPr bwMode="auto">
          <a:xfrm>
            <a:off x="10964260" y="3786113"/>
            <a:ext cx="600678" cy="992263"/>
          </a:xfrm>
          <a:custGeom>
            <a:avLst/>
            <a:gdLst>
              <a:gd name="connsiteX0" fmla="*/ 176544 w 600678"/>
              <a:gd name="connsiteY0" fmla="*/ 0 h 992263"/>
              <a:gd name="connsiteX1" fmla="*/ 600678 w 600678"/>
              <a:gd name="connsiteY1" fmla="*/ 730326 h 992263"/>
              <a:gd name="connsiteX2" fmla="*/ 448323 w 600678"/>
              <a:gd name="connsiteY2" fmla="*/ 992263 h 992263"/>
              <a:gd name="connsiteX3" fmla="*/ 399066 w 600678"/>
              <a:gd name="connsiteY3" fmla="*/ 992263 h 992263"/>
              <a:gd name="connsiteX4" fmla="*/ 0 w 600678"/>
              <a:gd name="connsiteY4" fmla="*/ 305347 h 99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678" h="992263">
                <a:moveTo>
                  <a:pt x="176544" y="0"/>
                </a:moveTo>
                <a:lnTo>
                  <a:pt x="600678" y="730326"/>
                </a:lnTo>
                <a:lnTo>
                  <a:pt x="448323" y="992263"/>
                </a:lnTo>
                <a:lnTo>
                  <a:pt x="399066" y="992263"/>
                </a:lnTo>
                <a:lnTo>
                  <a:pt x="0" y="305347"/>
                </a:lnTo>
                <a:close/>
              </a:path>
            </a:pathLst>
          </a:custGeom>
          <a:solidFill>
            <a:srgbClr val="EF9D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75" name="任意多边形 374"/>
          <p:cNvSpPr>
            <a:spLocks/>
          </p:cNvSpPr>
          <p:nvPr/>
        </p:nvSpPr>
        <p:spPr bwMode="auto">
          <a:xfrm>
            <a:off x="11112472" y="4346575"/>
            <a:ext cx="1054143" cy="431800"/>
          </a:xfrm>
          <a:custGeom>
            <a:avLst/>
            <a:gdLst>
              <a:gd name="connsiteX0" fmla="*/ 0 w 1054143"/>
              <a:gd name="connsiteY0" fmla="*/ 0 h 431800"/>
              <a:gd name="connsiteX1" fmla="*/ 804892 w 1054143"/>
              <a:gd name="connsiteY1" fmla="*/ 0 h 431800"/>
              <a:gd name="connsiteX2" fmla="*/ 1054143 w 1054143"/>
              <a:gd name="connsiteY2" fmla="*/ 431800 h 431800"/>
              <a:gd name="connsiteX3" fmla="*/ 250855 w 1054143"/>
              <a:gd name="connsiteY3" fmla="*/ 431800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4143" h="431800">
                <a:moveTo>
                  <a:pt x="0" y="0"/>
                </a:moveTo>
                <a:lnTo>
                  <a:pt x="804892" y="0"/>
                </a:lnTo>
                <a:lnTo>
                  <a:pt x="1054143" y="431800"/>
                </a:lnTo>
                <a:lnTo>
                  <a:pt x="250855" y="431800"/>
                </a:lnTo>
                <a:close/>
              </a:path>
            </a:pathLst>
          </a:custGeom>
          <a:solidFill>
            <a:srgbClr val="EF9C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76" name="任意多边形 375"/>
          <p:cNvSpPr>
            <a:spLocks/>
          </p:cNvSpPr>
          <p:nvPr/>
        </p:nvSpPr>
        <p:spPr bwMode="auto">
          <a:xfrm>
            <a:off x="10779125" y="4346575"/>
            <a:ext cx="785813" cy="795752"/>
          </a:xfrm>
          <a:custGeom>
            <a:avLst/>
            <a:gdLst>
              <a:gd name="connsiteX0" fmla="*/ 37632 w 785813"/>
              <a:gd name="connsiteY0" fmla="*/ 0 h 795752"/>
              <a:gd name="connsiteX1" fmla="*/ 687166 w 785813"/>
              <a:gd name="connsiteY1" fmla="*/ 0 h 795752"/>
              <a:gd name="connsiteX2" fmla="*/ 785813 w 785813"/>
              <a:gd name="connsiteY2" fmla="*/ 169863 h 795752"/>
              <a:gd name="connsiteX3" fmla="*/ 421766 w 785813"/>
              <a:gd name="connsiteY3" fmla="*/ 795752 h 795752"/>
              <a:gd name="connsiteX4" fmla="*/ 0 w 785813"/>
              <a:gd name="connsiteY4" fmla="*/ 65088 h 795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813" h="795752">
                <a:moveTo>
                  <a:pt x="37632" y="0"/>
                </a:moveTo>
                <a:lnTo>
                  <a:pt x="687166" y="0"/>
                </a:lnTo>
                <a:lnTo>
                  <a:pt x="785813" y="169863"/>
                </a:lnTo>
                <a:lnTo>
                  <a:pt x="421766" y="795752"/>
                </a:lnTo>
                <a:lnTo>
                  <a:pt x="0" y="65088"/>
                </a:lnTo>
                <a:close/>
              </a:path>
            </a:pathLst>
          </a:custGeom>
          <a:solidFill>
            <a:srgbClr val="EE97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77" name="任意多边形 376"/>
          <p:cNvSpPr>
            <a:spLocks/>
          </p:cNvSpPr>
          <p:nvPr/>
        </p:nvSpPr>
        <p:spPr bwMode="auto">
          <a:xfrm>
            <a:off x="11112472" y="4346575"/>
            <a:ext cx="452466" cy="431800"/>
          </a:xfrm>
          <a:custGeom>
            <a:avLst/>
            <a:gdLst>
              <a:gd name="connsiteX0" fmla="*/ 0 w 452466"/>
              <a:gd name="connsiteY0" fmla="*/ 0 h 431800"/>
              <a:gd name="connsiteX1" fmla="*/ 353818 w 452466"/>
              <a:gd name="connsiteY1" fmla="*/ 0 h 431800"/>
              <a:gd name="connsiteX2" fmla="*/ 452466 w 452466"/>
              <a:gd name="connsiteY2" fmla="*/ 169864 h 431800"/>
              <a:gd name="connsiteX3" fmla="*/ 300112 w 452466"/>
              <a:gd name="connsiteY3" fmla="*/ 431800 h 431800"/>
              <a:gd name="connsiteX4" fmla="*/ 250855 w 452466"/>
              <a:gd name="connsiteY4" fmla="*/ 431800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66" h="431800">
                <a:moveTo>
                  <a:pt x="0" y="0"/>
                </a:moveTo>
                <a:lnTo>
                  <a:pt x="353818" y="0"/>
                </a:lnTo>
                <a:lnTo>
                  <a:pt x="452466" y="169864"/>
                </a:lnTo>
                <a:lnTo>
                  <a:pt x="300112" y="431800"/>
                </a:lnTo>
                <a:lnTo>
                  <a:pt x="250855" y="431800"/>
                </a:lnTo>
                <a:close/>
              </a:path>
            </a:pathLst>
          </a:custGeom>
          <a:solidFill>
            <a:srgbClr val="E060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78" name="任意多边形 377"/>
          <p:cNvSpPr>
            <a:spLocks/>
          </p:cNvSpPr>
          <p:nvPr/>
        </p:nvSpPr>
        <p:spPr bwMode="auto">
          <a:xfrm>
            <a:off x="5327651" y="6437313"/>
            <a:ext cx="1946275" cy="1409700"/>
          </a:xfrm>
          <a:custGeom>
            <a:avLst/>
            <a:gdLst>
              <a:gd name="connsiteX0" fmla="*/ 630238 w 1946275"/>
              <a:gd name="connsiteY0" fmla="*/ 0 h 1409700"/>
              <a:gd name="connsiteX1" fmla="*/ 1828056 w 1946275"/>
              <a:gd name="connsiteY1" fmla="*/ 0 h 1409700"/>
              <a:gd name="connsiteX2" fmla="*/ 1946275 w 1946275"/>
              <a:gd name="connsiteY2" fmla="*/ 204788 h 1409700"/>
              <a:gd name="connsiteX3" fmla="*/ 1252538 w 1946275"/>
              <a:gd name="connsiteY3" fmla="*/ 1409700 h 1409700"/>
              <a:gd name="connsiteX4" fmla="*/ 180589 w 1946275"/>
              <a:gd name="connsiteY4" fmla="*/ 1409700 h 1409700"/>
              <a:gd name="connsiteX5" fmla="*/ 0 w 1946275"/>
              <a:gd name="connsiteY5" fmla="*/ 1095375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6275" h="1409700">
                <a:moveTo>
                  <a:pt x="630238" y="0"/>
                </a:moveTo>
                <a:lnTo>
                  <a:pt x="1828056" y="0"/>
                </a:lnTo>
                <a:lnTo>
                  <a:pt x="1946275" y="204788"/>
                </a:lnTo>
                <a:lnTo>
                  <a:pt x="1252538" y="1409700"/>
                </a:lnTo>
                <a:lnTo>
                  <a:pt x="180589" y="1409700"/>
                </a:lnTo>
                <a:lnTo>
                  <a:pt x="0" y="1095375"/>
                </a:lnTo>
                <a:close/>
              </a:path>
            </a:pathLst>
          </a:custGeom>
          <a:solidFill>
            <a:srgbClr val="E4CE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79" name="任意多边形 378"/>
          <p:cNvSpPr>
            <a:spLocks/>
          </p:cNvSpPr>
          <p:nvPr/>
        </p:nvSpPr>
        <p:spPr bwMode="auto">
          <a:xfrm>
            <a:off x="6002338" y="6284913"/>
            <a:ext cx="1271587" cy="1562100"/>
          </a:xfrm>
          <a:custGeom>
            <a:avLst/>
            <a:gdLst>
              <a:gd name="connsiteX0" fmla="*/ 462625 w 1271587"/>
              <a:gd name="connsiteY0" fmla="*/ 0 h 1562100"/>
              <a:gd name="connsiteX1" fmla="*/ 1065391 w 1271587"/>
              <a:gd name="connsiteY1" fmla="*/ 0 h 1562100"/>
              <a:gd name="connsiteX2" fmla="*/ 1271587 w 1271587"/>
              <a:gd name="connsiteY2" fmla="*/ 357188 h 1562100"/>
              <a:gd name="connsiteX3" fmla="*/ 577850 w 1271587"/>
              <a:gd name="connsiteY3" fmla="*/ 1562100 h 1562100"/>
              <a:gd name="connsiteX4" fmla="*/ 435833 w 1271587"/>
              <a:gd name="connsiteY4" fmla="*/ 1562100 h 1562100"/>
              <a:gd name="connsiteX5" fmla="*/ 0 w 1271587"/>
              <a:gd name="connsiteY5" fmla="*/ 803275 h 156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1587" h="1562100">
                <a:moveTo>
                  <a:pt x="462625" y="0"/>
                </a:moveTo>
                <a:lnTo>
                  <a:pt x="1065391" y="0"/>
                </a:lnTo>
                <a:lnTo>
                  <a:pt x="1271587" y="357188"/>
                </a:lnTo>
                <a:lnTo>
                  <a:pt x="577850" y="1562100"/>
                </a:lnTo>
                <a:lnTo>
                  <a:pt x="435833" y="1562100"/>
                </a:lnTo>
                <a:lnTo>
                  <a:pt x="0" y="803275"/>
                </a:lnTo>
                <a:close/>
              </a:path>
            </a:pathLst>
          </a:custGeom>
          <a:solidFill>
            <a:srgbClr val="DFA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80" name="任意多边形 379"/>
          <p:cNvSpPr>
            <a:spLocks/>
          </p:cNvSpPr>
          <p:nvPr/>
        </p:nvSpPr>
        <p:spPr bwMode="auto">
          <a:xfrm>
            <a:off x="4497388" y="5589326"/>
            <a:ext cx="690563" cy="1196450"/>
          </a:xfrm>
          <a:custGeom>
            <a:avLst/>
            <a:gdLst>
              <a:gd name="connsiteX0" fmla="*/ 607745 w 690563"/>
              <a:gd name="connsiteY0" fmla="*/ 0 h 1196450"/>
              <a:gd name="connsiteX1" fmla="*/ 690563 w 690563"/>
              <a:gd name="connsiteY1" fmla="*/ 143137 h 1196450"/>
              <a:gd name="connsiteX2" fmla="*/ 82722 w 690563"/>
              <a:gd name="connsiteY2" fmla="*/ 1196450 h 1196450"/>
              <a:gd name="connsiteX3" fmla="*/ 0 w 690563"/>
              <a:gd name="connsiteY3" fmla="*/ 1052775 h 1196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0563" h="1196450">
                <a:moveTo>
                  <a:pt x="607745" y="0"/>
                </a:moveTo>
                <a:lnTo>
                  <a:pt x="690563" y="143137"/>
                </a:lnTo>
                <a:lnTo>
                  <a:pt x="82722" y="1196450"/>
                </a:lnTo>
                <a:lnTo>
                  <a:pt x="0" y="1052775"/>
                </a:lnTo>
                <a:close/>
              </a:path>
            </a:pathLst>
          </a:custGeom>
          <a:solidFill>
            <a:srgbClr val="D4C3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81" name="任意多边形 380"/>
          <p:cNvSpPr>
            <a:spLocks/>
          </p:cNvSpPr>
          <p:nvPr/>
        </p:nvSpPr>
        <p:spPr bwMode="auto">
          <a:xfrm>
            <a:off x="4878841" y="5440363"/>
            <a:ext cx="1797895" cy="933450"/>
          </a:xfrm>
          <a:custGeom>
            <a:avLst/>
            <a:gdLst>
              <a:gd name="connsiteX0" fmla="*/ 312285 w 1797895"/>
              <a:gd name="connsiteY0" fmla="*/ 0 h 933450"/>
              <a:gd name="connsiteX1" fmla="*/ 1701348 w 1797895"/>
              <a:gd name="connsiteY1" fmla="*/ 0 h 933450"/>
              <a:gd name="connsiteX2" fmla="*/ 1797895 w 1797895"/>
              <a:gd name="connsiteY2" fmla="*/ 167246 h 933450"/>
              <a:gd name="connsiteX3" fmla="*/ 1356860 w 1797895"/>
              <a:gd name="connsiteY3" fmla="*/ 933450 h 933450"/>
              <a:gd name="connsiteX4" fmla="*/ 226560 w 1797895"/>
              <a:gd name="connsiteY4" fmla="*/ 933450 h 933450"/>
              <a:gd name="connsiteX5" fmla="*/ 0 w 1797895"/>
              <a:gd name="connsiteY5" fmla="*/ 540960 h 933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97895" h="933450">
                <a:moveTo>
                  <a:pt x="312285" y="0"/>
                </a:moveTo>
                <a:lnTo>
                  <a:pt x="1701348" y="0"/>
                </a:lnTo>
                <a:lnTo>
                  <a:pt x="1797895" y="167246"/>
                </a:lnTo>
                <a:lnTo>
                  <a:pt x="1356860" y="933450"/>
                </a:lnTo>
                <a:lnTo>
                  <a:pt x="226560" y="933450"/>
                </a:lnTo>
                <a:lnTo>
                  <a:pt x="0" y="540960"/>
                </a:lnTo>
                <a:close/>
              </a:path>
            </a:pathLst>
          </a:custGeom>
          <a:solidFill>
            <a:srgbClr val="E7B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82" name="任意多边形 381"/>
          <p:cNvSpPr>
            <a:spLocks/>
          </p:cNvSpPr>
          <p:nvPr/>
        </p:nvSpPr>
        <p:spPr bwMode="auto">
          <a:xfrm>
            <a:off x="5715174" y="6284913"/>
            <a:ext cx="1558751" cy="941388"/>
          </a:xfrm>
          <a:custGeom>
            <a:avLst/>
            <a:gdLst>
              <a:gd name="connsiteX0" fmla="*/ 90314 w 1558751"/>
              <a:gd name="connsiteY0" fmla="*/ 0 h 941388"/>
              <a:gd name="connsiteX1" fmla="*/ 1352555 w 1558751"/>
              <a:gd name="connsiteY1" fmla="*/ 0 h 941388"/>
              <a:gd name="connsiteX2" fmla="*/ 1558751 w 1558751"/>
              <a:gd name="connsiteY2" fmla="*/ 357188 h 941388"/>
              <a:gd name="connsiteX3" fmla="*/ 1222393 w 1558751"/>
              <a:gd name="connsiteY3" fmla="*/ 941388 h 941388"/>
              <a:gd name="connsiteX4" fmla="*/ 452264 w 1558751"/>
              <a:gd name="connsiteY4" fmla="*/ 941388 h 941388"/>
              <a:gd name="connsiteX5" fmla="*/ 0 w 1558751"/>
              <a:gd name="connsiteY5" fmla="*/ 156969 h 941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8751" h="941388">
                <a:moveTo>
                  <a:pt x="90314" y="0"/>
                </a:moveTo>
                <a:lnTo>
                  <a:pt x="1352555" y="0"/>
                </a:lnTo>
                <a:lnTo>
                  <a:pt x="1558751" y="357188"/>
                </a:lnTo>
                <a:lnTo>
                  <a:pt x="1222393" y="941388"/>
                </a:lnTo>
                <a:lnTo>
                  <a:pt x="452264" y="941388"/>
                </a:lnTo>
                <a:lnTo>
                  <a:pt x="0" y="156969"/>
                </a:lnTo>
                <a:close/>
              </a:path>
            </a:pathLst>
          </a:custGeom>
          <a:solidFill>
            <a:srgbClr val="F0DC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83" name="任意多边形 382"/>
          <p:cNvSpPr>
            <a:spLocks/>
          </p:cNvSpPr>
          <p:nvPr/>
        </p:nvSpPr>
        <p:spPr bwMode="auto">
          <a:xfrm>
            <a:off x="4878840" y="5589326"/>
            <a:ext cx="309111" cy="535373"/>
          </a:xfrm>
          <a:custGeom>
            <a:avLst/>
            <a:gdLst>
              <a:gd name="connsiteX0" fmla="*/ 226292 w 309111"/>
              <a:gd name="connsiteY0" fmla="*/ 0 h 535373"/>
              <a:gd name="connsiteX1" fmla="*/ 309111 w 309111"/>
              <a:gd name="connsiteY1" fmla="*/ 143138 h 535373"/>
              <a:gd name="connsiteX2" fmla="*/ 82762 w 309111"/>
              <a:gd name="connsiteY2" fmla="*/ 535373 h 535373"/>
              <a:gd name="connsiteX3" fmla="*/ 0 w 309111"/>
              <a:gd name="connsiteY3" fmla="*/ 391997 h 535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111" h="535373">
                <a:moveTo>
                  <a:pt x="226292" y="0"/>
                </a:moveTo>
                <a:lnTo>
                  <a:pt x="309111" y="143138"/>
                </a:lnTo>
                <a:lnTo>
                  <a:pt x="82762" y="535373"/>
                </a:lnTo>
                <a:lnTo>
                  <a:pt x="0" y="391997"/>
                </a:lnTo>
                <a:close/>
              </a:path>
            </a:pathLst>
          </a:custGeom>
          <a:solidFill>
            <a:srgbClr val="CF9F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84" name="任意多边形 383"/>
          <p:cNvSpPr>
            <a:spLocks/>
          </p:cNvSpPr>
          <p:nvPr/>
        </p:nvSpPr>
        <p:spPr bwMode="auto">
          <a:xfrm>
            <a:off x="5690587" y="5548313"/>
            <a:ext cx="986149" cy="825500"/>
          </a:xfrm>
          <a:custGeom>
            <a:avLst/>
            <a:gdLst>
              <a:gd name="connsiteX0" fmla="*/ 476852 w 986149"/>
              <a:gd name="connsiteY0" fmla="*/ 0 h 825500"/>
              <a:gd name="connsiteX1" fmla="*/ 951919 w 986149"/>
              <a:gd name="connsiteY1" fmla="*/ 0 h 825500"/>
              <a:gd name="connsiteX2" fmla="*/ 986149 w 986149"/>
              <a:gd name="connsiteY2" fmla="*/ 59296 h 825500"/>
              <a:gd name="connsiteX3" fmla="*/ 545114 w 986149"/>
              <a:gd name="connsiteY3" fmla="*/ 825500 h 825500"/>
              <a:gd name="connsiteX4" fmla="*/ 0 w 986149"/>
              <a:gd name="connsiteY4" fmla="*/ 825500 h 82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6149" h="825500">
                <a:moveTo>
                  <a:pt x="476852" y="0"/>
                </a:moveTo>
                <a:lnTo>
                  <a:pt x="951919" y="0"/>
                </a:lnTo>
                <a:lnTo>
                  <a:pt x="986149" y="59296"/>
                </a:lnTo>
                <a:lnTo>
                  <a:pt x="545114" y="825500"/>
                </a:lnTo>
                <a:lnTo>
                  <a:pt x="0" y="825500"/>
                </a:lnTo>
                <a:close/>
              </a:path>
            </a:pathLst>
          </a:custGeom>
          <a:solidFill>
            <a:srgbClr val="D9A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85" name="任意多边形 384"/>
          <p:cNvSpPr>
            <a:spLocks/>
          </p:cNvSpPr>
          <p:nvPr/>
        </p:nvSpPr>
        <p:spPr bwMode="auto">
          <a:xfrm>
            <a:off x="5715175" y="6284913"/>
            <a:ext cx="1558750" cy="941388"/>
          </a:xfrm>
          <a:custGeom>
            <a:avLst/>
            <a:gdLst>
              <a:gd name="connsiteX0" fmla="*/ 90314 w 1558750"/>
              <a:gd name="connsiteY0" fmla="*/ 0 h 941388"/>
              <a:gd name="connsiteX1" fmla="*/ 1352554 w 1558750"/>
              <a:gd name="connsiteY1" fmla="*/ 0 h 941388"/>
              <a:gd name="connsiteX2" fmla="*/ 1558750 w 1558750"/>
              <a:gd name="connsiteY2" fmla="*/ 357188 h 941388"/>
              <a:gd name="connsiteX3" fmla="*/ 1222392 w 1558750"/>
              <a:gd name="connsiteY3" fmla="*/ 941388 h 941388"/>
              <a:gd name="connsiteX4" fmla="*/ 452264 w 1558750"/>
              <a:gd name="connsiteY4" fmla="*/ 941388 h 941388"/>
              <a:gd name="connsiteX5" fmla="*/ 0 w 1558750"/>
              <a:gd name="connsiteY5" fmla="*/ 156969 h 941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8750" h="941388">
                <a:moveTo>
                  <a:pt x="90314" y="0"/>
                </a:moveTo>
                <a:lnTo>
                  <a:pt x="1352554" y="0"/>
                </a:lnTo>
                <a:lnTo>
                  <a:pt x="1558750" y="357188"/>
                </a:lnTo>
                <a:lnTo>
                  <a:pt x="1222392" y="941388"/>
                </a:lnTo>
                <a:lnTo>
                  <a:pt x="452264" y="941388"/>
                </a:lnTo>
                <a:lnTo>
                  <a:pt x="0" y="156969"/>
                </a:lnTo>
                <a:close/>
              </a:path>
            </a:pathLst>
          </a:custGeom>
          <a:solidFill>
            <a:srgbClr val="D6B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86" name="任意多边形 385"/>
          <p:cNvSpPr>
            <a:spLocks/>
          </p:cNvSpPr>
          <p:nvPr/>
        </p:nvSpPr>
        <p:spPr bwMode="auto">
          <a:xfrm>
            <a:off x="6045050" y="6284913"/>
            <a:ext cx="1228875" cy="941388"/>
          </a:xfrm>
          <a:custGeom>
            <a:avLst/>
            <a:gdLst>
              <a:gd name="connsiteX0" fmla="*/ 419913 w 1228875"/>
              <a:gd name="connsiteY0" fmla="*/ 0 h 941388"/>
              <a:gd name="connsiteX1" fmla="*/ 1022679 w 1228875"/>
              <a:gd name="connsiteY1" fmla="*/ 0 h 941388"/>
              <a:gd name="connsiteX2" fmla="*/ 1228875 w 1228875"/>
              <a:gd name="connsiteY2" fmla="*/ 357188 h 941388"/>
              <a:gd name="connsiteX3" fmla="*/ 892517 w 1228875"/>
              <a:gd name="connsiteY3" fmla="*/ 941388 h 941388"/>
              <a:gd name="connsiteX4" fmla="*/ 122390 w 1228875"/>
              <a:gd name="connsiteY4" fmla="*/ 941388 h 941388"/>
              <a:gd name="connsiteX5" fmla="*/ 0 w 1228875"/>
              <a:gd name="connsiteY5" fmla="*/ 729112 h 941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8875" h="941388">
                <a:moveTo>
                  <a:pt x="419913" y="0"/>
                </a:moveTo>
                <a:lnTo>
                  <a:pt x="1022679" y="0"/>
                </a:lnTo>
                <a:lnTo>
                  <a:pt x="1228875" y="357188"/>
                </a:lnTo>
                <a:lnTo>
                  <a:pt x="892517" y="941388"/>
                </a:lnTo>
                <a:lnTo>
                  <a:pt x="122390" y="941388"/>
                </a:lnTo>
                <a:lnTo>
                  <a:pt x="0" y="729112"/>
                </a:lnTo>
                <a:close/>
              </a:path>
            </a:pathLst>
          </a:custGeom>
          <a:solidFill>
            <a:srgbClr val="D295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87" name="任意多边形 386"/>
          <p:cNvSpPr>
            <a:spLocks/>
          </p:cNvSpPr>
          <p:nvPr/>
        </p:nvSpPr>
        <p:spPr bwMode="auto">
          <a:xfrm>
            <a:off x="7785101" y="5927725"/>
            <a:ext cx="896937" cy="1184276"/>
          </a:xfrm>
          <a:custGeom>
            <a:avLst/>
            <a:gdLst>
              <a:gd name="connsiteX0" fmla="*/ 200842 w 896937"/>
              <a:gd name="connsiteY0" fmla="*/ 0 h 1184276"/>
              <a:gd name="connsiteX1" fmla="*/ 228600 w 896937"/>
              <a:gd name="connsiteY1" fmla="*/ 0 h 1184276"/>
              <a:gd name="connsiteX2" fmla="*/ 896937 w 896937"/>
              <a:gd name="connsiteY2" fmla="*/ 1160463 h 1184276"/>
              <a:gd name="connsiteX3" fmla="*/ 883260 w 896937"/>
              <a:gd name="connsiteY3" fmla="*/ 1184276 h 1184276"/>
              <a:gd name="connsiteX4" fmla="*/ 487363 w 896937"/>
              <a:gd name="connsiteY4" fmla="*/ 1184276 h 1184276"/>
              <a:gd name="connsiteX5" fmla="*/ 0 w 896937"/>
              <a:gd name="connsiteY5" fmla="*/ 346076 h 1184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6937" h="1184276">
                <a:moveTo>
                  <a:pt x="200842" y="0"/>
                </a:moveTo>
                <a:lnTo>
                  <a:pt x="228600" y="0"/>
                </a:lnTo>
                <a:lnTo>
                  <a:pt x="896937" y="1160463"/>
                </a:lnTo>
                <a:lnTo>
                  <a:pt x="883260" y="1184276"/>
                </a:lnTo>
                <a:lnTo>
                  <a:pt x="487363" y="1184276"/>
                </a:lnTo>
                <a:lnTo>
                  <a:pt x="0" y="346076"/>
                </a:lnTo>
                <a:close/>
              </a:path>
            </a:pathLst>
          </a:custGeom>
          <a:solidFill>
            <a:srgbClr val="E6B1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88" name="任意多边形 387"/>
          <p:cNvSpPr>
            <a:spLocks/>
          </p:cNvSpPr>
          <p:nvPr/>
        </p:nvSpPr>
        <p:spPr bwMode="auto">
          <a:xfrm>
            <a:off x="8088842" y="5897563"/>
            <a:ext cx="1636183" cy="1214438"/>
          </a:xfrm>
          <a:custGeom>
            <a:avLst/>
            <a:gdLst>
              <a:gd name="connsiteX0" fmla="*/ 518584 w 1636183"/>
              <a:gd name="connsiteY0" fmla="*/ 0 h 1214438"/>
              <a:gd name="connsiteX1" fmla="*/ 1419260 w 1636183"/>
              <a:gd name="connsiteY1" fmla="*/ 0 h 1214438"/>
              <a:gd name="connsiteX2" fmla="*/ 1636183 w 1636183"/>
              <a:gd name="connsiteY2" fmla="*/ 376238 h 1214438"/>
              <a:gd name="connsiteX3" fmla="*/ 1151996 w 1636183"/>
              <a:gd name="connsiteY3" fmla="*/ 1214438 h 1214438"/>
              <a:gd name="connsiteX4" fmla="*/ 183621 w 1636183"/>
              <a:gd name="connsiteY4" fmla="*/ 1214438 h 1214438"/>
              <a:gd name="connsiteX5" fmla="*/ 0 w 1636183"/>
              <a:gd name="connsiteY5" fmla="*/ 898634 h 1214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6183" h="1214438">
                <a:moveTo>
                  <a:pt x="518584" y="0"/>
                </a:moveTo>
                <a:lnTo>
                  <a:pt x="1419260" y="0"/>
                </a:lnTo>
                <a:lnTo>
                  <a:pt x="1636183" y="376238"/>
                </a:lnTo>
                <a:lnTo>
                  <a:pt x="1151996" y="1214438"/>
                </a:lnTo>
                <a:lnTo>
                  <a:pt x="183621" y="1214438"/>
                </a:lnTo>
                <a:lnTo>
                  <a:pt x="0" y="898634"/>
                </a:lnTo>
                <a:close/>
              </a:path>
            </a:pathLst>
          </a:custGeom>
          <a:solidFill>
            <a:srgbClr val="E5AD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89" name="任意多边形 388"/>
          <p:cNvSpPr>
            <a:spLocks/>
          </p:cNvSpPr>
          <p:nvPr/>
        </p:nvSpPr>
        <p:spPr bwMode="auto">
          <a:xfrm>
            <a:off x="8864600" y="5545684"/>
            <a:ext cx="860425" cy="1489909"/>
          </a:xfrm>
          <a:custGeom>
            <a:avLst/>
            <a:gdLst>
              <a:gd name="connsiteX0" fmla="*/ 440622 w 860425"/>
              <a:gd name="connsiteY0" fmla="*/ 0 h 1489909"/>
              <a:gd name="connsiteX1" fmla="*/ 860425 w 860425"/>
              <a:gd name="connsiteY1" fmla="*/ 728118 h 1489909"/>
              <a:gd name="connsiteX2" fmla="*/ 420376 w 860425"/>
              <a:gd name="connsiteY2" fmla="*/ 1489909 h 1489909"/>
              <a:gd name="connsiteX3" fmla="*/ 0 w 860425"/>
              <a:gd name="connsiteY3" fmla="*/ 761455 h 1489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0425" h="1489909">
                <a:moveTo>
                  <a:pt x="440622" y="0"/>
                </a:moveTo>
                <a:lnTo>
                  <a:pt x="860425" y="728118"/>
                </a:lnTo>
                <a:lnTo>
                  <a:pt x="420376" y="1489909"/>
                </a:lnTo>
                <a:lnTo>
                  <a:pt x="0" y="761455"/>
                </a:lnTo>
                <a:close/>
              </a:path>
            </a:pathLst>
          </a:custGeom>
          <a:solidFill>
            <a:srgbClr val="E6B5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90" name="任意多边形 389"/>
          <p:cNvSpPr>
            <a:spLocks/>
          </p:cNvSpPr>
          <p:nvPr/>
        </p:nvSpPr>
        <p:spPr bwMode="auto">
          <a:xfrm>
            <a:off x="8088843" y="6427569"/>
            <a:ext cx="593195" cy="684432"/>
          </a:xfrm>
          <a:custGeom>
            <a:avLst/>
            <a:gdLst>
              <a:gd name="connsiteX0" fmla="*/ 212729 w 593195"/>
              <a:gd name="connsiteY0" fmla="*/ 0 h 684432"/>
              <a:gd name="connsiteX1" fmla="*/ 593195 w 593195"/>
              <a:gd name="connsiteY1" fmla="*/ 660620 h 684432"/>
              <a:gd name="connsiteX2" fmla="*/ 579519 w 593195"/>
              <a:gd name="connsiteY2" fmla="*/ 684432 h 684432"/>
              <a:gd name="connsiteX3" fmla="*/ 183621 w 593195"/>
              <a:gd name="connsiteY3" fmla="*/ 684432 h 684432"/>
              <a:gd name="connsiteX4" fmla="*/ 0 w 593195"/>
              <a:gd name="connsiteY4" fmla="*/ 368629 h 684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3195" h="684432">
                <a:moveTo>
                  <a:pt x="212729" y="0"/>
                </a:moveTo>
                <a:lnTo>
                  <a:pt x="593195" y="660620"/>
                </a:lnTo>
                <a:lnTo>
                  <a:pt x="579519" y="684432"/>
                </a:lnTo>
                <a:lnTo>
                  <a:pt x="183621" y="684432"/>
                </a:lnTo>
                <a:lnTo>
                  <a:pt x="0" y="368629"/>
                </a:lnTo>
                <a:close/>
              </a:path>
            </a:pathLst>
          </a:custGeom>
          <a:solidFill>
            <a:srgbClr val="E09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91" name="任意多边形 390"/>
          <p:cNvSpPr>
            <a:spLocks/>
          </p:cNvSpPr>
          <p:nvPr/>
        </p:nvSpPr>
        <p:spPr bwMode="auto">
          <a:xfrm>
            <a:off x="8916400" y="5716589"/>
            <a:ext cx="808625" cy="1319003"/>
          </a:xfrm>
          <a:custGeom>
            <a:avLst/>
            <a:gdLst>
              <a:gd name="connsiteX0" fmla="*/ 392701 w 808625"/>
              <a:gd name="connsiteY0" fmla="*/ 0 h 1319003"/>
              <a:gd name="connsiteX1" fmla="*/ 487360 w 808625"/>
              <a:gd name="connsiteY1" fmla="*/ 0 h 1319003"/>
              <a:gd name="connsiteX2" fmla="*/ 808625 w 808625"/>
              <a:gd name="connsiteY2" fmla="*/ 557212 h 1319003"/>
              <a:gd name="connsiteX3" fmla="*/ 368576 w 808625"/>
              <a:gd name="connsiteY3" fmla="*/ 1319003 h 1319003"/>
              <a:gd name="connsiteX4" fmla="*/ 0 w 808625"/>
              <a:gd name="connsiteY4" fmla="*/ 680312 h 1319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8625" h="1319003">
                <a:moveTo>
                  <a:pt x="392701" y="0"/>
                </a:moveTo>
                <a:lnTo>
                  <a:pt x="487360" y="0"/>
                </a:lnTo>
                <a:lnTo>
                  <a:pt x="808625" y="557212"/>
                </a:lnTo>
                <a:lnTo>
                  <a:pt x="368576" y="1319003"/>
                </a:lnTo>
                <a:lnTo>
                  <a:pt x="0" y="680312"/>
                </a:lnTo>
                <a:close/>
              </a:path>
            </a:pathLst>
          </a:custGeom>
          <a:solidFill>
            <a:srgbClr val="E095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92" name="任意多边形 391"/>
          <p:cNvSpPr>
            <a:spLocks/>
          </p:cNvSpPr>
          <p:nvPr/>
        </p:nvSpPr>
        <p:spPr bwMode="auto">
          <a:xfrm>
            <a:off x="8916401" y="5897564"/>
            <a:ext cx="808625" cy="1138029"/>
          </a:xfrm>
          <a:custGeom>
            <a:avLst/>
            <a:gdLst>
              <a:gd name="connsiteX0" fmla="*/ 288236 w 808625"/>
              <a:gd name="connsiteY0" fmla="*/ 0 h 1138029"/>
              <a:gd name="connsiteX1" fmla="*/ 591702 w 808625"/>
              <a:gd name="connsiteY1" fmla="*/ 0 h 1138029"/>
              <a:gd name="connsiteX2" fmla="*/ 808625 w 808625"/>
              <a:gd name="connsiteY2" fmla="*/ 376238 h 1138029"/>
              <a:gd name="connsiteX3" fmla="*/ 368576 w 808625"/>
              <a:gd name="connsiteY3" fmla="*/ 1138029 h 1138029"/>
              <a:gd name="connsiteX4" fmla="*/ 0 w 808625"/>
              <a:gd name="connsiteY4" fmla="*/ 499338 h 113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8625" h="1138029">
                <a:moveTo>
                  <a:pt x="288236" y="0"/>
                </a:moveTo>
                <a:lnTo>
                  <a:pt x="591702" y="0"/>
                </a:lnTo>
                <a:lnTo>
                  <a:pt x="808625" y="376238"/>
                </a:lnTo>
                <a:lnTo>
                  <a:pt x="368576" y="1138029"/>
                </a:lnTo>
                <a:lnTo>
                  <a:pt x="0" y="499338"/>
                </a:lnTo>
                <a:close/>
              </a:path>
            </a:pathLst>
          </a:custGeom>
          <a:solidFill>
            <a:srgbClr val="D66B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93" name="任意多边形 392"/>
          <p:cNvSpPr>
            <a:spLocks/>
          </p:cNvSpPr>
          <p:nvPr/>
        </p:nvSpPr>
        <p:spPr bwMode="auto">
          <a:xfrm>
            <a:off x="7124700" y="2609404"/>
            <a:ext cx="258762" cy="447385"/>
          </a:xfrm>
          <a:custGeom>
            <a:avLst/>
            <a:gdLst>
              <a:gd name="connsiteX0" fmla="*/ 130311 w 258762"/>
              <a:gd name="connsiteY0" fmla="*/ 0 h 447385"/>
              <a:gd name="connsiteX1" fmla="*/ 258762 w 258762"/>
              <a:gd name="connsiteY1" fmla="*/ 221109 h 447385"/>
              <a:gd name="connsiteX2" fmla="*/ 127652 w 258762"/>
              <a:gd name="connsiteY2" fmla="*/ 447385 h 447385"/>
              <a:gd name="connsiteX3" fmla="*/ 0 w 258762"/>
              <a:gd name="connsiteY3" fmla="*/ 225871 h 447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762" h="447385">
                <a:moveTo>
                  <a:pt x="130311" y="0"/>
                </a:moveTo>
                <a:lnTo>
                  <a:pt x="258762" y="221109"/>
                </a:lnTo>
                <a:lnTo>
                  <a:pt x="127652" y="447385"/>
                </a:lnTo>
                <a:lnTo>
                  <a:pt x="0" y="225871"/>
                </a:lnTo>
                <a:close/>
              </a:path>
            </a:pathLst>
          </a:custGeom>
          <a:solidFill>
            <a:srgbClr val="EFBC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94" name="任意多边形 393"/>
          <p:cNvSpPr>
            <a:spLocks/>
          </p:cNvSpPr>
          <p:nvPr/>
        </p:nvSpPr>
        <p:spPr bwMode="auto">
          <a:xfrm>
            <a:off x="7341761" y="1431925"/>
            <a:ext cx="1525388" cy="1027112"/>
          </a:xfrm>
          <a:custGeom>
            <a:avLst/>
            <a:gdLst>
              <a:gd name="connsiteX0" fmla="*/ 592564 w 1525388"/>
              <a:gd name="connsiteY0" fmla="*/ 0 h 1027112"/>
              <a:gd name="connsiteX1" fmla="*/ 1525388 w 1525388"/>
              <a:gd name="connsiteY1" fmla="*/ 0 h 1027112"/>
              <a:gd name="connsiteX2" fmla="*/ 935465 w 1525388"/>
              <a:gd name="connsiteY2" fmla="*/ 1027112 h 1027112"/>
              <a:gd name="connsiteX3" fmla="*/ 0 w 1525388"/>
              <a:gd name="connsiteY3" fmla="*/ 1027112 h 1027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5388" h="1027112">
                <a:moveTo>
                  <a:pt x="592564" y="0"/>
                </a:moveTo>
                <a:lnTo>
                  <a:pt x="1525388" y="0"/>
                </a:lnTo>
                <a:lnTo>
                  <a:pt x="935465" y="1027112"/>
                </a:lnTo>
                <a:lnTo>
                  <a:pt x="0" y="1027112"/>
                </a:lnTo>
                <a:close/>
              </a:path>
            </a:pathLst>
          </a:custGeom>
          <a:solidFill>
            <a:srgbClr val="F4B3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95" name="任意多边形 394"/>
          <p:cNvSpPr>
            <a:spLocks/>
          </p:cNvSpPr>
          <p:nvPr/>
        </p:nvSpPr>
        <p:spPr bwMode="auto">
          <a:xfrm>
            <a:off x="6264275" y="999700"/>
            <a:ext cx="450850" cy="785274"/>
          </a:xfrm>
          <a:custGeom>
            <a:avLst/>
            <a:gdLst>
              <a:gd name="connsiteX0" fmla="*/ 170300 w 450850"/>
              <a:gd name="connsiteY0" fmla="*/ 0 h 785274"/>
              <a:gd name="connsiteX1" fmla="*/ 450850 w 450850"/>
              <a:gd name="connsiteY1" fmla="*/ 490963 h 785274"/>
              <a:gd name="connsiteX2" fmla="*/ 281188 w 450850"/>
              <a:gd name="connsiteY2" fmla="*/ 785274 h 785274"/>
              <a:gd name="connsiteX3" fmla="*/ 0 w 450850"/>
              <a:gd name="connsiteY3" fmla="*/ 295700 h 785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850" h="785274">
                <a:moveTo>
                  <a:pt x="170300" y="0"/>
                </a:moveTo>
                <a:lnTo>
                  <a:pt x="450850" y="490963"/>
                </a:lnTo>
                <a:lnTo>
                  <a:pt x="281188" y="785274"/>
                </a:lnTo>
                <a:lnTo>
                  <a:pt x="0" y="295700"/>
                </a:lnTo>
                <a:close/>
              </a:path>
            </a:pathLst>
          </a:custGeom>
          <a:solidFill>
            <a:srgbClr val="F7C7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96" name="任意多边形 395"/>
          <p:cNvSpPr>
            <a:spLocks/>
          </p:cNvSpPr>
          <p:nvPr/>
        </p:nvSpPr>
        <p:spPr bwMode="auto">
          <a:xfrm>
            <a:off x="2574925" y="-785813"/>
            <a:ext cx="2255838" cy="1749426"/>
          </a:xfrm>
          <a:custGeom>
            <a:avLst/>
            <a:gdLst>
              <a:gd name="connsiteX0" fmla="*/ 447185 w 2255838"/>
              <a:gd name="connsiteY0" fmla="*/ 0 h 1749426"/>
              <a:gd name="connsiteX1" fmla="*/ 1809913 w 2255838"/>
              <a:gd name="connsiteY1" fmla="*/ 0 h 1749426"/>
              <a:gd name="connsiteX2" fmla="*/ 2255838 w 2255838"/>
              <a:gd name="connsiteY2" fmla="*/ 774701 h 1749426"/>
              <a:gd name="connsiteX3" fmla="*/ 1693863 w 2255838"/>
              <a:gd name="connsiteY3" fmla="*/ 1749426 h 1749426"/>
              <a:gd name="connsiteX4" fmla="*/ 563563 w 2255838"/>
              <a:gd name="connsiteY4" fmla="*/ 1749426 h 1749426"/>
              <a:gd name="connsiteX5" fmla="*/ 0 w 2255838"/>
              <a:gd name="connsiteY5" fmla="*/ 774701 h 1749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55838" h="1749426">
                <a:moveTo>
                  <a:pt x="447185" y="0"/>
                </a:moveTo>
                <a:lnTo>
                  <a:pt x="1809913" y="0"/>
                </a:lnTo>
                <a:lnTo>
                  <a:pt x="2255838" y="774701"/>
                </a:lnTo>
                <a:lnTo>
                  <a:pt x="1693863" y="1749426"/>
                </a:lnTo>
                <a:lnTo>
                  <a:pt x="563563" y="1749426"/>
                </a:lnTo>
                <a:lnTo>
                  <a:pt x="0" y="774701"/>
                </a:lnTo>
                <a:close/>
              </a:path>
            </a:pathLst>
          </a:custGeom>
          <a:solidFill>
            <a:srgbClr val="EAA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97" name="任意多边形 396"/>
          <p:cNvSpPr>
            <a:spLocks/>
          </p:cNvSpPr>
          <p:nvPr/>
        </p:nvSpPr>
        <p:spPr bwMode="auto">
          <a:xfrm>
            <a:off x="2615929" y="-785813"/>
            <a:ext cx="2015362" cy="1336676"/>
          </a:xfrm>
          <a:custGeom>
            <a:avLst/>
            <a:gdLst>
              <a:gd name="connsiteX0" fmla="*/ 406182 w 2015362"/>
              <a:gd name="connsiteY0" fmla="*/ 0 h 1336676"/>
              <a:gd name="connsiteX1" fmla="*/ 1768909 w 2015362"/>
              <a:gd name="connsiteY1" fmla="*/ 0 h 1336676"/>
              <a:gd name="connsiteX2" fmla="*/ 2015362 w 2015362"/>
              <a:gd name="connsiteY2" fmla="*/ 428160 h 1336676"/>
              <a:gd name="connsiteX3" fmla="*/ 1490934 w 2015362"/>
              <a:gd name="connsiteY3" fmla="*/ 1336676 h 1336676"/>
              <a:gd name="connsiteX4" fmla="*/ 365396 w 2015362"/>
              <a:gd name="connsiteY4" fmla="*/ 1336676 h 1336676"/>
              <a:gd name="connsiteX5" fmla="*/ 0 w 2015362"/>
              <a:gd name="connsiteY5" fmla="*/ 703666 h 1336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5362" h="1336676">
                <a:moveTo>
                  <a:pt x="406182" y="0"/>
                </a:moveTo>
                <a:lnTo>
                  <a:pt x="1768909" y="0"/>
                </a:lnTo>
                <a:lnTo>
                  <a:pt x="2015362" y="428160"/>
                </a:lnTo>
                <a:lnTo>
                  <a:pt x="1490934" y="1336676"/>
                </a:lnTo>
                <a:lnTo>
                  <a:pt x="365396" y="1336676"/>
                </a:lnTo>
                <a:lnTo>
                  <a:pt x="0" y="703666"/>
                </a:lnTo>
                <a:close/>
              </a:path>
            </a:pathLst>
          </a:custGeom>
          <a:solidFill>
            <a:srgbClr val="E597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98" name="任意多边形 397"/>
          <p:cNvSpPr>
            <a:spLocks/>
          </p:cNvSpPr>
          <p:nvPr/>
        </p:nvSpPr>
        <p:spPr bwMode="auto">
          <a:xfrm>
            <a:off x="4598987" y="-224162"/>
            <a:ext cx="956120" cy="1248101"/>
          </a:xfrm>
          <a:custGeom>
            <a:avLst/>
            <a:gdLst>
              <a:gd name="connsiteX0" fmla="*/ 236514 w 956120"/>
              <a:gd name="connsiteY0" fmla="*/ 0 h 1248101"/>
              <a:gd name="connsiteX1" fmla="*/ 956120 w 956120"/>
              <a:gd name="connsiteY1" fmla="*/ 1248101 h 1248101"/>
              <a:gd name="connsiteX2" fmla="*/ 487363 w 956120"/>
              <a:gd name="connsiteY2" fmla="*/ 1248101 h 1248101"/>
              <a:gd name="connsiteX3" fmla="*/ 0 w 956120"/>
              <a:gd name="connsiteY3" fmla="*/ 408313 h 1248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120" h="1248101">
                <a:moveTo>
                  <a:pt x="236514" y="0"/>
                </a:moveTo>
                <a:lnTo>
                  <a:pt x="956120" y="1248101"/>
                </a:lnTo>
                <a:lnTo>
                  <a:pt x="487363" y="1248101"/>
                </a:lnTo>
                <a:lnTo>
                  <a:pt x="0" y="408313"/>
                </a:lnTo>
                <a:close/>
              </a:path>
            </a:pathLst>
          </a:custGeom>
          <a:solidFill>
            <a:srgbClr val="E3CA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99" name="任意多边形 398"/>
          <p:cNvSpPr>
            <a:spLocks/>
          </p:cNvSpPr>
          <p:nvPr/>
        </p:nvSpPr>
        <p:spPr bwMode="auto">
          <a:xfrm>
            <a:off x="4598989" y="-224162"/>
            <a:ext cx="553391" cy="549600"/>
          </a:xfrm>
          <a:custGeom>
            <a:avLst/>
            <a:gdLst>
              <a:gd name="connsiteX0" fmla="*/ 236513 w 553391"/>
              <a:gd name="connsiteY0" fmla="*/ 0 h 549600"/>
              <a:gd name="connsiteX1" fmla="*/ 553391 w 553391"/>
              <a:gd name="connsiteY1" fmla="*/ 549600 h 549600"/>
              <a:gd name="connsiteX2" fmla="*/ 81994 w 553391"/>
              <a:gd name="connsiteY2" fmla="*/ 549600 h 549600"/>
              <a:gd name="connsiteX3" fmla="*/ 0 w 553391"/>
              <a:gd name="connsiteY3" fmla="*/ 408313 h 54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391" h="549600">
                <a:moveTo>
                  <a:pt x="236513" y="0"/>
                </a:moveTo>
                <a:lnTo>
                  <a:pt x="553391" y="549600"/>
                </a:lnTo>
                <a:lnTo>
                  <a:pt x="81994" y="549600"/>
                </a:lnTo>
                <a:lnTo>
                  <a:pt x="0" y="408313"/>
                </a:lnTo>
                <a:close/>
              </a:path>
            </a:pathLst>
          </a:custGeom>
          <a:solidFill>
            <a:srgbClr val="D2A2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00" name="任意多边形 399"/>
          <p:cNvSpPr>
            <a:spLocks/>
          </p:cNvSpPr>
          <p:nvPr/>
        </p:nvSpPr>
        <p:spPr bwMode="auto">
          <a:xfrm>
            <a:off x="3738563" y="1200150"/>
            <a:ext cx="1612434" cy="1682750"/>
          </a:xfrm>
          <a:custGeom>
            <a:avLst/>
            <a:gdLst>
              <a:gd name="connsiteX0" fmla="*/ 487363 w 1612434"/>
              <a:gd name="connsiteY0" fmla="*/ 0 h 1682750"/>
              <a:gd name="connsiteX1" fmla="*/ 1457326 w 1612434"/>
              <a:gd name="connsiteY1" fmla="*/ 0 h 1682750"/>
              <a:gd name="connsiteX2" fmla="*/ 1612434 w 1612434"/>
              <a:gd name="connsiteY2" fmla="*/ 269533 h 1682750"/>
              <a:gd name="connsiteX3" fmla="*/ 796930 w 1612434"/>
              <a:gd name="connsiteY3" fmla="*/ 1682750 h 1682750"/>
              <a:gd name="connsiteX4" fmla="*/ 487363 w 1612434"/>
              <a:gd name="connsiteY4" fmla="*/ 1682750 h 1682750"/>
              <a:gd name="connsiteX5" fmla="*/ 0 w 1612434"/>
              <a:gd name="connsiteY5" fmla="*/ 841375 h 168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2434" h="1682750">
                <a:moveTo>
                  <a:pt x="487363" y="0"/>
                </a:moveTo>
                <a:lnTo>
                  <a:pt x="1457326" y="0"/>
                </a:lnTo>
                <a:lnTo>
                  <a:pt x="1612434" y="269533"/>
                </a:lnTo>
                <a:lnTo>
                  <a:pt x="796930" y="1682750"/>
                </a:lnTo>
                <a:lnTo>
                  <a:pt x="487363" y="1682750"/>
                </a:lnTo>
                <a:lnTo>
                  <a:pt x="0" y="841375"/>
                </a:lnTo>
                <a:close/>
              </a:path>
            </a:pathLst>
          </a:custGeom>
          <a:solidFill>
            <a:srgbClr val="ECBE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01" name="任意多边形 400"/>
          <p:cNvSpPr>
            <a:spLocks/>
          </p:cNvSpPr>
          <p:nvPr/>
        </p:nvSpPr>
        <p:spPr bwMode="auto">
          <a:xfrm>
            <a:off x="2874962" y="1730375"/>
            <a:ext cx="1689100" cy="1193800"/>
          </a:xfrm>
          <a:custGeom>
            <a:avLst/>
            <a:gdLst>
              <a:gd name="connsiteX0" fmla="*/ 425450 w 1689100"/>
              <a:gd name="connsiteY0" fmla="*/ 0 h 1193800"/>
              <a:gd name="connsiteX1" fmla="*/ 1265238 w 1689100"/>
              <a:gd name="connsiteY1" fmla="*/ 0 h 1193800"/>
              <a:gd name="connsiteX2" fmla="*/ 1689100 w 1689100"/>
              <a:gd name="connsiteY2" fmla="*/ 728663 h 1193800"/>
              <a:gd name="connsiteX3" fmla="*/ 1419704 w 1689100"/>
              <a:gd name="connsiteY3" fmla="*/ 1193800 h 1193800"/>
              <a:gd name="connsiteX4" fmla="*/ 270406 w 1689100"/>
              <a:gd name="connsiteY4" fmla="*/ 1193800 h 1193800"/>
              <a:gd name="connsiteX5" fmla="*/ 0 w 1689100"/>
              <a:gd name="connsiteY5" fmla="*/ 728663 h 119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9100" h="1193800">
                <a:moveTo>
                  <a:pt x="425450" y="0"/>
                </a:moveTo>
                <a:lnTo>
                  <a:pt x="1265238" y="0"/>
                </a:lnTo>
                <a:lnTo>
                  <a:pt x="1689100" y="728663"/>
                </a:lnTo>
                <a:lnTo>
                  <a:pt x="1419704" y="1193800"/>
                </a:lnTo>
                <a:lnTo>
                  <a:pt x="270406" y="1193800"/>
                </a:lnTo>
                <a:lnTo>
                  <a:pt x="0" y="728663"/>
                </a:lnTo>
                <a:close/>
              </a:path>
            </a:pathLst>
          </a:custGeom>
          <a:solidFill>
            <a:srgbClr val="E8C8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02" name="任意多边形 401"/>
          <p:cNvSpPr>
            <a:spLocks/>
          </p:cNvSpPr>
          <p:nvPr/>
        </p:nvSpPr>
        <p:spPr bwMode="auto">
          <a:xfrm>
            <a:off x="3738564" y="1730376"/>
            <a:ext cx="825499" cy="1152525"/>
          </a:xfrm>
          <a:custGeom>
            <a:avLst/>
            <a:gdLst>
              <a:gd name="connsiteX0" fmla="*/ 180233 w 825499"/>
              <a:gd name="connsiteY0" fmla="*/ 0 h 1152525"/>
              <a:gd name="connsiteX1" fmla="*/ 401637 w 825499"/>
              <a:gd name="connsiteY1" fmla="*/ 0 h 1152525"/>
              <a:gd name="connsiteX2" fmla="*/ 825499 w 825499"/>
              <a:gd name="connsiteY2" fmla="*/ 728663 h 1152525"/>
              <a:gd name="connsiteX3" fmla="*/ 580009 w 825499"/>
              <a:gd name="connsiteY3" fmla="*/ 1152525 h 1152525"/>
              <a:gd name="connsiteX4" fmla="*/ 487363 w 825499"/>
              <a:gd name="connsiteY4" fmla="*/ 1152525 h 1152525"/>
              <a:gd name="connsiteX5" fmla="*/ 0 w 825499"/>
              <a:gd name="connsiteY5" fmla="*/ 311150 h 11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5499" h="1152525">
                <a:moveTo>
                  <a:pt x="180233" y="0"/>
                </a:moveTo>
                <a:lnTo>
                  <a:pt x="401637" y="0"/>
                </a:lnTo>
                <a:lnTo>
                  <a:pt x="825499" y="728663"/>
                </a:lnTo>
                <a:lnTo>
                  <a:pt x="580009" y="1152525"/>
                </a:lnTo>
                <a:lnTo>
                  <a:pt x="487363" y="1152525"/>
                </a:lnTo>
                <a:lnTo>
                  <a:pt x="0" y="311150"/>
                </a:lnTo>
                <a:close/>
              </a:path>
            </a:pathLst>
          </a:custGeom>
          <a:solidFill>
            <a:srgbClr val="D69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03" name="任意多边形 402"/>
          <p:cNvSpPr>
            <a:spLocks/>
          </p:cNvSpPr>
          <p:nvPr/>
        </p:nvSpPr>
        <p:spPr bwMode="auto">
          <a:xfrm>
            <a:off x="1321400" y="592138"/>
            <a:ext cx="1985363" cy="1955800"/>
          </a:xfrm>
          <a:custGeom>
            <a:avLst/>
            <a:gdLst>
              <a:gd name="connsiteX0" fmla="*/ 296263 w 1985363"/>
              <a:gd name="connsiteY0" fmla="*/ 0 h 1955800"/>
              <a:gd name="connsiteX1" fmla="*/ 1423388 w 1985363"/>
              <a:gd name="connsiteY1" fmla="*/ 0 h 1955800"/>
              <a:gd name="connsiteX2" fmla="*/ 1985363 w 1985363"/>
              <a:gd name="connsiteY2" fmla="*/ 976313 h 1955800"/>
              <a:gd name="connsiteX3" fmla="*/ 1423388 w 1985363"/>
              <a:gd name="connsiteY3" fmla="*/ 1955800 h 1955800"/>
              <a:gd name="connsiteX4" fmla="*/ 830363 w 1985363"/>
              <a:gd name="connsiteY4" fmla="*/ 1955800 h 1955800"/>
              <a:gd name="connsiteX5" fmla="*/ 0 w 1985363"/>
              <a:gd name="connsiteY5" fmla="*/ 514694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85363" h="1955800">
                <a:moveTo>
                  <a:pt x="296263" y="0"/>
                </a:moveTo>
                <a:lnTo>
                  <a:pt x="1423388" y="0"/>
                </a:lnTo>
                <a:lnTo>
                  <a:pt x="1985363" y="976313"/>
                </a:lnTo>
                <a:lnTo>
                  <a:pt x="1423388" y="1955800"/>
                </a:lnTo>
                <a:lnTo>
                  <a:pt x="830363" y="1955800"/>
                </a:lnTo>
                <a:lnTo>
                  <a:pt x="0" y="514694"/>
                </a:lnTo>
                <a:close/>
              </a:path>
            </a:pathLst>
          </a:custGeom>
          <a:solidFill>
            <a:srgbClr val="EBBA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04" name="任意多边形 403"/>
          <p:cNvSpPr>
            <a:spLocks/>
          </p:cNvSpPr>
          <p:nvPr/>
        </p:nvSpPr>
        <p:spPr bwMode="auto">
          <a:xfrm>
            <a:off x="1300162" y="-145560"/>
            <a:ext cx="1095376" cy="1661622"/>
          </a:xfrm>
          <a:custGeom>
            <a:avLst/>
            <a:gdLst>
              <a:gd name="connsiteX0" fmla="*/ 699791 w 1095376"/>
              <a:gd name="connsiteY0" fmla="*/ 0 h 1661622"/>
              <a:gd name="connsiteX1" fmla="*/ 1095376 w 1095376"/>
              <a:gd name="connsiteY1" fmla="*/ 685310 h 1661622"/>
              <a:gd name="connsiteX2" fmla="*/ 531814 w 1095376"/>
              <a:gd name="connsiteY2" fmla="*/ 1661622 h 1661622"/>
              <a:gd name="connsiteX3" fmla="*/ 257035 w 1095376"/>
              <a:gd name="connsiteY3" fmla="*/ 1661622 h 1661622"/>
              <a:gd name="connsiteX4" fmla="*/ 0 w 1095376"/>
              <a:gd name="connsiteY4" fmla="*/ 1215535 h 1661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376" h="1661622">
                <a:moveTo>
                  <a:pt x="699791" y="0"/>
                </a:moveTo>
                <a:lnTo>
                  <a:pt x="1095376" y="685310"/>
                </a:lnTo>
                <a:lnTo>
                  <a:pt x="531814" y="1661622"/>
                </a:lnTo>
                <a:lnTo>
                  <a:pt x="257035" y="1661622"/>
                </a:lnTo>
                <a:lnTo>
                  <a:pt x="0" y="1215535"/>
                </a:lnTo>
                <a:close/>
              </a:path>
            </a:pathLst>
          </a:custGeom>
          <a:solidFill>
            <a:srgbClr val="EBB5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05" name="任意多边形 404"/>
          <p:cNvSpPr>
            <a:spLocks/>
          </p:cNvSpPr>
          <p:nvPr/>
        </p:nvSpPr>
        <p:spPr bwMode="auto">
          <a:xfrm>
            <a:off x="1321400" y="592138"/>
            <a:ext cx="1043898" cy="923924"/>
          </a:xfrm>
          <a:custGeom>
            <a:avLst/>
            <a:gdLst>
              <a:gd name="connsiteX0" fmla="*/ 296263 w 1043898"/>
              <a:gd name="connsiteY0" fmla="*/ 0 h 923924"/>
              <a:gd name="connsiteX1" fmla="*/ 1043898 w 1043898"/>
              <a:gd name="connsiteY1" fmla="*/ 0 h 923924"/>
              <a:gd name="connsiteX2" fmla="*/ 510576 w 1043898"/>
              <a:gd name="connsiteY2" fmla="*/ 923924 h 923924"/>
              <a:gd name="connsiteX3" fmla="*/ 235798 w 1043898"/>
              <a:gd name="connsiteY3" fmla="*/ 923924 h 923924"/>
              <a:gd name="connsiteX4" fmla="*/ 0 w 1043898"/>
              <a:gd name="connsiteY4" fmla="*/ 514694 h 923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3898" h="923924">
                <a:moveTo>
                  <a:pt x="296263" y="0"/>
                </a:moveTo>
                <a:lnTo>
                  <a:pt x="1043898" y="0"/>
                </a:lnTo>
                <a:lnTo>
                  <a:pt x="510576" y="923924"/>
                </a:lnTo>
                <a:lnTo>
                  <a:pt x="235798" y="923924"/>
                </a:lnTo>
                <a:lnTo>
                  <a:pt x="0" y="514694"/>
                </a:lnTo>
                <a:close/>
              </a:path>
            </a:pathLst>
          </a:custGeom>
          <a:solidFill>
            <a:srgbClr val="D884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06" name="任意多边形 405"/>
          <p:cNvSpPr>
            <a:spLocks/>
          </p:cNvSpPr>
          <p:nvPr/>
        </p:nvSpPr>
        <p:spPr bwMode="auto">
          <a:xfrm>
            <a:off x="2007834" y="2270125"/>
            <a:ext cx="1512601" cy="654050"/>
          </a:xfrm>
          <a:custGeom>
            <a:avLst/>
            <a:gdLst>
              <a:gd name="connsiteX0" fmla="*/ 16229 w 1512601"/>
              <a:gd name="connsiteY0" fmla="*/ 0 h 654050"/>
              <a:gd name="connsiteX1" fmla="*/ 1133829 w 1512601"/>
              <a:gd name="connsiteY1" fmla="*/ 0 h 654050"/>
              <a:gd name="connsiteX2" fmla="*/ 1512601 w 1512601"/>
              <a:gd name="connsiteY2" fmla="*/ 654050 h 654050"/>
              <a:gd name="connsiteX3" fmla="*/ 360716 w 1512601"/>
              <a:gd name="connsiteY3" fmla="*/ 654050 h 654050"/>
              <a:gd name="connsiteX4" fmla="*/ 0 w 1512601"/>
              <a:gd name="connsiteY4" fmla="*/ 28023 h 65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601" h="654050">
                <a:moveTo>
                  <a:pt x="16229" y="0"/>
                </a:moveTo>
                <a:lnTo>
                  <a:pt x="1133829" y="0"/>
                </a:lnTo>
                <a:lnTo>
                  <a:pt x="1512601" y="654050"/>
                </a:lnTo>
                <a:lnTo>
                  <a:pt x="360716" y="654050"/>
                </a:lnTo>
                <a:lnTo>
                  <a:pt x="0" y="28023"/>
                </a:lnTo>
                <a:close/>
              </a:path>
            </a:pathLst>
          </a:custGeom>
          <a:solidFill>
            <a:srgbClr val="E5C3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07" name="任意多边形 406"/>
          <p:cNvSpPr>
            <a:spLocks/>
          </p:cNvSpPr>
          <p:nvPr/>
        </p:nvSpPr>
        <p:spPr bwMode="auto">
          <a:xfrm>
            <a:off x="5537144" y="1614488"/>
            <a:ext cx="1106600" cy="415925"/>
          </a:xfrm>
          <a:custGeom>
            <a:avLst/>
            <a:gdLst>
              <a:gd name="connsiteX0" fmla="*/ 0 w 1106600"/>
              <a:gd name="connsiteY0" fmla="*/ 0 h 415925"/>
              <a:gd name="connsiteX1" fmla="*/ 1106600 w 1106600"/>
              <a:gd name="connsiteY1" fmla="*/ 0 h 415925"/>
              <a:gd name="connsiteX2" fmla="*/ 866831 w 1106600"/>
              <a:gd name="connsiteY2" fmla="*/ 415925 h 415925"/>
              <a:gd name="connsiteX3" fmla="*/ 239768 w 1106600"/>
              <a:gd name="connsiteY3" fmla="*/ 415925 h 41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6600" h="415925">
                <a:moveTo>
                  <a:pt x="0" y="0"/>
                </a:moveTo>
                <a:lnTo>
                  <a:pt x="1106600" y="0"/>
                </a:lnTo>
                <a:lnTo>
                  <a:pt x="866831" y="415925"/>
                </a:lnTo>
                <a:lnTo>
                  <a:pt x="239768" y="415925"/>
                </a:lnTo>
                <a:close/>
              </a:path>
            </a:pathLst>
          </a:custGeom>
          <a:solidFill>
            <a:srgbClr val="F2D1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08" name="任意多边形 407"/>
          <p:cNvSpPr>
            <a:spLocks/>
          </p:cNvSpPr>
          <p:nvPr/>
        </p:nvSpPr>
        <p:spPr bwMode="auto">
          <a:xfrm>
            <a:off x="5848350" y="1614488"/>
            <a:ext cx="795394" cy="415925"/>
          </a:xfrm>
          <a:custGeom>
            <a:avLst/>
            <a:gdLst>
              <a:gd name="connsiteX0" fmla="*/ 142088 w 795394"/>
              <a:gd name="connsiteY0" fmla="*/ 0 h 415925"/>
              <a:gd name="connsiteX1" fmla="*/ 795394 w 795394"/>
              <a:gd name="connsiteY1" fmla="*/ 0 h 415925"/>
              <a:gd name="connsiteX2" fmla="*/ 555625 w 795394"/>
              <a:gd name="connsiteY2" fmla="*/ 415925 h 415925"/>
              <a:gd name="connsiteX3" fmla="*/ 99012 w 795394"/>
              <a:gd name="connsiteY3" fmla="*/ 415925 h 415925"/>
              <a:gd name="connsiteX4" fmla="*/ 0 w 795394"/>
              <a:gd name="connsiteY4" fmla="*/ 244474 h 41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5394" h="415925">
                <a:moveTo>
                  <a:pt x="142088" y="0"/>
                </a:moveTo>
                <a:lnTo>
                  <a:pt x="795394" y="0"/>
                </a:lnTo>
                <a:lnTo>
                  <a:pt x="555625" y="415925"/>
                </a:lnTo>
                <a:lnTo>
                  <a:pt x="99012" y="415925"/>
                </a:lnTo>
                <a:lnTo>
                  <a:pt x="0" y="244474"/>
                </a:lnTo>
                <a:close/>
              </a:path>
            </a:pathLst>
          </a:custGeom>
          <a:solidFill>
            <a:srgbClr val="EDB0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09" name="任意多边形 408"/>
          <p:cNvSpPr>
            <a:spLocks/>
          </p:cNvSpPr>
          <p:nvPr/>
        </p:nvSpPr>
        <p:spPr bwMode="auto">
          <a:xfrm>
            <a:off x="6264275" y="1116013"/>
            <a:ext cx="450850" cy="668962"/>
          </a:xfrm>
          <a:custGeom>
            <a:avLst/>
            <a:gdLst>
              <a:gd name="connsiteX0" fmla="*/ 103314 w 450850"/>
              <a:gd name="connsiteY0" fmla="*/ 0 h 668962"/>
              <a:gd name="connsiteX1" fmla="*/ 236765 w 450850"/>
              <a:gd name="connsiteY1" fmla="*/ 0 h 668962"/>
              <a:gd name="connsiteX2" fmla="*/ 450850 w 450850"/>
              <a:gd name="connsiteY2" fmla="*/ 374650 h 668962"/>
              <a:gd name="connsiteX3" fmla="*/ 281188 w 450850"/>
              <a:gd name="connsiteY3" fmla="*/ 668962 h 668962"/>
              <a:gd name="connsiteX4" fmla="*/ 0 w 450850"/>
              <a:gd name="connsiteY4" fmla="*/ 179388 h 668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850" h="668962">
                <a:moveTo>
                  <a:pt x="103314" y="0"/>
                </a:moveTo>
                <a:lnTo>
                  <a:pt x="236765" y="0"/>
                </a:lnTo>
                <a:lnTo>
                  <a:pt x="450850" y="374650"/>
                </a:lnTo>
                <a:lnTo>
                  <a:pt x="281188" y="668962"/>
                </a:lnTo>
                <a:lnTo>
                  <a:pt x="0" y="179388"/>
                </a:lnTo>
                <a:close/>
              </a:path>
            </a:pathLst>
          </a:custGeom>
          <a:solidFill>
            <a:srgbClr val="F2A8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10" name="任意多边形 409"/>
          <p:cNvSpPr>
            <a:spLocks/>
          </p:cNvSpPr>
          <p:nvPr/>
        </p:nvSpPr>
        <p:spPr bwMode="auto">
          <a:xfrm>
            <a:off x="5732462" y="946150"/>
            <a:ext cx="367112" cy="77788"/>
          </a:xfrm>
          <a:custGeom>
            <a:avLst/>
            <a:gdLst>
              <a:gd name="connsiteX0" fmla="*/ 44450 w 367112"/>
              <a:gd name="connsiteY0" fmla="*/ 0 h 77788"/>
              <a:gd name="connsiteX1" fmla="*/ 367112 w 367112"/>
              <a:gd name="connsiteY1" fmla="*/ 0 h 77788"/>
              <a:gd name="connsiteX2" fmla="*/ 322263 w 367112"/>
              <a:gd name="connsiteY2" fmla="*/ 77788 h 77788"/>
              <a:gd name="connsiteX3" fmla="*/ 0 w 367112"/>
              <a:gd name="connsiteY3" fmla="*/ 77788 h 7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112" h="77788">
                <a:moveTo>
                  <a:pt x="44450" y="0"/>
                </a:moveTo>
                <a:lnTo>
                  <a:pt x="367112" y="0"/>
                </a:lnTo>
                <a:lnTo>
                  <a:pt x="322263" y="77788"/>
                </a:lnTo>
                <a:lnTo>
                  <a:pt x="0" y="77788"/>
                </a:lnTo>
                <a:close/>
              </a:path>
            </a:pathLst>
          </a:custGeom>
          <a:solidFill>
            <a:srgbClr val="EED4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11" name="任意多边形 410"/>
          <p:cNvSpPr>
            <a:spLocks/>
          </p:cNvSpPr>
          <p:nvPr/>
        </p:nvSpPr>
        <p:spPr bwMode="auto">
          <a:xfrm>
            <a:off x="8197851" y="229448"/>
            <a:ext cx="747713" cy="1072303"/>
          </a:xfrm>
          <a:custGeom>
            <a:avLst/>
            <a:gdLst>
              <a:gd name="connsiteX0" fmla="*/ 133806 w 747713"/>
              <a:gd name="connsiteY0" fmla="*/ 0 h 1072303"/>
              <a:gd name="connsiteX1" fmla="*/ 747713 w 747713"/>
              <a:gd name="connsiteY1" fmla="*/ 1065953 h 1072303"/>
              <a:gd name="connsiteX2" fmla="*/ 744066 w 747713"/>
              <a:gd name="connsiteY2" fmla="*/ 1072303 h 1072303"/>
              <a:gd name="connsiteX3" fmla="*/ 484188 w 747713"/>
              <a:gd name="connsiteY3" fmla="*/ 1072303 h 1072303"/>
              <a:gd name="connsiteX4" fmla="*/ 0 w 747713"/>
              <a:gd name="connsiteY4" fmla="*/ 232515 h 1072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7713" h="1072303">
                <a:moveTo>
                  <a:pt x="133806" y="0"/>
                </a:moveTo>
                <a:lnTo>
                  <a:pt x="747713" y="1065953"/>
                </a:lnTo>
                <a:lnTo>
                  <a:pt x="744066" y="1072303"/>
                </a:lnTo>
                <a:lnTo>
                  <a:pt x="484188" y="1072303"/>
                </a:lnTo>
                <a:lnTo>
                  <a:pt x="0" y="232515"/>
                </a:lnTo>
                <a:close/>
              </a:path>
            </a:pathLst>
          </a:custGeom>
          <a:solidFill>
            <a:srgbClr val="E7B5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12" name="任意多边形 411"/>
          <p:cNvSpPr>
            <a:spLocks/>
          </p:cNvSpPr>
          <p:nvPr/>
        </p:nvSpPr>
        <p:spPr bwMode="auto">
          <a:xfrm>
            <a:off x="8621920" y="355600"/>
            <a:ext cx="1512680" cy="946150"/>
          </a:xfrm>
          <a:custGeom>
            <a:avLst/>
            <a:gdLst>
              <a:gd name="connsiteX0" fmla="*/ 488743 w 1512680"/>
              <a:gd name="connsiteY0" fmla="*/ 0 h 946150"/>
              <a:gd name="connsiteX1" fmla="*/ 1451471 w 1512680"/>
              <a:gd name="connsiteY1" fmla="*/ 0 h 946150"/>
              <a:gd name="connsiteX2" fmla="*/ 1512680 w 1512680"/>
              <a:gd name="connsiteY2" fmla="*/ 106362 h 946150"/>
              <a:gd name="connsiteX3" fmla="*/ 1028492 w 1512680"/>
              <a:gd name="connsiteY3" fmla="*/ 946150 h 946150"/>
              <a:gd name="connsiteX4" fmla="*/ 60118 w 1512680"/>
              <a:gd name="connsiteY4" fmla="*/ 946150 h 946150"/>
              <a:gd name="connsiteX5" fmla="*/ 0 w 1512680"/>
              <a:gd name="connsiteY5" fmla="*/ 841881 h 9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2680" h="946150">
                <a:moveTo>
                  <a:pt x="488743" y="0"/>
                </a:moveTo>
                <a:lnTo>
                  <a:pt x="1451471" y="0"/>
                </a:lnTo>
                <a:lnTo>
                  <a:pt x="1512680" y="106362"/>
                </a:lnTo>
                <a:lnTo>
                  <a:pt x="1028492" y="946150"/>
                </a:lnTo>
                <a:lnTo>
                  <a:pt x="60118" y="946150"/>
                </a:lnTo>
                <a:lnTo>
                  <a:pt x="0" y="841881"/>
                </a:lnTo>
                <a:close/>
              </a:path>
            </a:pathLst>
          </a:custGeom>
          <a:solidFill>
            <a:srgbClr val="D4A7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13" name="任意多边形 412"/>
          <p:cNvSpPr>
            <a:spLocks/>
          </p:cNvSpPr>
          <p:nvPr/>
        </p:nvSpPr>
        <p:spPr bwMode="auto">
          <a:xfrm>
            <a:off x="9067800" y="355600"/>
            <a:ext cx="1066800" cy="946150"/>
          </a:xfrm>
          <a:custGeom>
            <a:avLst/>
            <a:gdLst>
              <a:gd name="connsiteX0" fmla="*/ 53149 w 1066800"/>
              <a:gd name="connsiteY0" fmla="*/ 0 h 946150"/>
              <a:gd name="connsiteX1" fmla="*/ 1005592 w 1066800"/>
              <a:gd name="connsiteY1" fmla="*/ 0 h 946150"/>
              <a:gd name="connsiteX2" fmla="*/ 1066800 w 1066800"/>
              <a:gd name="connsiteY2" fmla="*/ 106362 h 946150"/>
              <a:gd name="connsiteX3" fmla="*/ 582612 w 1066800"/>
              <a:gd name="connsiteY3" fmla="*/ 946150 h 946150"/>
              <a:gd name="connsiteX4" fmla="*/ 493003 w 1066800"/>
              <a:gd name="connsiteY4" fmla="*/ 946150 h 946150"/>
              <a:gd name="connsiteX5" fmla="*/ 0 w 1066800"/>
              <a:gd name="connsiteY5" fmla="*/ 92075 h 9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6800" h="946150">
                <a:moveTo>
                  <a:pt x="53149" y="0"/>
                </a:moveTo>
                <a:lnTo>
                  <a:pt x="1005592" y="0"/>
                </a:lnTo>
                <a:lnTo>
                  <a:pt x="1066800" y="106362"/>
                </a:lnTo>
                <a:lnTo>
                  <a:pt x="582612" y="946150"/>
                </a:lnTo>
                <a:lnTo>
                  <a:pt x="493003" y="946150"/>
                </a:lnTo>
                <a:lnTo>
                  <a:pt x="0" y="92075"/>
                </a:lnTo>
                <a:close/>
              </a:path>
            </a:pathLst>
          </a:custGeom>
          <a:solidFill>
            <a:srgbClr val="D08E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14" name="任意多边形 413"/>
          <p:cNvSpPr>
            <a:spLocks/>
          </p:cNvSpPr>
          <p:nvPr/>
        </p:nvSpPr>
        <p:spPr bwMode="auto">
          <a:xfrm>
            <a:off x="9155114" y="-379413"/>
            <a:ext cx="979487" cy="1343026"/>
          </a:xfrm>
          <a:custGeom>
            <a:avLst/>
            <a:gdLst>
              <a:gd name="connsiteX0" fmla="*/ 106270 w 979487"/>
              <a:gd name="connsiteY0" fmla="*/ 0 h 1343026"/>
              <a:gd name="connsiteX1" fmla="*/ 495299 w 979487"/>
              <a:gd name="connsiteY1" fmla="*/ 0 h 1343026"/>
              <a:gd name="connsiteX2" fmla="*/ 979487 w 979487"/>
              <a:gd name="connsiteY2" fmla="*/ 841375 h 1343026"/>
              <a:gd name="connsiteX3" fmla="*/ 690255 w 979487"/>
              <a:gd name="connsiteY3" fmla="*/ 1343026 h 1343026"/>
              <a:gd name="connsiteX4" fmla="*/ 671513 w 979487"/>
              <a:gd name="connsiteY4" fmla="*/ 1343026 h 1343026"/>
              <a:gd name="connsiteX5" fmla="*/ 0 w 979487"/>
              <a:gd name="connsiteY5" fmla="*/ 184151 h 1343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9487" h="1343026">
                <a:moveTo>
                  <a:pt x="106270" y="0"/>
                </a:moveTo>
                <a:lnTo>
                  <a:pt x="495299" y="0"/>
                </a:lnTo>
                <a:lnTo>
                  <a:pt x="979487" y="841375"/>
                </a:lnTo>
                <a:lnTo>
                  <a:pt x="690255" y="1343026"/>
                </a:lnTo>
                <a:lnTo>
                  <a:pt x="671513" y="1343026"/>
                </a:lnTo>
                <a:lnTo>
                  <a:pt x="0" y="184151"/>
                </a:lnTo>
                <a:close/>
              </a:path>
            </a:pathLst>
          </a:custGeom>
          <a:solidFill>
            <a:srgbClr val="E7B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15" name="任意多边形 414"/>
          <p:cNvSpPr>
            <a:spLocks/>
          </p:cNvSpPr>
          <p:nvPr/>
        </p:nvSpPr>
        <p:spPr bwMode="auto">
          <a:xfrm>
            <a:off x="9297292" y="-379413"/>
            <a:ext cx="837308" cy="1343026"/>
          </a:xfrm>
          <a:custGeom>
            <a:avLst/>
            <a:gdLst>
              <a:gd name="connsiteX0" fmla="*/ 247933 w 837308"/>
              <a:gd name="connsiteY0" fmla="*/ 0 h 1343026"/>
              <a:gd name="connsiteX1" fmla="*/ 353120 w 837308"/>
              <a:gd name="connsiteY1" fmla="*/ 0 h 1343026"/>
              <a:gd name="connsiteX2" fmla="*/ 837308 w 837308"/>
              <a:gd name="connsiteY2" fmla="*/ 841375 h 1343026"/>
              <a:gd name="connsiteX3" fmla="*/ 548076 w 837308"/>
              <a:gd name="connsiteY3" fmla="*/ 1343026 h 1343026"/>
              <a:gd name="connsiteX4" fmla="*/ 529334 w 837308"/>
              <a:gd name="connsiteY4" fmla="*/ 1343026 h 1343026"/>
              <a:gd name="connsiteX5" fmla="*/ 0 w 837308"/>
              <a:gd name="connsiteY5" fmla="*/ 429518 h 1343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7308" h="1343026">
                <a:moveTo>
                  <a:pt x="247933" y="0"/>
                </a:moveTo>
                <a:lnTo>
                  <a:pt x="353120" y="0"/>
                </a:lnTo>
                <a:lnTo>
                  <a:pt x="837308" y="841375"/>
                </a:lnTo>
                <a:lnTo>
                  <a:pt x="548076" y="1343026"/>
                </a:lnTo>
                <a:lnTo>
                  <a:pt x="529334" y="1343026"/>
                </a:lnTo>
                <a:lnTo>
                  <a:pt x="0" y="429518"/>
                </a:lnTo>
                <a:close/>
              </a:path>
            </a:pathLst>
          </a:custGeom>
          <a:solidFill>
            <a:srgbClr val="E297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16" name="任意多边形 415"/>
          <p:cNvSpPr>
            <a:spLocks/>
          </p:cNvSpPr>
          <p:nvPr/>
        </p:nvSpPr>
        <p:spPr bwMode="auto">
          <a:xfrm>
            <a:off x="9474312" y="355600"/>
            <a:ext cx="660288" cy="608013"/>
          </a:xfrm>
          <a:custGeom>
            <a:avLst/>
            <a:gdLst>
              <a:gd name="connsiteX0" fmla="*/ 0 w 660288"/>
              <a:gd name="connsiteY0" fmla="*/ 0 h 608013"/>
              <a:gd name="connsiteX1" fmla="*/ 599079 w 660288"/>
              <a:gd name="connsiteY1" fmla="*/ 0 h 608013"/>
              <a:gd name="connsiteX2" fmla="*/ 660288 w 660288"/>
              <a:gd name="connsiteY2" fmla="*/ 106362 h 608013"/>
              <a:gd name="connsiteX3" fmla="*/ 371056 w 660288"/>
              <a:gd name="connsiteY3" fmla="*/ 608013 h 608013"/>
              <a:gd name="connsiteX4" fmla="*/ 352315 w 660288"/>
              <a:gd name="connsiteY4" fmla="*/ 608013 h 60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288" h="608013">
                <a:moveTo>
                  <a:pt x="0" y="0"/>
                </a:moveTo>
                <a:lnTo>
                  <a:pt x="599079" y="0"/>
                </a:lnTo>
                <a:lnTo>
                  <a:pt x="660288" y="106362"/>
                </a:lnTo>
                <a:lnTo>
                  <a:pt x="371056" y="608013"/>
                </a:lnTo>
                <a:lnTo>
                  <a:pt x="352315" y="608013"/>
                </a:lnTo>
                <a:close/>
              </a:path>
            </a:pathLst>
          </a:custGeom>
          <a:solidFill>
            <a:srgbClr val="CB77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17" name="任意多边形 416"/>
          <p:cNvSpPr>
            <a:spLocks/>
          </p:cNvSpPr>
          <p:nvPr/>
        </p:nvSpPr>
        <p:spPr bwMode="auto">
          <a:xfrm>
            <a:off x="8621921" y="966388"/>
            <a:ext cx="323643" cy="335362"/>
          </a:xfrm>
          <a:custGeom>
            <a:avLst/>
            <a:gdLst>
              <a:gd name="connsiteX0" fmla="*/ 134158 w 323643"/>
              <a:gd name="connsiteY0" fmla="*/ 0 h 335362"/>
              <a:gd name="connsiteX1" fmla="*/ 323643 w 323643"/>
              <a:gd name="connsiteY1" fmla="*/ 329012 h 335362"/>
              <a:gd name="connsiteX2" fmla="*/ 319996 w 323643"/>
              <a:gd name="connsiteY2" fmla="*/ 335362 h 335362"/>
              <a:gd name="connsiteX3" fmla="*/ 60117 w 323643"/>
              <a:gd name="connsiteY3" fmla="*/ 335362 h 335362"/>
              <a:gd name="connsiteX4" fmla="*/ 0 w 323643"/>
              <a:gd name="connsiteY4" fmla="*/ 231093 h 33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643" h="335362">
                <a:moveTo>
                  <a:pt x="134158" y="0"/>
                </a:moveTo>
                <a:lnTo>
                  <a:pt x="323643" y="329012"/>
                </a:lnTo>
                <a:lnTo>
                  <a:pt x="319996" y="335362"/>
                </a:lnTo>
                <a:lnTo>
                  <a:pt x="60117" y="335362"/>
                </a:lnTo>
                <a:lnTo>
                  <a:pt x="0" y="231093"/>
                </a:lnTo>
                <a:close/>
              </a:path>
            </a:pathLst>
          </a:custGeom>
          <a:solidFill>
            <a:srgbClr val="D08E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18" name="任意多边形 417"/>
          <p:cNvSpPr>
            <a:spLocks/>
          </p:cNvSpPr>
          <p:nvPr/>
        </p:nvSpPr>
        <p:spPr bwMode="auto">
          <a:xfrm>
            <a:off x="2874963" y="2270125"/>
            <a:ext cx="645473" cy="654050"/>
          </a:xfrm>
          <a:custGeom>
            <a:avLst/>
            <a:gdLst>
              <a:gd name="connsiteX0" fmla="*/ 110302 w 645473"/>
              <a:gd name="connsiteY0" fmla="*/ 0 h 654050"/>
              <a:gd name="connsiteX1" fmla="*/ 266701 w 645473"/>
              <a:gd name="connsiteY1" fmla="*/ 0 h 654050"/>
              <a:gd name="connsiteX2" fmla="*/ 645473 w 645473"/>
              <a:gd name="connsiteY2" fmla="*/ 654050 h 654050"/>
              <a:gd name="connsiteX3" fmla="*/ 270406 w 645473"/>
              <a:gd name="connsiteY3" fmla="*/ 654050 h 654050"/>
              <a:gd name="connsiteX4" fmla="*/ 0 w 645473"/>
              <a:gd name="connsiteY4" fmla="*/ 188913 h 65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473" h="654050">
                <a:moveTo>
                  <a:pt x="110302" y="0"/>
                </a:moveTo>
                <a:lnTo>
                  <a:pt x="266701" y="0"/>
                </a:lnTo>
                <a:lnTo>
                  <a:pt x="645473" y="654050"/>
                </a:lnTo>
                <a:lnTo>
                  <a:pt x="270406" y="654050"/>
                </a:lnTo>
                <a:lnTo>
                  <a:pt x="0" y="188913"/>
                </a:lnTo>
                <a:close/>
              </a:path>
            </a:pathLst>
          </a:custGeom>
          <a:solidFill>
            <a:srgbClr val="D098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19" name="任意多边形 418"/>
          <p:cNvSpPr>
            <a:spLocks/>
          </p:cNvSpPr>
          <p:nvPr/>
        </p:nvSpPr>
        <p:spPr bwMode="auto">
          <a:xfrm>
            <a:off x="2007834" y="2270126"/>
            <a:ext cx="896348" cy="277813"/>
          </a:xfrm>
          <a:custGeom>
            <a:avLst/>
            <a:gdLst>
              <a:gd name="connsiteX0" fmla="*/ 16229 w 896348"/>
              <a:gd name="connsiteY0" fmla="*/ 0 h 277813"/>
              <a:gd name="connsiteX1" fmla="*/ 896348 w 896348"/>
              <a:gd name="connsiteY1" fmla="*/ 0 h 277813"/>
              <a:gd name="connsiteX2" fmla="*/ 736954 w 896348"/>
              <a:gd name="connsiteY2" fmla="*/ 277813 h 277813"/>
              <a:gd name="connsiteX3" fmla="*/ 143929 w 896348"/>
              <a:gd name="connsiteY3" fmla="*/ 277813 h 277813"/>
              <a:gd name="connsiteX4" fmla="*/ 0 w 896348"/>
              <a:gd name="connsiteY4" fmla="*/ 28023 h 27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6348" h="277813">
                <a:moveTo>
                  <a:pt x="16229" y="0"/>
                </a:moveTo>
                <a:lnTo>
                  <a:pt x="896348" y="0"/>
                </a:lnTo>
                <a:lnTo>
                  <a:pt x="736954" y="277813"/>
                </a:lnTo>
                <a:lnTo>
                  <a:pt x="143929" y="277813"/>
                </a:lnTo>
                <a:lnTo>
                  <a:pt x="0" y="28023"/>
                </a:lnTo>
                <a:close/>
              </a:path>
            </a:pathLst>
          </a:custGeom>
          <a:solidFill>
            <a:srgbClr val="D38E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pic>
        <p:nvPicPr>
          <p:cNvPr id="422" name="图片 4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6096000" y="10165"/>
            <a:ext cx="0" cy="2820987"/>
          </a:xfrm>
          <a:prstGeom prst="line">
            <a:avLst/>
          </a:prstGeom>
          <a:ln w="28575">
            <a:gradFill>
              <a:gsLst>
                <a:gs pos="76000">
                  <a:schemeClr val="accent1">
                    <a:lumMod val="5000"/>
                    <a:lumOff val="95000"/>
                  </a:schemeClr>
                </a:gs>
                <a:gs pos="100000">
                  <a:srgbClr val="E14E84"/>
                </a:gs>
              </a:gsLst>
              <a:lin ang="5400000" scaled="1"/>
            </a:gradFill>
          </a:ln>
          <a:effectLst>
            <a:glow rad="76200">
              <a:srgbClr val="E14E84">
                <a:alpha val="44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" name="文本框 419"/>
          <p:cNvSpPr txBox="1"/>
          <p:nvPr/>
        </p:nvSpPr>
        <p:spPr>
          <a:xfrm>
            <a:off x="4752179" y="128643"/>
            <a:ext cx="158121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绚烂</a:t>
            </a:r>
            <a:endParaRPr lang="zh-CN" altLang="en-US" sz="80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23" name="文本框 422"/>
          <p:cNvSpPr txBox="1"/>
          <p:nvPr/>
        </p:nvSpPr>
        <p:spPr>
          <a:xfrm>
            <a:off x="6279343" y="1669817"/>
            <a:ext cx="12922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绽放</a:t>
            </a:r>
            <a:endParaRPr lang="zh-CN" altLang="en-US" sz="5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425" name="组合 424"/>
          <p:cNvGrpSpPr/>
          <p:nvPr/>
        </p:nvGrpSpPr>
        <p:grpSpPr>
          <a:xfrm rot="13533729">
            <a:off x="928313" y="1207684"/>
            <a:ext cx="433037" cy="489641"/>
            <a:chOff x="1289311" y="2230579"/>
            <a:chExt cx="3229472" cy="3651606"/>
          </a:xfrm>
        </p:grpSpPr>
        <p:sp>
          <p:nvSpPr>
            <p:cNvPr id="426" name="任意多边形 425"/>
            <p:cNvSpPr/>
            <p:nvPr/>
          </p:nvSpPr>
          <p:spPr>
            <a:xfrm>
              <a:off x="1405719" y="2265528"/>
              <a:ext cx="3016156" cy="859809"/>
            </a:xfrm>
            <a:custGeom>
              <a:avLst/>
              <a:gdLst>
                <a:gd name="connsiteX0" fmla="*/ 0 w 3016156"/>
                <a:gd name="connsiteY0" fmla="*/ 832514 h 859809"/>
                <a:gd name="connsiteX1" fmla="*/ 1473959 w 3016156"/>
                <a:gd name="connsiteY1" fmla="*/ 0 h 859809"/>
                <a:gd name="connsiteX2" fmla="*/ 3016156 w 3016156"/>
                <a:gd name="connsiteY2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6156" h="859809">
                  <a:moveTo>
                    <a:pt x="0" y="832514"/>
                  </a:moveTo>
                  <a:lnTo>
                    <a:pt x="1473959" y="0"/>
                  </a:lnTo>
                  <a:lnTo>
                    <a:pt x="3016156" y="859809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任意多边形 426"/>
            <p:cNvSpPr/>
            <p:nvPr/>
          </p:nvSpPr>
          <p:spPr>
            <a:xfrm>
              <a:off x="2832101" y="3125337"/>
              <a:ext cx="1617070" cy="2729553"/>
            </a:xfrm>
            <a:custGeom>
              <a:avLst/>
              <a:gdLst>
                <a:gd name="connsiteX0" fmla="*/ 1487606 w 1514901"/>
                <a:gd name="connsiteY0" fmla="*/ 0 h 2743200"/>
                <a:gd name="connsiteX1" fmla="*/ 1487606 w 1514901"/>
                <a:gd name="connsiteY1" fmla="*/ 0 h 2743200"/>
                <a:gd name="connsiteX2" fmla="*/ 1487606 w 1514901"/>
                <a:gd name="connsiteY2" fmla="*/ 327547 h 2743200"/>
                <a:gd name="connsiteX3" fmla="*/ 1514901 w 1514901"/>
                <a:gd name="connsiteY3" fmla="*/ 1869744 h 2743200"/>
                <a:gd name="connsiteX4" fmla="*/ 0 w 1514901"/>
                <a:gd name="connsiteY4" fmla="*/ 27432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01" h="2743200">
                  <a:moveTo>
                    <a:pt x="1487606" y="0"/>
                  </a:moveTo>
                  <a:lnTo>
                    <a:pt x="1487606" y="0"/>
                  </a:lnTo>
                  <a:lnTo>
                    <a:pt x="1487606" y="327547"/>
                  </a:lnTo>
                  <a:lnTo>
                    <a:pt x="1514901" y="1869744"/>
                  </a:lnTo>
                  <a:lnTo>
                    <a:pt x="0" y="274320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任意多边形 427"/>
            <p:cNvSpPr/>
            <p:nvPr/>
          </p:nvSpPr>
          <p:spPr>
            <a:xfrm>
              <a:off x="1378425" y="3098042"/>
              <a:ext cx="1460310" cy="2756848"/>
            </a:xfrm>
            <a:custGeom>
              <a:avLst/>
              <a:gdLst>
                <a:gd name="connsiteX0" fmla="*/ 0 w 1514901"/>
                <a:gd name="connsiteY0" fmla="*/ 0 h 2756848"/>
                <a:gd name="connsiteX1" fmla="*/ 0 w 1514901"/>
                <a:gd name="connsiteY1" fmla="*/ 1869743 h 2756848"/>
                <a:gd name="connsiteX2" fmla="*/ 1514901 w 1514901"/>
                <a:gd name="connsiteY2" fmla="*/ 2756848 h 27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901" h="2756848">
                  <a:moveTo>
                    <a:pt x="0" y="0"/>
                  </a:moveTo>
                  <a:lnTo>
                    <a:pt x="0" y="1869743"/>
                  </a:lnTo>
                  <a:lnTo>
                    <a:pt x="1514901" y="2756848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任意多边形 428"/>
            <p:cNvSpPr/>
            <p:nvPr/>
          </p:nvSpPr>
          <p:spPr>
            <a:xfrm>
              <a:off x="1746914" y="2279176"/>
              <a:ext cx="2169994" cy="1815152"/>
            </a:xfrm>
            <a:custGeom>
              <a:avLst/>
              <a:gdLst>
                <a:gd name="connsiteX0" fmla="*/ 0 w 2183641"/>
                <a:gd name="connsiteY0" fmla="*/ 1801505 h 1801505"/>
                <a:gd name="connsiteX1" fmla="*/ 0 w 2183641"/>
                <a:gd name="connsiteY1" fmla="*/ 1801505 h 1801505"/>
                <a:gd name="connsiteX2" fmla="*/ 1146412 w 2183641"/>
                <a:gd name="connsiteY2" fmla="*/ 0 h 1801505"/>
                <a:gd name="connsiteX3" fmla="*/ 2183641 w 2183641"/>
                <a:gd name="connsiteY3" fmla="*/ 1282890 h 18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1" h="1801505">
                  <a:moveTo>
                    <a:pt x="0" y="1801505"/>
                  </a:moveTo>
                  <a:lnTo>
                    <a:pt x="0" y="1801505"/>
                  </a:lnTo>
                  <a:lnTo>
                    <a:pt x="1146412" y="0"/>
                  </a:lnTo>
                  <a:lnTo>
                    <a:pt x="2183641" y="128289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0" name="任意多边形 429"/>
            <p:cNvSpPr/>
            <p:nvPr/>
          </p:nvSpPr>
          <p:spPr>
            <a:xfrm>
              <a:off x="1746913" y="3138985"/>
              <a:ext cx="2647666" cy="955343"/>
            </a:xfrm>
            <a:custGeom>
              <a:avLst/>
              <a:gdLst>
                <a:gd name="connsiteX0" fmla="*/ 0 w 2647666"/>
                <a:gd name="connsiteY0" fmla="*/ 955343 h 955343"/>
                <a:gd name="connsiteX1" fmla="*/ 2183642 w 2647666"/>
                <a:gd name="connsiteY1" fmla="*/ 436728 h 955343"/>
                <a:gd name="connsiteX2" fmla="*/ 2647666 w 2647666"/>
                <a:gd name="connsiteY2" fmla="*/ 0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666" h="955343">
                  <a:moveTo>
                    <a:pt x="0" y="955343"/>
                  </a:moveTo>
                  <a:lnTo>
                    <a:pt x="2183642" y="436728"/>
                  </a:lnTo>
                  <a:lnTo>
                    <a:pt x="2647666" y="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任意多边形 430"/>
            <p:cNvSpPr/>
            <p:nvPr/>
          </p:nvSpPr>
          <p:spPr>
            <a:xfrm>
              <a:off x="1378425" y="3098042"/>
              <a:ext cx="367826" cy="1883391"/>
            </a:xfrm>
            <a:custGeom>
              <a:avLst/>
              <a:gdLst>
                <a:gd name="connsiteX0" fmla="*/ 0 w 368489"/>
                <a:gd name="connsiteY0" fmla="*/ 0 h 1883391"/>
                <a:gd name="connsiteX1" fmla="*/ 368489 w 368489"/>
                <a:gd name="connsiteY1" fmla="*/ 1023582 h 1883391"/>
                <a:gd name="connsiteX2" fmla="*/ 13648 w 368489"/>
                <a:gd name="connsiteY2" fmla="*/ 1883391 h 188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489" h="1883391">
                  <a:moveTo>
                    <a:pt x="0" y="0"/>
                  </a:moveTo>
                  <a:lnTo>
                    <a:pt x="368489" y="1023582"/>
                  </a:lnTo>
                  <a:lnTo>
                    <a:pt x="13648" y="1883391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2" name="任意多边形 431"/>
            <p:cNvSpPr/>
            <p:nvPr/>
          </p:nvSpPr>
          <p:spPr>
            <a:xfrm>
              <a:off x="1760561" y="4094328"/>
              <a:ext cx="1610435" cy="1760562"/>
            </a:xfrm>
            <a:custGeom>
              <a:avLst/>
              <a:gdLst>
                <a:gd name="connsiteX0" fmla="*/ 0 w 1637731"/>
                <a:gd name="connsiteY0" fmla="*/ 0 h 1815153"/>
                <a:gd name="connsiteX1" fmla="*/ 1091821 w 1637731"/>
                <a:gd name="connsiteY1" fmla="*/ 1815153 h 1815153"/>
                <a:gd name="connsiteX2" fmla="*/ 1637731 w 1637731"/>
                <a:gd name="connsiteY2" fmla="*/ 1009935 h 181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1" h="1815153">
                  <a:moveTo>
                    <a:pt x="0" y="0"/>
                  </a:moveTo>
                  <a:lnTo>
                    <a:pt x="1091821" y="1815153"/>
                  </a:lnTo>
                  <a:lnTo>
                    <a:pt x="1637731" y="1009935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任意多边形 432"/>
            <p:cNvSpPr/>
            <p:nvPr/>
          </p:nvSpPr>
          <p:spPr>
            <a:xfrm>
              <a:off x="1746913" y="4094328"/>
              <a:ext cx="2702257" cy="941696"/>
            </a:xfrm>
            <a:custGeom>
              <a:avLst/>
              <a:gdLst>
                <a:gd name="connsiteX0" fmla="*/ 0 w 2674961"/>
                <a:gd name="connsiteY0" fmla="*/ 0 h 996287"/>
                <a:gd name="connsiteX1" fmla="*/ 1583140 w 2674961"/>
                <a:gd name="connsiteY1" fmla="*/ 996287 h 996287"/>
                <a:gd name="connsiteX2" fmla="*/ 2674961 w 2674961"/>
                <a:gd name="connsiteY2" fmla="*/ 955344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961" h="996287">
                  <a:moveTo>
                    <a:pt x="0" y="0"/>
                  </a:moveTo>
                  <a:lnTo>
                    <a:pt x="1583140" y="996287"/>
                  </a:lnTo>
                  <a:lnTo>
                    <a:pt x="2674961" y="955344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任意多边形 433"/>
            <p:cNvSpPr/>
            <p:nvPr/>
          </p:nvSpPr>
          <p:spPr>
            <a:xfrm>
              <a:off x="3370997" y="3581400"/>
              <a:ext cx="1078173" cy="1468272"/>
            </a:xfrm>
            <a:custGeom>
              <a:avLst/>
              <a:gdLst>
                <a:gd name="connsiteX0" fmla="*/ 0 w 1078173"/>
                <a:gd name="connsiteY0" fmla="*/ 1501254 h 1501254"/>
                <a:gd name="connsiteX1" fmla="*/ 0 w 1078173"/>
                <a:gd name="connsiteY1" fmla="*/ 1501254 h 1501254"/>
                <a:gd name="connsiteX2" fmla="*/ 54591 w 1078173"/>
                <a:gd name="connsiteY2" fmla="*/ 1364776 h 1501254"/>
                <a:gd name="connsiteX3" fmla="*/ 573206 w 1078173"/>
                <a:gd name="connsiteY3" fmla="*/ 0 h 1501254"/>
                <a:gd name="connsiteX4" fmla="*/ 1078173 w 1078173"/>
                <a:gd name="connsiteY4" fmla="*/ 1419367 h 150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173" h="1501254">
                  <a:moveTo>
                    <a:pt x="0" y="1501254"/>
                  </a:moveTo>
                  <a:lnTo>
                    <a:pt x="0" y="1501254"/>
                  </a:lnTo>
                  <a:lnTo>
                    <a:pt x="54591" y="1364776"/>
                  </a:lnTo>
                  <a:lnTo>
                    <a:pt x="573206" y="0"/>
                  </a:lnTo>
                  <a:lnTo>
                    <a:pt x="1078173" y="1419367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Freeform 7"/>
            <p:cNvSpPr>
              <a:spLocks/>
            </p:cNvSpPr>
            <p:nvPr/>
          </p:nvSpPr>
          <p:spPr bwMode="auto">
            <a:xfrm>
              <a:off x="1643801" y="3980269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23"/>
            <p:cNvSpPr>
              <a:spLocks/>
            </p:cNvSpPr>
            <p:nvPr/>
          </p:nvSpPr>
          <p:spPr bwMode="auto">
            <a:xfrm>
              <a:off x="1328569" y="3058879"/>
              <a:ext cx="182494" cy="160212"/>
            </a:xfrm>
            <a:custGeom>
              <a:avLst/>
              <a:gdLst>
                <a:gd name="T0" fmla="*/ 37 w 73"/>
                <a:gd name="T1" fmla="*/ 0 h 64"/>
                <a:gd name="T2" fmla="*/ 22 w 73"/>
                <a:gd name="T3" fmla="*/ 4 h 64"/>
                <a:gd name="T4" fmla="*/ 9 w 73"/>
                <a:gd name="T5" fmla="*/ 47 h 64"/>
                <a:gd name="T6" fmla="*/ 37 w 73"/>
                <a:gd name="T7" fmla="*/ 64 h 64"/>
                <a:gd name="T8" fmla="*/ 52 w 73"/>
                <a:gd name="T9" fmla="*/ 61 h 64"/>
                <a:gd name="T10" fmla="*/ 65 w 73"/>
                <a:gd name="T11" fmla="*/ 17 h 64"/>
                <a:gd name="T12" fmla="*/ 37 w 7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">
                  <a:moveTo>
                    <a:pt x="37" y="0"/>
                  </a:moveTo>
                  <a:cubicBezTo>
                    <a:pt x="32" y="0"/>
                    <a:pt x="27" y="1"/>
                    <a:pt x="22" y="4"/>
                  </a:cubicBezTo>
                  <a:cubicBezTo>
                    <a:pt x="6" y="12"/>
                    <a:pt x="0" y="32"/>
                    <a:pt x="9" y="47"/>
                  </a:cubicBezTo>
                  <a:cubicBezTo>
                    <a:pt x="14" y="58"/>
                    <a:pt x="25" y="64"/>
                    <a:pt x="37" y="64"/>
                  </a:cubicBezTo>
                  <a:cubicBezTo>
                    <a:pt x="42" y="64"/>
                    <a:pt x="47" y="63"/>
                    <a:pt x="52" y="61"/>
                  </a:cubicBezTo>
                  <a:cubicBezTo>
                    <a:pt x="67" y="52"/>
                    <a:pt x="73" y="33"/>
                    <a:pt x="65" y="17"/>
                  </a:cubicBezTo>
                  <a:cubicBezTo>
                    <a:pt x="60" y="7"/>
                    <a:pt x="48" y="0"/>
                    <a:pt x="37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13"/>
            <p:cNvSpPr>
              <a:spLocks/>
            </p:cNvSpPr>
            <p:nvPr/>
          </p:nvSpPr>
          <p:spPr bwMode="auto">
            <a:xfrm>
              <a:off x="2764702" y="223057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13"/>
            <p:cNvSpPr>
              <a:spLocks/>
            </p:cNvSpPr>
            <p:nvPr/>
          </p:nvSpPr>
          <p:spPr bwMode="auto">
            <a:xfrm>
              <a:off x="3848531" y="346701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18"/>
            <p:cNvSpPr>
              <a:spLocks/>
            </p:cNvSpPr>
            <p:nvPr/>
          </p:nvSpPr>
          <p:spPr bwMode="auto">
            <a:xfrm>
              <a:off x="4393583" y="4939326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18"/>
            <p:cNvSpPr>
              <a:spLocks/>
            </p:cNvSpPr>
            <p:nvPr/>
          </p:nvSpPr>
          <p:spPr bwMode="auto">
            <a:xfrm>
              <a:off x="4323969" y="3070164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13"/>
            <p:cNvSpPr>
              <a:spLocks/>
            </p:cNvSpPr>
            <p:nvPr/>
          </p:nvSpPr>
          <p:spPr bwMode="auto">
            <a:xfrm>
              <a:off x="3301385" y="4939326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18"/>
            <p:cNvSpPr>
              <a:spLocks/>
            </p:cNvSpPr>
            <p:nvPr/>
          </p:nvSpPr>
          <p:spPr bwMode="auto">
            <a:xfrm>
              <a:off x="2769311" y="5771840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7"/>
            <p:cNvSpPr>
              <a:spLocks/>
            </p:cNvSpPr>
            <p:nvPr/>
          </p:nvSpPr>
          <p:spPr bwMode="auto">
            <a:xfrm>
              <a:off x="1289311" y="4860550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4" name="组合 443"/>
          <p:cNvGrpSpPr/>
          <p:nvPr/>
        </p:nvGrpSpPr>
        <p:grpSpPr>
          <a:xfrm rot="13533729">
            <a:off x="3034865" y="2700401"/>
            <a:ext cx="717716" cy="811532"/>
            <a:chOff x="1289311" y="2230579"/>
            <a:chExt cx="3229472" cy="3651606"/>
          </a:xfrm>
        </p:grpSpPr>
        <p:sp>
          <p:nvSpPr>
            <p:cNvPr id="445" name="任意多边形 444"/>
            <p:cNvSpPr/>
            <p:nvPr/>
          </p:nvSpPr>
          <p:spPr>
            <a:xfrm>
              <a:off x="1405719" y="2265528"/>
              <a:ext cx="3016156" cy="859809"/>
            </a:xfrm>
            <a:custGeom>
              <a:avLst/>
              <a:gdLst>
                <a:gd name="connsiteX0" fmla="*/ 0 w 3016156"/>
                <a:gd name="connsiteY0" fmla="*/ 832514 h 859809"/>
                <a:gd name="connsiteX1" fmla="*/ 1473959 w 3016156"/>
                <a:gd name="connsiteY1" fmla="*/ 0 h 859809"/>
                <a:gd name="connsiteX2" fmla="*/ 3016156 w 3016156"/>
                <a:gd name="connsiteY2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6156" h="859809">
                  <a:moveTo>
                    <a:pt x="0" y="832514"/>
                  </a:moveTo>
                  <a:lnTo>
                    <a:pt x="1473959" y="0"/>
                  </a:lnTo>
                  <a:lnTo>
                    <a:pt x="3016156" y="859809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任意多边形 445"/>
            <p:cNvSpPr/>
            <p:nvPr/>
          </p:nvSpPr>
          <p:spPr>
            <a:xfrm>
              <a:off x="2832101" y="3125337"/>
              <a:ext cx="1617070" cy="2729553"/>
            </a:xfrm>
            <a:custGeom>
              <a:avLst/>
              <a:gdLst>
                <a:gd name="connsiteX0" fmla="*/ 1487606 w 1514901"/>
                <a:gd name="connsiteY0" fmla="*/ 0 h 2743200"/>
                <a:gd name="connsiteX1" fmla="*/ 1487606 w 1514901"/>
                <a:gd name="connsiteY1" fmla="*/ 0 h 2743200"/>
                <a:gd name="connsiteX2" fmla="*/ 1487606 w 1514901"/>
                <a:gd name="connsiteY2" fmla="*/ 327547 h 2743200"/>
                <a:gd name="connsiteX3" fmla="*/ 1514901 w 1514901"/>
                <a:gd name="connsiteY3" fmla="*/ 1869744 h 2743200"/>
                <a:gd name="connsiteX4" fmla="*/ 0 w 1514901"/>
                <a:gd name="connsiteY4" fmla="*/ 27432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01" h="2743200">
                  <a:moveTo>
                    <a:pt x="1487606" y="0"/>
                  </a:moveTo>
                  <a:lnTo>
                    <a:pt x="1487606" y="0"/>
                  </a:lnTo>
                  <a:lnTo>
                    <a:pt x="1487606" y="327547"/>
                  </a:lnTo>
                  <a:lnTo>
                    <a:pt x="1514901" y="1869744"/>
                  </a:lnTo>
                  <a:lnTo>
                    <a:pt x="0" y="274320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任意多边形 446"/>
            <p:cNvSpPr/>
            <p:nvPr/>
          </p:nvSpPr>
          <p:spPr>
            <a:xfrm>
              <a:off x="1378425" y="3098042"/>
              <a:ext cx="1460310" cy="2756848"/>
            </a:xfrm>
            <a:custGeom>
              <a:avLst/>
              <a:gdLst>
                <a:gd name="connsiteX0" fmla="*/ 0 w 1514901"/>
                <a:gd name="connsiteY0" fmla="*/ 0 h 2756848"/>
                <a:gd name="connsiteX1" fmla="*/ 0 w 1514901"/>
                <a:gd name="connsiteY1" fmla="*/ 1869743 h 2756848"/>
                <a:gd name="connsiteX2" fmla="*/ 1514901 w 1514901"/>
                <a:gd name="connsiteY2" fmla="*/ 2756848 h 27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901" h="2756848">
                  <a:moveTo>
                    <a:pt x="0" y="0"/>
                  </a:moveTo>
                  <a:lnTo>
                    <a:pt x="0" y="1869743"/>
                  </a:lnTo>
                  <a:lnTo>
                    <a:pt x="1514901" y="2756848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任意多边形 447"/>
            <p:cNvSpPr/>
            <p:nvPr/>
          </p:nvSpPr>
          <p:spPr>
            <a:xfrm>
              <a:off x="1746914" y="2279176"/>
              <a:ext cx="2169994" cy="1815152"/>
            </a:xfrm>
            <a:custGeom>
              <a:avLst/>
              <a:gdLst>
                <a:gd name="connsiteX0" fmla="*/ 0 w 2183641"/>
                <a:gd name="connsiteY0" fmla="*/ 1801505 h 1801505"/>
                <a:gd name="connsiteX1" fmla="*/ 0 w 2183641"/>
                <a:gd name="connsiteY1" fmla="*/ 1801505 h 1801505"/>
                <a:gd name="connsiteX2" fmla="*/ 1146412 w 2183641"/>
                <a:gd name="connsiteY2" fmla="*/ 0 h 1801505"/>
                <a:gd name="connsiteX3" fmla="*/ 2183641 w 2183641"/>
                <a:gd name="connsiteY3" fmla="*/ 1282890 h 18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1" h="1801505">
                  <a:moveTo>
                    <a:pt x="0" y="1801505"/>
                  </a:moveTo>
                  <a:lnTo>
                    <a:pt x="0" y="1801505"/>
                  </a:lnTo>
                  <a:lnTo>
                    <a:pt x="1146412" y="0"/>
                  </a:lnTo>
                  <a:lnTo>
                    <a:pt x="2183641" y="128289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任意多边形 448"/>
            <p:cNvSpPr/>
            <p:nvPr/>
          </p:nvSpPr>
          <p:spPr>
            <a:xfrm>
              <a:off x="1746913" y="3138985"/>
              <a:ext cx="2647666" cy="955343"/>
            </a:xfrm>
            <a:custGeom>
              <a:avLst/>
              <a:gdLst>
                <a:gd name="connsiteX0" fmla="*/ 0 w 2647666"/>
                <a:gd name="connsiteY0" fmla="*/ 955343 h 955343"/>
                <a:gd name="connsiteX1" fmla="*/ 2183642 w 2647666"/>
                <a:gd name="connsiteY1" fmla="*/ 436728 h 955343"/>
                <a:gd name="connsiteX2" fmla="*/ 2647666 w 2647666"/>
                <a:gd name="connsiteY2" fmla="*/ 0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666" h="955343">
                  <a:moveTo>
                    <a:pt x="0" y="955343"/>
                  </a:moveTo>
                  <a:lnTo>
                    <a:pt x="2183642" y="436728"/>
                  </a:lnTo>
                  <a:lnTo>
                    <a:pt x="2647666" y="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任意多边形 449"/>
            <p:cNvSpPr/>
            <p:nvPr/>
          </p:nvSpPr>
          <p:spPr>
            <a:xfrm>
              <a:off x="1378425" y="3098042"/>
              <a:ext cx="367826" cy="1883391"/>
            </a:xfrm>
            <a:custGeom>
              <a:avLst/>
              <a:gdLst>
                <a:gd name="connsiteX0" fmla="*/ 0 w 368489"/>
                <a:gd name="connsiteY0" fmla="*/ 0 h 1883391"/>
                <a:gd name="connsiteX1" fmla="*/ 368489 w 368489"/>
                <a:gd name="connsiteY1" fmla="*/ 1023582 h 1883391"/>
                <a:gd name="connsiteX2" fmla="*/ 13648 w 368489"/>
                <a:gd name="connsiteY2" fmla="*/ 1883391 h 188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489" h="1883391">
                  <a:moveTo>
                    <a:pt x="0" y="0"/>
                  </a:moveTo>
                  <a:lnTo>
                    <a:pt x="368489" y="1023582"/>
                  </a:lnTo>
                  <a:lnTo>
                    <a:pt x="13648" y="1883391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任意多边形 450"/>
            <p:cNvSpPr/>
            <p:nvPr/>
          </p:nvSpPr>
          <p:spPr>
            <a:xfrm>
              <a:off x="1760561" y="4094328"/>
              <a:ext cx="1610435" cy="1760562"/>
            </a:xfrm>
            <a:custGeom>
              <a:avLst/>
              <a:gdLst>
                <a:gd name="connsiteX0" fmla="*/ 0 w 1637731"/>
                <a:gd name="connsiteY0" fmla="*/ 0 h 1815153"/>
                <a:gd name="connsiteX1" fmla="*/ 1091821 w 1637731"/>
                <a:gd name="connsiteY1" fmla="*/ 1815153 h 1815153"/>
                <a:gd name="connsiteX2" fmla="*/ 1637731 w 1637731"/>
                <a:gd name="connsiteY2" fmla="*/ 1009935 h 181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1" h="1815153">
                  <a:moveTo>
                    <a:pt x="0" y="0"/>
                  </a:moveTo>
                  <a:lnTo>
                    <a:pt x="1091821" y="1815153"/>
                  </a:lnTo>
                  <a:lnTo>
                    <a:pt x="1637731" y="1009935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任意多边形 451"/>
            <p:cNvSpPr/>
            <p:nvPr/>
          </p:nvSpPr>
          <p:spPr>
            <a:xfrm>
              <a:off x="1746913" y="4094328"/>
              <a:ext cx="2702257" cy="941696"/>
            </a:xfrm>
            <a:custGeom>
              <a:avLst/>
              <a:gdLst>
                <a:gd name="connsiteX0" fmla="*/ 0 w 2674961"/>
                <a:gd name="connsiteY0" fmla="*/ 0 h 996287"/>
                <a:gd name="connsiteX1" fmla="*/ 1583140 w 2674961"/>
                <a:gd name="connsiteY1" fmla="*/ 996287 h 996287"/>
                <a:gd name="connsiteX2" fmla="*/ 2674961 w 2674961"/>
                <a:gd name="connsiteY2" fmla="*/ 955344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961" h="996287">
                  <a:moveTo>
                    <a:pt x="0" y="0"/>
                  </a:moveTo>
                  <a:lnTo>
                    <a:pt x="1583140" y="996287"/>
                  </a:lnTo>
                  <a:lnTo>
                    <a:pt x="2674961" y="955344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任意多边形 452"/>
            <p:cNvSpPr/>
            <p:nvPr/>
          </p:nvSpPr>
          <p:spPr>
            <a:xfrm>
              <a:off x="3370997" y="3581400"/>
              <a:ext cx="1078173" cy="1468272"/>
            </a:xfrm>
            <a:custGeom>
              <a:avLst/>
              <a:gdLst>
                <a:gd name="connsiteX0" fmla="*/ 0 w 1078173"/>
                <a:gd name="connsiteY0" fmla="*/ 1501254 h 1501254"/>
                <a:gd name="connsiteX1" fmla="*/ 0 w 1078173"/>
                <a:gd name="connsiteY1" fmla="*/ 1501254 h 1501254"/>
                <a:gd name="connsiteX2" fmla="*/ 54591 w 1078173"/>
                <a:gd name="connsiteY2" fmla="*/ 1364776 h 1501254"/>
                <a:gd name="connsiteX3" fmla="*/ 573206 w 1078173"/>
                <a:gd name="connsiteY3" fmla="*/ 0 h 1501254"/>
                <a:gd name="connsiteX4" fmla="*/ 1078173 w 1078173"/>
                <a:gd name="connsiteY4" fmla="*/ 1419367 h 150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173" h="1501254">
                  <a:moveTo>
                    <a:pt x="0" y="1501254"/>
                  </a:moveTo>
                  <a:lnTo>
                    <a:pt x="0" y="1501254"/>
                  </a:lnTo>
                  <a:lnTo>
                    <a:pt x="54591" y="1364776"/>
                  </a:lnTo>
                  <a:lnTo>
                    <a:pt x="573206" y="0"/>
                  </a:lnTo>
                  <a:lnTo>
                    <a:pt x="1078173" y="1419367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Freeform 7"/>
            <p:cNvSpPr>
              <a:spLocks/>
            </p:cNvSpPr>
            <p:nvPr/>
          </p:nvSpPr>
          <p:spPr bwMode="auto">
            <a:xfrm>
              <a:off x="1643801" y="3980269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23"/>
            <p:cNvSpPr>
              <a:spLocks/>
            </p:cNvSpPr>
            <p:nvPr/>
          </p:nvSpPr>
          <p:spPr bwMode="auto">
            <a:xfrm>
              <a:off x="1328569" y="3058879"/>
              <a:ext cx="182494" cy="160212"/>
            </a:xfrm>
            <a:custGeom>
              <a:avLst/>
              <a:gdLst>
                <a:gd name="T0" fmla="*/ 37 w 73"/>
                <a:gd name="T1" fmla="*/ 0 h 64"/>
                <a:gd name="T2" fmla="*/ 22 w 73"/>
                <a:gd name="T3" fmla="*/ 4 h 64"/>
                <a:gd name="T4" fmla="*/ 9 w 73"/>
                <a:gd name="T5" fmla="*/ 47 h 64"/>
                <a:gd name="T6" fmla="*/ 37 w 73"/>
                <a:gd name="T7" fmla="*/ 64 h 64"/>
                <a:gd name="T8" fmla="*/ 52 w 73"/>
                <a:gd name="T9" fmla="*/ 61 h 64"/>
                <a:gd name="T10" fmla="*/ 65 w 73"/>
                <a:gd name="T11" fmla="*/ 17 h 64"/>
                <a:gd name="T12" fmla="*/ 37 w 7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">
                  <a:moveTo>
                    <a:pt x="37" y="0"/>
                  </a:moveTo>
                  <a:cubicBezTo>
                    <a:pt x="32" y="0"/>
                    <a:pt x="27" y="1"/>
                    <a:pt x="22" y="4"/>
                  </a:cubicBezTo>
                  <a:cubicBezTo>
                    <a:pt x="6" y="12"/>
                    <a:pt x="0" y="32"/>
                    <a:pt x="9" y="47"/>
                  </a:cubicBezTo>
                  <a:cubicBezTo>
                    <a:pt x="14" y="58"/>
                    <a:pt x="25" y="64"/>
                    <a:pt x="37" y="64"/>
                  </a:cubicBezTo>
                  <a:cubicBezTo>
                    <a:pt x="42" y="64"/>
                    <a:pt x="47" y="63"/>
                    <a:pt x="52" y="61"/>
                  </a:cubicBezTo>
                  <a:cubicBezTo>
                    <a:pt x="67" y="52"/>
                    <a:pt x="73" y="33"/>
                    <a:pt x="65" y="17"/>
                  </a:cubicBezTo>
                  <a:cubicBezTo>
                    <a:pt x="60" y="7"/>
                    <a:pt x="48" y="0"/>
                    <a:pt x="37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13"/>
            <p:cNvSpPr>
              <a:spLocks/>
            </p:cNvSpPr>
            <p:nvPr/>
          </p:nvSpPr>
          <p:spPr bwMode="auto">
            <a:xfrm>
              <a:off x="2764702" y="223057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13"/>
            <p:cNvSpPr>
              <a:spLocks/>
            </p:cNvSpPr>
            <p:nvPr/>
          </p:nvSpPr>
          <p:spPr bwMode="auto">
            <a:xfrm>
              <a:off x="3848531" y="346701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18"/>
            <p:cNvSpPr>
              <a:spLocks/>
            </p:cNvSpPr>
            <p:nvPr/>
          </p:nvSpPr>
          <p:spPr bwMode="auto">
            <a:xfrm>
              <a:off x="4393583" y="4939326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18"/>
            <p:cNvSpPr>
              <a:spLocks/>
            </p:cNvSpPr>
            <p:nvPr/>
          </p:nvSpPr>
          <p:spPr bwMode="auto">
            <a:xfrm>
              <a:off x="4323969" y="3070164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13"/>
            <p:cNvSpPr>
              <a:spLocks/>
            </p:cNvSpPr>
            <p:nvPr/>
          </p:nvSpPr>
          <p:spPr bwMode="auto">
            <a:xfrm>
              <a:off x="3301385" y="4939326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18"/>
            <p:cNvSpPr>
              <a:spLocks/>
            </p:cNvSpPr>
            <p:nvPr/>
          </p:nvSpPr>
          <p:spPr bwMode="auto">
            <a:xfrm>
              <a:off x="2769311" y="5771840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7"/>
            <p:cNvSpPr>
              <a:spLocks/>
            </p:cNvSpPr>
            <p:nvPr/>
          </p:nvSpPr>
          <p:spPr bwMode="auto">
            <a:xfrm>
              <a:off x="1289311" y="4860550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3" name="组合 462"/>
          <p:cNvGrpSpPr/>
          <p:nvPr/>
        </p:nvGrpSpPr>
        <p:grpSpPr>
          <a:xfrm rot="14629686">
            <a:off x="6446388" y="5293584"/>
            <a:ext cx="717716" cy="811532"/>
            <a:chOff x="1289311" y="2230579"/>
            <a:chExt cx="3229472" cy="3651606"/>
          </a:xfrm>
        </p:grpSpPr>
        <p:sp>
          <p:nvSpPr>
            <p:cNvPr id="464" name="任意多边形 463"/>
            <p:cNvSpPr/>
            <p:nvPr/>
          </p:nvSpPr>
          <p:spPr>
            <a:xfrm>
              <a:off x="1405719" y="2265528"/>
              <a:ext cx="3016156" cy="859809"/>
            </a:xfrm>
            <a:custGeom>
              <a:avLst/>
              <a:gdLst>
                <a:gd name="connsiteX0" fmla="*/ 0 w 3016156"/>
                <a:gd name="connsiteY0" fmla="*/ 832514 h 859809"/>
                <a:gd name="connsiteX1" fmla="*/ 1473959 w 3016156"/>
                <a:gd name="connsiteY1" fmla="*/ 0 h 859809"/>
                <a:gd name="connsiteX2" fmla="*/ 3016156 w 3016156"/>
                <a:gd name="connsiteY2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6156" h="859809">
                  <a:moveTo>
                    <a:pt x="0" y="832514"/>
                  </a:moveTo>
                  <a:lnTo>
                    <a:pt x="1473959" y="0"/>
                  </a:lnTo>
                  <a:lnTo>
                    <a:pt x="3016156" y="859809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任意多边形 464"/>
            <p:cNvSpPr/>
            <p:nvPr/>
          </p:nvSpPr>
          <p:spPr>
            <a:xfrm>
              <a:off x="2832101" y="3125337"/>
              <a:ext cx="1617070" cy="2729553"/>
            </a:xfrm>
            <a:custGeom>
              <a:avLst/>
              <a:gdLst>
                <a:gd name="connsiteX0" fmla="*/ 1487606 w 1514901"/>
                <a:gd name="connsiteY0" fmla="*/ 0 h 2743200"/>
                <a:gd name="connsiteX1" fmla="*/ 1487606 w 1514901"/>
                <a:gd name="connsiteY1" fmla="*/ 0 h 2743200"/>
                <a:gd name="connsiteX2" fmla="*/ 1487606 w 1514901"/>
                <a:gd name="connsiteY2" fmla="*/ 327547 h 2743200"/>
                <a:gd name="connsiteX3" fmla="*/ 1514901 w 1514901"/>
                <a:gd name="connsiteY3" fmla="*/ 1869744 h 2743200"/>
                <a:gd name="connsiteX4" fmla="*/ 0 w 1514901"/>
                <a:gd name="connsiteY4" fmla="*/ 27432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01" h="2743200">
                  <a:moveTo>
                    <a:pt x="1487606" y="0"/>
                  </a:moveTo>
                  <a:lnTo>
                    <a:pt x="1487606" y="0"/>
                  </a:lnTo>
                  <a:lnTo>
                    <a:pt x="1487606" y="327547"/>
                  </a:lnTo>
                  <a:lnTo>
                    <a:pt x="1514901" y="1869744"/>
                  </a:lnTo>
                  <a:lnTo>
                    <a:pt x="0" y="274320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任意多边形 465"/>
            <p:cNvSpPr/>
            <p:nvPr/>
          </p:nvSpPr>
          <p:spPr>
            <a:xfrm>
              <a:off x="1378425" y="3098042"/>
              <a:ext cx="1460310" cy="2756848"/>
            </a:xfrm>
            <a:custGeom>
              <a:avLst/>
              <a:gdLst>
                <a:gd name="connsiteX0" fmla="*/ 0 w 1514901"/>
                <a:gd name="connsiteY0" fmla="*/ 0 h 2756848"/>
                <a:gd name="connsiteX1" fmla="*/ 0 w 1514901"/>
                <a:gd name="connsiteY1" fmla="*/ 1869743 h 2756848"/>
                <a:gd name="connsiteX2" fmla="*/ 1514901 w 1514901"/>
                <a:gd name="connsiteY2" fmla="*/ 2756848 h 27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901" h="2756848">
                  <a:moveTo>
                    <a:pt x="0" y="0"/>
                  </a:moveTo>
                  <a:lnTo>
                    <a:pt x="0" y="1869743"/>
                  </a:lnTo>
                  <a:lnTo>
                    <a:pt x="1514901" y="2756848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任意多边形 466"/>
            <p:cNvSpPr/>
            <p:nvPr/>
          </p:nvSpPr>
          <p:spPr>
            <a:xfrm>
              <a:off x="1746914" y="2279176"/>
              <a:ext cx="2169994" cy="1815152"/>
            </a:xfrm>
            <a:custGeom>
              <a:avLst/>
              <a:gdLst>
                <a:gd name="connsiteX0" fmla="*/ 0 w 2183641"/>
                <a:gd name="connsiteY0" fmla="*/ 1801505 h 1801505"/>
                <a:gd name="connsiteX1" fmla="*/ 0 w 2183641"/>
                <a:gd name="connsiteY1" fmla="*/ 1801505 h 1801505"/>
                <a:gd name="connsiteX2" fmla="*/ 1146412 w 2183641"/>
                <a:gd name="connsiteY2" fmla="*/ 0 h 1801505"/>
                <a:gd name="connsiteX3" fmla="*/ 2183641 w 2183641"/>
                <a:gd name="connsiteY3" fmla="*/ 1282890 h 18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1" h="1801505">
                  <a:moveTo>
                    <a:pt x="0" y="1801505"/>
                  </a:moveTo>
                  <a:lnTo>
                    <a:pt x="0" y="1801505"/>
                  </a:lnTo>
                  <a:lnTo>
                    <a:pt x="1146412" y="0"/>
                  </a:lnTo>
                  <a:lnTo>
                    <a:pt x="2183641" y="128289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任意多边形 467"/>
            <p:cNvSpPr/>
            <p:nvPr/>
          </p:nvSpPr>
          <p:spPr>
            <a:xfrm>
              <a:off x="1746913" y="3138985"/>
              <a:ext cx="2647666" cy="955343"/>
            </a:xfrm>
            <a:custGeom>
              <a:avLst/>
              <a:gdLst>
                <a:gd name="connsiteX0" fmla="*/ 0 w 2647666"/>
                <a:gd name="connsiteY0" fmla="*/ 955343 h 955343"/>
                <a:gd name="connsiteX1" fmla="*/ 2183642 w 2647666"/>
                <a:gd name="connsiteY1" fmla="*/ 436728 h 955343"/>
                <a:gd name="connsiteX2" fmla="*/ 2647666 w 2647666"/>
                <a:gd name="connsiteY2" fmla="*/ 0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666" h="955343">
                  <a:moveTo>
                    <a:pt x="0" y="955343"/>
                  </a:moveTo>
                  <a:lnTo>
                    <a:pt x="2183642" y="436728"/>
                  </a:lnTo>
                  <a:lnTo>
                    <a:pt x="2647666" y="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任意多边形 468"/>
            <p:cNvSpPr/>
            <p:nvPr/>
          </p:nvSpPr>
          <p:spPr>
            <a:xfrm>
              <a:off x="1378425" y="3098042"/>
              <a:ext cx="367826" cy="1883391"/>
            </a:xfrm>
            <a:custGeom>
              <a:avLst/>
              <a:gdLst>
                <a:gd name="connsiteX0" fmla="*/ 0 w 368489"/>
                <a:gd name="connsiteY0" fmla="*/ 0 h 1883391"/>
                <a:gd name="connsiteX1" fmla="*/ 368489 w 368489"/>
                <a:gd name="connsiteY1" fmla="*/ 1023582 h 1883391"/>
                <a:gd name="connsiteX2" fmla="*/ 13648 w 368489"/>
                <a:gd name="connsiteY2" fmla="*/ 1883391 h 188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489" h="1883391">
                  <a:moveTo>
                    <a:pt x="0" y="0"/>
                  </a:moveTo>
                  <a:lnTo>
                    <a:pt x="368489" y="1023582"/>
                  </a:lnTo>
                  <a:lnTo>
                    <a:pt x="13648" y="1883391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任意多边形 469"/>
            <p:cNvSpPr/>
            <p:nvPr/>
          </p:nvSpPr>
          <p:spPr>
            <a:xfrm>
              <a:off x="1760561" y="4094328"/>
              <a:ext cx="1610435" cy="1760562"/>
            </a:xfrm>
            <a:custGeom>
              <a:avLst/>
              <a:gdLst>
                <a:gd name="connsiteX0" fmla="*/ 0 w 1637731"/>
                <a:gd name="connsiteY0" fmla="*/ 0 h 1815153"/>
                <a:gd name="connsiteX1" fmla="*/ 1091821 w 1637731"/>
                <a:gd name="connsiteY1" fmla="*/ 1815153 h 1815153"/>
                <a:gd name="connsiteX2" fmla="*/ 1637731 w 1637731"/>
                <a:gd name="connsiteY2" fmla="*/ 1009935 h 181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1" h="1815153">
                  <a:moveTo>
                    <a:pt x="0" y="0"/>
                  </a:moveTo>
                  <a:lnTo>
                    <a:pt x="1091821" y="1815153"/>
                  </a:lnTo>
                  <a:lnTo>
                    <a:pt x="1637731" y="1009935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任意多边形 470"/>
            <p:cNvSpPr/>
            <p:nvPr/>
          </p:nvSpPr>
          <p:spPr>
            <a:xfrm>
              <a:off x="1746913" y="4094328"/>
              <a:ext cx="2702257" cy="941696"/>
            </a:xfrm>
            <a:custGeom>
              <a:avLst/>
              <a:gdLst>
                <a:gd name="connsiteX0" fmla="*/ 0 w 2674961"/>
                <a:gd name="connsiteY0" fmla="*/ 0 h 996287"/>
                <a:gd name="connsiteX1" fmla="*/ 1583140 w 2674961"/>
                <a:gd name="connsiteY1" fmla="*/ 996287 h 996287"/>
                <a:gd name="connsiteX2" fmla="*/ 2674961 w 2674961"/>
                <a:gd name="connsiteY2" fmla="*/ 955344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961" h="996287">
                  <a:moveTo>
                    <a:pt x="0" y="0"/>
                  </a:moveTo>
                  <a:lnTo>
                    <a:pt x="1583140" y="996287"/>
                  </a:lnTo>
                  <a:lnTo>
                    <a:pt x="2674961" y="955344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任意多边形 471"/>
            <p:cNvSpPr/>
            <p:nvPr/>
          </p:nvSpPr>
          <p:spPr>
            <a:xfrm>
              <a:off x="3370997" y="3581400"/>
              <a:ext cx="1078173" cy="1468272"/>
            </a:xfrm>
            <a:custGeom>
              <a:avLst/>
              <a:gdLst>
                <a:gd name="connsiteX0" fmla="*/ 0 w 1078173"/>
                <a:gd name="connsiteY0" fmla="*/ 1501254 h 1501254"/>
                <a:gd name="connsiteX1" fmla="*/ 0 w 1078173"/>
                <a:gd name="connsiteY1" fmla="*/ 1501254 h 1501254"/>
                <a:gd name="connsiteX2" fmla="*/ 54591 w 1078173"/>
                <a:gd name="connsiteY2" fmla="*/ 1364776 h 1501254"/>
                <a:gd name="connsiteX3" fmla="*/ 573206 w 1078173"/>
                <a:gd name="connsiteY3" fmla="*/ 0 h 1501254"/>
                <a:gd name="connsiteX4" fmla="*/ 1078173 w 1078173"/>
                <a:gd name="connsiteY4" fmla="*/ 1419367 h 150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173" h="1501254">
                  <a:moveTo>
                    <a:pt x="0" y="1501254"/>
                  </a:moveTo>
                  <a:lnTo>
                    <a:pt x="0" y="1501254"/>
                  </a:lnTo>
                  <a:lnTo>
                    <a:pt x="54591" y="1364776"/>
                  </a:lnTo>
                  <a:lnTo>
                    <a:pt x="573206" y="0"/>
                  </a:lnTo>
                  <a:lnTo>
                    <a:pt x="1078173" y="1419367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3" name="Freeform 7"/>
            <p:cNvSpPr>
              <a:spLocks/>
            </p:cNvSpPr>
            <p:nvPr/>
          </p:nvSpPr>
          <p:spPr bwMode="auto">
            <a:xfrm>
              <a:off x="1643801" y="3980269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23"/>
            <p:cNvSpPr>
              <a:spLocks/>
            </p:cNvSpPr>
            <p:nvPr/>
          </p:nvSpPr>
          <p:spPr bwMode="auto">
            <a:xfrm>
              <a:off x="1328569" y="3058879"/>
              <a:ext cx="182494" cy="160212"/>
            </a:xfrm>
            <a:custGeom>
              <a:avLst/>
              <a:gdLst>
                <a:gd name="T0" fmla="*/ 37 w 73"/>
                <a:gd name="T1" fmla="*/ 0 h 64"/>
                <a:gd name="T2" fmla="*/ 22 w 73"/>
                <a:gd name="T3" fmla="*/ 4 h 64"/>
                <a:gd name="T4" fmla="*/ 9 w 73"/>
                <a:gd name="T5" fmla="*/ 47 h 64"/>
                <a:gd name="T6" fmla="*/ 37 w 73"/>
                <a:gd name="T7" fmla="*/ 64 h 64"/>
                <a:gd name="T8" fmla="*/ 52 w 73"/>
                <a:gd name="T9" fmla="*/ 61 h 64"/>
                <a:gd name="T10" fmla="*/ 65 w 73"/>
                <a:gd name="T11" fmla="*/ 17 h 64"/>
                <a:gd name="T12" fmla="*/ 37 w 7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">
                  <a:moveTo>
                    <a:pt x="37" y="0"/>
                  </a:moveTo>
                  <a:cubicBezTo>
                    <a:pt x="32" y="0"/>
                    <a:pt x="27" y="1"/>
                    <a:pt x="22" y="4"/>
                  </a:cubicBezTo>
                  <a:cubicBezTo>
                    <a:pt x="6" y="12"/>
                    <a:pt x="0" y="32"/>
                    <a:pt x="9" y="47"/>
                  </a:cubicBezTo>
                  <a:cubicBezTo>
                    <a:pt x="14" y="58"/>
                    <a:pt x="25" y="64"/>
                    <a:pt x="37" y="64"/>
                  </a:cubicBezTo>
                  <a:cubicBezTo>
                    <a:pt x="42" y="64"/>
                    <a:pt x="47" y="63"/>
                    <a:pt x="52" y="61"/>
                  </a:cubicBezTo>
                  <a:cubicBezTo>
                    <a:pt x="67" y="52"/>
                    <a:pt x="73" y="33"/>
                    <a:pt x="65" y="17"/>
                  </a:cubicBezTo>
                  <a:cubicBezTo>
                    <a:pt x="60" y="7"/>
                    <a:pt x="48" y="0"/>
                    <a:pt x="37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13"/>
            <p:cNvSpPr>
              <a:spLocks/>
            </p:cNvSpPr>
            <p:nvPr/>
          </p:nvSpPr>
          <p:spPr bwMode="auto">
            <a:xfrm>
              <a:off x="2764702" y="223057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13"/>
            <p:cNvSpPr>
              <a:spLocks/>
            </p:cNvSpPr>
            <p:nvPr/>
          </p:nvSpPr>
          <p:spPr bwMode="auto">
            <a:xfrm>
              <a:off x="3848531" y="346701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18"/>
            <p:cNvSpPr>
              <a:spLocks/>
            </p:cNvSpPr>
            <p:nvPr/>
          </p:nvSpPr>
          <p:spPr bwMode="auto">
            <a:xfrm>
              <a:off x="4393583" y="4939326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18"/>
            <p:cNvSpPr>
              <a:spLocks/>
            </p:cNvSpPr>
            <p:nvPr/>
          </p:nvSpPr>
          <p:spPr bwMode="auto">
            <a:xfrm>
              <a:off x="4323969" y="3070164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13"/>
            <p:cNvSpPr>
              <a:spLocks/>
            </p:cNvSpPr>
            <p:nvPr/>
          </p:nvSpPr>
          <p:spPr bwMode="auto">
            <a:xfrm>
              <a:off x="3301385" y="4939326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18"/>
            <p:cNvSpPr>
              <a:spLocks/>
            </p:cNvSpPr>
            <p:nvPr/>
          </p:nvSpPr>
          <p:spPr bwMode="auto">
            <a:xfrm>
              <a:off x="2769311" y="5771840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7"/>
            <p:cNvSpPr>
              <a:spLocks/>
            </p:cNvSpPr>
            <p:nvPr/>
          </p:nvSpPr>
          <p:spPr bwMode="auto">
            <a:xfrm>
              <a:off x="1289311" y="4860550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2" name="组合 481"/>
          <p:cNvGrpSpPr/>
          <p:nvPr/>
        </p:nvGrpSpPr>
        <p:grpSpPr>
          <a:xfrm rot="13533729">
            <a:off x="7193123" y="327236"/>
            <a:ext cx="1777066" cy="2009355"/>
            <a:chOff x="1289311" y="2230579"/>
            <a:chExt cx="3229472" cy="3651606"/>
          </a:xfrm>
        </p:grpSpPr>
        <p:sp>
          <p:nvSpPr>
            <p:cNvPr id="483" name="任意多边形 482"/>
            <p:cNvSpPr/>
            <p:nvPr/>
          </p:nvSpPr>
          <p:spPr>
            <a:xfrm>
              <a:off x="1405719" y="2265528"/>
              <a:ext cx="3016156" cy="859809"/>
            </a:xfrm>
            <a:custGeom>
              <a:avLst/>
              <a:gdLst>
                <a:gd name="connsiteX0" fmla="*/ 0 w 3016156"/>
                <a:gd name="connsiteY0" fmla="*/ 832514 h 859809"/>
                <a:gd name="connsiteX1" fmla="*/ 1473959 w 3016156"/>
                <a:gd name="connsiteY1" fmla="*/ 0 h 859809"/>
                <a:gd name="connsiteX2" fmla="*/ 3016156 w 3016156"/>
                <a:gd name="connsiteY2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6156" h="859809">
                  <a:moveTo>
                    <a:pt x="0" y="832514"/>
                  </a:moveTo>
                  <a:lnTo>
                    <a:pt x="1473959" y="0"/>
                  </a:lnTo>
                  <a:lnTo>
                    <a:pt x="3016156" y="859809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任意多边形 483"/>
            <p:cNvSpPr/>
            <p:nvPr/>
          </p:nvSpPr>
          <p:spPr>
            <a:xfrm>
              <a:off x="2832101" y="3125337"/>
              <a:ext cx="1617070" cy="2729553"/>
            </a:xfrm>
            <a:custGeom>
              <a:avLst/>
              <a:gdLst>
                <a:gd name="connsiteX0" fmla="*/ 1487606 w 1514901"/>
                <a:gd name="connsiteY0" fmla="*/ 0 h 2743200"/>
                <a:gd name="connsiteX1" fmla="*/ 1487606 w 1514901"/>
                <a:gd name="connsiteY1" fmla="*/ 0 h 2743200"/>
                <a:gd name="connsiteX2" fmla="*/ 1487606 w 1514901"/>
                <a:gd name="connsiteY2" fmla="*/ 327547 h 2743200"/>
                <a:gd name="connsiteX3" fmla="*/ 1514901 w 1514901"/>
                <a:gd name="connsiteY3" fmla="*/ 1869744 h 2743200"/>
                <a:gd name="connsiteX4" fmla="*/ 0 w 1514901"/>
                <a:gd name="connsiteY4" fmla="*/ 27432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01" h="2743200">
                  <a:moveTo>
                    <a:pt x="1487606" y="0"/>
                  </a:moveTo>
                  <a:lnTo>
                    <a:pt x="1487606" y="0"/>
                  </a:lnTo>
                  <a:lnTo>
                    <a:pt x="1487606" y="327547"/>
                  </a:lnTo>
                  <a:lnTo>
                    <a:pt x="1514901" y="1869744"/>
                  </a:lnTo>
                  <a:lnTo>
                    <a:pt x="0" y="274320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任意多边形 484"/>
            <p:cNvSpPr/>
            <p:nvPr/>
          </p:nvSpPr>
          <p:spPr>
            <a:xfrm>
              <a:off x="1378425" y="3098042"/>
              <a:ext cx="1460310" cy="2756848"/>
            </a:xfrm>
            <a:custGeom>
              <a:avLst/>
              <a:gdLst>
                <a:gd name="connsiteX0" fmla="*/ 0 w 1514901"/>
                <a:gd name="connsiteY0" fmla="*/ 0 h 2756848"/>
                <a:gd name="connsiteX1" fmla="*/ 0 w 1514901"/>
                <a:gd name="connsiteY1" fmla="*/ 1869743 h 2756848"/>
                <a:gd name="connsiteX2" fmla="*/ 1514901 w 1514901"/>
                <a:gd name="connsiteY2" fmla="*/ 2756848 h 27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901" h="2756848">
                  <a:moveTo>
                    <a:pt x="0" y="0"/>
                  </a:moveTo>
                  <a:lnTo>
                    <a:pt x="0" y="1869743"/>
                  </a:lnTo>
                  <a:lnTo>
                    <a:pt x="1514901" y="2756848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任意多边形 485"/>
            <p:cNvSpPr/>
            <p:nvPr/>
          </p:nvSpPr>
          <p:spPr>
            <a:xfrm>
              <a:off x="1746914" y="2279176"/>
              <a:ext cx="2169994" cy="1815152"/>
            </a:xfrm>
            <a:custGeom>
              <a:avLst/>
              <a:gdLst>
                <a:gd name="connsiteX0" fmla="*/ 0 w 2183641"/>
                <a:gd name="connsiteY0" fmla="*/ 1801505 h 1801505"/>
                <a:gd name="connsiteX1" fmla="*/ 0 w 2183641"/>
                <a:gd name="connsiteY1" fmla="*/ 1801505 h 1801505"/>
                <a:gd name="connsiteX2" fmla="*/ 1146412 w 2183641"/>
                <a:gd name="connsiteY2" fmla="*/ 0 h 1801505"/>
                <a:gd name="connsiteX3" fmla="*/ 2183641 w 2183641"/>
                <a:gd name="connsiteY3" fmla="*/ 1282890 h 18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1" h="1801505">
                  <a:moveTo>
                    <a:pt x="0" y="1801505"/>
                  </a:moveTo>
                  <a:lnTo>
                    <a:pt x="0" y="1801505"/>
                  </a:lnTo>
                  <a:lnTo>
                    <a:pt x="1146412" y="0"/>
                  </a:lnTo>
                  <a:lnTo>
                    <a:pt x="2183641" y="128289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7" name="任意多边形 486"/>
            <p:cNvSpPr/>
            <p:nvPr/>
          </p:nvSpPr>
          <p:spPr>
            <a:xfrm>
              <a:off x="1746913" y="3138985"/>
              <a:ext cx="2647666" cy="955343"/>
            </a:xfrm>
            <a:custGeom>
              <a:avLst/>
              <a:gdLst>
                <a:gd name="connsiteX0" fmla="*/ 0 w 2647666"/>
                <a:gd name="connsiteY0" fmla="*/ 955343 h 955343"/>
                <a:gd name="connsiteX1" fmla="*/ 2183642 w 2647666"/>
                <a:gd name="connsiteY1" fmla="*/ 436728 h 955343"/>
                <a:gd name="connsiteX2" fmla="*/ 2647666 w 2647666"/>
                <a:gd name="connsiteY2" fmla="*/ 0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666" h="955343">
                  <a:moveTo>
                    <a:pt x="0" y="955343"/>
                  </a:moveTo>
                  <a:lnTo>
                    <a:pt x="2183642" y="436728"/>
                  </a:lnTo>
                  <a:lnTo>
                    <a:pt x="2647666" y="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8" name="任意多边形 487"/>
            <p:cNvSpPr/>
            <p:nvPr/>
          </p:nvSpPr>
          <p:spPr>
            <a:xfrm>
              <a:off x="1378425" y="3098042"/>
              <a:ext cx="367826" cy="1883391"/>
            </a:xfrm>
            <a:custGeom>
              <a:avLst/>
              <a:gdLst>
                <a:gd name="connsiteX0" fmla="*/ 0 w 368489"/>
                <a:gd name="connsiteY0" fmla="*/ 0 h 1883391"/>
                <a:gd name="connsiteX1" fmla="*/ 368489 w 368489"/>
                <a:gd name="connsiteY1" fmla="*/ 1023582 h 1883391"/>
                <a:gd name="connsiteX2" fmla="*/ 13648 w 368489"/>
                <a:gd name="connsiteY2" fmla="*/ 1883391 h 188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489" h="1883391">
                  <a:moveTo>
                    <a:pt x="0" y="0"/>
                  </a:moveTo>
                  <a:lnTo>
                    <a:pt x="368489" y="1023582"/>
                  </a:lnTo>
                  <a:lnTo>
                    <a:pt x="13648" y="1883391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9" name="任意多边形 488"/>
            <p:cNvSpPr/>
            <p:nvPr/>
          </p:nvSpPr>
          <p:spPr>
            <a:xfrm>
              <a:off x="1760561" y="4094328"/>
              <a:ext cx="1610435" cy="1760562"/>
            </a:xfrm>
            <a:custGeom>
              <a:avLst/>
              <a:gdLst>
                <a:gd name="connsiteX0" fmla="*/ 0 w 1637731"/>
                <a:gd name="connsiteY0" fmla="*/ 0 h 1815153"/>
                <a:gd name="connsiteX1" fmla="*/ 1091821 w 1637731"/>
                <a:gd name="connsiteY1" fmla="*/ 1815153 h 1815153"/>
                <a:gd name="connsiteX2" fmla="*/ 1637731 w 1637731"/>
                <a:gd name="connsiteY2" fmla="*/ 1009935 h 181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1" h="1815153">
                  <a:moveTo>
                    <a:pt x="0" y="0"/>
                  </a:moveTo>
                  <a:lnTo>
                    <a:pt x="1091821" y="1815153"/>
                  </a:lnTo>
                  <a:lnTo>
                    <a:pt x="1637731" y="1009935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0" name="任意多边形 489"/>
            <p:cNvSpPr/>
            <p:nvPr/>
          </p:nvSpPr>
          <p:spPr>
            <a:xfrm>
              <a:off x="1746913" y="4094328"/>
              <a:ext cx="2702257" cy="941696"/>
            </a:xfrm>
            <a:custGeom>
              <a:avLst/>
              <a:gdLst>
                <a:gd name="connsiteX0" fmla="*/ 0 w 2674961"/>
                <a:gd name="connsiteY0" fmla="*/ 0 h 996287"/>
                <a:gd name="connsiteX1" fmla="*/ 1583140 w 2674961"/>
                <a:gd name="connsiteY1" fmla="*/ 996287 h 996287"/>
                <a:gd name="connsiteX2" fmla="*/ 2674961 w 2674961"/>
                <a:gd name="connsiteY2" fmla="*/ 955344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961" h="996287">
                  <a:moveTo>
                    <a:pt x="0" y="0"/>
                  </a:moveTo>
                  <a:lnTo>
                    <a:pt x="1583140" y="996287"/>
                  </a:lnTo>
                  <a:lnTo>
                    <a:pt x="2674961" y="955344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1" name="任意多边形 490"/>
            <p:cNvSpPr/>
            <p:nvPr/>
          </p:nvSpPr>
          <p:spPr>
            <a:xfrm>
              <a:off x="3370997" y="3581400"/>
              <a:ext cx="1078173" cy="1468272"/>
            </a:xfrm>
            <a:custGeom>
              <a:avLst/>
              <a:gdLst>
                <a:gd name="connsiteX0" fmla="*/ 0 w 1078173"/>
                <a:gd name="connsiteY0" fmla="*/ 1501254 h 1501254"/>
                <a:gd name="connsiteX1" fmla="*/ 0 w 1078173"/>
                <a:gd name="connsiteY1" fmla="*/ 1501254 h 1501254"/>
                <a:gd name="connsiteX2" fmla="*/ 54591 w 1078173"/>
                <a:gd name="connsiteY2" fmla="*/ 1364776 h 1501254"/>
                <a:gd name="connsiteX3" fmla="*/ 573206 w 1078173"/>
                <a:gd name="connsiteY3" fmla="*/ 0 h 1501254"/>
                <a:gd name="connsiteX4" fmla="*/ 1078173 w 1078173"/>
                <a:gd name="connsiteY4" fmla="*/ 1419367 h 150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173" h="1501254">
                  <a:moveTo>
                    <a:pt x="0" y="1501254"/>
                  </a:moveTo>
                  <a:lnTo>
                    <a:pt x="0" y="1501254"/>
                  </a:lnTo>
                  <a:lnTo>
                    <a:pt x="54591" y="1364776"/>
                  </a:lnTo>
                  <a:lnTo>
                    <a:pt x="573206" y="0"/>
                  </a:lnTo>
                  <a:lnTo>
                    <a:pt x="1078173" y="1419367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Freeform 7"/>
            <p:cNvSpPr>
              <a:spLocks/>
            </p:cNvSpPr>
            <p:nvPr/>
          </p:nvSpPr>
          <p:spPr bwMode="auto">
            <a:xfrm>
              <a:off x="1643801" y="3980269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23"/>
            <p:cNvSpPr>
              <a:spLocks/>
            </p:cNvSpPr>
            <p:nvPr/>
          </p:nvSpPr>
          <p:spPr bwMode="auto">
            <a:xfrm>
              <a:off x="1328569" y="3058879"/>
              <a:ext cx="182494" cy="160212"/>
            </a:xfrm>
            <a:custGeom>
              <a:avLst/>
              <a:gdLst>
                <a:gd name="T0" fmla="*/ 37 w 73"/>
                <a:gd name="T1" fmla="*/ 0 h 64"/>
                <a:gd name="T2" fmla="*/ 22 w 73"/>
                <a:gd name="T3" fmla="*/ 4 h 64"/>
                <a:gd name="T4" fmla="*/ 9 w 73"/>
                <a:gd name="T5" fmla="*/ 47 h 64"/>
                <a:gd name="T6" fmla="*/ 37 w 73"/>
                <a:gd name="T7" fmla="*/ 64 h 64"/>
                <a:gd name="T8" fmla="*/ 52 w 73"/>
                <a:gd name="T9" fmla="*/ 61 h 64"/>
                <a:gd name="T10" fmla="*/ 65 w 73"/>
                <a:gd name="T11" fmla="*/ 17 h 64"/>
                <a:gd name="T12" fmla="*/ 37 w 7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">
                  <a:moveTo>
                    <a:pt x="37" y="0"/>
                  </a:moveTo>
                  <a:cubicBezTo>
                    <a:pt x="32" y="0"/>
                    <a:pt x="27" y="1"/>
                    <a:pt x="22" y="4"/>
                  </a:cubicBezTo>
                  <a:cubicBezTo>
                    <a:pt x="6" y="12"/>
                    <a:pt x="0" y="32"/>
                    <a:pt x="9" y="47"/>
                  </a:cubicBezTo>
                  <a:cubicBezTo>
                    <a:pt x="14" y="58"/>
                    <a:pt x="25" y="64"/>
                    <a:pt x="37" y="64"/>
                  </a:cubicBezTo>
                  <a:cubicBezTo>
                    <a:pt x="42" y="64"/>
                    <a:pt x="47" y="63"/>
                    <a:pt x="52" y="61"/>
                  </a:cubicBezTo>
                  <a:cubicBezTo>
                    <a:pt x="67" y="52"/>
                    <a:pt x="73" y="33"/>
                    <a:pt x="65" y="17"/>
                  </a:cubicBezTo>
                  <a:cubicBezTo>
                    <a:pt x="60" y="7"/>
                    <a:pt x="48" y="0"/>
                    <a:pt x="37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3"/>
            <p:cNvSpPr>
              <a:spLocks/>
            </p:cNvSpPr>
            <p:nvPr/>
          </p:nvSpPr>
          <p:spPr bwMode="auto">
            <a:xfrm>
              <a:off x="2764702" y="223057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13"/>
            <p:cNvSpPr>
              <a:spLocks/>
            </p:cNvSpPr>
            <p:nvPr/>
          </p:nvSpPr>
          <p:spPr bwMode="auto">
            <a:xfrm>
              <a:off x="3848531" y="346701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18"/>
            <p:cNvSpPr>
              <a:spLocks/>
            </p:cNvSpPr>
            <p:nvPr/>
          </p:nvSpPr>
          <p:spPr bwMode="auto">
            <a:xfrm>
              <a:off x="4393583" y="4939326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18"/>
            <p:cNvSpPr>
              <a:spLocks/>
            </p:cNvSpPr>
            <p:nvPr/>
          </p:nvSpPr>
          <p:spPr bwMode="auto">
            <a:xfrm>
              <a:off x="4323969" y="3070164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13"/>
            <p:cNvSpPr>
              <a:spLocks/>
            </p:cNvSpPr>
            <p:nvPr/>
          </p:nvSpPr>
          <p:spPr bwMode="auto">
            <a:xfrm>
              <a:off x="3301385" y="4939326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18"/>
            <p:cNvSpPr>
              <a:spLocks/>
            </p:cNvSpPr>
            <p:nvPr/>
          </p:nvSpPr>
          <p:spPr bwMode="auto">
            <a:xfrm>
              <a:off x="2769311" y="5771840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7"/>
            <p:cNvSpPr>
              <a:spLocks/>
            </p:cNvSpPr>
            <p:nvPr/>
          </p:nvSpPr>
          <p:spPr bwMode="auto">
            <a:xfrm>
              <a:off x="1289311" y="4860550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1" name="组合 500"/>
          <p:cNvGrpSpPr/>
          <p:nvPr/>
        </p:nvGrpSpPr>
        <p:grpSpPr>
          <a:xfrm rot="16449104">
            <a:off x="10962113" y="3521876"/>
            <a:ext cx="702704" cy="794557"/>
            <a:chOff x="1289311" y="2230579"/>
            <a:chExt cx="3229472" cy="3651606"/>
          </a:xfrm>
        </p:grpSpPr>
        <p:sp>
          <p:nvSpPr>
            <p:cNvPr id="502" name="任意多边形 501"/>
            <p:cNvSpPr/>
            <p:nvPr/>
          </p:nvSpPr>
          <p:spPr>
            <a:xfrm>
              <a:off x="1405719" y="2265528"/>
              <a:ext cx="3016156" cy="859809"/>
            </a:xfrm>
            <a:custGeom>
              <a:avLst/>
              <a:gdLst>
                <a:gd name="connsiteX0" fmla="*/ 0 w 3016156"/>
                <a:gd name="connsiteY0" fmla="*/ 832514 h 859809"/>
                <a:gd name="connsiteX1" fmla="*/ 1473959 w 3016156"/>
                <a:gd name="connsiteY1" fmla="*/ 0 h 859809"/>
                <a:gd name="connsiteX2" fmla="*/ 3016156 w 3016156"/>
                <a:gd name="connsiteY2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6156" h="859809">
                  <a:moveTo>
                    <a:pt x="0" y="832514"/>
                  </a:moveTo>
                  <a:lnTo>
                    <a:pt x="1473959" y="0"/>
                  </a:lnTo>
                  <a:lnTo>
                    <a:pt x="3016156" y="859809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3" name="任意多边形 502"/>
            <p:cNvSpPr/>
            <p:nvPr/>
          </p:nvSpPr>
          <p:spPr>
            <a:xfrm>
              <a:off x="2832101" y="3125337"/>
              <a:ext cx="1617070" cy="2729553"/>
            </a:xfrm>
            <a:custGeom>
              <a:avLst/>
              <a:gdLst>
                <a:gd name="connsiteX0" fmla="*/ 1487606 w 1514901"/>
                <a:gd name="connsiteY0" fmla="*/ 0 h 2743200"/>
                <a:gd name="connsiteX1" fmla="*/ 1487606 w 1514901"/>
                <a:gd name="connsiteY1" fmla="*/ 0 h 2743200"/>
                <a:gd name="connsiteX2" fmla="*/ 1487606 w 1514901"/>
                <a:gd name="connsiteY2" fmla="*/ 327547 h 2743200"/>
                <a:gd name="connsiteX3" fmla="*/ 1514901 w 1514901"/>
                <a:gd name="connsiteY3" fmla="*/ 1869744 h 2743200"/>
                <a:gd name="connsiteX4" fmla="*/ 0 w 1514901"/>
                <a:gd name="connsiteY4" fmla="*/ 27432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01" h="2743200">
                  <a:moveTo>
                    <a:pt x="1487606" y="0"/>
                  </a:moveTo>
                  <a:lnTo>
                    <a:pt x="1487606" y="0"/>
                  </a:lnTo>
                  <a:lnTo>
                    <a:pt x="1487606" y="327547"/>
                  </a:lnTo>
                  <a:lnTo>
                    <a:pt x="1514901" y="1869744"/>
                  </a:lnTo>
                  <a:lnTo>
                    <a:pt x="0" y="274320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4" name="任意多边形 503"/>
            <p:cNvSpPr/>
            <p:nvPr/>
          </p:nvSpPr>
          <p:spPr>
            <a:xfrm>
              <a:off x="1378425" y="3098042"/>
              <a:ext cx="1460310" cy="2756848"/>
            </a:xfrm>
            <a:custGeom>
              <a:avLst/>
              <a:gdLst>
                <a:gd name="connsiteX0" fmla="*/ 0 w 1514901"/>
                <a:gd name="connsiteY0" fmla="*/ 0 h 2756848"/>
                <a:gd name="connsiteX1" fmla="*/ 0 w 1514901"/>
                <a:gd name="connsiteY1" fmla="*/ 1869743 h 2756848"/>
                <a:gd name="connsiteX2" fmla="*/ 1514901 w 1514901"/>
                <a:gd name="connsiteY2" fmla="*/ 2756848 h 27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901" h="2756848">
                  <a:moveTo>
                    <a:pt x="0" y="0"/>
                  </a:moveTo>
                  <a:lnTo>
                    <a:pt x="0" y="1869743"/>
                  </a:lnTo>
                  <a:lnTo>
                    <a:pt x="1514901" y="2756848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5" name="任意多边形 504"/>
            <p:cNvSpPr/>
            <p:nvPr/>
          </p:nvSpPr>
          <p:spPr>
            <a:xfrm>
              <a:off x="1746914" y="2279176"/>
              <a:ext cx="2169994" cy="1815152"/>
            </a:xfrm>
            <a:custGeom>
              <a:avLst/>
              <a:gdLst>
                <a:gd name="connsiteX0" fmla="*/ 0 w 2183641"/>
                <a:gd name="connsiteY0" fmla="*/ 1801505 h 1801505"/>
                <a:gd name="connsiteX1" fmla="*/ 0 w 2183641"/>
                <a:gd name="connsiteY1" fmla="*/ 1801505 h 1801505"/>
                <a:gd name="connsiteX2" fmla="*/ 1146412 w 2183641"/>
                <a:gd name="connsiteY2" fmla="*/ 0 h 1801505"/>
                <a:gd name="connsiteX3" fmla="*/ 2183641 w 2183641"/>
                <a:gd name="connsiteY3" fmla="*/ 1282890 h 18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1" h="1801505">
                  <a:moveTo>
                    <a:pt x="0" y="1801505"/>
                  </a:moveTo>
                  <a:lnTo>
                    <a:pt x="0" y="1801505"/>
                  </a:lnTo>
                  <a:lnTo>
                    <a:pt x="1146412" y="0"/>
                  </a:lnTo>
                  <a:lnTo>
                    <a:pt x="2183641" y="128289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6" name="任意多边形 505"/>
            <p:cNvSpPr/>
            <p:nvPr/>
          </p:nvSpPr>
          <p:spPr>
            <a:xfrm>
              <a:off x="1746913" y="3138985"/>
              <a:ext cx="2647666" cy="955343"/>
            </a:xfrm>
            <a:custGeom>
              <a:avLst/>
              <a:gdLst>
                <a:gd name="connsiteX0" fmla="*/ 0 w 2647666"/>
                <a:gd name="connsiteY0" fmla="*/ 955343 h 955343"/>
                <a:gd name="connsiteX1" fmla="*/ 2183642 w 2647666"/>
                <a:gd name="connsiteY1" fmla="*/ 436728 h 955343"/>
                <a:gd name="connsiteX2" fmla="*/ 2647666 w 2647666"/>
                <a:gd name="connsiteY2" fmla="*/ 0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666" h="955343">
                  <a:moveTo>
                    <a:pt x="0" y="955343"/>
                  </a:moveTo>
                  <a:lnTo>
                    <a:pt x="2183642" y="436728"/>
                  </a:lnTo>
                  <a:lnTo>
                    <a:pt x="2647666" y="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7" name="任意多边形 506"/>
            <p:cNvSpPr/>
            <p:nvPr/>
          </p:nvSpPr>
          <p:spPr>
            <a:xfrm>
              <a:off x="1378425" y="3098042"/>
              <a:ext cx="367826" cy="1883391"/>
            </a:xfrm>
            <a:custGeom>
              <a:avLst/>
              <a:gdLst>
                <a:gd name="connsiteX0" fmla="*/ 0 w 368489"/>
                <a:gd name="connsiteY0" fmla="*/ 0 h 1883391"/>
                <a:gd name="connsiteX1" fmla="*/ 368489 w 368489"/>
                <a:gd name="connsiteY1" fmla="*/ 1023582 h 1883391"/>
                <a:gd name="connsiteX2" fmla="*/ 13648 w 368489"/>
                <a:gd name="connsiteY2" fmla="*/ 1883391 h 188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489" h="1883391">
                  <a:moveTo>
                    <a:pt x="0" y="0"/>
                  </a:moveTo>
                  <a:lnTo>
                    <a:pt x="368489" y="1023582"/>
                  </a:lnTo>
                  <a:lnTo>
                    <a:pt x="13648" y="1883391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8" name="任意多边形 507"/>
            <p:cNvSpPr/>
            <p:nvPr/>
          </p:nvSpPr>
          <p:spPr>
            <a:xfrm>
              <a:off x="1760561" y="4094328"/>
              <a:ext cx="1610435" cy="1760562"/>
            </a:xfrm>
            <a:custGeom>
              <a:avLst/>
              <a:gdLst>
                <a:gd name="connsiteX0" fmla="*/ 0 w 1637731"/>
                <a:gd name="connsiteY0" fmla="*/ 0 h 1815153"/>
                <a:gd name="connsiteX1" fmla="*/ 1091821 w 1637731"/>
                <a:gd name="connsiteY1" fmla="*/ 1815153 h 1815153"/>
                <a:gd name="connsiteX2" fmla="*/ 1637731 w 1637731"/>
                <a:gd name="connsiteY2" fmla="*/ 1009935 h 181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1" h="1815153">
                  <a:moveTo>
                    <a:pt x="0" y="0"/>
                  </a:moveTo>
                  <a:lnTo>
                    <a:pt x="1091821" y="1815153"/>
                  </a:lnTo>
                  <a:lnTo>
                    <a:pt x="1637731" y="1009935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9" name="任意多边形 508"/>
            <p:cNvSpPr/>
            <p:nvPr/>
          </p:nvSpPr>
          <p:spPr>
            <a:xfrm>
              <a:off x="1746913" y="4094328"/>
              <a:ext cx="2702257" cy="941696"/>
            </a:xfrm>
            <a:custGeom>
              <a:avLst/>
              <a:gdLst>
                <a:gd name="connsiteX0" fmla="*/ 0 w 2674961"/>
                <a:gd name="connsiteY0" fmla="*/ 0 h 996287"/>
                <a:gd name="connsiteX1" fmla="*/ 1583140 w 2674961"/>
                <a:gd name="connsiteY1" fmla="*/ 996287 h 996287"/>
                <a:gd name="connsiteX2" fmla="*/ 2674961 w 2674961"/>
                <a:gd name="connsiteY2" fmla="*/ 955344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961" h="996287">
                  <a:moveTo>
                    <a:pt x="0" y="0"/>
                  </a:moveTo>
                  <a:lnTo>
                    <a:pt x="1583140" y="996287"/>
                  </a:lnTo>
                  <a:lnTo>
                    <a:pt x="2674961" y="955344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0" name="任意多边形 509"/>
            <p:cNvSpPr/>
            <p:nvPr/>
          </p:nvSpPr>
          <p:spPr>
            <a:xfrm>
              <a:off x="3370997" y="3581400"/>
              <a:ext cx="1078173" cy="1468272"/>
            </a:xfrm>
            <a:custGeom>
              <a:avLst/>
              <a:gdLst>
                <a:gd name="connsiteX0" fmla="*/ 0 w 1078173"/>
                <a:gd name="connsiteY0" fmla="*/ 1501254 h 1501254"/>
                <a:gd name="connsiteX1" fmla="*/ 0 w 1078173"/>
                <a:gd name="connsiteY1" fmla="*/ 1501254 h 1501254"/>
                <a:gd name="connsiteX2" fmla="*/ 54591 w 1078173"/>
                <a:gd name="connsiteY2" fmla="*/ 1364776 h 1501254"/>
                <a:gd name="connsiteX3" fmla="*/ 573206 w 1078173"/>
                <a:gd name="connsiteY3" fmla="*/ 0 h 1501254"/>
                <a:gd name="connsiteX4" fmla="*/ 1078173 w 1078173"/>
                <a:gd name="connsiteY4" fmla="*/ 1419367 h 150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173" h="1501254">
                  <a:moveTo>
                    <a:pt x="0" y="1501254"/>
                  </a:moveTo>
                  <a:lnTo>
                    <a:pt x="0" y="1501254"/>
                  </a:lnTo>
                  <a:lnTo>
                    <a:pt x="54591" y="1364776"/>
                  </a:lnTo>
                  <a:lnTo>
                    <a:pt x="573206" y="0"/>
                  </a:lnTo>
                  <a:lnTo>
                    <a:pt x="1078173" y="1419367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1" name="Freeform 7"/>
            <p:cNvSpPr>
              <a:spLocks/>
            </p:cNvSpPr>
            <p:nvPr/>
          </p:nvSpPr>
          <p:spPr bwMode="auto">
            <a:xfrm>
              <a:off x="1643801" y="3980269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23"/>
            <p:cNvSpPr>
              <a:spLocks/>
            </p:cNvSpPr>
            <p:nvPr/>
          </p:nvSpPr>
          <p:spPr bwMode="auto">
            <a:xfrm>
              <a:off x="1328569" y="3058879"/>
              <a:ext cx="182494" cy="160212"/>
            </a:xfrm>
            <a:custGeom>
              <a:avLst/>
              <a:gdLst>
                <a:gd name="T0" fmla="*/ 37 w 73"/>
                <a:gd name="T1" fmla="*/ 0 h 64"/>
                <a:gd name="T2" fmla="*/ 22 w 73"/>
                <a:gd name="T3" fmla="*/ 4 h 64"/>
                <a:gd name="T4" fmla="*/ 9 w 73"/>
                <a:gd name="T5" fmla="*/ 47 h 64"/>
                <a:gd name="T6" fmla="*/ 37 w 73"/>
                <a:gd name="T7" fmla="*/ 64 h 64"/>
                <a:gd name="T8" fmla="*/ 52 w 73"/>
                <a:gd name="T9" fmla="*/ 61 h 64"/>
                <a:gd name="T10" fmla="*/ 65 w 73"/>
                <a:gd name="T11" fmla="*/ 17 h 64"/>
                <a:gd name="T12" fmla="*/ 37 w 7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">
                  <a:moveTo>
                    <a:pt x="37" y="0"/>
                  </a:moveTo>
                  <a:cubicBezTo>
                    <a:pt x="32" y="0"/>
                    <a:pt x="27" y="1"/>
                    <a:pt x="22" y="4"/>
                  </a:cubicBezTo>
                  <a:cubicBezTo>
                    <a:pt x="6" y="12"/>
                    <a:pt x="0" y="32"/>
                    <a:pt x="9" y="47"/>
                  </a:cubicBezTo>
                  <a:cubicBezTo>
                    <a:pt x="14" y="58"/>
                    <a:pt x="25" y="64"/>
                    <a:pt x="37" y="64"/>
                  </a:cubicBezTo>
                  <a:cubicBezTo>
                    <a:pt x="42" y="64"/>
                    <a:pt x="47" y="63"/>
                    <a:pt x="52" y="61"/>
                  </a:cubicBezTo>
                  <a:cubicBezTo>
                    <a:pt x="67" y="52"/>
                    <a:pt x="73" y="33"/>
                    <a:pt x="65" y="17"/>
                  </a:cubicBezTo>
                  <a:cubicBezTo>
                    <a:pt x="60" y="7"/>
                    <a:pt x="48" y="0"/>
                    <a:pt x="37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3"/>
            <p:cNvSpPr>
              <a:spLocks/>
            </p:cNvSpPr>
            <p:nvPr/>
          </p:nvSpPr>
          <p:spPr bwMode="auto">
            <a:xfrm>
              <a:off x="2764702" y="223057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13"/>
            <p:cNvSpPr>
              <a:spLocks/>
            </p:cNvSpPr>
            <p:nvPr/>
          </p:nvSpPr>
          <p:spPr bwMode="auto">
            <a:xfrm>
              <a:off x="3848531" y="346701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8"/>
            <p:cNvSpPr>
              <a:spLocks/>
            </p:cNvSpPr>
            <p:nvPr/>
          </p:nvSpPr>
          <p:spPr bwMode="auto">
            <a:xfrm>
              <a:off x="4393583" y="4939326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18"/>
            <p:cNvSpPr>
              <a:spLocks/>
            </p:cNvSpPr>
            <p:nvPr/>
          </p:nvSpPr>
          <p:spPr bwMode="auto">
            <a:xfrm>
              <a:off x="4323969" y="3070164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3"/>
            <p:cNvSpPr>
              <a:spLocks/>
            </p:cNvSpPr>
            <p:nvPr/>
          </p:nvSpPr>
          <p:spPr bwMode="auto">
            <a:xfrm>
              <a:off x="3301385" y="4939326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18"/>
            <p:cNvSpPr>
              <a:spLocks/>
            </p:cNvSpPr>
            <p:nvPr/>
          </p:nvSpPr>
          <p:spPr bwMode="auto">
            <a:xfrm>
              <a:off x="2769311" y="5771840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7"/>
            <p:cNvSpPr>
              <a:spLocks/>
            </p:cNvSpPr>
            <p:nvPr/>
          </p:nvSpPr>
          <p:spPr bwMode="auto">
            <a:xfrm>
              <a:off x="1289311" y="4860550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0" name="组合 519"/>
          <p:cNvGrpSpPr/>
          <p:nvPr/>
        </p:nvGrpSpPr>
        <p:grpSpPr>
          <a:xfrm rot="15505445">
            <a:off x="328148" y="4765084"/>
            <a:ext cx="1777066" cy="2009355"/>
            <a:chOff x="1289311" y="2230579"/>
            <a:chExt cx="3229472" cy="3651606"/>
          </a:xfrm>
        </p:grpSpPr>
        <p:sp>
          <p:nvSpPr>
            <p:cNvPr id="521" name="任意多边形 520"/>
            <p:cNvSpPr/>
            <p:nvPr/>
          </p:nvSpPr>
          <p:spPr>
            <a:xfrm>
              <a:off x="1405719" y="2265528"/>
              <a:ext cx="3016156" cy="859809"/>
            </a:xfrm>
            <a:custGeom>
              <a:avLst/>
              <a:gdLst>
                <a:gd name="connsiteX0" fmla="*/ 0 w 3016156"/>
                <a:gd name="connsiteY0" fmla="*/ 832514 h 859809"/>
                <a:gd name="connsiteX1" fmla="*/ 1473959 w 3016156"/>
                <a:gd name="connsiteY1" fmla="*/ 0 h 859809"/>
                <a:gd name="connsiteX2" fmla="*/ 3016156 w 3016156"/>
                <a:gd name="connsiteY2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6156" h="859809">
                  <a:moveTo>
                    <a:pt x="0" y="832514"/>
                  </a:moveTo>
                  <a:lnTo>
                    <a:pt x="1473959" y="0"/>
                  </a:lnTo>
                  <a:lnTo>
                    <a:pt x="3016156" y="859809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2" name="任意多边形 521"/>
            <p:cNvSpPr/>
            <p:nvPr/>
          </p:nvSpPr>
          <p:spPr>
            <a:xfrm>
              <a:off x="2832101" y="3125337"/>
              <a:ext cx="1617070" cy="2729553"/>
            </a:xfrm>
            <a:custGeom>
              <a:avLst/>
              <a:gdLst>
                <a:gd name="connsiteX0" fmla="*/ 1487606 w 1514901"/>
                <a:gd name="connsiteY0" fmla="*/ 0 h 2743200"/>
                <a:gd name="connsiteX1" fmla="*/ 1487606 w 1514901"/>
                <a:gd name="connsiteY1" fmla="*/ 0 h 2743200"/>
                <a:gd name="connsiteX2" fmla="*/ 1487606 w 1514901"/>
                <a:gd name="connsiteY2" fmla="*/ 327547 h 2743200"/>
                <a:gd name="connsiteX3" fmla="*/ 1514901 w 1514901"/>
                <a:gd name="connsiteY3" fmla="*/ 1869744 h 2743200"/>
                <a:gd name="connsiteX4" fmla="*/ 0 w 1514901"/>
                <a:gd name="connsiteY4" fmla="*/ 27432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01" h="2743200">
                  <a:moveTo>
                    <a:pt x="1487606" y="0"/>
                  </a:moveTo>
                  <a:lnTo>
                    <a:pt x="1487606" y="0"/>
                  </a:lnTo>
                  <a:lnTo>
                    <a:pt x="1487606" y="327547"/>
                  </a:lnTo>
                  <a:lnTo>
                    <a:pt x="1514901" y="1869744"/>
                  </a:lnTo>
                  <a:lnTo>
                    <a:pt x="0" y="274320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3" name="任意多边形 522"/>
            <p:cNvSpPr/>
            <p:nvPr/>
          </p:nvSpPr>
          <p:spPr>
            <a:xfrm>
              <a:off x="1378425" y="3098042"/>
              <a:ext cx="1460310" cy="2756848"/>
            </a:xfrm>
            <a:custGeom>
              <a:avLst/>
              <a:gdLst>
                <a:gd name="connsiteX0" fmla="*/ 0 w 1514901"/>
                <a:gd name="connsiteY0" fmla="*/ 0 h 2756848"/>
                <a:gd name="connsiteX1" fmla="*/ 0 w 1514901"/>
                <a:gd name="connsiteY1" fmla="*/ 1869743 h 2756848"/>
                <a:gd name="connsiteX2" fmla="*/ 1514901 w 1514901"/>
                <a:gd name="connsiteY2" fmla="*/ 2756848 h 27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901" h="2756848">
                  <a:moveTo>
                    <a:pt x="0" y="0"/>
                  </a:moveTo>
                  <a:lnTo>
                    <a:pt x="0" y="1869743"/>
                  </a:lnTo>
                  <a:lnTo>
                    <a:pt x="1514901" y="2756848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任意多边形 523"/>
            <p:cNvSpPr/>
            <p:nvPr/>
          </p:nvSpPr>
          <p:spPr>
            <a:xfrm>
              <a:off x="1746914" y="2279176"/>
              <a:ext cx="2169994" cy="1815152"/>
            </a:xfrm>
            <a:custGeom>
              <a:avLst/>
              <a:gdLst>
                <a:gd name="connsiteX0" fmla="*/ 0 w 2183641"/>
                <a:gd name="connsiteY0" fmla="*/ 1801505 h 1801505"/>
                <a:gd name="connsiteX1" fmla="*/ 0 w 2183641"/>
                <a:gd name="connsiteY1" fmla="*/ 1801505 h 1801505"/>
                <a:gd name="connsiteX2" fmla="*/ 1146412 w 2183641"/>
                <a:gd name="connsiteY2" fmla="*/ 0 h 1801505"/>
                <a:gd name="connsiteX3" fmla="*/ 2183641 w 2183641"/>
                <a:gd name="connsiteY3" fmla="*/ 1282890 h 18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1" h="1801505">
                  <a:moveTo>
                    <a:pt x="0" y="1801505"/>
                  </a:moveTo>
                  <a:lnTo>
                    <a:pt x="0" y="1801505"/>
                  </a:lnTo>
                  <a:lnTo>
                    <a:pt x="1146412" y="0"/>
                  </a:lnTo>
                  <a:lnTo>
                    <a:pt x="2183641" y="128289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5" name="任意多边形 524"/>
            <p:cNvSpPr/>
            <p:nvPr/>
          </p:nvSpPr>
          <p:spPr>
            <a:xfrm>
              <a:off x="1746913" y="3138985"/>
              <a:ext cx="2647666" cy="955343"/>
            </a:xfrm>
            <a:custGeom>
              <a:avLst/>
              <a:gdLst>
                <a:gd name="connsiteX0" fmla="*/ 0 w 2647666"/>
                <a:gd name="connsiteY0" fmla="*/ 955343 h 955343"/>
                <a:gd name="connsiteX1" fmla="*/ 2183642 w 2647666"/>
                <a:gd name="connsiteY1" fmla="*/ 436728 h 955343"/>
                <a:gd name="connsiteX2" fmla="*/ 2647666 w 2647666"/>
                <a:gd name="connsiteY2" fmla="*/ 0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666" h="955343">
                  <a:moveTo>
                    <a:pt x="0" y="955343"/>
                  </a:moveTo>
                  <a:lnTo>
                    <a:pt x="2183642" y="436728"/>
                  </a:lnTo>
                  <a:lnTo>
                    <a:pt x="2647666" y="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6" name="任意多边形 525"/>
            <p:cNvSpPr/>
            <p:nvPr/>
          </p:nvSpPr>
          <p:spPr>
            <a:xfrm>
              <a:off x="1378425" y="3098042"/>
              <a:ext cx="367826" cy="1883391"/>
            </a:xfrm>
            <a:custGeom>
              <a:avLst/>
              <a:gdLst>
                <a:gd name="connsiteX0" fmla="*/ 0 w 368489"/>
                <a:gd name="connsiteY0" fmla="*/ 0 h 1883391"/>
                <a:gd name="connsiteX1" fmla="*/ 368489 w 368489"/>
                <a:gd name="connsiteY1" fmla="*/ 1023582 h 1883391"/>
                <a:gd name="connsiteX2" fmla="*/ 13648 w 368489"/>
                <a:gd name="connsiteY2" fmla="*/ 1883391 h 188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489" h="1883391">
                  <a:moveTo>
                    <a:pt x="0" y="0"/>
                  </a:moveTo>
                  <a:lnTo>
                    <a:pt x="368489" y="1023582"/>
                  </a:lnTo>
                  <a:lnTo>
                    <a:pt x="13648" y="1883391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7" name="任意多边形 526"/>
            <p:cNvSpPr/>
            <p:nvPr/>
          </p:nvSpPr>
          <p:spPr>
            <a:xfrm>
              <a:off x="1760561" y="4094328"/>
              <a:ext cx="1610435" cy="1760562"/>
            </a:xfrm>
            <a:custGeom>
              <a:avLst/>
              <a:gdLst>
                <a:gd name="connsiteX0" fmla="*/ 0 w 1637731"/>
                <a:gd name="connsiteY0" fmla="*/ 0 h 1815153"/>
                <a:gd name="connsiteX1" fmla="*/ 1091821 w 1637731"/>
                <a:gd name="connsiteY1" fmla="*/ 1815153 h 1815153"/>
                <a:gd name="connsiteX2" fmla="*/ 1637731 w 1637731"/>
                <a:gd name="connsiteY2" fmla="*/ 1009935 h 181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1" h="1815153">
                  <a:moveTo>
                    <a:pt x="0" y="0"/>
                  </a:moveTo>
                  <a:lnTo>
                    <a:pt x="1091821" y="1815153"/>
                  </a:lnTo>
                  <a:lnTo>
                    <a:pt x="1637731" y="1009935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8" name="任意多边形 527"/>
            <p:cNvSpPr/>
            <p:nvPr/>
          </p:nvSpPr>
          <p:spPr>
            <a:xfrm>
              <a:off x="1746913" y="4094328"/>
              <a:ext cx="2702257" cy="941696"/>
            </a:xfrm>
            <a:custGeom>
              <a:avLst/>
              <a:gdLst>
                <a:gd name="connsiteX0" fmla="*/ 0 w 2674961"/>
                <a:gd name="connsiteY0" fmla="*/ 0 h 996287"/>
                <a:gd name="connsiteX1" fmla="*/ 1583140 w 2674961"/>
                <a:gd name="connsiteY1" fmla="*/ 996287 h 996287"/>
                <a:gd name="connsiteX2" fmla="*/ 2674961 w 2674961"/>
                <a:gd name="connsiteY2" fmla="*/ 955344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961" h="996287">
                  <a:moveTo>
                    <a:pt x="0" y="0"/>
                  </a:moveTo>
                  <a:lnTo>
                    <a:pt x="1583140" y="996287"/>
                  </a:lnTo>
                  <a:lnTo>
                    <a:pt x="2674961" y="955344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9" name="任意多边形 528"/>
            <p:cNvSpPr/>
            <p:nvPr/>
          </p:nvSpPr>
          <p:spPr>
            <a:xfrm>
              <a:off x="3370997" y="3581400"/>
              <a:ext cx="1078173" cy="1468272"/>
            </a:xfrm>
            <a:custGeom>
              <a:avLst/>
              <a:gdLst>
                <a:gd name="connsiteX0" fmla="*/ 0 w 1078173"/>
                <a:gd name="connsiteY0" fmla="*/ 1501254 h 1501254"/>
                <a:gd name="connsiteX1" fmla="*/ 0 w 1078173"/>
                <a:gd name="connsiteY1" fmla="*/ 1501254 h 1501254"/>
                <a:gd name="connsiteX2" fmla="*/ 54591 w 1078173"/>
                <a:gd name="connsiteY2" fmla="*/ 1364776 h 1501254"/>
                <a:gd name="connsiteX3" fmla="*/ 573206 w 1078173"/>
                <a:gd name="connsiteY3" fmla="*/ 0 h 1501254"/>
                <a:gd name="connsiteX4" fmla="*/ 1078173 w 1078173"/>
                <a:gd name="connsiteY4" fmla="*/ 1419367 h 150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173" h="1501254">
                  <a:moveTo>
                    <a:pt x="0" y="1501254"/>
                  </a:moveTo>
                  <a:lnTo>
                    <a:pt x="0" y="1501254"/>
                  </a:lnTo>
                  <a:lnTo>
                    <a:pt x="54591" y="1364776"/>
                  </a:lnTo>
                  <a:lnTo>
                    <a:pt x="573206" y="0"/>
                  </a:lnTo>
                  <a:lnTo>
                    <a:pt x="1078173" y="1419367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0" name="Freeform 7"/>
            <p:cNvSpPr>
              <a:spLocks/>
            </p:cNvSpPr>
            <p:nvPr/>
          </p:nvSpPr>
          <p:spPr bwMode="auto">
            <a:xfrm>
              <a:off x="1643801" y="3980269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23"/>
            <p:cNvSpPr>
              <a:spLocks/>
            </p:cNvSpPr>
            <p:nvPr/>
          </p:nvSpPr>
          <p:spPr bwMode="auto">
            <a:xfrm>
              <a:off x="1328569" y="3058879"/>
              <a:ext cx="182494" cy="160212"/>
            </a:xfrm>
            <a:custGeom>
              <a:avLst/>
              <a:gdLst>
                <a:gd name="T0" fmla="*/ 37 w 73"/>
                <a:gd name="T1" fmla="*/ 0 h 64"/>
                <a:gd name="T2" fmla="*/ 22 w 73"/>
                <a:gd name="T3" fmla="*/ 4 h 64"/>
                <a:gd name="T4" fmla="*/ 9 w 73"/>
                <a:gd name="T5" fmla="*/ 47 h 64"/>
                <a:gd name="T6" fmla="*/ 37 w 73"/>
                <a:gd name="T7" fmla="*/ 64 h 64"/>
                <a:gd name="T8" fmla="*/ 52 w 73"/>
                <a:gd name="T9" fmla="*/ 61 h 64"/>
                <a:gd name="T10" fmla="*/ 65 w 73"/>
                <a:gd name="T11" fmla="*/ 17 h 64"/>
                <a:gd name="T12" fmla="*/ 37 w 7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">
                  <a:moveTo>
                    <a:pt x="37" y="0"/>
                  </a:moveTo>
                  <a:cubicBezTo>
                    <a:pt x="32" y="0"/>
                    <a:pt x="27" y="1"/>
                    <a:pt x="22" y="4"/>
                  </a:cubicBezTo>
                  <a:cubicBezTo>
                    <a:pt x="6" y="12"/>
                    <a:pt x="0" y="32"/>
                    <a:pt x="9" y="47"/>
                  </a:cubicBezTo>
                  <a:cubicBezTo>
                    <a:pt x="14" y="58"/>
                    <a:pt x="25" y="64"/>
                    <a:pt x="37" y="64"/>
                  </a:cubicBezTo>
                  <a:cubicBezTo>
                    <a:pt x="42" y="64"/>
                    <a:pt x="47" y="63"/>
                    <a:pt x="52" y="61"/>
                  </a:cubicBezTo>
                  <a:cubicBezTo>
                    <a:pt x="67" y="52"/>
                    <a:pt x="73" y="33"/>
                    <a:pt x="65" y="17"/>
                  </a:cubicBezTo>
                  <a:cubicBezTo>
                    <a:pt x="60" y="7"/>
                    <a:pt x="48" y="0"/>
                    <a:pt x="37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13"/>
            <p:cNvSpPr>
              <a:spLocks/>
            </p:cNvSpPr>
            <p:nvPr/>
          </p:nvSpPr>
          <p:spPr bwMode="auto">
            <a:xfrm>
              <a:off x="2764702" y="223057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13"/>
            <p:cNvSpPr>
              <a:spLocks/>
            </p:cNvSpPr>
            <p:nvPr/>
          </p:nvSpPr>
          <p:spPr bwMode="auto">
            <a:xfrm>
              <a:off x="3848531" y="346701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18"/>
            <p:cNvSpPr>
              <a:spLocks/>
            </p:cNvSpPr>
            <p:nvPr/>
          </p:nvSpPr>
          <p:spPr bwMode="auto">
            <a:xfrm>
              <a:off x="4393583" y="4939326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18"/>
            <p:cNvSpPr>
              <a:spLocks/>
            </p:cNvSpPr>
            <p:nvPr/>
          </p:nvSpPr>
          <p:spPr bwMode="auto">
            <a:xfrm>
              <a:off x="4323969" y="3070164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13"/>
            <p:cNvSpPr>
              <a:spLocks/>
            </p:cNvSpPr>
            <p:nvPr/>
          </p:nvSpPr>
          <p:spPr bwMode="auto">
            <a:xfrm>
              <a:off x="3301385" y="4939326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18"/>
            <p:cNvSpPr>
              <a:spLocks/>
            </p:cNvSpPr>
            <p:nvPr/>
          </p:nvSpPr>
          <p:spPr bwMode="auto">
            <a:xfrm>
              <a:off x="2769311" y="5771840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7"/>
            <p:cNvSpPr>
              <a:spLocks/>
            </p:cNvSpPr>
            <p:nvPr/>
          </p:nvSpPr>
          <p:spPr bwMode="auto">
            <a:xfrm>
              <a:off x="1289311" y="4860550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5" name="이루마 - 永远保留的回忆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657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47506" y="4526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99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1475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1475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2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xit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2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xit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grpId="2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xit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2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grpId="2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2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xit" presetSubtype="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2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10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0" presetClass="entr" presetSubtype="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2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ntr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0" presetClass="entr" presetSubtype="0" fill="hold" grpId="2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2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0" presetClass="entr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2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10" presetClass="exit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ntr" presetSubtype="0" fill="hold" grpId="2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2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2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0" presetClass="entr" presetSubtype="0" fill="hold" grpId="2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2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4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0" presetClass="entr" presetSubtype="0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2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ntr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2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2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0" presetClass="entr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2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1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10" presetClass="exit" presetSubtype="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0" presetClass="entr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6" dur="2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9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10" presetClass="exit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9" presetID="10" presetClass="exit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0" presetClass="entr" presetSubtype="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2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0" presetClass="entr" presetSubtype="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3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0" presetClass="entr" presetSubtype="0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2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3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5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0" presetClass="entr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4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5" presetID="10" presetClass="exit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10" presetClass="entr" presetSubtype="0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0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1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10" presetClass="exit" presetSubtype="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5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10" presetClass="entr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2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10" presetClass="exit" presetSubtype="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4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10" presetClass="entr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1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10" presetClass="exit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3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10" presetClass="entr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0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1" presetID="10" presetClass="exit" presetSubtype="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10" presetClass="entr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6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9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10" presetClass="exit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1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10" presetClass="entr" presetSubtype="0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5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6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8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9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0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10" presetClass="entr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4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5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7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8" presetID="10" presetClass="exit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9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10" presetClass="entr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3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6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7" presetID="10" presetClass="exit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8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0" presetID="10" presetClass="entr" presetSubtype="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3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5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6" presetID="10" presetClass="exit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10" presetClass="entr" presetSubtype="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1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4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5" presetID="10" presetClass="exit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6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" presetID="10" presetClass="entr" presetSubtype="0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1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3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4" presetID="10" presetClass="exit" presetSubtype="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7" presetID="10" presetClass="entr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9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0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2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3" presetID="10" presetClass="exit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4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" presetID="10" presetClass="entr" presetSubtype="0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8" dur="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1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2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3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5" presetID="10" presetClass="entr" presetSubtype="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7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0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1" presetID="10" presetClass="exit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2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4" presetID="10" presetClass="entr" presetSubtype="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6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7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9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" presetID="10" presetClass="exit" presetSubtype="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1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10" presetClass="entr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5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6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8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9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2" presetID="10" presetClass="entr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4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8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9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10" presetClass="entr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3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6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7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8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" presetID="10" presetClass="entr" presetSubtype="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2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3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5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6" presetID="10" presetClass="exit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7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9" presetID="10" presetClass="entr" presetSubtype="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1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2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4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5" presetID="10" presetClass="exit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6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8" presetID="10" presetClass="entr" presetSubtype="0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0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1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3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4" presetID="10" presetClass="exit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5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7" presetID="10" presetClass="entr" presetSubtype="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9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0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2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3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4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6" presetID="10" presetClass="entr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8" dur="2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1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2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3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5" presetID="10" presetClass="entr" presetSubtype="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7" dur="25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8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0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1" presetID="10" presetClass="exit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2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4" presetID="10" presetClass="entr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6" dur="25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7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9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0" presetID="10" presetClass="exit" presetSubtype="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1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10" presetClass="entr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5" dur="25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6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8"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9" presetID="10" presetClass="exit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0"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2" presetID="10" presetClass="entr" presetSubtype="0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4" dur="25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8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0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1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3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6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9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2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8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1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2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4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7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8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0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1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3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6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9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2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5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8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1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2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4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7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8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0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1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3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6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9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2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5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6" presetID="10" presetClass="entr" presetSubtype="0" fill="hold" grpId="0" nodeType="withEffect" nodePh="1">
                                  <p:stCondLst>
                                    <p:cond delay="3800"/>
                                  </p:stCondLst>
                                  <p:endCondLst>
                                    <p:cond evt="begin" delay="0">
                                      <p:tn val="79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8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9" presetID="10" presetClass="entr" presetSubtype="0" fill="hold" grpId="0" nodeType="withEffect" nodePh="1">
                                  <p:stCondLst>
                                    <p:cond delay="3800"/>
                                  </p:stCondLst>
                                  <p:endCondLst>
                                    <p:cond evt="begin" delay="0">
                                      <p:tn val="79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1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2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4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5" presetID="10" presetClass="entr" presetSubtype="0" fill="hold" grpId="0" nodeType="withEffect" nodePh="1">
                                  <p:stCondLst>
                                    <p:cond delay="3800"/>
                                  </p:stCondLst>
                                  <p:endCondLst>
                                    <p:cond evt="begin" delay="0">
                                      <p:tn val="80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7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8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0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1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3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6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9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2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5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8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1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2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4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7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8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0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1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3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6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9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2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5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8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1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2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4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7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8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0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1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3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6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9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2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5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8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1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2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4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7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8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0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1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3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6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9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2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5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8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1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2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4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7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8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0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1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3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6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9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2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5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8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1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2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4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7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8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0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1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3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6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9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2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5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8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1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2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4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7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8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0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1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3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6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9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2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5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8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1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2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4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7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8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0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1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3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6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9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2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5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8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1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2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4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7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8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0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1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3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6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9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2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5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8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1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2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4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7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8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0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1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3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6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9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2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5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8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1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2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4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7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8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0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1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3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6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9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2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5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8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1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2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4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7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8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0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1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3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6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9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2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5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8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1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2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4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7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8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0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1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3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6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9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2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5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8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1"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2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4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7" dur="5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8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0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1" presetID="10" presetClass="exit" presetSubtype="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2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4" presetID="10" presetClass="entr" presetSubtype="0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6" dur="25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7" presetID="1" presetClass="exit" presetSubtype="0" fill="hold" grpId="3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9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1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2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5" presetID="22" presetClass="entr" presetSubtype="1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7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8" presetID="22" presetClass="entr" presetSubtype="1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0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1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3" presetID="8" presetClass="emp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21600000">
                                      <p:cBhvr>
                                        <p:cTn id="1224" dur="20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5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7" presetID="8" presetClass="emp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21600000">
                                      <p:cBhvr>
                                        <p:cTn id="1228" dur="2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9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1" presetID="8" presetClass="emp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21600000">
                                      <p:cBhvr>
                                        <p:cTn id="1232" dur="2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3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5" presetID="8" presetClass="emp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21600000">
                                      <p:cBhvr>
                                        <p:cTn id="1236" dur="20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7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9" presetID="8" presetClass="emp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21600000">
                                      <p:cBhvr>
                                        <p:cTn id="1240" dur="20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1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3" presetID="8" presetClass="emp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21600000">
                                      <p:cBhvr>
                                        <p:cTn id="1244" dur="20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">
                <p:cTn id="12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68" grpId="0" animBg="1"/>
      <p:bldP spid="168" grpId="1" animBg="1"/>
      <p:bldP spid="168" grpId="2" animBg="1"/>
      <p:bldP spid="170" grpId="0" animBg="1"/>
      <p:bldP spid="170" grpId="1" animBg="1"/>
      <p:bldP spid="170" grpId="2" animBg="1"/>
      <p:bldP spid="172" grpId="0" animBg="1"/>
      <p:bldP spid="172" grpId="1" animBg="1"/>
      <p:bldP spid="172" grpId="2" animBg="1"/>
      <p:bldP spid="174" grpId="0" animBg="1"/>
      <p:bldP spid="174" grpId="1" animBg="1"/>
      <p:bldP spid="174" grpId="2" animBg="1"/>
      <p:bldP spid="176" grpId="0" animBg="1"/>
      <p:bldP spid="176" grpId="1" animBg="1"/>
      <p:bldP spid="176" grpId="2" animBg="1"/>
      <p:bldP spid="178" grpId="0" animBg="1"/>
      <p:bldP spid="178" grpId="1" animBg="1"/>
      <p:bldP spid="178" grpId="2" animBg="1"/>
      <p:bldP spid="180" grpId="0" animBg="1"/>
      <p:bldP spid="180" grpId="1" animBg="1"/>
      <p:bldP spid="180" grpId="2" animBg="1"/>
      <p:bldP spid="182" grpId="0" animBg="1"/>
      <p:bldP spid="182" grpId="1" animBg="1"/>
      <p:bldP spid="182" grpId="2" animBg="1"/>
      <p:bldP spid="184" grpId="0" animBg="1"/>
      <p:bldP spid="184" grpId="1" animBg="1"/>
      <p:bldP spid="184" grpId="2" animBg="1"/>
      <p:bldP spid="186" grpId="0" animBg="1"/>
      <p:bldP spid="186" grpId="1" animBg="1"/>
      <p:bldP spid="186" grpId="2" animBg="1"/>
      <p:bldP spid="188" grpId="0" animBg="1"/>
      <p:bldP spid="188" grpId="1" animBg="1"/>
      <p:bldP spid="188" grpId="2" animBg="1"/>
      <p:bldP spid="190" grpId="0" animBg="1"/>
      <p:bldP spid="190" grpId="1" animBg="1"/>
      <p:bldP spid="190" grpId="2" animBg="1"/>
      <p:bldP spid="192" grpId="0" animBg="1"/>
      <p:bldP spid="192" grpId="1" animBg="1"/>
      <p:bldP spid="192" grpId="2" animBg="1"/>
      <p:bldP spid="194" grpId="0" animBg="1"/>
      <p:bldP spid="194" grpId="1" animBg="1"/>
      <p:bldP spid="194" grpId="2" animBg="1"/>
      <p:bldP spid="196" grpId="0" animBg="1"/>
      <p:bldP spid="196" grpId="1" animBg="1"/>
      <p:bldP spid="196" grpId="2" animBg="1"/>
      <p:bldP spid="198" grpId="0" animBg="1"/>
      <p:bldP spid="198" grpId="1" animBg="1"/>
      <p:bldP spid="198" grpId="2" animBg="1"/>
      <p:bldP spid="200" grpId="0" animBg="1"/>
      <p:bldP spid="200" grpId="1" animBg="1"/>
      <p:bldP spid="200" grpId="2" animBg="1"/>
      <p:bldP spid="202" grpId="0" animBg="1"/>
      <p:bldP spid="202" grpId="1" animBg="1"/>
      <p:bldP spid="202" grpId="2" animBg="1"/>
      <p:bldP spid="206" grpId="0" animBg="1"/>
      <p:bldP spid="206" grpId="1" animBg="1"/>
      <p:bldP spid="206" grpId="2" animBg="1"/>
      <p:bldP spid="208" grpId="0" animBg="1"/>
      <p:bldP spid="208" grpId="1" animBg="1"/>
      <p:bldP spid="208" grpId="2" animBg="1"/>
      <p:bldP spid="210" grpId="0" animBg="1"/>
      <p:bldP spid="210" grpId="1" animBg="1"/>
      <p:bldP spid="210" grpId="2" animBg="1"/>
      <p:bldP spid="212" grpId="0" animBg="1"/>
      <p:bldP spid="212" grpId="1" animBg="1"/>
      <p:bldP spid="212" grpId="2" animBg="1"/>
      <p:bldP spid="214" grpId="0" animBg="1"/>
      <p:bldP spid="214" grpId="1" animBg="1"/>
      <p:bldP spid="214" grpId="2" animBg="1"/>
      <p:bldP spid="216" grpId="0" animBg="1"/>
      <p:bldP spid="216" grpId="1" animBg="1"/>
      <p:bldP spid="216" grpId="2" animBg="1"/>
      <p:bldP spid="218" grpId="0" animBg="1"/>
      <p:bldP spid="218" grpId="1" animBg="1"/>
      <p:bldP spid="218" grpId="2" animBg="1"/>
      <p:bldP spid="220" grpId="0" animBg="1"/>
      <p:bldP spid="220" grpId="1" animBg="1"/>
      <p:bldP spid="220" grpId="2" animBg="1"/>
      <p:bldP spid="222" grpId="0" animBg="1"/>
      <p:bldP spid="222" grpId="1" animBg="1"/>
      <p:bldP spid="222" grpId="2" animBg="1"/>
      <p:bldP spid="224" grpId="0" animBg="1"/>
      <p:bldP spid="224" grpId="1" animBg="1"/>
      <p:bldP spid="224" grpId="2" animBg="1"/>
      <p:bldP spid="119" grpId="0" animBg="1"/>
      <p:bldP spid="119" grpId="1" animBg="1"/>
      <p:bldP spid="119" grpId="2" animBg="1"/>
      <p:bldP spid="121" grpId="0" animBg="1"/>
      <p:bldP spid="121" grpId="1" animBg="1"/>
      <p:bldP spid="121" grpId="2" animBg="1"/>
      <p:bldP spid="123" grpId="0" animBg="1"/>
      <p:bldP spid="123" grpId="1" animBg="1"/>
      <p:bldP spid="123" grpId="2" animBg="1"/>
      <p:bldP spid="125" grpId="0" animBg="1"/>
      <p:bldP spid="125" grpId="1" animBg="1"/>
      <p:bldP spid="125" grpId="2" animBg="1"/>
      <p:bldP spid="127" grpId="0" animBg="1"/>
      <p:bldP spid="127" grpId="1" animBg="1"/>
      <p:bldP spid="127" grpId="2" animBg="1"/>
      <p:bldP spid="129" grpId="0" animBg="1"/>
      <p:bldP spid="129" grpId="1" animBg="1"/>
      <p:bldP spid="129" grpId="2" animBg="1"/>
      <p:bldP spid="131" grpId="0" animBg="1"/>
      <p:bldP spid="131" grpId="1" animBg="1"/>
      <p:bldP spid="131" grpId="2" animBg="1"/>
      <p:bldP spid="133" grpId="0" animBg="1"/>
      <p:bldP spid="133" grpId="1" animBg="1"/>
      <p:bldP spid="133" grpId="2" animBg="1"/>
      <p:bldP spid="135" grpId="0" animBg="1"/>
      <p:bldP spid="135" grpId="1" animBg="1"/>
      <p:bldP spid="135" grpId="2" animBg="1"/>
      <p:bldP spid="137" grpId="0" animBg="1"/>
      <p:bldP spid="137" grpId="1" animBg="1"/>
      <p:bldP spid="137" grpId="2" animBg="1"/>
      <p:bldP spid="139" grpId="0" animBg="1"/>
      <p:bldP spid="139" grpId="1" animBg="1"/>
      <p:bldP spid="139" grpId="2" animBg="1"/>
      <p:bldP spid="141" grpId="0" animBg="1"/>
      <p:bldP spid="141" grpId="1" animBg="1"/>
      <p:bldP spid="141" grpId="2" animBg="1"/>
      <p:bldP spid="143" grpId="0" animBg="1"/>
      <p:bldP spid="143" grpId="1" animBg="1"/>
      <p:bldP spid="143" grpId="2" animBg="1"/>
      <p:bldP spid="145" grpId="0" animBg="1"/>
      <p:bldP spid="145" grpId="1" animBg="1"/>
      <p:bldP spid="145" grpId="2" animBg="1"/>
      <p:bldP spid="147" grpId="0" animBg="1"/>
      <p:bldP spid="147" grpId="1" animBg="1"/>
      <p:bldP spid="147" grpId="2" animBg="1"/>
      <p:bldP spid="149" grpId="0" animBg="1"/>
      <p:bldP spid="149" grpId="1" animBg="1"/>
      <p:bldP spid="149" grpId="2" animBg="1"/>
      <p:bldP spid="151" grpId="0" animBg="1"/>
      <p:bldP spid="151" grpId="1" animBg="1"/>
      <p:bldP spid="151" grpId="2" animBg="1"/>
      <p:bldP spid="153" grpId="0" animBg="1"/>
      <p:bldP spid="153" grpId="1" animBg="1"/>
      <p:bldP spid="153" grpId="2" animBg="1"/>
      <p:bldP spid="155" grpId="0" animBg="1"/>
      <p:bldP spid="155" grpId="1" animBg="1"/>
      <p:bldP spid="155" grpId="2" animBg="1"/>
      <p:bldP spid="157" grpId="0" animBg="1"/>
      <p:bldP spid="157" grpId="1" animBg="1"/>
      <p:bldP spid="157" grpId="2" animBg="1"/>
      <p:bldP spid="158" grpId="0" animBg="1"/>
      <p:bldP spid="158" grpId="1" animBg="1"/>
      <p:bldP spid="158" grpId="2" animBg="1"/>
      <p:bldP spid="160" grpId="0" animBg="1"/>
      <p:bldP spid="160" grpId="1" animBg="1"/>
      <p:bldP spid="160" grpId="2" animBg="1"/>
      <p:bldP spid="164" grpId="0" animBg="1"/>
      <p:bldP spid="164" grpId="1" animBg="1"/>
      <p:bldP spid="164" grpId="2" animBg="1"/>
      <p:bldP spid="166" grpId="0" animBg="1"/>
      <p:bldP spid="166" grpId="1" animBg="1"/>
      <p:bldP spid="166" grpId="2" animBg="1"/>
      <p:bldP spid="226" grpId="0" animBg="1"/>
      <p:bldP spid="226" grpId="1" animBg="1"/>
      <p:bldP spid="226" grpId="2" animBg="1"/>
      <p:bldP spid="228" grpId="0" animBg="1"/>
      <p:bldP spid="228" grpId="1" animBg="1"/>
      <p:bldP spid="228" grpId="2" animBg="1"/>
      <p:bldP spid="230" grpId="0" animBg="1"/>
      <p:bldP spid="230" grpId="1" animBg="1"/>
      <p:bldP spid="230" grpId="2" animBg="1"/>
      <p:bldP spid="232" grpId="0" animBg="1"/>
      <p:bldP spid="232" grpId="1" animBg="1"/>
      <p:bldP spid="232" grpId="2" animBg="1"/>
      <p:bldP spid="235" grpId="0" animBg="1"/>
      <p:bldP spid="235" grpId="1" animBg="1"/>
      <p:bldP spid="235" grpId="2" animBg="1"/>
      <p:bldP spid="235" grpId="3" animBg="1"/>
      <p:bldP spid="237" grpId="0" animBg="1"/>
      <p:bldP spid="237" grpId="1" animBg="1"/>
      <p:bldP spid="237" grpId="2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/>
      <p:bldP spid="287" grpId="0"/>
      <p:bldP spid="288" grpId="0" animBg="1"/>
      <p:bldP spid="289" grpId="0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15" grpId="0" animBg="1"/>
      <p:bldP spid="316" grpId="0" animBg="1"/>
      <p:bldP spid="317" grpId="0" animBg="1"/>
      <p:bldP spid="318" grpId="0" animBg="1"/>
      <p:bldP spid="319" grpId="0" animBg="1"/>
      <p:bldP spid="320" grpId="0" animBg="1"/>
      <p:bldP spid="321" grpId="0" animBg="1"/>
      <p:bldP spid="322" grpId="0" animBg="1"/>
      <p:bldP spid="323" grpId="0" animBg="1"/>
      <p:bldP spid="324" grpId="0" animBg="1"/>
      <p:bldP spid="325" grpId="0" animBg="1"/>
      <p:bldP spid="326" grpId="0" animBg="1"/>
      <p:bldP spid="327" grpId="0" animBg="1"/>
      <p:bldP spid="328" grpId="0" animBg="1"/>
      <p:bldP spid="329" grpId="0" animBg="1"/>
      <p:bldP spid="330" grpId="0" animBg="1"/>
      <p:bldP spid="331" grpId="0" animBg="1"/>
      <p:bldP spid="332" grpId="0" animBg="1"/>
      <p:bldP spid="333" grpId="0" animBg="1"/>
      <p:bldP spid="334" grpId="0" animBg="1"/>
      <p:bldP spid="335" grpId="0" animBg="1"/>
      <p:bldP spid="336" grpId="0" animBg="1"/>
      <p:bldP spid="337" grpId="0" animBg="1"/>
      <p:bldP spid="338" grpId="0" animBg="1"/>
      <p:bldP spid="339" grpId="0" animBg="1"/>
      <p:bldP spid="340" grpId="0" animBg="1"/>
      <p:bldP spid="341" grpId="0" animBg="1"/>
      <p:bldP spid="342" grpId="0" animBg="1"/>
      <p:bldP spid="343" grpId="0" animBg="1"/>
      <p:bldP spid="344" grpId="0" animBg="1"/>
      <p:bldP spid="345" grpId="0" animBg="1"/>
      <p:bldP spid="346" grpId="0" animBg="1"/>
      <p:bldP spid="347" grpId="0" animBg="1"/>
      <p:bldP spid="348" grpId="0" animBg="1"/>
      <p:bldP spid="349" grpId="0" animBg="1"/>
      <p:bldP spid="350" grpId="0" animBg="1"/>
      <p:bldP spid="351" grpId="0" animBg="1"/>
      <p:bldP spid="352" grpId="0" animBg="1"/>
      <p:bldP spid="353" grpId="0" animBg="1"/>
      <p:bldP spid="354" grpId="0" animBg="1"/>
      <p:bldP spid="355" grpId="0" animBg="1"/>
      <p:bldP spid="356" grpId="0" animBg="1"/>
      <p:bldP spid="357" grpId="0" animBg="1"/>
      <p:bldP spid="358" grpId="0" animBg="1"/>
      <p:bldP spid="359" grpId="0" animBg="1"/>
      <p:bldP spid="360" grpId="0" animBg="1"/>
      <p:bldP spid="361" grpId="0" animBg="1"/>
      <p:bldP spid="362" grpId="0" animBg="1"/>
      <p:bldP spid="363" grpId="0" animBg="1"/>
      <p:bldP spid="364" grpId="0" animBg="1"/>
      <p:bldP spid="365" grpId="0" animBg="1"/>
      <p:bldP spid="366" grpId="0" animBg="1"/>
      <p:bldP spid="367" grpId="0" animBg="1"/>
      <p:bldP spid="368" grpId="0" animBg="1"/>
      <p:bldP spid="369" grpId="0" animBg="1"/>
      <p:bldP spid="370" grpId="0" animBg="1"/>
      <p:bldP spid="371" grpId="0" animBg="1"/>
      <p:bldP spid="372" grpId="0" animBg="1"/>
      <p:bldP spid="373" grpId="0" animBg="1"/>
      <p:bldP spid="374" grpId="0" animBg="1"/>
      <p:bldP spid="375" grpId="0" animBg="1"/>
      <p:bldP spid="376" grpId="0" animBg="1"/>
      <p:bldP spid="377" grpId="0" animBg="1"/>
      <p:bldP spid="378" grpId="0" animBg="1"/>
      <p:bldP spid="379" grpId="0" animBg="1"/>
      <p:bldP spid="380" grpId="0" animBg="1"/>
      <p:bldP spid="381" grpId="0" animBg="1"/>
      <p:bldP spid="382" grpId="0" animBg="1"/>
      <p:bldP spid="383" grpId="0" animBg="1"/>
      <p:bldP spid="384" grpId="0" animBg="1"/>
      <p:bldP spid="385" grpId="0" animBg="1"/>
      <p:bldP spid="386" grpId="0" animBg="1"/>
      <p:bldP spid="387" grpId="0" animBg="1"/>
      <p:bldP spid="388" grpId="0" animBg="1"/>
      <p:bldP spid="389" grpId="0" animBg="1"/>
      <p:bldP spid="390" grpId="0" animBg="1"/>
      <p:bldP spid="391" grpId="0" animBg="1"/>
      <p:bldP spid="392" grpId="0" animBg="1"/>
      <p:bldP spid="393" grpId="0" animBg="1"/>
      <p:bldP spid="394" grpId="0" animBg="1"/>
      <p:bldP spid="395" grpId="0" animBg="1"/>
      <p:bldP spid="396" grpId="0" animBg="1"/>
      <p:bldP spid="397" grpId="0" animBg="1"/>
      <p:bldP spid="398" grpId="0" animBg="1"/>
      <p:bldP spid="399" grpId="0" animBg="1"/>
      <p:bldP spid="400" grpId="0" animBg="1"/>
      <p:bldP spid="401" grpId="0" animBg="1"/>
      <p:bldP spid="402" grpId="0" animBg="1"/>
      <p:bldP spid="403" grpId="0" animBg="1"/>
      <p:bldP spid="404" grpId="0" animBg="1"/>
      <p:bldP spid="405" grpId="0" animBg="1"/>
      <p:bldP spid="406" grpId="0" animBg="1"/>
      <p:bldP spid="407" grpId="0" animBg="1"/>
      <p:bldP spid="408" grpId="0" animBg="1"/>
      <p:bldP spid="409" grpId="0" animBg="1"/>
      <p:bldP spid="410" grpId="0" animBg="1"/>
      <p:bldP spid="411" grpId="0" animBg="1"/>
      <p:bldP spid="412" grpId="0" animBg="1"/>
      <p:bldP spid="413" grpId="0" animBg="1"/>
      <p:bldP spid="414" grpId="0" animBg="1"/>
      <p:bldP spid="415" grpId="0" animBg="1"/>
      <p:bldP spid="416" grpId="0" animBg="1"/>
      <p:bldP spid="417" grpId="0" animBg="1"/>
      <p:bldP spid="418" grpId="0" animBg="1"/>
      <p:bldP spid="419" grpId="0" animBg="1"/>
      <p:bldP spid="420" grpId="0"/>
      <p:bldP spid="4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6096000" y="10165"/>
            <a:ext cx="0" cy="2673023"/>
          </a:xfrm>
          <a:prstGeom prst="line">
            <a:avLst/>
          </a:prstGeom>
          <a:ln w="28575">
            <a:gradFill>
              <a:gsLst>
                <a:gs pos="0">
                  <a:schemeClr val="bg1"/>
                </a:gs>
                <a:gs pos="87000">
                  <a:srgbClr val="DCA6C4"/>
                </a:gs>
              </a:gsLst>
              <a:lin ang="5400000" scaled="1"/>
            </a:gradFill>
          </a:ln>
          <a:effectLst>
            <a:glow rad="76200">
              <a:srgbClr val="E14E84">
                <a:alpha val="44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752179" y="128643"/>
            <a:ext cx="158121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谢谢</a:t>
            </a:r>
            <a:endParaRPr lang="zh-CN" altLang="en-US" sz="80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79343" y="1669817"/>
            <a:ext cx="12922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观赏</a:t>
            </a:r>
            <a:endParaRPr lang="zh-CN" altLang="en-US" sz="5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1983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 rot="13533729">
            <a:off x="498187" y="3364522"/>
            <a:ext cx="2867421" cy="3242230"/>
            <a:chOff x="1289311" y="2230579"/>
            <a:chExt cx="3229472" cy="3651606"/>
          </a:xfrm>
        </p:grpSpPr>
        <p:sp>
          <p:nvSpPr>
            <p:cNvPr id="4" name="任意多边形 3"/>
            <p:cNvSpPr/>
            <p:nvPr/>
          </p:nvSpPr>
          <p:spPr>
            <a:xfrm>
              <a:off x="1405719" y="2265528"/>
              <a:ext cx="3016156" cy="859809"/>
            </a:xfrm>
            <a:custGeom>
              <a:avLst/>
              <a:gdLst>
                <a:gd name="connsiteX0" fmla="*/ 0 w 3016156"/>
                <a:gd name="connsiteY0" fmla="*/ 832514 h 859809"/>
                <a:gd name="connsiteX1" fmla="*/ 1473959 w 3016156"/>
                <a:gd name="connsiteY1" fmla="*/ 0 h 859809"/>
                <a:gd name="connsiteX2" fmla="*/ 3016156 w 3016156"/>
                <a:gd name="connsiteY2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6156" h="859809">
                  <a:moveTo>
                    <a:pt x="0" y="832514"/>
                  </a:moveTo>
                  <a:lnTo>
                    <a:pt x="1473959" y="0"/>
                  </a:lnTo>
                  <a:lnTo>
                    <a:pt x="3016156" y="859809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2832101" y="3125337"/>
              <a:ext cx="1617070" cy="2729553"/>
            </a:xfrm>
            <a:custGeom>
              <a:avLst/>
              <a:gdLst>
                <a:gd name="connsiteX0" fmla="*/ 1487606 w 1514901"/>
                <a:gd name="connsiteY0" fmla="*/ 0 h 2743200"/>
                <a:gd name="connsiteX1" fmla="*/ 1487606 w 1514901"/>
                <a:gd name="connsiteY1" fmla="*/ 0 h 2743200"/>
                <a:gd name="connsiteX2" fmla="*/ 1487606 w 1514901"/>
                <a:gd name="connsiteY2" fmla="*/ 327547 h 2743200"/>
                <a:gd name="connsiteX3" fmla="*/ 1514901 w 1514901"/>
                <a:gd name="connsiteY3" fmla="*/ 1869744 h 2743200"/>
                <a:gd name="connsiteX4" fmla="*/ 0 w 1514901"/>
                <a:gd name="connsiteY4" fmla="*/ 27432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01" h="2743200">
                  <a:moveTo>
                    <a:pt x="1487606" y="0"/>
                  </a:moveTo>
                  <a:lnTo>
                    <a:pt x="1487606" y="0"/>
                  </a:lnTo>
                  <a:lnTo>
                    <a:pt x="1487606" y="327547"/>
                  </a:lnTo>
                  <a:lnTo>
                    <a:pt x="1514901" y="1869744"/>
                  </a:lnTo>
                  <a:lnTo>
                    <a:pt x="0" y="274320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378425" y="3098042"/>
              <a:ext cx="1460310" cy="2756848"/>
            </a:xfrm>
            <a:custGeom>
              <a:avLst/>
              <a:gdLst>
                <a:gd name="connsiteX0" fmla="*/ 0 w 1514901"/>
                <a:gd name="connsiteY0" fmla="*/ 0 h 2756848"/>
                <a:gd name="connsiteX1" fmla="*/ 0 w 1514901"/>
                <a:gd name="connsiteY1" fmla="*/ 1869743 h 2756848"/>
                <a:gd name="connsiteX2" fmla="*/ 1514901 w 1514901"/>
                <a:gd name="connsiteY2" fmla="*/ 2756848 h 27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901" h="2756848">
                  <a:moveTo>
                    <a:pt x="0" y="0"/>
                  </a:moveTo>
                  <a:lnTo>
                    <a:pt x="0" y="1869743"/>
                  </a:lnTo>
                  <a:lnTo>
                    <a:pt x="1514901" y="2756848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746914" y="2279176"/>
              <a:ext cx="2169994" cy="1815152"/>
            </a:xfrm>
            <a:custGeom>
              <a:avLst/>
              <a:gdLst>
                <a:gd name="connsiteX0" fmla="*/ 0 w 2183641"/>
                <a:gd name="connsiteY0" fmla="*/ 1801505 h 1801505"/>
                <a:gd name="connsiteX1" fmla="*/ 0 w 2183641"/>
                <a:gd name="connsiteY1" fmla="*/ 1801505 h 1801505"/>
                <a:gd name="connsiteX2" fmla="*/ 1146412 w 2183641"/>
                <a:gd name="connsiteY2" fmla="*/ 0 h 1801505"/>
                <a:gd name="connsiteX3" fmla="*/ 2183641 w 2183641"/>
                <a:gd name="connsiteY3" fmla="*/ 1282890 h 18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1" h="1801505">
                  <a:moveTo>
                    <a:pt x="0" y="1801505"/>
                  </a:moveTo>
                  <a:lnTo>
                    <a:pt x="0" y="1801505"/>
                  </a:lnTo>
                  <a:lnTo>
                    <a:pt x="1146412" y="0"/>
                  </a:lnTo>
                  <a:lnTo>
                    <a:pt x="2183641" y="128289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746913" y="3138985"/>
              <a:ext cx="2647666" cy="955343"/>
            </a:xfrm>
            <a:custGeom>
              <a:avLst/>
              <a:gdLst>
                <a:gd name="connsiteX0" fmla="*/ 0 w 2647666"/>
                <a:gd name="connsiteY0" fmla="*/ 955343 h 955343"/>
                <a:gd name="connsiteX1" fmla="*/ 2183642 w 2647666"/>
                <a:gd name="connsiteY1" fmla="*/ 436728 h 955343"/>
                <a:gd name="connsiteX2" fmla="*/ 2647666 w 2647666"/>
                <a:gd name="connsiteY2" fmla="*/ 0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666" h="955343">
                  <a:moveTo>
                    <a:pt x="0" y="955343"/>
                  </a:moveTo>
                  <a:lnTo>
                    <a:pt x="2183642" y="436728"/>
                  </a:lnTo>
                  <a:lnTo>
                    <a:pt x="2647666" y="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378425" y="3098042"/>
              <a:ext cx="367826" cy="1883391"/>
            </a:xfrm>
            <a:custGeom>
              <a:avLst/>
              <a:gdLst>
                <a:gd name="connsiteX0" fmla="*/ 0 w 368489"/>
                <a:gd name="connsiteY0" fmla="*/ 0 h 1883391"/>
                <a:gd name="connsiteX1" fmla="*/ 368489 w 368489"/>
                <a:gd name="connsiteY1" fmla="*/ 1023582 h 1883391"/>
                <a:gd name="connsiteX2" fmla="*/ 13648 w 368489"/>
                <a:gd name="connsiteY2" fmla="*/ 1883391 h 188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489" h="1883391">
                  <a:moveTo>
                    <a:pt x="0" y="0"/>
                  </a:moveTo>
                  <a:lnTo>
                    <a:pt x="368489" y="1023582"/>
                  </a:lnTo>
                  <a:lnTo>
                    <a:pt x="13648" y="1883391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760561" y="4094328"/>
              <a:ext cx="1610435" cy="1760562"/>
            </a:xfrm>
            <a:custGeom>
              <a:avLst/>
              <a:gdLst>
                <a:gd name="connsiteX0" fmla="*/ 0 w 1637731"/>
                <a:gd name="connsiteY0" fmla="*/ 0 h 1815153"/>
                <a:gd name="connsiteX1" fmla="*/ 1091821 w 1637731"/>
                <a:gd name="connsiteY1" fmla="*/ 1815153 h 1815153"/>
                <a:gd name="connsiteX2" fmla="*/ 1637731 w 1637731"/>
                <a:gd name="connsiteY2" fmla="*/ 1009935 h 181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1" h="1815153">
                  <a:moveTo>
                    <a:pt x="0" y="0"/>
                  </a:moveTo>
                  <a:lnTo>
                    <a:pt x="1091821" y="1815153"/>
                  </a:lnTo>
                  <a:lnTo>
                    <a:pt x="1637731" y="1009935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746913" y="4094328"/>
              <a:ext cx="2702257" cy="941696"/>
            </a:xfrm>
            <a:custGeom>
              <a:avLst/>
              <a:gdLst>
                <a:gd name="connsiteX0" fmla="*/ 0 w 2674961"/>
                <a:gd name="connsiteY0" fmla="*/ 0 h 996287"/>
                <a:gd name="connsiteX1" fmla="*/ 1583140 w 2674961"/>
                <a:gd name="connsiteY1" fmla="*/ 996287 h 996287"/>
                <a:gd name="connsiteX2" fmla="*/ 2674961 w 2674961"/>
                <a:gd name="connsiteY2" fmla="*/ 955344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961" h="996287">
                  <a:moveTo>
                    <a:pt x="0" y="0"/>
                  </a:moveTo>
                  <a:lnTo>
                    <a:pt x="1583140" y="996287"/>
                  </a:lnTo>
                  <a:lnTo>
                    <a:pt x="2674961" y="955344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370997" y="3581400"/>
              <a:ext cx="1078173" cy="1468272"/>
            </a:xfrm>
            <a:custGeom>
              <a:avLst/>
              <a:gdLst>
                <a:gd name="connsiteX0" fmla="*/ 0 w 1078173"/>
                <a:gd name="connsiteY0" fmla="*/ 1501254 h 1501254"/>
                <a:gd name="connsiteX1" fmla="*/ 0 w 1078173"/>
                <a:gd name="connsiteY1" fmla="*/ 1501254 h 1501254"/>
                <a:gd name="connsiteX2" fmla="*/ 54591 w 1078173"/>
                <a:gd name="connsiteY2" fmla="*/ 1364776 h 1501254"/>
                <a:gd name="connsiteX3" fmla="*/ 573206 w 1078173"/>
                <a:gd name="connsiteY3" fmla="*/ 0 h 1501254"/>
                <a:gd name="connsiteX4" fmla="*/ 1078173 w 1078173"/>
                <a:gd name="connsiteY4" fmla="*/ 1419367 h 150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173" h="1501254">
                  <a:moveTo>
                    <a:pt x="0" y="1501254"/>
                  </a:moveTo>
                  <a:lnTo>
                    <a:pt x="0" y="1501254"/>
                  </a:lnTo>
                  <a:lnTo>
                    <a:pt x="54591" y="1364776"/>
                  </a:lnTo>
                  <a:lnTo>
                    <a:pt x="573206" y="0"/>
                  </a:lnTo>
                  <a:lnTo>
                    <a:pt x="1078173" y="1419367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643801" y="3980269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3"/>
            <p:cNvSpPr>
              <a:spLocks/>
            </p:cNvSpPr>
            <p:nvPr/>
          </p:nvSpPr>
          <p:spPr bwMode="auto">
            <a:xfrm>
              <a:off x="1328569" y="3058879"/>
              <a:ext cx="182494" cy="160212"/>
            </a:xfrm>
            <a:custGeom>
              <a:avLst/>
              <a:gdLst>
                <a:gd name="T0" fmla="*/ 37 w 73"/>
                <a:gd name="T1" fmla="*/ 0 h 64"/>
                <a:gd name="T2" fmla="*/ 22 w 73"/>
                <a:gd name="T3" fmla="*/ 4 h 64"/>
                <a:gd name="T4" fmla="*/ 9 w 73"/>
                <a:gd name="T5" fmla="*/ 47 h 64"/>
                <a:gd name="T6" fmla="*/ 37 w 73"/>
                <a:gd name="T7" fmla="*/ 64 h 64"/>
                <a:gd name="T8" fmla="*/ 52 w 73"/>
                <a:gd name="T9" fmla="*/ 61 h 64"/>
                <a:gd name="T10" fmla="*/ 65 w 73"/>
                <a:gd name="T11" fmla="*/ 17 h 64"/>
                <a:gd name="T12" fmla="*/ 37 w 7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">
                  <a:moveTo>
                    <a:pt x="37" y="0"/>
                  </a:moveTo>
                  <a:cubicBezTo>
                    <a:pt x="32" y="0"/>
                    <a:pt x="27" y="1"/>
                    <a:pt x="22" y="4"/>
                  </a:cubicBezTo>
                  <a:cubicBezTo>
                    <a:pt x="6" y="12"/>
                    <a:pt x="0" y="32"/>
                    <a:pt x="9" y="47"/>
                  </a:cubicBezTo>
                  <a:cubicBezTo>
                    <a:pt x="14" y="58"/>
                    <a:pt x="25" y="64"/>
                    <a:pt x="37" y="64"/>
                  </a:cubicBezTo>
                  <a:cubicBezTo>
                    <a:pt x="42" y="64"/>
                    <a:pt x="47" y="63"/>
                    <a:pt x="52" y="61"/>
                  </a:cubicBezTo>
                  <a:cubicBezTo>
                    <a:pt x="67" y="52"/>
                    <a:pt x="73" y="33"/>
                    <a:pt x="65" y="17"/>
                  </a:cubicBezTo>
                  <a:cubicBezTo>
                    <a:pt x="60" y="7"/>
                    <a:pt x="48" y="0"/>
                    <a:pt x="37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764702" y="223057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3848531" y="346701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4393583" y="4939326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4323969" y="3070164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3301385" y="4939326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2769311" y="5771840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1289311" y="4860550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508956" y="1075152"/>
            <a:ext cx="1231532" cy="2109124"/>
            <a:chOff x="2043483" y="2275982"/>
            <a:chExt cx="1231532" cy="2109124"/>
          </a:xfrm>
        </p:grpSpPr>
        <p:sp>
          <p:nvSpPr>
            <p:cNvPr id="23" name="文本框 22"/>
            <p:cNvSpPr txBox="1"/>
            <p:nvPr/>
          </p:nvSpPr>
          <p:spPr>
            <a:xfrm>
              <a:off x="2043483" y="2275982"/>
              <a:ext cx="98436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方正粗活意简体" panose="03000509000000000000" pitchFamily="65" charset="-122"/>
                  <a:ea typeface="方正粗活意简体" panose="03000509000000000000" pitchFamily="65" charset="-122"/>
                </a:rPr>
                <a:t>1</a:t>
              </a:r>
              <a:endParaRPr lang="zh-CN" altLang="en-US" sz="5400" dirty="0">
                <a:solidFill>
                  <a:schemeClr val="bg1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710634" y="2569224"/>
              <a:ext cx="56438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650116" y="2457373"/>
              <a:ext cx="0" cy="1810496"/>
            </a:xfrm>
            <a:prstGeom prst="line">
              <a:avLst/>
            </a:prstGeom>
            <a:ln w="28575">
              <a:gradFill>
                <a:gsLst>
                  <a:gs pos="76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E14E84"/>
                  </a:gs>
                </a:gsLst>
                <a:lin ang="5400000" scaled="1"/>
              </a:gradFill>
            </a:ln>
            <a:effectLst>
              <a:glow rad="76200">
                <a:srgbClr val="E14E84">
                  <a:alpha val="4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6582792" y="1075152"/>
            <a:ext cx="1231532" cy="2109124"/>
            <a:chOff x="4181921" y="2275982"/>
            <a:chExt cx="1231532" cy="2109124"/>
          </a:xfrm>
        </p:grpSpPr>
        <p:sp>
          <p:nvSpPr>
            <p:cNvPr id="27" name="文本框 26"/>
            <p:cNvSpPr txBox="1"/>
            <p:nvPr/>
          </p:nvSpPr>
          <p:spPr>
            <a:xfrm>
              <a:off x="4181921" y="2275982"/>
              <a:ext cx="98436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方正粗活意简体" panose="03000509000000000000" pitchFamily="65" charset="-122"/>
                  <a:ea typeface="方正粗活意简体" panose="03000509000000000000" pitchFamily="65" charset="-122"/>
                </a:rPr>
                <a:t>2</a:t>
              </a:r>
              <a:endParaRPr lang="zh-CN" altLang="en-US" sz="5400" dirty="0">
                <a:solidFill>
                  <a:schemeClr val="bg1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849072" y="2569224"/>
              <a:ext cx="56438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788554" y="2457373"/>
              <a:ext cx="0" cy="1810496"/>
            </a:xfrm>
            <a:prstGeom prst="line">
              <a:avLst/>
            </a:prstGeom>
            <a:ln w="28575">
              <a:gradFill>
                <a:gsLst>
                  <a:gs pos="76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E14E84"/>
                  </a:gs>
                </a:gsLst>
                <a:lin ang="5400000" scaled="1"/>
              </a:gradFill>
            </a:ln>
            <a:effectLst>
              <a:glow rad="76200">
                <a:srgbClr val="E14E84">
                  <a:alpha val="4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5352466" y="4062308"/>
            <a:ext cx="1231532" cy="2109124"/>
            <a:chOff x="6320359" y="2275982"/>
            <a:chExt cx="1231532" cy="2109124"/>
          </a:xfrm>
        </p:grpSpPr>
        <p:sp>
          <p:nvSpPr>
            <p:cNvPr id="31" name="文本框 30"/>
            <p:cNvSpPr txBox="1"/>
            <p:nvPr/>
          </p:nvSpPr>
          <p:spPr>
            <a:xfrm>
              <a:off x="6320359" y="2275982"/>
              <a:ext cx="98436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方正粗活意简体" panose="03000509000000000000" pitchFamily="65" charset="-122"/>
                  <a:ea typeface="方正粗活意简体" panose="03000509000000000000" pitchFamily="65" charset="-122"/>
                </a:rPr>
                <a:t>3</a:t>
              </a:r>
              <a:endParaRPr lang="zh-CN" altLang="en-US" sz="5400" dirty="0">
                <a:solidFill>
                  <a:schemeClr val="bg1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987510" y="2569224"/>
              <a:ext cx="56438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6926992" y="2457373"/>
              <a:ext cx="0" cy="1810496"/>
            </a:xfrm>
            <a:prstGeom prst="line">
              <a:avLst/>
            </a:prstGeom>
            <a:ln w="28575">
              <a:gradFill>
                <a:gsLst>
                  <a:gs pos="76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E14E84"/>
                  </a:gs>
                </a:gsLst>
                <a:lin ang="5400000" scaled="1"/>
              </a:gradFill>
            </a:ln>
            <a:effectLst>
              <a:glow rad="76200">
                <a:srgbClr val="E14E84">
                  <a:alpha val="4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8520506" y="4062308"/>
            <a:ext cx="1231532" cy="2109124"/>
            <a:chOff x="8458797" y="2275982"/>
            <a:chExt cx="1231532" cy="2109124"/>
          </a:xfrm>
        </p:grpSpPr>
        <p:sp>
          <p:nvSpPr>
            <p:cNvPr id="35" name="文本框 34"/>
            <p:cNvSpPr txBox="1"/>
            <p:nvPr/>
          </p:nvSpPr>
          <p:spPr>
            <a:xfrm>
              <a:off x="8458797" y="2275982"/>
              <a:ext cx="98436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方正粗活意简体" panose="03000509000000000000" pitchFamily="65" charset="-122"/>
                  <a:ea typeface="方正粗活意简体" panose="03000509000000000000" pitchFamily="65" charset="-122"/>
                </a:rPr>
                <a:t>4</a:t>
              </a:r>
              <a:endParaRPr lang="zh-CN" altLang="en-US" sz="5400" dirty="0">
                <a:solidFill>
                  <a:schemeClr val="bg1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125948" y="2569224"/>
              <a:ext cx="56438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9065430" y="2457373"/>
              <a:ext cx="0" cy="1810496"/>
            </a:xfrm>
            <a:prstGeom prst="line">
              <a:avLst/>
            </a:prstGeom>
            <a:ln w="28575">
              <a:gradFill>
                <a:gsLst>
                  <a:gs pos="76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E14E84"/>
                  </a:gs>
                </a:gsLst>
                <a:lin ang="5400000" scaled="1"/>
              </a:gradFill>
            </a:ln>
            <a:effectLst>
              <a:glow rad="76200">
                <a:srgbClr val="E14E84">
                  <a:alpha val="4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 rot="13533729">
            <a:off x="10505537" y="93550"/>
            <a:ext cx="1489627" cy="1684340"/>
            <a:chOff x="1289311" y="2230579"/>
            <a:chExt cx="3229472" cy="3651606"/>
          </a:xfrm>
        </p:grpSpPr>
        <p:sp>
          <p:nvSpPr>
            <p:cNvPr id="39" name="任意多边形 38"/>
            <p:cNvSpPr/>
            <p:nvPr/>
          </p:nvSpPr>
          <p:spPr>
            <a:xfrm>
              <a:off x="1405719" y="2265528"/>
              <a:ext cx="3016156" cy="859809"/>
            </a:xfrm>
            <a:custGeom>
              <a:avLst/>
              <a:gdLst>
                <a:gd name="connsiteX0" fmla="*/ 0 w 3016156"/>
                <a:gd name="connsiteY0" fmla="*/ 832514 h 859809"/>
                <a:gd name="connsiteX1" fmla="*/ 1473959 w 3016156"/>
                <a:gd name="connsiteY1" fmla="*/ 0 h 859809"/>
                <a:gd name="connsiteX2" fmla="*/ 3016156 w 3016156"/>
                <a:gd name="connsiteY2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6156" h="859809">
                  <a:moveTo>
                    <a:pt x="0" y="832514"/>
                  </a:moveTo>
                  <a:lnTo>
                    <a:pt x="1473959" y="0"/>
                  </a:lnTo>
                  <a:lnTo>
                    <a:pt x="3016156" y="859809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2832101" y="3125337"/>
              <a:ext cx="1617070" cy="2729553"/>
            </a:xfrm>
            <a:custGeom>
              <a:avLst/>
              <a:gdLst>
                <a:gd name="connsiteX0" fmla="*/ 1487606 w 1514901"/>
                <a:gd name="connsiteY0" fmla="*/ 0 h 2743200"/>
                <a:gd name="connsiteX1" fmla="*/ 1487606 w 1514901"/>
                <a:gd name="connsiteY1" fmla="*/ 0 h 2743200"/>
                <a:gd name="connsiteX2" fmla="*/ 1487606 w 1514901"/>
                <a:gd name="connsiteY2" fmla="*/ 327547 h 2743200"/>
                <a:gd name="connsiteX3" fmla="*/ 1514901 w 1514901"/>
                <a:gd name="connsiteY3" fmla="*/ 1869744 h 2743200"/>
                <a:gd name="connsiteX4" fmla="*/ 0 w 1514901"/>
                <a:gd name="connsiteY4" fmla="*/ 27432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01" h="2743200">
                  <a:moveTo>
                    <a:pt x="1487606" y="0"/>
                  </a:moveTo>
                  <a:lnTo>
                    <a:pt x="1487606" y="0"/>
                  </a:lnTo>
                  <a:lnTo>
                    <a:pt x="1487606" y="327547"/>
                  </a:lnTo>
                  <a:lnTo>
                    <a:pt x="1514901" y="1869744"/>
                  </a:lnTo>
                  <a:lnTo>
                    <a:pt x="0" y="274320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1378425" y="3098042"/>
              <a:ext cx="1460310" cy="2756848"/>
            </a:xfrm>
            <a:custGeom>
              <a:avLst/>
              <a:gdLst>
                <a:gd name="connsiteX0" fmla="*/ 0 w 1514901"/>
                <a:gd name="connsiteY0" fmla="*/ 0 h 2756848"/>
                <a:gd name="connsiteX1" fmla="*/ 0 w 1514901"/>
                <a:gd name="connsiteY1" fmla="*/ 1869743 h 2756848"/>
                <a:gd name="connsiteX2" fmla="*/ 1514901 w 1514901"/>
                <a:gd name="connsiteY2" fmla="*/ 2756848 h 27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901" h="2756848">
                  <a:moveTo>
                    <a:pt x="0" y="0"/>
                  </a:moveTo>
                  <a:lnTo>
                    <a:pt x="0" y="1869743"/>
                  </a:lnTo>
                  <a:lnTo>
                    <a:pt x="1514901" y="2756848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1746914" y="2279176"/>
              <a:ext cx="2169994" cy="1815152"/>
            </a:xfrm>
            <a:custGeom>
              <a:avLst/>
              <a:gdLst>
                <a:gd name="connsiteX0" fmla="*/ 0 w 2183641"/>
                <a:gd name="connsiteY0" fmla="*/ 1801505 h 1801505"/>
                <a:gd name="connsiteX1" fmla="*/ 0 w 2183641"/>
                <a:gd name="connsiteY1" fmla="*/ 1801505 h 1801505"/>
                <a:gd name="connsiteX2" fmla="*/ 1146412 w 2183641"/>
                <a:gd name="connsiteY2" fmla="*/ 0 h 1801505"/>
                <a:gd name="connsiteX3" fmla="*/ 2183641 w 2183641"/>
                <a:gd name="connsiteY3" fmla="*/ 1282890 h 18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1" h="1801505">
                  <a:moveTo>
                    <a:pt x="0" y="1801505"/>
                  </a:moveTo>
                  <a:lnTo>
                    <a:pt x="0" y="1801505"/>
                  </a:lnTo>
                  <a:lnTo>
                    <a:pt x="1146412" y="0"/>
                  </a:lnTo>
                  <a:lnTo>
                    <a:pt x="2183641" y="128289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1746913" y="3138985"/>
              <a:ext cx="2647666" cy="955343"/>
            </a:xfrm>
            <a:custGeom>
              <a:avLst/>
              <a:gdLst>
                <a:gd name="connsiteX0" fmla="*/ 0 w 2647666"/>
                <a:gd name="connsiteY0" fmla="*/ 955343 h 955343"/>
                <a:gd name="connsiteX1" fmla="*/ 2183642 w 2647666"/>
                <a:gd name="connsiteY1" fmla="*/ 436728 h 955343"/>
                <a:gd name="connsiteX2" fmla="*/ 2647666 w 2647666"/>
                <a:gd name="connsiteY2" fmla="*/ 0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666" h="955343">
                  <a:moveTo>
                    <a:pt x="0" y="955343"/>
                  </a:moveTo>
                  <a:lnTo>
                    <a:pt x="2183642" y="436728"/>
                  </a:lnTo>
                  <a:lnTo>
                    <a:pt x="2647666" y="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1378425" y="3098042"/>
              <a:ext cx="367826" cy="1883391"/>
            </a:xfrm>
            <a:custGeom>
              <a:avLst/>
              <a:gdLst>
                <a:gd name="connsiteX0" fmla="*/ 0 w 368489"/>
                <a:gd name="connsiteY0" fmla="*/ 0 h 1883391"/>
                <a:gd name="connsiteX1" fmla="*/ 368489 w 368489"/>
                <a:gd name="connsiteY1" fmla="*/ 1023582 h 1883391"/>
                <a:gd name="connsiteX2" fmla="*/ 13648 w 368489"/>
                <a:gd name="connsiteY2" fmla="*/ 1883391 h 188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489" h="1883391">
                  <a:moveTo>
                    <a:pt x="0" y="0"/>
                  </a:moveTo>
                  <a:lnTo>
                    <a:pt x="368489" y="1023582"/>
                  </a:lnTo>
                  <a:lnTo>
                    <a:pt x="13648" y="1883391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760561" y="4094328"/>
              <a:ext cx="1610435" cy="1760562"/>
            </a:xfrm>
            <a:custGeom>
              <a:avLst/>
              <a:gdLst>
                <a:gd name="connsiteX0" fmla="*/ 0 w 1637731"/>
                <a:gd name="connsiteY0" fmla="*/ 0 h 1815153"/>
                <a:gd name="connsiteX1" fmla="*/ 1091821 w 1637731"/>
                <a:gd name="connsiteY1" fmla="*/ 1815153 h 1815153"/>
                <a:gd name="connsiteX2" fmla="*/ 1637731 w 1637731"/>
                <a:gd name="connsiteY2" fmla="*/ 1009935 h 181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1" h="1815153">
                  <a:moveTo>
                    <a:pt x="0" y="0"/>
                  </a:moveTo>
                  <a:lnTo>
                    <a:pt x="1091821" y="1815153"/>
                  </a:lnTo>
                  <a:lnTo>
                    <a:pt x="1637731" y="1009935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1746913" y="4094328"/>
              <a:ext cx="2702257" cy="941696"/>
            </a:xfrm>
            <a:custGeom>
              <a:avLst/>
              <a:gdLst>
                <a:gd name="connsiteX0" fmla="*/ 0 w 2674961"/>
                <a:gd name="connsiteY0" fmla="*/ 0 h 996287"/>
                <a:gd name="connsiteX1" fmla="*/ 1583140 w 2674961"/>
                <a:gd name="connsiteY1" fmla="*/ 996287 h 996287"/>
                <a:gd name="connsiteX2" fmla="*/ 2674961 w 2674961"/>
                <a:gd name="connsiteY2" fmla="*/ 955344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961" h="996287">
                  <a:moveTo>
                    <a:pt x="0" y="0"/>
                  </a:moveTo>
                  <a:lnTo>
                    <a:pt x="1583140" y="996287"/>
                  </a:lnTo>
                  <a:lnTo>
                    <a:pt x="2674961" y="955344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370997" y="3581400"/>
              <a:ext cx="1078173" cy="1468272"/>
            </a:xfrm>
            <a:custGeom>
              <a:avLst/>
              <a:gdLst>
                <a:gd name="connsiteX0" fmla="*/ 0 w 1078173"/>
                <a:gd name="connsiteY0" fmla="*/ 1501254 h 1501254"/>
                <a:gd name="connsiteX1" fmla="*/ 0 w 1078173"/>
                <a:gd name="connsiteY1" fmla="*/ 1501254 h 1501254"/>
                <a:gd name="connsiteX2" fmla="*/ 54591 w 1078173"/>
                <a:gd name="connsiteY2" fmla="*/ 1364776 h 1501254"/>
                <a:gd name="connsiteX3" fmla="*/ 573206 w 1078173"/>
                <a:gd name="connsiteY3" fmla="*/ 0 h 1501254"/>
                <a:gd name="connsiteX4" fmla="*/ 1078173 w 1078173"/>
                <a:gd name="connsiteY4" fmla="*/ 1419367 h 150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173" h="1501254">
                  <a:moveTo>
                    <a:pt x="0" y="1501254"/>
                  </a:moveTo>
                  <a:lnTo>
                    <a:pt x="0" y="1501254"/>
                  </a:lnTo>
                  <a:lnTo>
                    <a:pt x="54591" y="1364776"/>
                  </a:lnTo>
                  <a:lnTo>
                    <a:pt x="573206" y="0"/>
                  </a:lnTo>
                  <a:lnTo>
                    <a:pt x="1078173" y="1419367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Freeform 7"/>
            <p:cNvSpPr>
              <a:spLocks/>
            </p:cNvSpPr>
            <p:nvPr/>
          </p:nvSpPr>
          <p:spPr bwMode="auto">
            <a:xfrm>
              <a:off x="1643801" y="3980269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3"/>
            <p:cNvSpPr>
              <a:spLocks/>
            </p:cNvSpPr>
            <p:nvPr/>
          </p:nvSpPr>
          <p:spPr bwMode="auto">
            <a:xfrm>
              <a:off x="1328569" y="3058879"/>
              <a:ext cx="182494" cy="160212"/>
            </a:xfrm>
            <a:custGeom>
              <a:avLst/>
              <a:gdLst>
                <a:gd name="T0" fmla="*/ 37 w 73"/>
                <a:gd name="T1" fmla="*/ 0 h 64"/>
                <a:gd name="T2" fmla="*/ 22 w 73"/>
                <a:gd name="T3" fmla="*/ 4 h 64"/>
                <a:gd name="T4" fmla="*/ 9 w 73"/>
                <a:gd name="T5" fmla="*/ 47 h 64"/>
                <a:gd name="T6" fmla="*/ 37 w 73"/>
                <a:gd name="T7" fmla="*/ 64 h 64"/>
                <a:gd name="T8" fmla="*/ 52 w 73"/>
                <a:gd name="T9" fmla="*/ 61 h 64"/>
                <a:gd name="T10" fmla="*/ 65 w 73"/>
                <a:gd name="T11" fmla="*/ 17 h 64"/>
                <a:gd name="T12" fmla="*/ 37 w 7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">
                  <a:moveTo>
                    <a:pt x="37" y="0"/>
                  </a:moveTo>
                  <a:cubicBezTo>
                    <a:pt x="32" y="0"/>
                    <a:pt x="27" y="1"/>
                    <a:pt x="22" y="4"/>
                  </a:cubicBezTo>
                  <a:cubicBezTo>
                    <a:pt x="6" y="12"/>
                    <a:pt x="0" y="32"/>
                    <a:pt x="9" y="47"/>
                  </a:cubicBezTo>
                  <a:cubicBezTo>
                    <a:pt x="14" y="58"/>
                    <a:pt x="25" y="64"/>
                    <a:pt x="37" y="64"/>
                  </a:cubicBezTo>
                  <a:cubicBezTo>
                    <a:pt x="42" y="64"/>
                    <a:pt x="47" y="63"/>
                    <a:pt x="52" y="61"/>
                  </a:cubicBezTo>
                  <a:cubicBezTo>
                    <a:pt x="67" y="52"/>
                    <a:pt x="73" y="33"/>
                    <a:pt x="65" y="17"/>
                  </a:cubicBezTo>
                  <a:cubicBezTo>
                    <a:pt x="60" y="7"/>
                    <a:pt x="48" y="0"/>
                    <a:pt x="37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3"/>
            <p:cNvSpPr>
              <a:spLocks/>
            </p:cNvSpPr>
            <p:nvPr/>
          </p:nvSpPr>
          <p:spPr bwMode="auto">
            <a:xfrm>
              <a:off x="2764702" y="223057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3"/>
            <p:cNvSpPr>
              <a:spLocks/>
            </p:cNvSpPr>
            <p:nvPr/>
          </p:nvSpPr>
          <p:spPr bwMode="auto">
            <a:xfrm>
              <a:off x="3848531" y="346701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8"/>
            <p:cNvSpPr>
              <a:spLocks/>
            </p:cNvSpPr>
            <p:nvPr/>
          </p:nvSpPr>
          <p:spPr bwMode="auto">
            <a:xfrm>
              <a:off x="4393583" y="4939326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auto">
            <a:xfrm>
              <a:off x="4323969" y="3070164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3"/>
            <p:cNvSpPr>
              <a:spLocks/>
            </p:cNvSpPr>
            <p:nvPr/>
          </p:nvSpPr>
          <p:spPr bwMode="auto">
            <a:xfrm>
              <a:off x="3301385" y="4939326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8"/>
            <p:cNvSpPr>
              <a:spLocks/>
            </p:cNvSpPr>
            <p:nvPr/>
          </p:nvSpPr>
          <p:spPr bwMode="auto">
            <a:xfrm>
              <a:off x="2769311" y="5771840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"/>
            <p:cNvSpPr>
              <a:spLocks/>
            </p:cNvSpPr>
            <p:nvPr/>
          </p:nvSpPr>
          <p:spPr bwMode="auto">
            <a:xfrm>
              <a:off x="1289311" y="4860550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 rot="13533729">
            <a:off x="9493904" y="177200"/>
            <a:ext cx="706249" cy="798565"/>
            <a:chOff x="1289311" y="2230579"/>
            <a:chExt cx="3229472" cy="3651606"/>
          </a:xfrm>
        </p:grpSpPr>
        <p:sp>
          <p:nvSpPr>
            <p:cNvPr id="78" name="任意多边形 77"/>
            <p:cNvSpPr/>
            <p:nvPr/>
          </p:nvSpPr>
          <p:spPr>
            <a:xfrm>
              <a:off x="1405719" y="2265528"/>
              <a:ext cx="3016156" cy="859809"/>
            </a:xfrm>
            <a:custGeom>
              <a:avLst/>
              <a:gdLst>
                <a:gd name="connsiteX0" fmla="*/ 0 w 3016156"/>
                <a:gd name="connsiteY0" fmla="*/ 832514 h 859809"/>
                <a:gd name="connsiteX1" fmla="*/ 1473959 w 3016156"/>
                <a:gd name="connsiteY1" fmla="*/ 0 h 859809"/>
                <a:gd name="connsiteX2" fmla="*/ 3016156 w 3016156"/>
                <a:gd name="connsiteY2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6156" h="859809">
                  <a:moveTo>
                    <a:pt x="0" y="832514"/>
                  </a:moveTo>
                  <a:lnTo>
                    <a:pt x="1473959" y="0"/>
                  </a:lnTo>
                  <a:lnTo>
                    <a:pt x="3016156" y="859809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2832101" y="3125337"/>
              <a:ext cx="1617070" cy="2729553"/>
            </a:xfrm>
            <a:custGeom>
              <a:avLst/>
              <a:gdLst>
                <a:gd name="connsiteX0" fmla="*/ 1487606 w 1514901"/>
                <a:gd name="connsiteY0" fmla="*/ 0 h 2743200"/>
                <a:gd name="connsiteX1" fmla="*/ 1487606 w 1514901"/>
                <a:gd name="connsiteY1" fmla="*/ 0 h 2743200"/>
                <a:gd name="connsiteX2" fmla="*/ 1487606 w 1514901"/>
                <a:gd name="connsiteY2" fmla="*/ 327547 h 2743200"/>
                <a:gd name="connsiteX3" fmla="*/ 1514901 w 1514901"/>
                <a:gd name="connsiteY3" fmla="*/ 1869744 h 2743200"/>
                <a:gd name="connsiteX4" fmla="*/ 0 w 1514901"/>
                <a:gd name="connsiteY4" fmla="*/ 27432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01" h="2743200">
                  <a:moveTo>
                    <a:pt x="1487606" y="0"/>
                  </a:moveTo>
                  <a:lnTo>
                    <a:pt x="1487606" y="0"/>
                  </a:lnTo>
                  <a:lnTo>
                    <a:pt x="1487606" y="327547"/>
                  </a:lnTo>
                  <a:lnTo>
                    <a:pt x="1514901" y="1869744"/>
                  </a:lnTo>
                  <a:lnTo>
                    <a:pt x="0" y="274320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1378425" y="3098042"/>
              <a:ext cx="1460310" cy="2756848"/>
            </a:xfrm>
            <a:custGeom>
              <a:avLst/>
              <a:gdLst>
                <a:gd name="connsiteX0" fmla="*/ 0 w 1514901"/>
                <a:gd name="connsiteY0" fmla="*/ 0 h 2756848"/>
                <a:gd name="connsiteX1" fmla="*/ 0 w 1514901"/>
                <a:gd name="connsiteY1" fmla="*/ 1869743 h 2756848"/>
                <a:gd name="connsiteX2" fmla="*/ 1514901 w 1514901"/>
                <a:gd name="connsiteY2" fmla="*/ 2756848 h 27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901" h="2756848">
                  <a:moveTo>
                    <a:pt x="0" y="0"/>
                  </a:moveTo>
                  <a:lnTo>
                    <a:pt x="0" y="1869743"/>
                  </a:lnTo>
                  <a:lnTo>
                    <a:pt x="1514901" y="2756848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1746914" y="2279176"/>
              <a:ext cx="2169994" cy="1815152"/>
            </a:xfrm>
            <a:custGeom>
              <a:avLst/>
              <a:gdLst>
                <a:gd name="connsiteX0" fmla="*/ 0 w 2183641"/>
                <a:gd name="connsiteY0" fmla="*/ 1801505 h 1801505"/>
                <a:gd name="connsiteX1" fmla="*/ 0 w 2183641"/>
                <a:gd name="connsiteY1" fmla="*/ 1801505 h 1801505"/>
                <a:gd name="connsiteX2" fmla="*/ 1146412 w 2183641"/>
                <a:gd name="connsiteY2" fmla="*/ 0 h 1801505"/>
                <a:gd name="connsiteX3" fmla="*/ 2183641 w 2183641"/>
                <a:gd name="connsiteY3" fmla="*/ 1282890 h 18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1" h="1801505">
                  <a:moveTo>
                    <a:pt x="0" y="1801505"/>
                  </a:moveTo>
                  <a:lnTo>
                    <a:pt x="0" y="1801505"/>
                  </a:lnTo>
                  <a:lnTo>
                    <a:pt x="1146412" y="0"/>
                  </a:lnTo>
                  <a:lnTo>
                    <a:pt x="2183641" y="128289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1746913" y="3138985"/>
              <a:ext cx="2647666" cy="955343"/>
            </a:xfrm>
            <a:custGeom>
              <a:avLst/>
              <a:gdLst>
                <a:gd name="connsiteX0" fmla="*/ 0 w 2647666"/>
                <a:gd name="connsiteY0" fmla="*/ 955343 h 955343"/>
                <a:gd name="connsiteX1" fmla="*/ 2183642 w 2647666"/>
                <a:gd name="connsiteY1" fmla="*/ 436728 h 955343"/>
                <a:gd name="connsiteX2" fmla="*/ 2647666 w 2647666"/>
                <a:gd name="connsiteY2" fmla="*/ 0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666" h="955343">
                  <a:moveTo>
                    <a:pt x="0" y="955343"/>
                  </a:moveTo>
                  <a:lnTo>
                    <a:pt x="2183642" y="436728"/>
                  </a:lnTo>
                  <a:lnTo>
                    <a:pt x="2647666" y="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1378425" y="3098042"/>
              <a:ext cx="367826" cy="1883391"/>
            </a:xfrm>
            <a:custGeom>
              <a:avLst/>
              <a:gdLst>
                <a:gd name="connsiteX0" fmla="*/ 0 w 368489"/>
                <a:gd name="connsiteY0" fmla="*/ 0 h 1883391"/>
                <a:gd name="connsiteX1" fmla="*/ 368489 w 368489"/>
                <a:gd name="connsiteY1" fmla="*/ 1023582 h 1883391"/>
                <a:gd name="connsiteX2" fmla="*/ 13648 w 368489"/>
                <a:gd name="connsiteY2" fmla="*/ 1883391 h 188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489" h="1883391">
                  <a:moveTo>
                    <a:pt x="0" y="0"/>
                  </a:moveTo>
                  <a:lnTo>
                    <a:pt x="368489" y="1023582"/>
                  </a:lnTo>
                  <a:lnTo>
                    <a:pt x="13648" y="1883391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1760561" y="4094328"/>
              <a:ext cx="1610435" cy="1760562"/>
            </a:xfrm>
            <a:custGeom>
              <a:avLst/>
              <a:gdLst>
                <a:gd name="connsiteX0" fmla="*/ 0 w 1637731"/>
                <a:gd name="connsiteY0" fmla="*/ 0 h 1815153"/>
                <a:gd name="connsiteX1" fmla="*/ 1091821 w 1637731"/>
                <a:gd name="connsiteY1" fmla="*/ 1815153 h 1815153"/>
                <a:gd name="connsiteX2" fmla="*/ 1637731 w 1637731"/>
                <a:gd name="connsiteY2" fmla="*/ 1009935 h 181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1" h="1815153">
                  <a:moveTo>
                    <a:pt x="0" y="0"/>
                  </a:moveTo>
                  <a:lnTo>
                    <a:pt x="1091821" y="1815153"/>
                  </a:lnTo>
                  <a:lnTo>
                    <a:pt x="1637731" y="1009935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1746913" y="4094328"/>
              <a:ext cx="2702257" cy="941696"/>
            </a:xfrm>
            <a:custGeom>
              <a:avLst/>
              <a:gdLst>
                <a:gd name="connsiteX0" fmla="*/ 0 w 2674961"/>
                <a:gd name="connsiteY0" fmla="*/ 0 h 996287"/>
                <a:gd name="connsiteX1" fmla="*/ 1583140 w 2674961"/>
                <a:gd name="connsiteY1" fmla="*/ 996287 h 996287"/>
                <a:gd name="connsiteX2" fmla="*/ 2674961 w 2674961"/>
                <a:gd name="connsiteY2" fmla="*/ 955344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961" h="996287">
                  <a:moveTo>
                    <a:pt x="0" y="0"/>
                  </a:moveTo>
                  <a:lnTo>
                    <a:pt x="1583140" y="996287"/>
                  </a:lnTo>
                  <a:lnTo>
                    <a:pt x="2674961" y="955344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3370997" y="3581400"/>
              <a:ext cx="1078173" cy="1468272"/>
            </a:xfrm>
            <a:custGeom>
              <a:avLst/>
              <a:gdLst>
                <a:gd name="connsiteX0" fmla="*/ 0 w 1078173"/>
                <a:gd name="connsiteY0" fmla="*/ 1501254 h 1501254"/>
                <a:gd name="connsiteX1" fmla="*/ 0 w 1078173"/>
                <a:gd name="connsiteY1" fmla="*/ 1501254 h 1501254"/>
                <a:gd name="connsiteX2" fmla="*/ 54591 w 1078173"/>
                <a:gd name="connsiteY2" fmla="*/ 1364776 h 1501254"/>
                <a:gd name="connsiteX3" fmla="*/ 573206 w 1078173"/>
                <a:gd name="connsiteY3" fmla="*/ 0 h 1501254"/>
                <a:gd name="connsiteX4" fmla="*/ 1078173 w 1078173"/>
                <a:gd name="connsiteY4" fmla="*/ 1419367 h 150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173" h="1501254">
                  <a:moveTo>
                    <a:pt x="0" y="1501254"/>
                  </a:moveTo>
                  <a:lnTo>
                    <a:pt x="0" y="1501254"/>
                  </a:lnTo>
                  <a:lnTo>
                    <a:pt x="54591" y="1364776"/>
                  </a:lnTo>
                  <a:lnTo>
                    <a:pt x="573206" y="0"/>
                  </a:lnTo>
                  <a:lnTo>
                    <a:pt x="1078173" y="1419367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Freeform 7"/>
            <p:cNvSpPr>
              <a:spLocks/>
            </p:cNvSpPr>
            <p:nvPr/>
          </p:nvSpPr>
          <p:spPr bwMode="auto">
            <a:xfrm>
              <a:off x="1643801" y="3980269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3"/>
            <p:cNvSpPr>
              <a:spLocks/>
            </p:cNvSpPr>
            <p:nvPr/>
          </p:nvSpPr>
          <p:spPr bwMode="auto">
            <a:xfrm>
              <a:off x="1328569" y="3058879"/>
              <a:ext cx="182494" cy="160212"/>
            </a:xfrm>
            <a:custGeom>
              <a:avLst/>
              <a:gdLst>
                <a:gd name="T0" fmla="*/ 37 w 73"/>
                <a:gd name="T1" fmla="*/ 0 h 64"/>
                <a:gd name="T2" fmla="*/ 22 w 73"/>
                <a:gd name="T3" fmla="*/ 4 h 64"/>
                <a:gd name="T4" fmla="*/ 9 w 73"/>
                <a:gd name="T5" fmla="*/ 47 h 64"/>
                <a:gd name="T6" fmla="*/ 37 w 73"/>
                <a:gd name="T7" fmla="*/ 64 h 64"/>
                <a:gd name="T8" fmla="*/ 52 w 73"/>
                <a:gd name="T9" fmla="*/ 61 h 64"/>
                <a:gd name="T10" fmla="*/ 65 w 73"/>
                <a:gd name="T11" fmla="*/ 17 h 64"/>
                <a:gd name="T12" fmla="*/ 37 w 7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">
                  <a:moveTo>
                    <a:pt x="37" y="0"/>
                  </a:moveTo>
                  <a:cubicBezTo>
                    <a:pt x="32" y="0"/>
                    <a:pt x="27" y="1"/>
                    <a:pt x="22" y="4"/>
                  </a:cubicBezTo>
                  <a:cubicBezTo>
                    <a:pt x="6" y="12"/>
                    <a:pt x="0" y="32"/>
                    <a:pt x="9" y="47"/>
                  </a:cubicBezTo>
                  <a:cubicBezTo>
                    <a:pt x="14" y="58"/>
                    <a:pt x="25" y="64"/>
                    <a:pt x="37" y="64"/>
                  </a:cubicBezTo>
                  <a:cubicBezTo>
                    <a:pt x="42" y="64"/>
                    <a:pt x="47" y="63"/>
                    <a:pt x="52" y="61"/>
                  </a:cubicBezTo>
                  <a:cubicBezTo>
                    <a:pt x="67" y="52"/>
                    <a:pt x="73" y="33"/>
                    <a:pt x="65" y="17"/>
                  </a:cubicBezTo>
                  <a:cubicBezTo>
                    <a:pt x="60" y="7"/>
                    <a:pt x="48" y="0"/>
                    <a:pt x="37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3"/>
            <p:cNvSpPr>
              <a:spLocks/>
            </p:cNvSpPr>
            <p:nvPr/>
          </p:nvSpPr>
          <p:spPr bwMode="auto">
            <a:xfrm>
              <a:off x="2764702" y="223057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3"/>
            <p:cNvSpPr>
              <a:spLocks/>
            </p:cNvSpPr>
            <p:nvPr/>
          </p:nvSpPr>
          <p:spPr bwMode="auto">
            <a:xfrm>
              <a:off x="3848531" y="346701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8"/>
            <p:cNvSpPr>
              <a:spLocks/>
            </p:cNvSpPr>
            <p:nvPr/>
          </p:nvSpPr>
          <p:spPr bwMode="auto">
            <a:xfrm>
              <a:off x="4393583" y="4939326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8"/>
            <p:cNvSpPr>
              <a:spLocks/>
            </p:cNvSpPr>
            <p:nvPr/>
          </p:nvSpPr>
          <p:spPr bwMode="auto">
            <a:xfrm>
              <a:off x="4323969" y="3070164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3"/>
            <p:cNvSpPr>
              <a:spLocks/>
            </p:cNvSpPr>
            <p:nvPr/>
          </p:nvSpPr>
          <p:spPr bwMode="auto">
            <a:xfrm>
              <a:off x="3301385" y="4939326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8"/>
            <p:cNvSpPr>
              <a:spLocks/>
            </p:cNvSpPr>
            <p:nvPr/>
          </p:nvSpPr>
          <p:spPr bwMode="auto">
            <a:xfrm>
              <a:off x="2769311" y="5771840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"/>
            <p:cNvSpPr>
              <a:spLocks/>
            </p:cNvSpPr>
            <p:nvPr/>
          </p:nvSpPr>
          <p:spPr bwMode="auto">
            <a:xfrm>
              <a:off x="1289311" y="4860550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rot="13533729">
            <a:off x="4158781" y="507152"/>
            <a:ext cx="706249" cy="798565"/>
            <a:chOff x="1289311" y="2230579"/>
            <a:chExt cx="3229472" cy="3651606"/>
          </a:xfrm>
        </p:grpSpPr>
        <p:sp>
          <p:nvSpPr>
            <p:cNvPr id="96" name="任意多边形 95"/>
            <p:cNvSpPr/>
            <p:nvPr/>
          </p:nvSpPr>
          <p:spPr>
            <a:xfrm>
              <a:off x="1405719" y="2265528"/>
              <a:ext cx="3016156" cy="859809"/>
            </a:xfrm>
            <a:custGeom>
              <a:avLst/>
              <a:gdLst>
                <a:gd name="connsiteX0" fmla="*/ 0 w 3016156"/>
                <a:gd name="connsiteY0" fmla="*/ 832514 h 859809"/>
                <a:gd name="connsiteX1" fmla="*/ 1473959 w 3016156"/>
                <a:gd name="connsiteY1" fmla="*/ 0 h 859809"/>
                <a:gd name="connsiteX2" fmla="*/ 3016156 w 3016156"/>
                <a:gd name="connsiteY2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6156" h="859809">
                  <a:moveTo>
                    <a:pt x="0" y="832514"/>
                  </a:moveTo>
                  <a:lnTo>
                    <a:pt x="1473959" y="0"/>
                  </a:lnTo>
                  <a:lnTo>
                    <a:pt x="3016156" y="859809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 96"/>
            <p:cNvSpPr/>
            <p:nvPr/>
          </p:nvSpPr>
          <p:spPr>
            <a:xfrm>
              <a:off x="2832101" y="3125337"/>
              <a:ext cx="1617070" cy="2729553"/>
            </a:xfrm>
            <a:custGeom>
              <a:avLst/>
              <a:gdLst>
                <a:gd name="connsiteX0" fmla="*/ 1487606 w 1514901"/>
                <a:gd name="connsiteY0" fmla="*/ 0 h 2743200"/>
                <a:gd name="connsiteX1" fmla="*/ 1487606 w 1514901"/>
                <a:gd name="connsiteY1" fmla="*/ 0 h 2743200"/>
                <a:gd name="connsiteX2" fmla="*/ 1487606 w 1514901"/>
                <a:gd name="connsiteY2" fmla="*/ 327547 h 2743200"/>
                <a:gd name="connsiteX3" fmla="*/ 1514901 w 1514901"/>
                <a:gd name="connsiteY3" fmla="*/ 1869744 h 2743200"/>
                <a:gd name="connsiteX4" fmla="*/ 0 w 1514901"/>
                <a:gd name="connsiteY4" fmla="*/ 27432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01" h="2743200">
                  <a:moveTo>
                    <a:pt x="1487606" y="0"/>
                  </a:moveTo>
                  <a:lnTo>
                    <a:pt x="1487606" y="0"/>
                  </a:lnTo>
                  <a:lnTo>
                    <a:pt x="1487606" y="327547"/>
                  </a:lnTo>
                  <a:lnTo>
                    <a:pt x="1514901" y="1869744"/>
                  </a:lnTo>
                  <a:lnTo>
                    <a:pt x="0" y="274320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1378425" y="3098042"/>
              <a:ext cx="1460310" cy="2756848"/>
            </a:xfrm>
            <a:custGeom>
              <a:avLst/>
              <a:gdLst>
                <a:gd name="connsiteX0" fmla="*/ 0 w 1514901"/>
                <a:gd name="connsiteY0" fmla="*/ 0 h 2756848"/>
                <a:gd name="connsiteX1" fmla="*/ 0 w 1514901"/>
                <a:gd name="connsiteY1" fmla="*/ 1869743 h 2756848"/>
                <a:gd name="connsiteX2" fmla="*/ 1514901 w 1514901"/>
                <a:gd name="connsiteY2" fmla="*/ 2756848 h 27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901" h="2756848">
                  <a:moveTo>
                    <a:pt x="0" y="0"/>
                  </a:moveTo>
                  <a:lnTo>
                    <a:pt x="0" y="1869743"/>
                  </a:lnTo>
                  <a:lnTo>
                    <a:pt x="1514901" y="2756848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1746914" y="2279176"/>
              <a:ext cx="2169994" cy="1815152"/>
            </a:xfrm>
            <a:custGeom>
              <a:avLst/>
              <a:gdLst>
                <a:gd name="connsiteX0" fmla="*/ 0 w 2183641"/>
                <a:gd name="connsiteY0" fmla="*/ 1801505 h 1801505"/>
                <a:gd name="connsiteX1" fmla="*/ 0 w 2183641"/>
                <a:gd name="connsiteY1" fmla="*/ 1801505 h 1801505"/>
                <a:gd name="connsiteX2" fmla="*/ 1146412 w 2183641"/>
                <a:gd name="connsiteY2" fmla="*/ 0 h 1801505"/>
                <a:gd name="connsiteX3" fmla="*/ 2183641 w 2183641"/>
                <a:gd name="connsiteY3" fmla="*/ 1282890 h 18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1" h="1801505">
                  <a:moveTo>
                    <a:pt x="0" y="1801505"/>
                  </a:moveTo>
                  <a:lnTo>
                    <a:pt x="0" y="1801505"/>
                  </a:lnTo>
                  <a:lnTo>
                    <a:pt x="1146412" y="0"/>
                  </a:lnTo>
                  <a:lnTo>
                    <a:pt x="2183641" y="128289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1746913" y="3138985"/>
              <a:ext cx="2647666" cy="955343"/>
            </a:xfrm>
            <a:custGeom>
              <a:avLst/>
              <a:gdLst>
                <a:gd name="connsiteX0" fmla="*/ 0 w 2647666"/>
                <a:gd name="connsiteY0" fmla="*/ 955343 h 955343"/>
                <a:gd name="connsiteX1" fmla="*/ 2183642 w 2647666"/>
                <a:gd name="connsiteY1" fmla="*/ 436728 h 955343"/>
                <a:gd name="connsiteX2" fmla="*/ 2647666 w 2647666"/>
                <a:gd name="connsiteY2" fmla="*/ 0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666" h="955343">
                  <a:moveTo>
                    <a:pt x="0" y="955343"/>
                  </a:moveTo>
                  <a:lnTo>
                    <a:pt x="2183642" y="436728"/>
                  </a:lnTo>
                  <a:lnTo>
                    <a:pt x="2647666" y="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1378425" y="3098042"/>
              <a:ext cx="367826" cy="1883391"/>
            </a:xfrm>
            <a:custGeom>
              <a:avLst/>
              <a:gdLst>
                <a:gd name="connsiteX0" fmla="*/ 0 w 368489"/>
                <a:gd name="connsiteY0" fmla="*/ 0 h 1883391"/>
                <a:gd name="connsiteX1" fmla="*/ 368489 w 368489"/>
                <a:gd name="connsiteY1" fmla="*/ 1023582 h 1883391"/>
                <a:gd name="connsiteX2" fmla="*/ 13648 w 368489"/>
                <a:gd name="connsiteY2" fmla="*/ 1883391 h 188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489" h="1883391">
                  <a:moveTo>
                    <a:pt x="0" y="0"/>
                  </a:moveTo>
                  <a:lnTo>
                    <a:pt x="368489" y="1023582"/>
                  </a:lnTo>
                  <a:lnTo>
                    <a:pt x="13648" y="1883391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1760561" y="4094328"/>
              <a:ext cx="1610435" cy="1760562"/>
            </a:xfrm>
            <a:custGeom>
              <a:avLst/>
              <a:gdLst>
                <a:gd name="connsiteX0" fmla="*/ 0 w 1637731"/>
                <a:gd name="connsiteY0" fmla="*/ 0 h 1815153"/>
                <a:gd name="connsiteX1" fmla="*/ 1091821 w 1637731"/>
                <a:gd name="connsiteY1" fmla="*/ 1815153 h 1815153"/>
                <a:gd name="connsiteX2" fmla="*/ 1637731 w 1637731"/>
                <a:gd name="connsiteY2" fmla="*/ 1009935 h 181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1" h="1815153">
                  <a:moveTo>
                    <a:pt x="0" y="0"/>
                  </a:moveTo>
                  <a:lnTo>
                    <a:pt x="1091821" y="1815153"/>
                  </a:lnTo>
                  <a:lnTo>
                    <a:pt x="1637731" y="1009935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1746913" y="4094328"/>
              <a:ext cx="2702257" cy="941696"/>
            </a:xfrm>
            <a:custGeom>
              <a:avLst/>
              <a:gdLst>
                <a:gd name="connsiteX0" fmla="*/ 0 w 2674961"/>
                <a:gd name="connsiteY0" fmla="*/ 0 h 996287"/>
                <a:gd name="connsiteX1" fmla="*/ 1583140 w 2674961"/>
                <a:gd name="connsiteY1" fmla="*/ 996287 h 996287"/>
                <a:gd name="connsiteX2" fmla="*/ 2674961 w 2674961"/>
                <a:gd name="connsiteY2" fmla="*/ 955344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961" h="996287">
                  <a:moveTo>
                    <a:pt x="0" y="0"/>
                  </a:moveTo>
                  <a:lnTo>
                    <a:pt x="1583140" y="996287"/>
                  </a:lnTo>
                  <a:lnTo>
                    <a:pt x="2674961" y="955344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3370997" y="3581400"/>
              <a:ext cx="1078173" cy="1468272"/>
            </a:xfrm>
            <a:custGeom>
              <a:avLst/>
              <a:gdLst>
                <a:gd name="connsiteX0" fmla="*/ 0 w 1078173"/>
                <a:gd name="connsiteY0" fmla="*/ 1501254 h 1501254"/>
                <a:gd name="connsiteX1" fmla="*/ 0 w 1078173"/>
                <a:gd name="connsiteY1" fmla="*/ 1501254 h 1501254"/>
                <a:gd name="connsiteX2" fmla="*/ 54591 w 1078173"/>
                <a:gd name="connsiteY2" fmla="*/ 1364776 h 1501254"/>
                <a:gd name="connsiteX3" fmla="*/ 573206 w 1078173"/>
                <a:gd name="connsiteY3" fmla="*/ 0 h 1501254"/>
                <a:gd name="connsiteX4" fmla="*/ 1078173 w 1078173"/>
                <a:gd name="connsiteY4" fmla="*/ 1419367 h 150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173" h="1501254">
                  <a:moveTo>
                    <a:pt x="0" y="1501254"/>
                  </a:moveTo>
                  <a:lnTo>
                    <a:pt x="0" y="1501254"/>
                  </a:lnTo>
                  <a:lnTo>
                    <a:pt x="54591" y="1364776"/>
                  </a:lnTo>
                  <a:lnTo>
                    <a:pt x="573206" y="0"/>
                  </a:lnTo>
                  <a:lnTo>
                    <a:pt x="1078173" y="1419367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Freeform 7"/>
            <p:cNvSpPr>
              <a:spLocks/>
            </p:cNvSpPr>
            <p:nvPr/>
          </p:nvSpPr>
          <p:spPr bwMode="auto">
            <a:xfrm>
              <a:off x="1643801" y="3980269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3"/>
            <p:cNvSpPr>
              <a:spLocks/>
            </p:cNvSpPr>
            <p:nvPr/>
          </p:nvSpPr>
          <p:spPr bwMode="auto">
            <a:xfrm>
              <a:off x="1328569" y="3058879"/>
              <a:ext cx="182494" cy="160212"/>
            </a:xfrm>
            <a:custGeom>
              <a:avLst/>
              <a:gdLst>
                <a:gd name="T0" fmla="*/ 37 w 73"/>
                <a:gd name="T1" fmla="*/ 0 h 64"/>
                <a:gd name="T2" fmla="*/ 22 w 73"/>
                <a:gd name="T3" fmla="*/ 4 h 64"/>
                <a:gd name="T4" fmla="*/ 9 w 73"/>
                <a:gd name="T5" fmla="*/ 47 h 64"/>
                <a:gd name="T6" fmla="*/ 37 w 73"/>
                <a:gd name="T7" fmla="*/ 64 h 64"/>
                <a:gd name="T8" fmla="*/ 52 w 73"/>
                <a:gd name="T9" fmla="*/ 61 h 64"/>
                <a:gd name="T10" fmla="*/ 65 w 73"/>
                <a:gd name="T11" fmla="*/ 17 h 64"/>
                <a:gd name="T12" fmla="*/ 37 w 7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">
                  <a:moveTo>
                    <a:pt x="37" y="0"/>
                  </a:moveTo>
                  <a:cubicBezTo>
                    <a:pt x="32" y="0"/>
                    <a:pt x="27" y="1"/>
                    <a:pt x="22" y="4"/>
                  </a:cubicBezTo>
                  <a:cubicBezTo>
                    <a:pt x="6" y="12"/>
                    <a:pt x="0" y="32"/>
                    <a:pt x="9" y="47"/>
                  </a:cubicBezTo>
                  <a:cubicBezTo>
                    <a:pt x="14" y="58"/>
                    <a:pt x="25" y="64"/>
                    <a:pt x="37" y="64"/>
                  </a:cubicBezTo>
                  <a:cubicBezTo>
                    <a:pt x="42" y="64"/>
                    <a:pt x="47" y="63"/>
                    <a:pt x="52" y="61"/>
                  </a:cubicBezTo>
                  <a:cubicBezTo>
                    <a:pt x="67" y="52"/>
                    <a:pt x="73" y="33"/>
                    <a:pt x="65" y="17"/>
                  </a:cubicBezTo>
                  <a:cubicBezTo>
                    <a:pt x="60" y="7"/>
                    <a:pt x="48" y="0"/>
                    <a:pt x="37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3"/>
            <p:cNvSpPr>
              <a:spLocks/>
            </p:cNvSpPr>
            <p:nvPr/>
          </p:nvSpPr>
          <p:spPr bwMode="auto">
            <a:xfrm>
              <a:off x="2764702" y="223057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3"/>
            <p:cNvSpPr>
              <a:spLocks/>
            </p:cNvSpPr>
            <p:nvPr/>
          </p:nvSpPr>
          <p:spPr bwMode="auto">
            <a:xfrm>
              <a:off x="3848531" y="346701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8"/>
            <p:cNvSpPr>
              <a:spLocks/>
            </p:cNvSpPr>
            <p:nvPr/>
          </p:nvSpPr>
          <p:spPr bwMode="auto">
            <a:xfrm>
              <a:off x="4393583" y="4939326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8"/>
            <p:cNvSpPr>
              <a:spLocks/>
            </p:cNvSpPr>
            <p:nvPr/>
          </p:nvSpPr>
          <p:spPr bwMode="auto">
            <a:xfrm>
              <a:off x="4323969" y="3070164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3301385" y="4939326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8"/>
            <p:cNvSpPr>
              <a:spLocks/>
            </p:cNvSpPr>
            <p:nvPr/>
          </p:nvSpPr>
          <p:spPr bwMode="auto">
            <a:xfrm>
              <a:off x="2769311" y="5771840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"/>
            <p:cNvSpPr>
              <a:spLocks/>
            </p:cNvSpPr>
            <p:nvPr/>
          </p:nvSpPr>
          <p:spPr bwMode="auto">
            <a:xfrm>
              <a:off x="1289311" y="4860550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8343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7242" y="425233"/>
            <a:ext cx="11177517" cy="60075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>
            <a:graphicFrameLocks/>
          </p:cNvGraphicFramePr>
          <p:nvPr>
            <p:extLst/>
          </p:nvPr>
        </p:nvGraphicFramePr>
        <p:xfrm>
          <a:off x="633142" y="2610845"/>
          <a:ext cx="10940159" cy="3290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8863697"/>
              </p:ext>
            </p:extLst>
          </p:nvPr>
        </p:nvGraphicFramePr>
        <p:xfrm>
          <a:off x="0" y="2597196"/>
          <a:ext cx="12192000" cy="3366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3294916"/>
              </p:ext>
            </p:extLst>
          </p:nvPr>
        </p:nvGraphicFramePr>
        <p:xfrm>
          <a:off x="0" y="1801504"/>
          <a:ext cx="12192000" cy="40728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183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5" grpId="0">
        <p:bldSub>
          <a:bldChart bld="series"/>
        </p:bldSub>
      </p:bldGraphic>
      <p:bldGraphic spid="9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 rot="13533729">
            <a:off x="498187" y="3364522"/>
            <a:ext cx="2867421" cy="3242230"/>
            <a:chOff x="1289311" y="2230579"/>
            <a:chExt cx="3229472" cy="3651606"/>
          </a:xfrm>
        </p:grpSpPr>
        <p:sp>
          <p:nvSpPr>
            <p:cNvPr id="4" name="任意多边形 3"/>
            <p:cNvSpPr/>
            <p:nvPr/>
          </p:nvSpPr>
          <p:spPr>
            <a:xfrm>
              <a:off x="1405719" y="2265528"/>
              <a:ext cx="3016156" cy="859809"/>
            </a:xfrm>
            <a:custGeom>
              <a:avLst/>
              <a:gdLst>
                <a:gd name="connsiteX0" fmla="*/ 0 w 3016156"/>
                <a:gd name="connsiteY0" fmla="*/ 832514 h 859809"/>
                <a:gd name="connsiteX1" fmla="*/ 1473959 w 3016156"/>
                <a:gd name="connsiteY1" fmla="*/ 0 h 859809"/>
                <a:gd name="connsiteX2" fmla="*/ 3016156 w 3016156"/>
                <a:gd name="connsiteY2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6156" h="859809">
                  <a:moveTo>
                    <a:pt x="0" y="832514"/>
                  </a:moveTo>
                  <a:lnTo>
                    <a:pt x="1473959" y="0"/>
                  </a:lnTo>
                  <a:lnTo>
                    <a:pt x="3016156" y="859809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2832101" y="3125337"/>
              <a:ext cx="1617070" cy="2729553"/>
            </a:xfrm>
            <a:custGeom>
              <a:avLst/>
              <a:gdLst>
                <a:gd name="connsiteX0" fmla="*/ 1487606 w 1514901"/>
                <a:gd name="connsiteY0" fmla="*/ 0 h 2743200"/>
                <a:gd name="connsiteX1" fmla="*/ 1487606 w 1514901"/>
                <a:gd name="connsiteY1" fmla="*/ 0 h 2743200"/>
                <a:gd name="connsiteX2" fmla="*/ 1487606 w 1514901"/>
                <a:gd name="connsiteY2" fmla="*/ 327547 h 2743200"/>
                <a:gd name="connsiteX3" fmla="*/ 1514901 w 1514901"/>
                <a:gd name="connsiteY3" fmla="*/ 1869744 h 2743200"/>
                <a:gd name="connsiteX4" fmla="*/ 0 w 1514901"/>
                <a:gd name="connsiteY4" fmla="*/ 27432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01" h="2743200">
                  <a:moveTo>
                    <a:pt x="1487606" y="0"/>
                  </a:moveTo>
                  <a:lnTo>
                    <a:pt x="1487606" y="0"/>
                  </a:lnTo>
                  <a:lnTo>
                    <a:pt x="1487606" y="327547"/>
                  </a:lnTo>
                  <a:lnTo>
                    <a:pt x="1514901" y="1869744"/>
                  </a:lnTo>
                  <a:lnTo>
                    <a:pt x="0" y="274320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378425" y="3098042"/>
              <a:ext cx="1460310" cy="2756848"/>
            </a:xfrm>
            <a:custGeom>
              <a:avLst/>
              <a:gdLst>
                <a:gd name="connsiteX0" fmla="*/ 0 w 1514901"/>
                <a:gd name="connsiteY0" fmla="*/ 0 h 2756848"/>
                <a:gd name="connsiteX1" fmla="*/ 0 w 1514901"/>
                <a:gd name="connsiteY1" fmla="*/ 1869743 h 2756848"/>
                <a:gd name="connsiteX2" fmla="*/ 1514901 w 1514901"/>
                <a:gd name="connsiteY2" fmla="*/ 2756848 h 27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901" h="2756848">
                  <a:moveTo>
                    <a:pt x="0" y="0"/>
                  </a:moveTo>
                  <a:lnTo>
                    <a:pt x="0" y="1869743"/>
                  </a:lnTo>
                  <a:lnTo>
                    <a:pt x="1514901" y="2756848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746914" y="2279176"/>
              <a:ext cx="2169994" cy="1815152"/>
            </a:xfrm>
            <a:custGeom>
              <a:avLst/>
              <a:gdLst>
                <a:gd name="connsiteX0" fmla="*/ 0 w 2183641"/>
                <a:gd name="connsiteY0" fmla="*/ 1801505 h 1801505"/>
                <a:gd name="connsiteX1" fmla="*/ 0 w 2183641"/>
                <a:gd name="connsiteY1" fmla="*/ 1801505 h 1801505"/>
                <a:gd name="connsiteX2" fmla="*/ 1146412 w 2183641"/>
                <a:gd name="connsiteY2" fmla="*/ 0 h 1801505"/>
                <a:gd name="connsiteX3" fmla="*/ 2183641 w 2183641"/>
                <a:gd name="connsiteY3" fmla="*/ 1282890 h 18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1" h="1801505">
                  <a:moveTo>
                    <a:pt x="0" y="1801505"/>
                  </a:moveTo>
                  <a:lnTo>
                    <a:pt x="0" y="1801505"/>
                  </a:lnTo>
                  <a:lnTo>
                    <a:pt x="1146412" y="0"/>
                  </a:lnTo>
                  <a:lnTo>
                    <a:pt x="2183641" y="128289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746913" y="3138985"/>
              <a:ext cx="2647666" cy="955343"/>
            </a:xfrm>
            <a:custGeom>
              <a:avLst/>
              <a:gdLst>
                <a:gd name="connsiteX0" fmla="*/ 0 w 2647666"/>
                <a:gd name="connsiteY0" fmla="*/ 955343 h 955343"/>
                <a:gd name="connsiteX1" fmla="*/ 2183642 w 2647666"/>
                <a:gd name="connsiteY1" fmla="*/ 436728 h 955343"/>
                <a:gd name="connsiteX2" fmla="*/ 2647666 w 2647666"/>
                <a:gd name="connsiteY2" fmla="*/ 0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666" h="955343">
                  <a:moveTo>
                    <a:pt x="0" y="955343"/>
                  </a:moveTo>
                  <a:lnTo>
                    <a:pt x="2183642" y="436728"/>
                  </a:lnTo>
                  <a:lnTo>
                    <a:pt x="2647666" y="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378425" y="3098042"/>
              <a:ext cx="367826" cy="1883391"/>
            </a:xfrm>
            <a:custGeom>
              <a:avLst/>
              <a:gdLst>
                <a:gd name="connsiteX0" fmla="*/ 0 w 368489"/>
                <a:gd name="connsiteY0" fmla="*/ 0 h 1883391"/>
                <a:gd name="connsiteX1" fmla="*/ 368489 w 368489"/>
                <a:gd name="connsiteY1" fmla="*/ 1023582 h 1883391"/>
                <a:gd name="connsiteX2" fmla="*/ 13648 w 368489"/>
                <a:gd name="connsiteY2" fmla="*/ 1883391 h 188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489" h="1883391">
                  <a:moveTo>
                    <a:pt x="0" y="0"/>
                  </a:moveTo>
                  <a:lnTo>
                    <a:pt x="368489" y="1023582"/>
                  </a:lnTo>
                  <a:lnTo>
                    <a:pt x="13648" y="1883391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760561" y="4094328"/>
              <a:ext cx="1610435" cy="1760562"/>
            </a:xfrm>
            <a:custGeom>
              <a:avLst/>
              <a:gdLst>
                <a:gd name="connsiteX0" fmla="*/ 0 w 1637731"/>
                <a:gd name="connsiteY0" fmla="*/ 0 h 1815153"/>
                <a:gd name="connsiteX1" fmla="*/ 1091821 w 1637731"/>
                <a:gd name="connsiteY1" fmla="*/ 1815153 h 1815153"/>
                <a:gd name="connsiteX2" fmla="*/ 1637731 w 1637731"/>
                <a:gd name="connsiteY2" fmla="*/ 1009935 h 181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1" h="1815153">
                  <a:moveTo>
                    <a:pt x="0" y="0"/>
                  </a:moveTo>
                  <a:lnTo>
                    <a:pt x="1091821" y="1815153"/>
                  </a:lnTo>
                  <a:lnTo>
                    <a:pt x="1637731" y="1009935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746913" y="4094328"/>
              <a:ext cx="2702257" cy="941696"/>
            </a:xfrm>
            <a:custGeom>
              <a:avLst/>
              <a:gdLst>
                <a:gd name="connsiteX0" fmla="*/ 0 w 2674961"/>
                <a:gd name="connsiteY0" fmla="*/ 0 h 996287"/>
                <a:gd name="connsiteX1" fmla="*/ 1583140 w 2674961"/>
                <a:gd name="connsiteY1" fmla="*/ 996287 h 996287"/>
                <a:gd name="connsiteX2" fmla="*/ 2674961 w 2674961"/>
                <a:gd name="connsiteY2" fmla="*/ 955344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961" h="996287">
                  <a:moveTo>
                    <a:pt x="0" y="0"/>
                  </a:moveTo>
                  <a:lnTo>
                    <a:pt x="1583140" y="996287"/>
                  </a:lnTo>
                  <a:lnTo>
                    <a:pt x="2674961" y="955344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370997" y="3581400"/>
              <a:ext cx="1078173" cy="1468272"/>
            </a:xfrm>
            <a:custGeom>
              <a:avLst/>
              <a:gdLst>
                <a:gd name="connsiteX0" fmla="*/ 0 w 1078173"/>
                <a:gd name="connsiteY0" fmla="*/ 1501254 h 1501254"/>
                <a:gd name="connsiteX1" fmla="*/ 0 w 1078173"/>
                <a:gd name="connsiteY1" fmla="*/ 1501254 h 1501254"/>
                <a:gd name="connsiteX2" fmla="*/ 54591 w 1078173"/>
                <a:gd name="connsiteY2" fmla="*/ 1364776 h 1501254"/>
                <a:gd name="connsiteX3" fmla="*/ 573206 w 1078173"/>
                <a:gd name="connsiteY3" fmla="*/ 0 h 1501254"/>
                <a:gd name="connsiteX4" fmla="*/ 1078173 w 1078173"/>
                <a:gd name="connsiteY4" fmla="*/ 1419367 h 150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173" h="1501254">
                  <a:moveTo>
                    <a:pt x="0" y="1501254"/>
                  </a:moveTo>
                  <a:lnTo>
                    <a:pt x="0" y="1501254"/>
                  </a:lnTo>
                  <a:lnTo>
                    <a:pt x="54591" y="1364776"/>
                  </a:lnTo>
                  <a:lnTo>
                    <a:pt x="573206" y="0"/>
                  </a:lnTo>
                  <a:lnTo>
                    <a:pt x="1078173" y="1419367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643801" y="3980269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3"/>
            <p:cNvSpPr>
              <a:spLocks/>
            </p:cNvSpPr>
            <p:nvPr/>
          </p:nvSpPr>
          <p:spPr bwMode="auto">
            <a:xfrm>
              <a:off x="1328569" y="3058879"/>
              <a:ext cx="182494" cy="160212"/>
            </a:xfrm>
            <a:custGeom>
              <a:avLst/>
              <a:gdLst>
                <a:gd name="T0" fmla="*/ 37 w 73"/>
                <a:gd name="T1" fmla="*/ 0 h 64"/>
                <a:gd name="T2" fmla="*/ 22 w 73"/>
                <a:gd name="T3" fmla="*/ 4 h 64"/>
                <a:gd name="T4" fmla="*/ 9 w 73"/>
                <a:gd name="T5" fmla="*/ 47 h 64"/>
                <a:gd name="T6" fmla="*/ 37 w 73"/>
                <a:gd name="T7" fmla="*/ 64 h 64"/>
                <a:gd name="T8" fmla="*/ 52 w 73"/>
                <a:gd name="T9" fmla="*/ 61 h 64"/>
                <a:gd name="T10" fmla="*/ 65 w 73"/>
                <a:gd name="T11" fmla="*/ 17 h 64"/>
                <a:gd name="T12" fmla="*/ 37 w 7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">
                  <a:moveTo>
                    <a:pt x="37" y="0"/>
                  </a:moveTo>
                  <a:cubicBezTo>
                    <a:pt x="32" y="0"/>
                    <a:pt x="27" y="1"/>
                    <a:pt x="22" y="4"/>
                  </a:cubicBezTo>
                  <a:cubicBezTo>
                    <a:pt x="6" y="12"/>
                    <a:pt x="0" y="32"/>
                    <a:pt x="9" y="47"/>
                  </a:cubicBezTo>
                  <a:cubicBezTo>
                    <a:pt x="14" y="58"/>
                    <a:pt x="25" y="64"/>
                    <a:pt x="37" y="64"/>
                  </a:cubicBezTo>
                  <a:cubicBezTo>
                    <a:pt x="42" y="64"/>
                    <a:pt x="47" y="63"/>
                    <a:pt x="52" y="61"/>
                  </a:cubicBezTo>
                  <a:cubicBezTo>
                    <a:pt x="67" y="52"/>
                    <a:pt x="73" y="33"/>
                    <a:pt x="65" y="17"/>
                  </a:cubicBezTo>
                  <a:cubicBezTo>
                    <a:pt x="60" y="7"/>
                    <a:pt x="48" y="0"/>
                    <a:pt x="37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764702" y="223057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3848531" y="346701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4393583" y="4939326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4323969" y="3070164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3301385" y="4939326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2769311" y="5771840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1289311" y="4860550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508956" y="1075152"/>
            <a:ext cx="1231532" cy="2109124"/>
            <a:chOff x="2043483" y="2275982"/>
            <a:chExt cx="1231532" cy="2109124"/>
          </a:xfrm>
        </p:grpSpPr>
        <p:sp>
          <p:nvSpPr>
            <p:cNvPr id="23" name="文本框 22"/>
            <p:cNvSpPr txBox="1"/>
            <p:nvPr/>
          </p:nvSpPr>
          <p:spPr>
            <a:xfrm>
              <a:off x="2043483" y="2275982"/>
              <a:ext cx="98436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方正粗活意简体" panose="03000509000000000000" pitchFamily="65" charset="-122"/>
                  <a:ea typeface="方正粗活意简体" panose="03000509000000000000" pitchFamily="65" charset="-122"/>
                </a:rPr>
                <a:t>1</a:t>
              </a:r>
              <a:endParaRPr lang="zh-CN" altLang="en-US" sz="5400" dirty="0">
                <a:solidFill>
                  <a:schemeClr val="bg1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710634" y="2569224"/>
              <a:ext cx="56438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650116" y="2457373"/>
              <a:ext cx="0" cy="1810496"/>
            </a:xfrm>
            <a:prstGeom prst="line">
              <a:avLst/>
            </a:prstGeom>
            <a:ln w="28575">
              <a:gradFill>
                <a:gsLst>
                  <a:gs pos="76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E14E84"/>
                  </a:gs>
                </a:gsLst>
                <a:lin ang="5400000" scaled="1"/>
              </a:gradFill>
            </a:ln>
            <a:effectLst>
              <a:glow rad="76200">
                <a:srgbClr val="E14E84">
                  <a:alpha val="4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6582792" y="1075152"/>
            <a:ext cx="1231532" cy="2109124"/>
            <a:chOff x="4181921" y="2275982"/>
            <a:chExt cx="1231532" cy="2109124"/>
          </a:xfrm>
        </p:grpSpPr>
        <p:sp>
          <p:nvSpPr>
            <p:cNvPr id="27" name="文本框 26"/>
            <p:cNvSpPr txBox="1"/>
            <p:nvPr/>
          </p:nvSpPr>
          <p:spPr>
            <a:xfrm>
              <a:off x="4181921" y="2275982"/>
              <a:ext cx="98436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方正粗活意简体" panose="03000509000000000000" pitchFamily="65" charset="-122"/>
                  <a:ea typeface="方正粗活意简体" panose="03000509000000000000" pitchFamily="65" charset="-122"/>
                </a:rPr>
                <a:t>2</a:t>
              </a:r>
              <a:endParaRPr lang="zh-CN" altLang="en-US" sz="5400" dirty="0">
                <a:solidFill>
                  <a:schemeClr val="bg1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849072" y="2569224"/>
              <a:ext cx="56438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788554" y="2457373"/>
              <a:ext cx="0" cy="1810496"/>
            </a:xfrm>
            <a:prstGeom prst="line">
              <a:avLst/>
            </a:prstGeom>
            <a:ln w="28575">
              <a:gradFill>
                <a:gsLst>
                  <a:gs pos="76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E14E84"/>
                  </a:gs>
                </a:gsLst>
                <a:lin ang="5400000" scaled="1"/>
              </a:gradFill>
            </a:ln>
            <a:effectLst>
              <a:glow rad="76200">
                <a:srgbClr val="E14E84">
                  <a:alpha val="4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5352466" y="4062308"/>
            <a:ext cx="1231532" cy="2109124"/>
            <a:chOff x="6320359" y="2275982"/>
            <a:chExt cx="1231532" cy="2109124"/>
          </a:xfrm>
        </p:grpSpPr>
        <p:sp>
          <p:nvSpPr>
            <p:cNvPr id="31" name="文本框 30"/>
            <p:cNvSpPr txBox="1"/>
            <p:nvPr/>
          </p:nvSpPr>
          <p:spPr>
            <a:xfrm>
              <a:off x="6320359" y="2275982"/>
              <a:ext cx="98436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方正粗活意简体" panose="03000509000000000000" pitchFamily="65" charset="-122"/>
                  <a:ea typeface="方正粗活意简体" panose="03000509000000000000" pitchFamily="65" charset="-122"/>
                </a:rPr>
                <a:t>3</a:t>
              </a:r>
              <a:endParaRPr lang="zh-CN" altLang="en-US" sz="5400" dirty="0">
                <a:solidFill>
                  <a:schemeClr val="bg1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987510" y="2569224"/>
              <a:ext cx="56438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6926992" y="2457373"/>
              <a:ext cx="0" cy="1810496"/>
            </a:xfrm>
            <a:prstGeom prst="line">
              <a:avLst/>
            </a:prstGeom>
            <a:ln w="28575">
              <a:gradFill>
                <a:gsLst>
                  <a:gs pos="76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E14E84"/>
                  </a:gs>
                </a:gsLst>
                <a:lin ang="5400000" scaled="1"/>
              </a:gradFill>
            </a:ln>
            <a:effectLst>
              <a:glow rad="76200">
                <a:srgbClr val="E14E84">
                  <a:alpha val="4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8520506" y="4062308"/>
            <a:ext cx="1231532" cy="2109124"/>
            <a:chOff x="8458797" y="2275982"/>
            <a:chExt cx="1231532" cy="2109124"/>
          </a:xfrm>
        </p:grpSpPr>
        <p:sp>
          <p:nvSpPr>
            <p:cNvPr id="35" name="文本框 34"/>
            <p:cNvSpPr txBox="1"/>
            <p:nvPr/>
          </p:nvSpPr>
          <p:spPr>
            <a:xfrm>
              <a:off x="8458797" y="2275982"/>
              <a:ext cx="98436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方正粗活意简体" panose="03000509000000000000" pitchFamily="65" charset="-122"/>
                  <a:ea typeface="方正粗活意简体" panose="03000509000000000000" pitchFamily="65" charset="-122"/>
                </a:rPr>
                <a:t>4</a:t>
              </a:r>
              <a:endParaRPr lang="zh-CN" altLang="en-US" sz="5400" dirty="0">
                <a:solidFill>
                  <a:schemeClr val="bg1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125948" y="2569224"/>
              <a:ext cx="56438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9065430" y="2457373"/>
              <a:ext cx="0" cy="1810496"/>
            </a:xfrm>
            <a:prstGeom prst="line">
              <a:avLst/>
            </a:prstGeom>
            <a:ln w="28575">
              <a:gradFill>
                <a:gsLst>
                  <a:gs pos="76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E14E84"/>
                  </a:gs>
                </a:gsLst>
                <a:lin ang="5400000" scaled="1"/>
              </a:gradFill>
            </a:ln>
            <a:effectLst>
              <a:glow rad="76200">
                <a:srgbClr val="E14E84">
                  <a:alpha val="4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 rot="13533729">
            <a:off x="10505537" y="93550"/>
            <a:ext cx="1489627" cy="1684340"/>
            <a:chOff x="1289311" y="2230579"/>
            <a:chExt cx="3229472" cy="3651606"/>
          </a:xfrm>
        </p:grpSpPr>
        <p:sp>
          <p:nvSpPr>
            <p:cNvPr id="39" name="任意多边形 38"/>
            <p:cNvSpPr/>
            <p:nvPr/>
          </p:nvSpPr>
          <p:spPr>
            <a:xfrm>
              <a:off x="1405719" y="2265528"/>
              <a:ext cx="3016156" cy="859809"/>
            </a:xfrm>
            <a:custGeom>
              <a:avLst/>
              <a:gdLst>
                <a:gd name="connsiteX0" fmla="*/ 0 w 3016156"/>
                <a:gd name="connsiteY0" fmla="*/ 832514 h 859809"/>
                <a:gd name="connsiteX1" fmla="*/ 1473959 w 3016156"/>
                <a:gd name="connsiteY1" fmla="*/ 0 h 859809"/>
                <a:gd name="connsiteX2" fmla="*/ 3016156 w 3016156"/>
                <a:gd name="connsiteY2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6156" h="859809">
                  <a:moveTo>
                    <a:pt x="0" y="832514"/>
                  </a:moveTo>
                  <a:lnTo>
                    <a:pt x="1473959" y="0"/>
                  </a:lnTo>
                  <a:lnTo>
                    <a:pt x="3016156" y="859809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2832101" y="3125337"/>
              <a:ext cx="1617070" cy="2729553"/>
            </a:xfrm>
            <a:custGeom>
              <a:avLst/>
              <a:gdLst>
                <a:gd name="connsiteX0" fmla="*/ 1487606 w 1514901"/>
                <a:gd name="connsiteY0" fmla="*/ 0 h 2743200"/>
                <a:gd name="connsiteX1" fmla="*/ 1487606 w 1514901"/>
                <a:gd name="connsiteY1" fmla="*/ 0 h 2743200"/>
                <a:gd name="connsiteX2" fmla="*/ 1487606 w 1514901"/>
                <a:gd name="connsiteY2" fmla="*/ 327547 h 2743200"/>
                <a:gd name="connsiteX3" fmla="*/ 1514901 w 1514901"/>
                <a:gd name="connsiteY3" fmla="*/ 1869744 h 2743200"/>
                <a:gd name="connsiteX4" fmla="*/ 0 w 1514901"/>
                <a:gd name="connsiteY4" fmla="*/ 27432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01" h="2743200">
                  <a:moveTo>
                    <a:pt x="1487606" y="0"/>
                  </a:moveTo>
                  <a:lnTo>
                    <a:pt x="1487606" y="0"/>
                  </a:lnTo>
                  <a:lnTo>
                    <a:pt x="1487606" y="327547"/>
                  </a:lnTo>
                  <a:lnTo>
                    <a:pt x="1514901" y="1869744"/>
                  </a:lnTo>
                  <a:lnTo>
                    <a:pt x="0" y="274320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1378425" y="3098042"/>
              <a:ext cx="1460310" cy="2756848"/>
            </a:xfrm>
            <a:custGeom>
              <a:avLst/>
              <a:gdLst>
                <a:gd name="connsiteX0" fmla="*/ 0 w 1514901"/>
                <a:gd name="connsiteY0" fmla="*/ 0 h 2756848"/>
                <a:gd name="connsiteX1" fmla="*/ 0 w 1514901"/>
                <a:gd name="connsiteY1" fmla="*/ 1869743 h 2756848"/>
                <a:gd name="connsiteX2" fmla="*/ 1514901 w 1514901"/>
                <a:gd name="connsiteY2" fmla="*/ 2756848 h 27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901" h="2756848">
                  <a:moveTo>
                    <a:pt x="0" y="0"/>
                  </a:moveTo>
                  <a:lnTo>
                    <a:pt x="0" y="1869743"/>
                  </a:lnTo>
                  <a:lnTo>
                    <a:pt x="1514901" y="2756848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1746914" y="2279176"/>
              <a:ext cx="2169994" cy="1815152"/>
            </a:xfrm>
            <a:custGeom>
              <a:avLst/>
              <a:gdLst>
                <a:gd name="connsiteX0" fmla="*/ 0 w 2183641"/>
                <a:gd name="connsiteY0" fmla="*/ 1801505 h 1801505"/>
                <a:gd name="connsiteX1" fmla="*/ 0 w 2183641"/>
                <a:gd name="connsiteY1" fmla="*/ 1801505 h 1801505"/>
                <a:gd name="connsiteX2" fmla="*/ 1146412 w 2183641"/>
                <a:gd name="connsiteY2" fmla="*/ 0 h 1801505"/>
                <a:gd name="connsiteX3" fmla="*/ 2183641 w 2183641"/>
                <a:gd name="connsiteY3" fmla="*/ 1282890 h 18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1" h="1801505">
                  <a:moveTo>
                    <a:pt x="0" y="1801505"/>
                  </a:moveTo>
                  <a:lnTo>
                    <a:pt x="0" y="1801505"/>
                  </a:lnTo>
                  <a:lnTo>
                    <a:pt x="1146412" y="0"/>
                  </a:lnTo>
                  <a:lnTo>
                    <a:pt x="2183641" y="128289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1746913" y="3138985"/>
              <a:ext cx="2647666" cy="955343"/>
            </a:xfrm>
            <a:custGeom>
              <a:avLst/>
              <a:gdLst>
                <a:gd name="connsiteX0" fmla="*/ 0 w 2647666"/>
                <a:gd name="connsiteY0" fmla="*/ 955343 h 955343"/>
                <a:gd name="connsiteX1" fmla="*/ 2183642 w 2647666"/>
                <a:gd name="connsiteY1" fmla="*/ 436728 h 955343"/>
                <a:gd name="connsiteX2" fmla="*/ 2647666 w 2647666"/>
                <a:gd name="connsiteY2" fmla="*/ 0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666" h="955343">
                  <a:moveTo>
                    <a:pt x="0" y="955343"/>
                  </a:moveTo>
                  <a:lnTo>
                    <a:pt x="2183642" y="436728"/>
                  </a:lnTo>
                  <a:lnTo>
                    <a:pt x="2647666" y="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1378425" y="3098042"/>
              <a:ext cx="367826" cy="1883391"/>
            </a:xfrm>
            <a:custGeom>
              <a:avLst/>
              <a:gdLst>
                <a:gd name="connsiteX0" fmla="*/ 0 w 368489"/>
                <a:gd name="connsiteY0" fmla="*/ 0 h 1883391"/>
                <a:gd name="connsiteX1" fmla="*/ 368489 w 368489"/>
                <a:gd name="connsiteY1" fmla="*/ 1023582 h 1883391"/>
                <a:gd name="connsiteX2" fmla="*/ 13648 w 368489"/>
                <a:gd name="connsiteY2" fmla="*/ 1883391 h 188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489" h="1883391">
                  <a:moveTo>
                    <a:pt x="0" y="0"/>
                  </a:moveTo>
                  <a:lnTo>
                    <a:pt x="368489" y="1023582"/>
                  </a:lnTo>
                  <a:lnTo>
                    <a:pt x="13648" y="1883391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760561" y="4094328"/>
              <a:ext cx="1610435" cy="1760562"/>
            </a:xfrm>
            <a:custGeom>
              <a:avLst/>
              <a:gdLst>
                <a:gd name="connsiteX0" fmla="*/ 0 w 1637731"/>
                <a:gd name="connsiteY0" fmla="*/ 0 h 1815153"/>
                <a:gd name="connsiteX1" fmla="*/ 1091821 w 1637731"/>
                <a:gd name="connsiteY1" fmla="*/ 1815153 h 1815153"/>
                <a:gd name="connsiteX2" fmla="*/ 1637731 w 1637731"/>
                <a:gd name="connsiteY2" fmla="*/ 1009935 h 181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1" h="1815153">
                  <a:moveTo>
                    <a:pt x="0" y="0"/>
                  </a:moveTo>
                  <a:lnTo>
                    <a:pt x="1091821" y="1815153"/>
                  </a:lnTo>
                  <a:lnTo>
                    <a:pt x="1637731" y="1009935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1746913" y="4094328"/>
              <a:ext cx="2702257" cy="941696"/>
            </a:xfrm>
            <a:custGeom>
              <a:avLst/>
              <a:gdLst>
                <a:gd name="connsiteX0" fmla="*/ 0 w 2674961"/>
                <a:gd name="connsiteY0" fmla="*/ 0 h 996287"/>
                <a:gd name="connsiteX1" fmla="*/ 1583140 w 2674961"/>
                <a:gd name="connsiteY1" fmla="*/ 996287 h 996287"/>
                <a:gd name="connsiteX2" fmla="*/ 2674961 w 2674961"/>
                <a:gd name="connsiteY2" fmla="*/ 955344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961" h="996287">
                  <a:moveTo>
                    <a:pt x="0" y="0"/>
                  </a:moveTo>
                  <a:lnTo>
                    <a:pt x="1583140" y="996287"/>
                  </a:lnTo>
                  <a:lnTo>
                    <a:pt x="2674961" y="955344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370997" y="3581400"/>
              <a:ext cx="1078173" cy="1468272"/>
            </a:xfrm>
            <a:custGeom>
              <a:avLst/>
              <a:gdLst>
                <a:gd name="connsiteX0" fmla="*/ 0 w 1078173"/>
                <a:gd name="connsiteY0" fmla="*/ 1501254 h 1501254"/>
                <a:gd name="connsiteX1" fmla="*/ 0 w 1078173"/>
                <a:gd name="connsiteY1" fmla="*/ 1501254 h 1501254"/>
                <a:gd name="connsiteX2" fmla="*/ 54591 w 1078173"/>
                <a:gd name="connsiteY2" fmla="*/ 1364776 h 1501254"/>
                <a:gd name="connsiteX3" fmla="*/ 573206 w 1078173"/>
                <a:gd name="connsiteY3" fmla="*/ 0 h 1501254"/>
                <a:gd name="connsiteX4" fmla="*/ 1078173 w 1078173"/>
                <a:gd name="connsiteY4" fmla="*/ 1419367 h 150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173" h="1501254">
                  <a:moveTo>
                    <a:pt x="0" y="1501254"/>
                  </a:moveTo>
                  <a:lnTo>
                    <a:pt x="0" y="1501254"/>
                  </a:lnTo>
                  <a:lnTo>
                    <a:pt x="54591" y="1364776"/>
                  </a:lnTo>
                  <a:lnTo>
                    <a:pt x="573206" y="0"/>
                  </a:lnTo>
                  <a:lnTo>
                    <a:pt x="1078173" y="1419367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Freeform 7"/>
            <p:cNvSpPr>
              <a:spLocks/>
            </p:cNvSpPr>
            <p:nvPr/>
          </p:nvSpPr>
          <p:spPr bwMode="auto">
            <a:xfrm>
              <a:off x="1643801" y="3980269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3"/>
            <p:cNvSpPr>
              <a:spLocks/>
            </p:cNvSpPr>
            <p:nvPr/>
          </p:nvSpPr>
          <p:spPr bwMode="auto">
            <a:xfrm>
              <a:off x="1328569" y="3058879"/>
              <a:ext cx="182494" cy="160212"/>
            </a:xfrm>
            <a:custGeom>
              <a:avLst/>
              <a:gdLst>
                <a:gd name="T0" fmla="*/ 37 w 73"/>
                <a:gd name="T1" fmla="*/ 0 h 64"/>
                <a:gd name="T2" fmla="*/ 22 w 73"/>
                <a:gd name="T3" fmla="*/ 4 h 64"/>
                <a:gd name="T4" fmla="*/ 9 w 73"/>
                <a:gd name="T5" fmla="*/ 47 h 64"/>
                <a:gd name="T6" fmla="*/ 37 w 73"/>
                <a:gd name="T7" fmla="*/ 64 h 64"/>
                <a:gd name="T8" fmla="*/ 52 w 73"/>
                <a:gd name="T9" fmla="*/ 61 h 64"/>
                <a:gd name="T10" fmla="*/ 65 w 73"/>
                <a:gd name="T11" fmla="*/ 17 h 64"/>
                <a:gd name="T12" fmla="*/ 37 w 7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">
                  <a:moveTo>
                    <a:pt x="37" y="0"/>
                  </a:moveTo>
                  <a:cubicBezTo>
                    <a:pt x="32" y="0"/>
                    <a:pt x="27" y="1"/>
                    <a:pt x="22" y="4"/>
                  </a:cubicBezTo>
                  <a:cubicBezTo>
                    <a:pt x="6" y="12"/>
                    <a:pt x="0" y="32"/>
                    <a:pt x="9" y="47"/>
                  </a:cubicBezTo>
                  <a:cubicBezTo>
                    <a:pt x="14" y="58"/>
                    <a:pt x="25" y="64"/>
                    <a:pt x="37" y="64"/>
                  </a:cubicBezTo>
                  <a:cubicBezTo>
                    <a:pt x="42" y="64"/>
                    <a:pt x="47" y="63"/>
                    <a:pt x="52" y="61"/>
                  </a:cubicBezTo>
                  <a:cubicBezTo>
                    <a:pt x="67" y="52"/>
                    <a:pt x="73" y="33"/>
                    <a:pt x="65" y="17"/>
                  </a:cubicBezTo>
                  <a:cubicBezTo>
                    <a:pt x="60" y="7"/>
                    <a:pt x="48" y="0"/>
                    <a:pt x="37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3"/>
            <p:cNvSpPr>
              <a:spLocks/>
            </p:cNvSpPr>
            <p:nvPr/>
          </p:nvSpPr>
          <p:spPr bwMode="auto">
            <a:xfrm>
              <a:off x="2764702" y="223057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3"/>
            <p:cNvSpPr>
              <a:spLocks/>
            </p:cNvSpPr>
            <p:nvPr/>
          </p:nvSpPr>
          <p:spPr bwMode="auto">
            <a:xfrm>
              <a:off x="3848531" y="346701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8"/>
            <p:cNvSpPr>
              <a:spLocks/>
            </p:cNvSpPr>
            <p:nvPr/>
          </p:nvSpPr>
          <p:spPr bwMode="auto">
            <a:xfrm>
              <a:off x="4393583" y="4939326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auto">
            <a:xfrm>
              <a:off x="4323969" y="3070164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3"/>
            <p:cNvSpPr>
              <a:spLocks/>
            </p:cNvSpPr>
            <p:nvPr/>
          </p:nvSpPr>
          <p:spPr bwMode="auto">
            <a:xfrm>
              <a:off x="3301385" y="4939326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8"/>
            <p:cNvSpPr>
              <a:spLocks/>
            </p:cNvSpPr>
            <p:nvPr/>
          </p:nvSpPr>
          <p:spPr bwMode="auto">
            <a:xfrm>
              <a:off x="2769311" y="5771840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"/>
            <p:cNvSpPr>
              <a:spLocks/>
            </p:cNvSpPr>
            <p:nvPr/>
          </p:nvSpPr>
          <p:spPr bwMode="auto">
            <a:xfrm>
              <a:off x="1289311" y="4860550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 rot="13533729">
            <a:off x="9493904" y="177200"/>
            <a:ext cx="706249" cy="798565"/>
            <a:chOff x="1289311" y="2230579"/>
            <a:chExt cx="3229472" cy="3651606"/>
          </a:xfrm>
        </p:grpSpPr>
        <p:sp>
          <p:nvSpPr>
            <p:cNvPr id="78" name="任意多边形 77"/>
            <p:cNvSpPr/>
            <p:nvPr/>
          </p:nvSpPr>
          <p:spPr>
            <a:xfrm>
              <a:off x="1405719" y="2265528"/>
              <a:ext cx="3016156" cy="859809"/>
            </a:xfrm>
            <a:custGeom>
              <a:avLst/>
              <a:gdLst>
                <a:gd name="connsiteX0" fmla="*/ 0 w 3016156"/>
                <a:gd name="connsiteY0" fmla="*/ 832514 h 859809"/>
                <a:gd name="connsiteX1" fmla="*/ 1473959 w 3016156"/>
                <a:gd name="connsiteY1" fmla="*/ 0 h 859809"/>
                <a:gd name="connsiteX2" fmla="*/ 3016156 w 3016156"/>
                <a:gd name="connsiteY2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6156" h="859809">
                  <a:moveTo>
                    <a:pt x="0" y="832514"/>
                  </a:moveTo>
                  <a:lnTo>
                    <a:pt x="1473959" y="0"/>
                  </a:lnTo>
                  <a:lnTo>
                    <a:pt x="3016156" y="859809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2832101" y="3125337"/>
              <a:ext cx="1617070" cy="2729553"/>
            </a:xfrm>
            <a:custGeom>
              <a:avLst/>
              <a:gdLst>
                <a:gd name="connsiteX0" fmla="*/ 1487606 w 1514901"/>
                <a:gd name="connsiteY0" fmla="*/ 0 h 2743200"/>
                <a:gd name="connsiteX1" fmla="*/ 1487606 w 1514901"/>
                <a:gd name="connsiteY1" fmla="*/ 0 h 2743200"/>
                <a:gd name="connsiteX2" fmla="*/ 1487606 w 1514901"/>
                <a:gd name="connsiteY2" fmla="*/ 327547 h 2743200"/>
                <a:gd name="connsiteX3" fmla="*/ 1514901 w 1514901"/>
                <a:gd name="connsiteY3" fmla="*/ 1869744 h 2743200"/>
                <a:gd name="connsiteX4" fmla="*/ 0 w 1514901"/>
                <a:gd name="connsiteY4" fmla="*/ 27432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01" h="2743200">
                  <a:moveTo>
                    <a:pt x="1487606" y="0"/>
                  </a:moveTo>
                  <a:lnTo>
                    <a:pt x="1487606" y="0"/>
                  </a:lnTo>
                  <a:lnTo>
                    <a:pt x="1487606" y="327547"/>
                  </a:lnTo>
                  <a:lnTo>
                    <a:pt x="1514901" y="1869744"/>
                  </a:lnTo>
                  <a:lnTo>
                    <a:pt x="0" y="274320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1378425" y="3098042"/>
              <a:ext cx="1460310" cy="2756848"/>
            </a:xfrm>
            <a:custGeom>
              <a:avLst/>
              <a:gdLst>
                <a:gd name="connsiteX0" fmla="*/ 0 w 1514901"/>
                <a:gd name="connsiteY0" fmla="*/ 0 h 2756848"/>
                <a:gd name="connsiteX1" fmla="*/ 0 w 1514901"/>
                <a:gd name="connsiteY1" fmla="*/ 1869743 h 2756848"/>
                <a:gd name="connsiteX2" fmla="*/ 1514901 w 1514901"/>
                <a:gd name="connsiteY2" fmla="*/ 2756848 h 27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901" h="2756848">
                  <a:moveTo>
                    <a:pt x="0" y="0"/>
                  </a:moveTo>
                  <a:lnTo>
                    <a:pt x="0" y="1869743"/>
                  </a:lnTo>
                  <a:lnTo>
                    <a:pt x="1514901" y="2756848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1746914" y="2279176"/>
              <a:ext cx="2169994" cy="1815152"/>
            </a:xfrm>
            <a:custGeom>
              <a:avLst/>
              <a:gdLst>
                <a:gd name="connsiteX0" fmla="*/ 0 w 2183641"/>
                <a:gd name="connsiteY0" fmla="*/ 1801505 h 1801505"/>
                <a:gd name="connsiteX1" fmla="*/ 0 w 2183641"/>
                <a:gd name="connsiteY1" fmla="*/ 1801505 h 1801505"/>
                <a:gd name="connsiteX2" fmla="*/ 1146412 w 2183641"/>
                <a:gd name="connsiteY2" fmla="*/ 0 h 1801505"/>
                <a:gd name="connsiteX3" fmla="*/ 2183641 w 2183641"/>
                <a:gd name="connsiteY3" fmla="*/ 1282890 h 18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1" h="1801505">
                  <a:moveTo>
                    <a:pt x="0" y="1801505"/>
                  </a:moveTo>
                  <a:lnTo>
                    <a:pt x="0" y="1801505"/>
                  </a:lnTo>
                  <a:lnTo>
                    <a:pt x="1146412" y="0"/>
                  </a:lnTo>
                  <a:lnTo>
                    <a:pt x="2183641" y="128289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1746913" y="3138985"/>
              <a:ext cx="2647666" cy="955343"/>
            </a:xfrm>
            <a:custGeom>
              <a:avLst/>
              <a:gdLst>
                <a:gd name="connsiteX0" fmla="*/ 0 w 2647666"/>
                <a:gd name="connsiteY0" fmla="*/ 955343 h 955343"/>
                <a:gd name="connsiteX1" fmla="*/ 2183642 w 2647666"/>
                <a:gd name="connsiteY1" fmla="*/ 436728 h 955343"/>
                <a:gd name="connsiteX2" fmla="*/ 2647666 w 2647666"/>
                <a:gd name="connsiteY2" fmla="*/ 0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666" h="955343">
                  <a:moveTo>
                    <a:pt x="0" y="955343"/>
                  </a:moveTo>
                  <a:lnTo>
                    <a:pt x="2183642" y="436728"/>
                  </a:lnTo>
                  <a:lnTo>
                    <a:pt x="2647666" y="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1378425" y="3098042"/>
              <a:ext cx="367826" cy="1883391"/>
            </a:xfrm>
            <a:custGeom>
              <a:avLst/>
              <a:gdLst>
                <a:gd name="connsiteX0" fmla="*/ 0 w 368489"/>
                <a:gd name="connsiteY0" fmla="*/ 0 h 1883391"/>
                <a:gd name="connsiteX1" fmla="*/ 368489 w 368489"/>
                <a:gd name="connsiteY1" fmla="*/ 1023582 h 1883391"/>
                <a:gd name="connsiteX2" fmla="*/ 13648 w 368489"/>
                <a:gd name="connsiteY2" fmla="*/ 1883391 h 188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489" h="1883391">
                  <a:moveTo>
                    <a:pt x="0" y="0"/>
                  </a:moveTo>
                  <a:lnTo>
                    <a:pt x="368489" y="1023582"/>
                  </a:lnTo>
                  <a:lnTo>
                    <a:pt x="13648" y="1883391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1760561" y="4094328"/>
              <a:ext cx="1610435" cy="1760562"/>
            </a:xfrm>
            <a:custGeom>
              <a:avLst/>
              <a:gdLst>
                <a:gd name="connsiteX0" fmla="*/ 0 w 1637731"/>
                <a:gd name="connsiteY0" fmla="*/ 0 h 1815153"/>
                <a:gd name="connsiteX1" fmla="*/ 1091821 w 1637731"/>
                <a:gd name="connsiteY1" fmla="*/ 1815153 h 1815153"/>
                <a:gd name="connsiteX2" fmla="*/ 1637731 w 1637731"/>
                <a:gd name="connsiteY2" fmla="*/ 1009935 h 181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1" h="1815153">
                  <a:moveTo>
                    <a:pt x="0" y="0"/>
                  </a:moveTo>
                  <a:lnTo>
                    <a:pt x="1091821" y="1815153"/>
                  </a:lnTo>
                  <a:lnTo>
                    <a:pt x="1637731" y="1009935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1746913" y="4094328"/>
              <a:ext cx="2702257" cy="941696"/>
            </a:xfrm>
            <a:custGeom>
              <a:avLst/>
              <a:gdLst>
                <a:gd name="connsiteX0" fmla="*/ 0 w 2674961"/>
                <a:gd name="connsiteY0" fmla="*/ 0 h 996287"/>
                <a:gd name="connsiteX1" fmla="*/ 1583140 w 2674961"/>
                <a:gd name="connsiteY1" fmla="*/ 996287 h 996287"/>
                <a:gd name="connsiteX2" fmla="*/ 2674961 w 2674961"/>
                <a:gd name="connsiteY2" fmla="*/ 955344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961" h="996287">
                  <a:moveTo>
                    <a:pt x="0" y="0"/>
                  </a:moveTo>
                  <a:lnTo>
                    <a:pt x="1583140" y="996287"/>
                  </a:lnTo>
                  <a:lnTo>
                    <a:pt x="2674961" y="955344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3370997" y="3581400"/>
              <a:ext cx="1078173" cy="1468272"/>
            </a:xfrm>
            <a:custGeom>
              <a:avLst/>
              <a:gdLst>
                <a:gd name="connsiteX0" fmla="*/ 0 w 1078173"/>
                <a:gd name="connsiteY0" fmla="*/ 1501254 h 1501254"/>
                <a:gd name="connsiteX1" fmla="*/ 0 w 1078173"/>
                <a:gd name="connsiteY1" fmla="*/ 1501254 h 1501254"/>
                <a:gd name="connsiteX2" fmla="*/ 54591 w 1078173"/>
                <a:gd name="connsiteY2" fmla="*/ 1364776 h 1501254"/>
                <a:gd name="connsiteX3" fmla="*/ 573206 w 1078173"/>
                <a:gd name="connsiteY3" fmla="*/ 0 h 1501254"/>
                <a:gd name="connsiteX4" fmla="*/ 1078173 w 1078173"/>
                <a:gd name="connsiteY4" fmla="*/ 1419367 h 150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173" h="1501254">
                  <a:moveTo>
                    <a:pt x="0" y="1501254"/>
                  </a:moveTo>
                  <a:lnTo>
                    <a:pt x="0" y="1501254"/>
                  </a:lnTo>
                  <a:lnTo>
                    <a:pt x="54591" y="1364776"/>
                  </a:lnTo>
                  <a:lnTo>
                    <a:pt x="573206" y="0"/>
                  </a:lnTo>
                  <a:lnTo>
                    <a:pt x="1078173" y="1419367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Freeform 7"/>
            <p:cNvSpPr>
              <a:spLocks/>
            </p:cNvSpPr>
            <p:nvPr/>
          </p:nvSpPr>
          <p:spPr bwMode="auto">
            <a:xfrm>
              <a:off x="1643801" y="3980269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3"/>
            <p:cNvSpPr>
              <a:spLocks/>
            </p:cNvSpPr>
            <p:nvPr/>
          </p:nvSpPr>
          <p:spPr bwMode="auto">
            <a:xfrm>
              <a:off x="1328569" y="3058879"/>
              <a:ext cx="182494" cy="160212"/>
            </a:xfrm>
            <a:custGeom>
              <a:avLst/>
              <a:gdLst>
                <a:gd name="T0" fmla="*/ 37 w 73"/>
                <a:gd name="T1" fmla="*/ 0 h 64"/>
                <a:gd name="T2" fmla="*/ 22 w 73"/>
                <a:gd name="T3" fmla="*/ 4 h 64"/>
                <a:gd name="T4" fmla="*/ 9 w 73"/>
                <a:gd name="T5" fmla="*/ 47 h 64"/>
                <a:gd name="T6" fmla="*/ 37 w 73"/>
                <a:gd name="T7" fmla="*/ 64 h 64"/>
                <a:gd name="T8" fmla="*/ 52 w 73"/>
                <a:gd name="T9" fmla="*/ 61 h 64"/>
                <a:gd name="T10" fmla="*/ 65 w 73"/>
                <a:gd name="T11" fmla="*/ 17 h 64"/>
                <a:gd name="T12" fmla="*/ 37 w 7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">
                  <a:moveTo>
                    <a:pt x="37" y="0"/>
                  </a:moveTo>
                  <a:cubicBezTo>
                    <a:pt x="32" y="0"/>
                    <a:pt x="27" y="1"/>
                    <a:pt x="22" y="4"/>
                  </a:cubicBezTo>
                  <a:cubicBezTo>
                    <a:pt x="6" y="12"/>
                    <a:pt x="0" y="32"/>
                    <a:pt x="9" y="47"/>
                  </a:cubicBezTo>
                  <a:cubicBezTo>
                    <a:pt x="14" y="58"/>
                    <a:pt x="25" y="64"/>
                    <a:pt x="37" y="64"/>
                  </a:cubicBezTo>
                  <a:cubicBezTo>
                    <a:pt x="42" y="64"/>
                    <a:pt x="47" y="63"/>
                    <a:pt x="52" y="61"/>
                  </a:cubicBezTo>
                  <a:cubicBezTo>
                    <a:pt x="67" y="52"/>
                    <a:pt x="73" y="33"/>
                    <a:pt x="65" y="17"/>
                  </a:cubicBezTo>
                  <a:cubicBezTo>
                    <a:pt x="60" y="7"/>
                    <a:pt x="48" y="0"/>
                    <a:pt x="37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3"/>
            <p:cNvSpPr>
              <a:spLocks/>
            </p:cNvSpPr>
            <p:nvPr/>
          </p:nvSpPr>
          <p:spPr bwMode="auto">
            <a:xfrm>
              <a:off x="2764702" y="223057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3"/>
            <p:cNvSpPr>
              <a:spLocks/>
            </p:cNvSpPr>
            <p:nvPr/>
          </p:nvSpPr>
          <p:spPr bwMode="auto">
            <a:xfrm>
              <a:off x="3848531" y="346701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8"/>
            <p:cNvSpPr>
              <a:spLocks/>
            </p:cNvSpPr>
            <p:nvPr/>
          </p:nvSpPr>
          <p:spPr bwMode="auto">
            <a:xfrm>
              <a:off x="4393583" y="4939326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8"/>
            <p:cNvSpPr>
              <a:spLocks/>
            </p:cNvSpPr>
            <p:nvPr/>
          </p:nvSpPr>
          <p:spPr bwMode="auto">
            <a:xfrm>
              <a:off x="4323969" y="3070164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3"/>
            <p:cNvSpPr>
              <a:spLocks/>
            </p:cNvSpPr>
            <p:nvPr/>
          </p:nvSpPr>
          <p:spPr bwMode="auto">
            <a:xfrm>
              <a:off x="3301385" y="4939326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8"/>
            <p:cNvSpPr>
              <a:spLocks/>
            </p:cNvSpPr>
            <p:nvPr/>
          </p:nvSpPr>
          <p:spPr bwMode="auto">
            <a:xfrm>
              <a:off x="2769311" y="5771840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"/>
            <p:cNvSpPr>
              <a:spLocks/>
            </p:cNvSpPr>
            <p:nvPr/>
          </p:nvSpPr>
          <p:spPr bwMode="auto">
            <a:xfrm>
              <a:off x="1289311" y="4860550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rot="13533729">
            <a:off x="6328186" y="1957083"/>
            <a:ext cx="706249" cy="798565"/>
            <a:chOff x="1289311" y="2230579"/>
            <a:chExt cx="3229472" cy="3651606"/>
          </a:xfrm>
        </p:grpSpPr>
        <p:sp>
          <p:nvSpPr>
            <p:cNvPr id="96" name="任意多边形 95"/>
            <p:cNvSpPr/>
            <p:nvPr/>
          </p:nvSpPr>
          <p:spPr>
            <a:xfrm>
              <a:off x="1405719" y="2265528"/>
              <a:ext cx="3016156" cy="859809"/>
            </a:xfrm>
            <a:custGeom>
              <a:avLst/>
              <a:gdLst>
                <a:gd name="connsiteX0" fmla="*/ 0 w 3016156"/>
                <a:gd name="connsiteY0" fmla="*/ 832514 h 859809"/>
                <a:gd name="connsiteX1" fmla="*/ 1473959 w 3016156"/>
                <a:gd name="connsiteY1" fmla="*/ 0 h 859809"/>
                <a:gd name="connsiteX2" fmla="*/ 3016156 w 3016156"/>
                <a:gd name="connsiteY2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6156" h="859809">
                  <a:moveTo>
                    <a:pt x="0" y="832514"/>
                  </a:moveTo>
                  <a:lnTo>
                    <a:pt x="1473959" y="0"/>
                  </a:lnTo>
                  <a:lnTo>
                    <a:pt x="3016156" y="859809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 96"/>
            <p:cNvSpPr/>
            <p:nvPr/>
          </p:nvSpPr>
          <p:spPr>
            <a:xfrm>
              <a:off x="2832101" y="3125337"/>
              <a:ext cx="1617070" cy="2729553"/>
            </a:xfrm>
            <a:custGeom>
              <a:avLst/>
              <a:gdLst>
                <a:gd name="connsiteX0" fmla="*/ 1487606 w 1514901"/>
                <a:gd name="connsiteY0" fmla="*/ 0 h 2743200"/>
                <a:gd name="connsiteX1" fmla="*/ 1487606 w 1514901"/>
                <a:gd name="connsiteY1" fmla="*/ 0 h 2743200"/>
                <a:gd name="connsiteX2" fmla="*/ 1487606 w 1514901"/>
                <a:gd name="connsiteY2" fmla="*/ 327547 h 2743200"/>
                <a:gd name="connsiteX3" fmla="*/ 1514901 w 1514901"/>
                <a:gd name="connsiteY3" fmla="*/ 1869744 h 2743200"/>
                <a:gd name="connsiteX4" fmla="*/ 0 w 1514901"/>
                <a:gd name="connsiteY4" fmla="*/ 27432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01" h="2743200">
                  <a:moveTo>
                    <a:pt x="1487606" y="0"/>
                  </a:moveTo>
                  <a:lnTo>
                    <a:pt x="1487606" y="0"/>
                  </a:lnTo>
                  <a:lnTo>
                    <a:pt x="1487606" y="327547"/>
                  </a:lnTo>
                  <a:lnTo>
                    <a:pt x="1514901" y="1869744"/>
                  </a:lnTo>
                  <a:lnTo>
                    <a:pt x="0" y="274320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1378425" y="3098042"/>
              <a:ext cx="1460310" cy="2756848"/>
            </a:xfrm>
            <a:custGeom>
              <a:avLst/>
              <a:gdLst>
                <a:gd name="connsiteX0" fmla="*/ 0 w 1514901"/>
                <a:gd name="connsiteY0" fmla="*/ 0 h 2756848"/>
                <a:gd name="connsiteX1" fmla="*/ 0 w 1514901"/>
                <a:gd name="connsiteY1" fmla="*/ 1869743 h 2756848"/>
                <a:gd name="connsiteX2" fmla="*/ 1514901 w 1514901"/>
                <a:gd name="connsiteY2" fmla="*/ 2756848 h 27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901" h="2756848">
                  <a:moveTo>
                    <a:pt x="0" y="0"/>
                  </a:moveTo>
                  <a:lnTo>
                    <a:pt x="0" y="1869743"/>
                  </a:lnTo>
                  <a:lnTo>
                    <a:pt x="1514901" y="2756848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1746914" y="2279176"/>
              <a:ext cx="2169994" cy="1815152"/>
            </a:xfrm>
            <a:custGeom>
              <a:avLst/>
              <a:gdLst>
                <a:gd name="connsiteX0" fmla="*/ 0 w 2183641"/>
                <a:gd name="connsiteY0" fmla="*/ 1801505 h 1801505"/>
                <a:gd name="connsiteX1" fmla="*/ 0 w 2183641"/>
                <a:gd name="connsiteY1" fmla="*/ 1801505 h 1801505"/>
                <a:gd name="connsiteX2" fmla="*/ 1146412 w 2183641"/>
                <a:gd name="connsiteY2" fmla="*/ 0 h 1801505"/>
                <a:gd name="connsiteX3" fmla="*/ 2183641 w 2183641"/>
                <a:gd name="connsiteY3" fmla="*/ 1282890 h 18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1" h="1801505">
                  <a:moveTo>
                    <a:pt x="0" y="1801505"/>
                  </a:moveTo>
                  <a:lnTo>
                    <a:pt x="0" y="1801505"/>
                  </a:lnTo>
                  <a:lnTo>
                    <a:pt x="1146412" y="0"/>
                  </a:lnTo>
                  <a:lnTo>
                    <a:pt x="2183641" y="128289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1746913" y="3138985"/>
              <a:ext cx="2647666" cy="955343"/>
            </a:xfrm>
            <a:custGeom>
              <a:avLst/>
              <a:gdLst>
                <a:gd name="connsiteX0" fmla="*/ 0 w 2647666"/>
                <a:gd name="connsiteY0" fmla="*/ 955343 h 955343"/>
                <a:gd name="connsiteX1" fmla="*/ 2183642 w 2647666"/>
                <a:gd name="connsiteY1" fmla="*/ 436728 h 955343"/>
                <a:gd name="connsiteX2" fmla="*/ 2647666 w 2647666"/>
                <a:gd name="connsiteY2" fmla="*/ 0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666" h="955343">
                  <a:moveTo>
                    <a:pt x="0" y="955343"/>
                  </a:moveTo>
                  <a:lnTo>
                    <a:pt x="2183642" y="436728"/>
                  </a:lnTo>
                  <a:lnTo>
                    <a:pt x="2647666" y="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1378425" y="3098042"/>
              <a:ext cx="367826" cy="1883391"/>
            </a:xfrm>
            <a:custGeom>
              <a:avLst/>
              <a:gdLst>
                <a:gd name="connsiteX0" fmla="*/ 0 w 368489"/>
                <a:gd name="connsiteY0" fmla="*/ 0 h 1883391"/>
                <a:gd name="connsiteX1" fmla="*/ 368489 w 368489"/>
                <a:gd name="connsiteY1" fmla="*/ 1023582 h 1883391"/>
                <a:gd name="connsiteX2" fmla="*/ 13648 w 368489"/>
                <a:gd name="connsiteY2" fmla="*/ 1883391 h 188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489" h="1883391">
                  <a:moveTo>
                    <a:pt x="0" y="0"/>
                  </a:moveTo>
                  <a:lnTo>
                    <a:pt x="368489" y="1023582"/>
                  </a:lnTo>
                  <a:lnTo>
                    <a:pt x="13648" y="1883391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1760561" y="4094328"/>
              <a:ext cx="1610435" cy="1760562"/>
            </a:xfrm>
            <a:custGeom>
              <a:avLst/>
              <a:gdLst>
                <a:gd name="connsiteX0" fmla="*/ 0 w 1637731"/>
                <a:gd name="connsiteY0" fmla="*/ 0 h 1815153"/>
                <a:gd name="connsiteX1" fmla="*/ 1091821 w 1637731"/>
                <a:gd name="connsiteY1" fmla="*/ 1815153 h 1815153"/>
                <a:gd name="connsiteX2" fmla="*/ 1637731 w 1637731"/>
                <a:gd name="connsiteY2" fmla="*/ 1009935 h 181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1" h="1815153">
                  <a:moveTo>
                    <a:pt x="0" y="0"/>
                  </a:moveTo>
                  <a:lnTo>
                    <a:pt x="1091821" y="1815153"/>
                  </a:lnTo>
                  <a:lnTo>
                    <a:pt x="1637731" y="1009935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1746913" y="4094328"/>
              <a:ext cx="2702257" cy="941696"/>
            </a:xfrm>
            <a:custGeom>
              <a:avLst/>
              <a:gdLst>
                <a:gd name="connsiteX0" fmla="*/ 0 w 2674961"/>
                <a:gd name="connsiteY0" fmla="*/ 0 h 996287"/>
                <a:gd name="connsiteX1" fmla="*/ 1583140 w 2674961"/>
                <a:gd name="connsiteY1" fmla="*/ 996287 h 996287"/>
                <a:gd name="connsiteX2" fmla="*/ 2674961 w 2674961"/>
                <a:gd name="connsiteY2" fmla="*/ 955344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961" h="996287">
                  <a:moveTo>
                    <a:pt x="0" y="0"/>
                  </a:moveTo>
                  <a:lnTo>
                    <a:pt x="1583140" y="996287"/>
                  </a:lnTo>
                  <a:lnTo>
                    <a:pt x="2674961" y="955344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3370997" y="3581400"/>
              <a:ext cx="1078173" cy="1468272"/>
            </a:xfrm>
            <a:custGeom>
              <a:avLst/>
              <a:gdLst>
                <a:gd name="connsiteX0" fmla="*/ 0 w 1078173"/>
                <a:gd name="connsiteY0" fmla="*/ 1501254 h 1501254"/>
                <a:gd name="connsiteX1" fmla="*/ 0 w 1078173"/>
                <a:gd name="connsiteY1" fmla="*/ 1501254 h 1501254"/>
                <a:gd name="connsiteX2" fmla="*/ 54591 w 1078173"/>
                <a:gd name="connsiteY2" fmla="*/ 1364776 h 1501254"/>
                <a:gd name="connsiteX3" fmla="*/ 573206 w 1078173"/>
                <a:gd name="connsiteY3" fmla="*/ 0 h 1501254"/>
                <a:gd name="connsiteX4" fmla="*/ 1078173 w 1078173"/>
                <a:gd name="connsiteY4" fmla="*/ 1419367 h 150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173" h="1501254">
                  <a:moveTo>
                    <a:pt x="0" y="1501254"/>
                  </a:moveTo>
                  <a:lnTo>
                    <a:pt x="0" y="1501254"/>
                  </a:lnTo>
                  <a:lnTo>
                    <a:pt x="54591" y="1364776"/>
                  </a:lnTo>
                  <a:lnTo>
                    <a:pt x="573206" y="0"/>
                  </a:lnTo>
                  <a:lnTo>
                    <a:pt x="1078173" y="1419367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Freeform 7"/>
            <p:cNvSpPr>
              <a:spLocks/>
            </p:cNvSpPr>
            <p:nvPr/>
          </p:nvSpPr>
          <p:spPr bwMode="auto">
            <a:xfrm>
              <a:off x="1643801" y="3980269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3"/>
            <p:cNvSpPr>
              <a:spLocks/>
            </p:cNvSpPr>
            <p:nvPr/>
          </p:nvSpPr>
          <p:spPr bwMode="auto">
            <a:xfrm>
              <a:off x="1328569" y="3058879"/>
              <a:ext cx="182494" cy="160212"/>
            </a:xfrm>
            <a:custGeom>
              <a:avLst/>
              <a:gdLst>
                <a:gd name="T0" fmla="*/ 37 w 73"/>
                <a:gd name="T1" fmla="*/ 0 h 64"/>
                <a:gd name="T2" fmla="*/ 22 w 73"/>
                <a:gd name="T3" fmla="*/ 4 h 64"/>
                <a:gd name="T4" fmla="*/ 9 w 73"/>
                <a:gd name="T5" fmla="*/ 47 h 64"/>
                <a:gd name="T6" fmla="*/ 37 w 73"/>
                <a:gd name="T7" fmla="*/ 64 h 64"/>
                <a:gd name="T8" fmla="*/ 52 w 73"/>
                <a:gd name="T9" fmla="*/ 61 h 64"/>
                <a:gd name="T10" fmla="*/ 65 w 73"/>
                <a:gd name="T11" fmla="*/ 17 h 64"/>
                <a:gd name="T12" fmla="*/ 37 w 7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">
                  <a:moveTo>
                    <a:pt x="37" y="0"/>
                  </a:moveTo>
                  <a:cubicBezTo>
                    <a:pt x="32" y="0"/>
                    <a:pt x="27" y="1"/>
                    <a:pt x="22" y="4"/>
                  </a:cubicBezTo>
                  <a:cubicBezTo>
                    <a:pt x="6" y="12"/>
                    <a:pt x="0" y="32"/>
                    <a:pt x="9" y="47"/>
                  </a:cubicBezTo>
                  <a:cubicBezTo>
                    <a:pt x="14" y="58"/>
                    <a:pt x="25" y="64"/>
                    <a:pt x="37" y="64"/>
                  </a:cubicBezTo>
                  <a:cubicBezTo>
                    <a:pt x="42" y="64"/>
                    <a:pt x="47" y="63"/>
                    <a:pt x="52" y="61"/>
                  </a:cubicBezTo>
                  <a:cubicBezTo>
                    <a:pt x="67" y="52"/>
                    <a:pt x="73" y="33"/>
                    <a:pt x="65" y="17"/>
                  </a:cubicBezTo>
                  <a:cubicBezTo>
                    <a:pt x="60" y="7"/>
                    <a:pt x="48" y="0"/>
                    <a:pt x="37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3"/>
            <p:cNvSpPr>
              <a:spLocks/>
            </p:cNvSpPr>
            <p:nvPr/>
          </p:nvSpPr>
          <p:spPr bwMode="auto">
            <a:xfrm>
              <a:off x="2764702" y="223057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3"/>
            <p:cNvSpPr>
              <a:spLocks/>
            </p:cNvSpPr>
            <p:nvPr/>
          </p:nvSpPr>
          <p:spPr bwMode="auto">
            <a:xfrm>
              <a:off x="3848531" y="346701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8"/>
            <p:cNvSpPr>
              <a:spLocks/>
            </p:cNvSpPr>
            <p:nvPr/>
          </p:nvSpPr>
          <p:spPr bwMode="auto">
            <a:xfrm>
              <a:off x="4393583" y="4939326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8"/>
            <p:cNvSpPr>
              <a:spLocks/>
            </p:cNvSpPr>
            <p:nvPr/>
          </p:nvSpPr>
          <p:spPr bwMode="auto">
            <a:xfrm>
              <a:off x="4323969" y="3070164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3301385" y="4939326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8"/>
            <p:cNvSpPr>
              <a:spLocks/>
            </p:cNvSpPr>
            <p:nvPr/>
          </p:nvSpPr>
          <p:spPr bwMode="auto">
            <a:xfrm>
              <a:off x="2769311" y="5771840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"/>
            <p:cNvSpPr>
              <a:spLocks/>
            </p:cNvSpPr>
            <p:nvPr/>
          </p:nvSpPr>
          <p:spPr bwMode="auto">
            <a:xfrm>
              <a:off x="1289311" y="4860550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4439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7242" y="425233"/>
            <a:ext cx="11177517" cy="60075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3" name="图表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428382"/>
              </p:ext>
            </p:extLst>
          </p:nvPr>
        </p:nvGraphicFramePr>
        <p:xfrm>
          <a:off x="723331" y="433313"/>
          <a:ext cx="4790364" cy="5994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7" name="组合 26"/>
          <p:cNvGrpSpPr/>
          <p:nvPr/>
        </p:nvGrpSpPr>
        <p:grpSpPr>
          <a:xfrm>
            <a:off x="8184028" y="1199384"/>
            <a:ext cx="2532192" cy="2182923"/>
            <a:chOff x="8549791" y="704497"/>
            <a:chExt cx="2532192" cy="2182923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821" t="32323" r="25460" b="8337"/>
            <a:stretch>
              <a:fillRect/>
            </a:stretch>
          </p:blipFill>
          <p:spPr>
            <a:xfrm>
              <a:off x="8549791" y="704497"/>
              <a:ext cx="2532192" cy="2182923"/>
            </a:xfrm>
            <a:custGeom>
              <a:avLst/>
              <a:gdLst>
                <a:gd name="connsiteX0" fmla="*/ 839337 w 3894525"/>
                <a:gd name="connsiteY0" fmla="*/ 0 h 3357347"/>
                <a:gd name="connsiteX1" fmla="*/ 3055188 w 3894525"/>
                <a:gd name="connsiteY1" fmla="*/ 0 h 3357347"/>
                <a:gd name="connsiteX2" fmla="*/ 3894525 w 3894525"/>
                <a:gd name="connsiteY2" fmla="*/ 1678674 h 3357347"/>
                <a:gd name="connsiteX3" fmla="*/ 3055188 w 3894525"/>
                <a:gd name="connsiteY3" fmla="*/ 3357347 h 3357347"/>
                <a:gd name="connsiteX4" fmla="*/ 839337 w 3894525"/>
                <a:gd name="connsiteY4" fmla="*/ 3357347 h 3357347"/>
                <a:gd name="connsiteX5" fmla="*/ 0 w 3894525"/>
                <a:gd name="connsiteY5" fmla="*/ 1678674 h 335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4525" h="3357347">
                  <a:moveTo>
                    <a:pt x="839337" y="0"/>
                  </a:moveTo>
                  <a:lnTo>
                    <a:pt x="3055188" y="0"/>
                  </a:lnTo>
                  <a:lnTo>
                    <a:pt x="3894525" y="1678674"/>
                  </a:lnTo>
                  <a:lnTo>
                    <a:pt x="3055188" y="3357347"/>
                  </a:lnTo>
                  <a:lnTo>
                    <a:pt x="839337" y="3357347"/>
                  </a:lnTo>
                  <a:lnTo>
                    <a:pt x="0" y="1678674"/>
                  </a:lnTo>
                  <a:close/>
                </a:path>
              </a:pathLst>
            </a:custGeom>
          </p:spPr>
        </p:pic>
        <p:sp>
          <p:nvSpPr>
            <p:cNvPr id="29" name="文本框 28"/>
            <p:cNvSpPr txBox="1"/>
            <p:nvPr/>
          </p:nvSpPr>
          <p:spPr>
            <a:xfrm>
              <a:off x="8923338" y="1255594"/>
              <a:ext cx="189987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方正粗活意简体" panose="03000509000000000000" pitchFamily="65" charset="-122"/>
                  <a:ea typeface="方正粗活意简体" panose="03000509000000000000" pitchFamily="65" charset="-122"/>
                </a:rPr>
                <a:t>50%</a:t>
              </a:r>
              <a:endParaRPr lang="zh-CN" altLang="en-US" sz="6600" dirty="0">
                <a:solidFill>
                  <a:schemeClr val="bg1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303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2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2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2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2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23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23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23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3" grpId="0">
        <p:bldSub>
          <a:bldChart bld="category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 rot="13533729">
            <a:off x="498187" y="3364522"/>
            <a:ext cx="2867421" cy="3242230"/>
            <a:chOff x="1289311" y="2230579"/>
            <a:chExt cx="3229472" cy="3651606"/>
          </a:xfrm>
        </p:grpSpPr>
        <p:sp>
          <p:nvSpPr>
            <p:cNvPr id="4" name="任意多边形 3"/>
            <p:cNvSpPr/>
            <p:nvPr/>
          </p:nvSpPr>
          <p:spPr>
            <a:xfrm>
              <a:off x="1405719" y="2265528"/>
              <a:ext cx="3016156" cy="859809"/>
            </a:xfrm>
            <a:custGeom>
              <a:avLst/>
              <a:gdLst>
                <a:gd name="connsiteX0" fmla="*/ 0 w 3016156"/>
                <a:gd name="connsiteY0" fmla="*/ 832514 h 859809"/>
                <a:gd name="connsiteX1" fmla="*/ 1473959 w 3016156"/>
                <a:gd name="connsiteY1" fmla="*/ 0 h 859809"/>
                <a:gd name="connsiteX2" fmla="*/ 3016156 w 3016156"/>
                <a:gd name="connsiteY2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6156" h="859809">
                  <a:moveTo>
                    <a:pt x="0" y="832514"/>
                  </a:moveTo>
                  <a:lnTo>
                    <a:pt x="1473959" y="0"/>
                  </a:lnTo>
                  <a:lnTo>
                    <a:pt x="3016156" y="859809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2832101" y="3125337"/>
              <a:ext cx="1617070" cy="2729553"/>
            </a:xfrm>
            <a:custGeom>
              <a:avLst/>
              <a:gdLst>
                <a:gd name="connsiteX0" fmla="*/ 1487606 w 1514901"/>
                <a:gd name="connsiteY0" fmla="*/ 0 h 2743200"/>
                <a:gd name="connsiteX1" fmla="*/ 1487606 w 1514901"/>
                <a:gd name="connsiteY1" fmla="*/ 0 h 2743200"/>
                <a:gd name="connsiteX2" fmla="*/ 1487606 w 1514901"/>
                <a:gd name="connsiteY2" fmla="*/ 327547 h 2743200"/>
                <a:gd name="connsiteX3" fmla="*/ 1514901 w 1514901"/>
                <a:gd name="connsiteY3" fmla="*/ 1869744 h 2743200"/>
                <a:gd name="connsiteX4" fmla="*/ 0 w 1514901"/>
                <a:gd name="connsiteY4" fmla="*/ 27432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01" h="2743200">
                  <a:moveTo>
                    <a:pt x="1487606" y="0"/>
                  </a:moveTo>
                  <a:lnTo>
                    <a:pt x="1487606" y="0"/>
                  </a:lnTo>
                  <a:lnTo>
                    <a:pt x="1487606" y="327547"/>
                  </a:lnTo>
                  <a:lnTo>
                    <a:pt x="1514901" y="1869744"/>
                  </a:lnTo>
                  <a:lnTo>
                    <a:pt x="0" y="274320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378425" y="3098042"/>
              <a:ext cx="1460310" cy="2756848"/>
            </a:xfrm>
            <a:custGeom>
              <a:avLst/>
              <a:gdLst>
                <a:gd name="connsiteX0" fmla="*/ 0 w 1514901"/>
                <a:gd name="connsiteY0" fmla="*/ 0 h 2756848"/>
                <a:gd name="connsiteX1" fmla="*/ 0 w 1514901"/>
                <a:gd name="connsiteY1" fmla="*/ 1869743 h 2756848"/>
                <a:gd name="connsiteX2" fmla="*/ 1514901 w 1514901"/>
                <a:gd name="connsiteY2" fmla="*/ 2756848 h 27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901" h="2756848">
                  <a:moveTo>
                    <a:pt x="0" y="0"/>
                  </a:moveTo>
                  <a:lnTo>
                    <a:pt x="0" y="1869743"/>
                  </a:lnTo>
                  <a:lnTo>
                    <a:pt x="1514901" y="2756848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746914" y="2279176"/>
              <a:ext cx="2169994" cy="1815152"/>
            </a:xfrm>
            <a:custGeom>
              <a:avLst/>
              <a:gdLst>
                <a:gd name="connsiteX0" fmla="*/ 0 w 2183641"/>
                <a:gd name="connsiteY0" fmla="*/ 1801505 h 1801505"/>
                <a:gd name="connsiteX1" fmla="*/ 0 w 2183641"/>
                <a:gd name="connsiteY1" fmla="*/ 1801505 h 1801505"/>
                <a:gd name="connsiteX2" fmla="*/ 1146412 w 2183641"/>
                <a:gd name="connsiteY2" fmla="*/ 0 h 1801505"/>
                <a:gd name="connsiteX3" fmla="*/ 2183641 w 2183641"/>
                <a:gd name="connsiteY3" fmla="*/ 1282890 h 18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1" h="1801505">
                  <a:moveTo>
                    <a:pt x="0" y="1801505"/>
                  </a:moveTo>
                  <a:lnTo>
                    <a:pt x="0" y="1801505"/>
                  </a:lnTo>
                  <a:lnTo>
                    <a:pt x="1146412" y="0"/>
                  </a:lnTo>
                  <a:lnTo>
                    <a:pt x="2183641" y="128289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746913" y="3138985"/>
              <a:ext cx="2647666" cy="955343"/>
            </a:xfrm>
            <a:custGeom>
              <a:avLst/>
              <a:gdLst>
                <a:gd name="connsiteX0" fmla="*/ 0 w 2647666"/>
                <a:gd name="connsiteY0" fmla="*/ 955343 h 955343"/>
                <a:gd name="connsiteX1" fmla="*/ 2183642 w 2647666"/>
                <a:gd name="connsiteY1" fmla="*/ 436728 h 955343"/>
                <a:gd name="connsiteX2" fmla="*/ 2647666 w 2647666"/>
                <a:gd name="connsiteY2" fmla="*/ 0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666" h="955343">
                  <a:moveTo>
                    <a:pt x="0" y="955343"/>
                  </a:moveTo>
                  <a:lnTo>
                    <a:pt x="2183642" y="436728"/>
                  </a:lnTo>
                  <a:lnTo>
                    <a:pt x="2647666" y="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378425" y="3098042"/>
              <a:ext cx="367826" cy="1883391"/>
            </a:xfrm>
            <a:custGeom>
              <a:avLst/>
              <a:gdLst>
                <a:gd name="connsiteX0" fmla="*/ 0 w 368489"/>
                <a:gd name="connsiteY0" fmla="*/ 0 h 1883391"/>
                <a:gd name="connsiteX1" fmla="*/ 368489 w 368489"/>
                <a:gd name="connsiteY1" fmla="*/ 1023582 h 1883391"/>
                <a:gd name="connsiteX2" fmla="*/ 13648 w 368489"/>
                <a:gd name="connsiteY2" fmla="*/ 1883391 h 188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489" h="1883391">
                  <a:moveTo>
                    <a:pt x="0" y="0"/>
                  </a:moveTo>
                  <a:lnTo>
                    <a:pt x="368489" y="1023582"/>
                  </a:lnTo>
                  <a:lnTo>
                    <a:pt x="13648" y="1883391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760561" y="4094328"/>
              <a:ext cx="1610435" cy="1760562"/>
            </a:xfrm>
            <a:custGeom>
              <a:avLst/>
              <a:gdLst>
                <a:gd name="connsiteX0" fmla="*/ 0 w 1637731"/>
                <a:gd name="connsiteY0" fmla="*/ 0 h 1815153"/>
                <a:gd name="connsiteX1" fmla="*/ 1091821 w 1637731"/>
                <a:gd name="connsiteY1" fmla="*/ 1815153 h 1815153"/>
                <a:gd name="connsiteX2" fmla="*/ 1637731 w 1637731"/>
                <a:gd name="connsiteY2" fmla="*/ 1009935 h 181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1" h="1815153">
                  <a:moveTo>
                    <a:pt x="0" y="0"/>
                  </a:moveTo>
                  <a:lnTo>
                    <a:pt x="1091821" y="1815153"/>
                  </a:lnTo>
                  <a:lnTo>
                    <a:pt x="1637731" y="1009935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746913" y="4094328"/>
              <a:ext cx="2702257" cy="941696"/>
            </a:xfrm>
            <a:custGeom>
              <a:avLst/>
              <a:gdLst>
                <a:gd name="connsiteX0" fmla="*/ 0 w 2674961"/>
                <a:gd name="connsiteY0" fmla="*/ 0 h 996287"/>
                <a:gd name="connsiteX1" fmla="*/ 1583140 w 2674961"/>
                <a:gd name="connsiteY1" fmla="*/ 996287 h 996287"/>
                <a:gd name="connsiteX2" fmla="*/ 2674961 w 2674961"/>
                <a:gd name="connsiteY2" fmla="*/ 955344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961" h="996287">
                  <a:moveTo>
                    <a:pt x="0" y="0"/>
                  </a:moveTo>
                  <a:lnTo>
                    <a:pt x="1583140" y="996287"/>
                  </a:lnTo>
                  <a:lnTo>
                    <a:pt x="2674961" y="955344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370997" y="3581400"/>
              <a:ext cx="1078173" cy="1468272"/>
            </a:xfrm>
            <a:custGeom>
              <a:avLst/>
              <a:gdLst>
                <a:gd name="connsiteX0" fmla="*/ 0 w 1078173"/>
                <a:gd name="connsiteY0" fmla="*/ 1501254 h 1501254"/>
                <a:gd name="connsiteX1" fmla="*/ 0 w 1078173"/>
                <a:gd name="connsiteY1" fmla="*/ 1501254 h 1501254"/>
                <a:gd name="connsiteX2" fmla="*/ 54591 w 1078173"/>
                <a:gd name="connsiteY2" fmla="*/ 1364776 h 1501254"/>
                <a:gd name="connsiteX3" fmla="*/ 573206 w 1078173"/>
                <a:gd name="connsiteY3" fmla="*/ 0 h 1501254"/>
                <a:gd name="connsiteX4" fmla="*/ 1078173 w 1078173"/>
                <a:gd name="connsiteY4" fmla="*/ 1419367 h 150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173" h="1501254">
                  <a:moveTo>
                    <a:pt x="0" y="1501254"/>
                  </a:moveTo>
                  <a:lnTo>
                    <a:pt x="0" y="1501254"/>
                  </a:lnTo>
                  <a:lnTo>
                    <a:pt x="54591" y="1364776"/>
                  </a:lnTo>
                  <a:lnTo>
                    <a:pt x="573206" y="0"/>
                  </a:lnTo>
                  <a:lnTo>
                    <a:pt x="1078173" y="1419367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643801" y="3980269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3"/>
            <p:cNvSpPr>
              <a:spLocks/>
            </p:cNvSpPr>
            <p:nvPr/>
          </p:nvSpPr>
          <p:spPr bwMode="auto">
            <a:xfrm>
              <a:off x="1328569" y="3058879"/>
              <a:ext cx="182494" cy="160212"/>
            </a:xfrm>
            <a:custGeom>
              <a:avLst/>
              <a:gdLst>
                <a:gd name="T0" fmla="*/ 37 w 73"/>
                <a:gd name="T1" fmla="*/ 0 h 64"/>
                <a:gd name="T2" fmla="*/ 22 w 73"/>
                <a:gd name="T3" fmla="*/ 4 h 64"/>
                <a:gd name="T4" fmla="*/ 9 w 73"/>
                <a:gd name="T5" fmla="*/ 47 h 64"/>
                <a:gd name="T6" fmla="*/ 37 w 73"/>
                <a:gd name="T7" fmla="*/ 64 h 64"/>
                <a:gd name="T8" fmla="*/ 52 w 73"/>
                <a:gd name="T9" fmla="*/ 61 h 64"/>
                <a:gd name="T10" fmla="*/ 65 w 73"/>
                <a:gd name="T11" fmla="*/ 17 h 64"/>
                <a:gd name="T12" fmla="*/ 37 w 7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">
                  <a:moveTo>
                    <a:pt x="37" y="0"/>
                  </a:moveTo>
                  <a:cubicBezTo>
                    <a:pt x="32" y="0"/>
                    <a:pt x="27" y="1"/>
                    <a:pt x="22" y="4"/>
                  </a:cubicBezTo>
                  <a:cubicBezTo>
                    <a:pt x="6" y="12"/>
                    <a:pt x="0" y="32"/>
                    <a:pt x="9" y="47"/>
                  </a:cubicBezTo>
                  <a:cubicBezTo>
                    <a:pt x="14" y="58"/>
                    <a:pt x="25" y="64"/>
                    <a:pt x="37" y="64"/>
                  </a:cubicBezTo>
                  <a:cubicBezTo>
                    <a:pt x="42" y="64"/>
                    <a:pt x="47" y="63"/>
                    <a:pt x="52" y="61"/>
                  </a:cubicBezTo>
                  <a:cubicBezTo>
                    <a:pt x="67" y="52"/>
                    <a:pt x="73" y="33"/>
                    <a:pt x="65" y="17"/>
                  </a:cubicBezTo>
                  <a:cubicBezTo>
                    <a:pt x="60" y="7"/>
                    <a:pt x="48" y="0"/>
                    <a:pt x="37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764702" y="223057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3848531" y="346701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4393583" y="4939326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4323969" y="3070164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3301385" y="4939326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2769311" y="5771840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1289311" y="4860550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508956" y="1075152"/>
            <a:ext cx="1231532" cy="2109124"/>
            <a:chOff x="2043483" y="2275982"/>
            <a:chExt cx="1231532" cy="2109124"/>
          </a:xfrm>
        </p:grpSpPr>
        <p:sp>
          <p:nvSpPr>
            <p:cNvPr id="23" name="文本框 22"/>
            <p:cNvSpPr txBox="1"/>
            <p:nvPr/>
          </p:nvSpPr>
          <p:spPr>
            <a:xfrm>
              <a:off x="2043483" y="2275982"/>
              <a:ext cx="98436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方正粗活意简体" panose="03000509000000000000" pitchFamily="65" charset="-122"/>
                  <a:ea typeface="方正粗活意简体" panose="03000509000000000000" pitchFamily="65" charset="-122"/>
                </a:rPr>
                <a:t>1</a:t>
              </a:r>
              <a:endParaRPr lang="zh-CN" altLang="en-US" sz="5400" dirty="0">
                <a:solidFill>
                  <a:schemeClr val="bg1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710634" y="2569224"/>
              <a:ext cx="56438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650116" y="2457373"/>
              <a:ext cx="0" cy="1810496"/>
            </a:xfrm>
            <a:prstGeom prst="line">
              <a:avLst/>
            </a:prstGeom>
            <a:ln w="28575">
              <a:gradFill>
                <a:gsLst>
                  <a:gs pos="76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E14E84"/>
                  </a:gs>
                </a:gsLst>
                <a:lin ang="5400000" scaled="1"/>
              </a:gradFill>
            </a:ln>
            <a:effectLst>
              <a:glow rad="76200">
                <a:srgbClr val="E14E84">
                  <a:alpha val="4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6582792" y="1075152"/>
            <a:ext cx="1231532" cy="2109124"/>
            <a:chOff x="4181921" y="2275982"/>
            <a:chExt cx="1231532" cy="2109124"/>
          </a:xfrm>
        </p:grpSpPr>
        <p:sp>
          <p:nvSpPr>
            <p:cNvPr id="27" name="文本框 26"/>
            <p:cNvSpPr txBox="1"/>
            <p:nvPr/>
          </p:nvSpPr>
          <p:spPr>
            <a:xfrm>
              <a:off x="4181921" y="2275982"/>
              <a:ext cx="98436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方正粗活意简体" panose="03000509000000000000" pitchFamily="65" charset="-122"/>
                  <a:ea typeface="方正粗活意简体" panose="03000509000000000000" pitchFamily="65" charset="-122"/>
                </a:rPr>
                <a:t>2</a:t>
              </a:r>
              <a:endParaRPr lang="zh-CN" altLang="en-US" sz="5400" dirty="0">
                <a:solidFill>
                  <a:schemeClr val="bg1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849072" y="2569224"/>
              <a:ext cx="56438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788554" y="2457373"/>
              <a:ext cx="0" cy="1810496"/>
            </a:xfrm>
            <a:prstGeom prst="line">
              <a:avLst/>
            </a:prstGeom>
            <a:ln w="28575">
              <a:gradFill>
                <a:gsLst>
                  <a:gs pos="76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E14E84"/>
                  </a:gs>
                </a:gsLst>
                <a:lin ang="5400000" scaled="1"/>
              </a:gradFill>
            </a:ln>
            <a:effectLst>
              <a:glow rad="76200">
                <a:srgbClr val="E14E84">
                  <a:alpha val="4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5352466" y="4062308"/>
            <a:ext cx="1231532" cy="2109124"/>
            <a:chOff x="6320359" y="2275982"/>
            <a:chExt cx="1231532" cy="2109124"/>
          </a:xfrm>
        </p:grpSpPr>
        <p:sp>
          <p:nvSpPr>
            <p:cNvPr id="31" name="文本框 30"/>
            <p:cNvSpPr txBox="1"/>
            <p:nvPr/>
          </p:nvSpPr>
          <p:spPr>
            <a:xfrm>
              <a:off x="6320359" y="2275982"/>
              <a:ext cx="98436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方正粗活意简体" panose="03000509000000000000" pitchFamily="65" charset="-122"/>
                  <a:ea typeface="方正粗活意简体" panose="03000509000000000000" pitchFamily="65" charset="-122"/>
                </a:rPr>
                <a:t>3</a:t>
              </a:r>
              <a:endParaRPr lang="zh-CN" altLang="en-US" sz="5400" dirty="0">
                <a:solidFill>
                  <a:schemeClr val="bg1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987510" y="2569224"/>
              <a:ext cx="56438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6926992" y="2457373"/>
              <a:ext cx="0" cy="1810496"/>
            </a:xfrm>
            <a:prstGeom prst="line">
              <a:avLst/>
            </a:prstGeom>
            <a:ln w="28575">
              <a:gradFill>
                <a:gsLst>
                  <a:gs pos="76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E14E84"/>
                  </a:gs>
                </a:gsLst>
                <a:lin ang="5400000" scaled="1"/>
              </a:gradFill>
            </a:ln>
            <a:effectLst>
              <a:glow rad="76200">
                <a:srgbClr val="E14E84">
                  <a:alpha val="4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8520506" y="4062308"/>
            <a:ext cx="1231532" cy="2109124"/>
            <a:chOff x="8458797" y="2275982"/>
            <a:chExt cx="1231532" cy="2109124"/>
          </a:xfrm>
        </p:grpSpPr>
        <p:sp>
          <p:nvSpPr>
            <p:cNvPr id="35" name="文本框 34"/>
            <p:cNvSpPr txBox="1"/>
            <p:nvPr/>
          </p:nvSpPr>
          <p:spPr>
            <a:xfrm>
              <a:off x="8458797" y="2275982"/>
              <a:ext cx="98436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方正粗活意简体" panose="03000509000000000000" pitchFamily="65" charset="-122"/>
                  <a:ea typeface="方正粗活意简体" panose="03000509000000000000" pitchFamily="65" charset="-122"/>
                </a:rPr>
                <a:t>4</a:t>
              </a:r>
              <a:endParaRPr lang="zh-CN" altLang="en-US" sz="5400" dirty="0">
                <a:solidFill>
                  <a:schemeClr val="bg1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125948" y="2569224"/>
              <a:ext cx="56438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9065430" y="2457373"/>
              <a:ext cx="0" cy="1810496"/>
            </a:xfrm>
            <a:prstGeom prst="line">
              <a:avLst/>
            </a:prstGeom>
            <a:ln w="28575">
              <a:gradFill>
                <a:gsLst>
                  <a:gs pos="76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E14E84"/>
                  </a:gs>
                </a:gsLst>
                <a:lin ang="5400000" scaled="1"/>
              </a:gradFill>
            </a:ln>
            <a:effectLst>
              <a:glow rad="76200">
                <a:srgbClr val="E14E84">
                  <a:alpha val="4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 rot="13533729">
            <a:off x="10505537" y="93550"/>
            <a:ext cx="1489627" cy="1684340"/>
            <a:chOff x="1289311" y="2230579"/>
            <a:chExt cx="3229472" cy="3651606"/>
          </a:xfrm>
        </p:grpSpPr>
        <p:sp>
          <p:nvSpPr>
            <p:cNvPr id="39" name="任意多边形 38"/>
            <p:cNvSpPr/>
            <p:nvPr/>
          </p:nvSpPr>
          <p:spPr>
            <a:xfrm>
              <a:off x="1405719" y="2265528"/>
              <a:ext cx="3016156" cy="859809"/>
            </a:xfrm>
            <a:custGeom>
              <a:avLst/>
              <a:gdLst>
                <a:gd name="connsiteX0" fmla="*/ 0 w 3016156"/>
                <a:gd name="connsiteY0" fmla="*/ 832514 h 859809"/>
                <a:gd name="connsiteX1" fmla="*/ 1473959 w 3016156"/>
                <a:gd name="connsiteY1" fmla="*/ 0 h 859809"/>
                <a:gd name="connsiteX2" fmla="*/ 3016156 w 3016156"/>
                <a:gd name="connsiteY2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6156" h="859809">
                  <a:moveTo>
                    <a:pt x="0" y="832514"/>
                  </a:moveTo>
                  <a:lnTo>
                    <a:pt x="1473959" y="0"/>
                  </a:lnTo>
                  <a:lnTo>
                    <a:pt x="3016156" y="859809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2832101" y="3125337"/>
              <a:ext cx="1617070" cy="2729553"/>
            </a:xfrm>
            <a:custGeom>
              <a:avLst/>
              <a:gdLst>
                <a:gd name="connsiteX0" fmla="*/ 1487606 w 1514901"/>
                <a:gd name="connsiteY0" fmla="*/ 0 h 2743200"/>
                <a:gd name="connsiteX1" fmla="*/ 1487606 w 1514901"/>
                <a:gd name="connsiteY1" fmla="*/ 0 h 2743200"/>
                <a:gd name="connsiteX2" fmla="*/ 1487606 w 1514901"/>
                <a:gd name="connsiteY2" fmla="*/ 327547 h 2743200"/>
                <a:gd name="connsiteX3" fmla="*/ 1514901 w 1514901"/>
                <a:gd name="connsiteY3" fmla="*/ 1869744 h 2743200"/>
                <a:gd name="connsiteX4" fmla="*/ 0 w 1514901"/>
                <a:gd name="connsiteY4" fmla="*/ 27432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01" h="2743200">
                  <a:moveTo>
                    <a:pt x="1487606" y="0"/>
                  </a:moveTo>
                  <a:lnTo>
                    <a:pt x="1487606" y="0"/>
                  </a:lnTo>
                  <a:lnTo>
                    <a:pt x="1487606" y="327547"/>
                  </a:lnTo>
                  <a:lnTo>
                    <a:pt x="1514901" y="1869744"/>
                  </a:lnTo>
                  <a:lnTo>
                    <a:pt x="0" y="274320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1378425" y="3098042"/>
              <a:ext cx="1460310" cy="2756848"/>
            </a:xfrm>
            <a:custGeom>
              <a:avLst/>
              <a:gdLst>
                <a:gd name="connsiteX0" fmla="*/ 0 w 1514901"/>
                <a:gd name="connsiteY0" fmla="*/ 0 h 2756848"/>
                <a:gd name="connsiteX1" fmla="*/ 0 w 1514901"/>
                <a:gd name="connsiteY1" fmla="*/ 1869743 h 2756848"/>
                <a:gd name="connsiteX2" fmla="*/ 1514901 w 1514901"/>
                <a:gd name="connsiteY2" fmla="*/ 2756848 h 27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901" h="2756848">
                  <a:moveTo>
                    <a:pt x="0" y="0"/>
                  </a:moveTo>
                  <a:lnTo>
                    <a:pt x="0" y="1869743"/>
                  </a:lnTo>
                  <a:lnTo>
                    <a:pt x="1514901" y="2756848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1746914" y="2279176"/>
              <a:ext cx="2169994" cy="1815152"/>
            </a:xfrm>
            <a:custGeom>
              <a:avLst/>
              <a:gdLst>
                <a:gd name="connsiteX0" fmla="*/ 0 w 2183641"/>
                <a:gd name="connsiteY0" fmla="*/ 1801505 h 1801505"/>
                <a:gd name="connsiteX1" fmla="*/ 0 w 2183641"/>
                <a:gd name="connsiteY1" fmla="*/ 1801505 h 1801505"/>
                <a:gd name="connsiteX2" fmla="*/ 1146412 w 2183641"/>
                <a:gd name="connsiteY2" fmla="*/ 0 h 1801505"/>
                <a:gd name="connsiteX3" fmla="*/ 2183641 w 2183641"/>
                <a:gd name="connsiteY3" fmla="*/ 1282890 h 18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1" h="1801505">
                  <a:moveTo>
                    <a:pt x="0" y="1801505"/>
                  </a:moveTo>
                  <a:lnTo>
                    <a:pt x="0" y="1801505"/>
                  </a:lnTo>
                  <a:lnTo>
                    <a:pt x="1146412" y="0"/>
                  </a:lnTo>
                  <a:lnTo>
                    <a:pt x="2183641" y="128289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1746913" y="3138985"/>
              <a:ext cx="2647666" cy="955343"/>
            </a:xfrm>
            <a:custGeom>
              <a:avLst/>
              <a:gdLst>
                <a:gd name="connsiteX0" fmla="*/ 0 w 2647666"/>
                <a:gd name="connsiteY0" fmla="*/ 955343 h 955343"/>
                <a:gd name="connsiteX1" fmla="*/ 2183642 w 2647666"/>
                <a:gd name="connsiteY1" fmla="*/ 436728 h 955343"/>
                <a:gd name="connsiteX2" fmla="*/ 2647666 w 2647666"/>
                <a:gd name="connsiteY2" fmla="*/ 0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666" h="955343">
                  <a:moveTo>
                    <a:pt x="0" y="955343"/>
                  </a:moveTo>
                  <a:lnTo>
                    <a:pt x="2183642" y="436728"/>
                  </a:lnTo>
                  <a:lnTo>
                    <a:pt x="2647666" y="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1378425" y="3098042"/>
              <a:ext cx="367826" cy="1883391"/>
            </a:xfrm>
            <a:custGeom>
              <a:avLst/>
              <a:gdLst>
                <a:gd name="connsiteX0" fmla="*/ 0 w 368489"/>
                <a:gd name="connsiteY0" fmla="*/ 0 h 1883391"/>
                <a:gd name="connsiteX1" fmla="*/ 368489 w 368489"/>
                <a:gd name="connsiteY1" fmla="*/ 1023582 h 1883391"/>
                <a:gd name="connsiteX2" fmla="*/ 13648 w 368489"/>
                <a:gd name="connsiteY2" fmla="*/ 1883391 h 188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489" h="1883391">
                  <a:moveTo>
                    <a:pt x="0" y="0"/>
                  </a:moveTo>
                  <a:lnTo>
                    <a:pt x="368489" y="1023582"/>
                  </a:lnTo>
                  <a:lnTo>
                    <a:pt x="13648" y="1883391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760561" y="4094328"/>
              <a:ext cx="1610435" cy="1760562"/>
            </a:xfrm>
            <a:custGeom>
              <a:avLst/>
              <a:gdLst>
                <a:gd name="connsiteX0" fmla="*/ 0 w 1637731"/>
                <a:gd name="connsiteY0" fmla="*/ 0 h 1815153"/>
                <a:gd name="connsiteX1" fmla="*/ 1091821 w 1637731"/>
                <a:gd name="connsiteY1" fmla="*/ 1815153 h 1815153"/>
                <a:gd name="connsiteX2" fmla="*/ 1637731 w 1637731"/>
                <a:gd name="connsiteY2" fmla="*/ 1009935 h 181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1" h="1815153">
                  <a:moveTo>
                    <a:pt x="0" y="0"/>
                  </a:moveTo>
                  <a:lnTo>
                    <a:pt x="1091821" y="1815153"/>
                  </a:lnTo>
                  <a:lnTo>
                    <a:pt x="1637731" y="1009935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1746913" y="4094328"/>
              <a:ext cx="2702257" cy="941696"/>
            </a:xfrm>
            <a:custGeom>
              <a:avLst/>
              <a:gdLst>
                <a:gd name="connsiteX0" fmla="*/ 0 w 2674961"/>
                <a:gd name="connsiteY0" fmla="*/ 0 h 996287"/>
                <a:gd name="connsiteX1" fmla="*/ 1583140 w 2674961"/>
                <a:gd name="connsiteY1" fmla="*/ 996287 h 996287"/>
                <a:gd name="connsiteX2" fmla="*/ 2674961 w 2674961"/>
                <a:gd name="connsiteY2" fmla="*/ 955344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961" h="996287">
                  <a:moveTo>
                    <a:pt x="0" y="0"/>
                  </a:moveTo>
                  <a:lnTo>
                    <a:pt x="1583140" y="996287"/>
                  </a:lnTo>
                  <a:lnTo>
                    <a:pt x="2674961" y="955344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370997" y="3581400"/>
              <a:ext cx="1078173" cy="1468272"/>
            </a:xfrm>
            <a:custGeom>
              <a:avLst/>
              <a:gdLst>
                <a:gd name="connsiteX0" fmla="*/ 0 w 1078173"/>
                <a:gd name="connsiteY0" fmla="*/ 1501254 h 1501254"/>
                <a:gd name="connsiteX1" fmla="*/ 0 w 1078173"/>
                <a:gd name="connsiteY1" fmla="*/ 1501254 h 1501254"/>
                <a:gd name="connsiteX2" fmla="*/ 54591 w 1078173"/>
                <a:gd name="connsiteY2" fmla="*/ 1364776 h 1501254"/>
                <a:gd name="connsiteX3" fmla="*/ 573206 w 1078173"/>
                <a:gd name="connsiteY3" fmla="*/ 0 h 1501254"/>
                <a:gd name="connsiteX4" fmla="*/ 1078173 w 1078173"/>
                <a:gd name="connsiteY4" fmla="*/ 1419367 h 150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173" h="1501254">
                  <a:moveTo>
                    <a:pt x="0" y="1501254"/>
                  </a:moveTo>
                  <a:lnTo>
                    <a:pt x="0" y="1501254"/>
                  </a:lnTo>
                  <a:lnTo>
                    <a:pt x="54591" y="1364776"/>
                  </a:lnTo>
                  <a:lnTo>
                    <a:pt x="573206" y="0"/>
                  </a:lnTo>
                  <a:lnTo>
                    <a:pt x="1078173" y="1419367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Freeform 7"/>
            <p:cNvSpPr>
              <a:spLocks/>
            </p:cNvSpPr>
            <p:nvPr/>
          </p:nvSpPr>
          <p:spPr bwMode="auto">
            <a:xfrm>
              <a:off x="1643801" y="3980269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3"/>
            <p:cNvSpPr>
              <a:spLocks/>
            </p:cNvSpPr>
            <p:nvPr/>
          </p:nvSpPr>
          <p:spPr bwMode="auto">
            <a:xfrm>
              <a:off x="1328569" y="3058879"/>
              <a:ext cx="182494" cy="160212"/>
            </a:xfrm>
            <a:custGeom>
              <a:avLst/>
              <a:gdLst>
                <a:gd name="T0" fmla="*/ 37 w 73"/>
                <a:gd name="T1" fmla="*/ 0 h 64"/>
                <a:gd name="T2" fmla="*/ 22 w 73"/>
                <a:gd name="T3" fmla="*/ 4 h 64"/>
                <a:gd name="T4" fmla="*/ 9 w 73"/>
                <a:gd name="T5" fmla="*/ 47 h 64"/>
                <a:gd name="T6" fmla="*/ 37 w 73"/>
                <a:gd name="T7" fmla="*/ 64 h 64"/>
                <a:gd name="T8" fmla="*/ 52 w 73"/>
                <a:gd name="T9" fmla="*/ 61 h 64"/>
                <a:gd name="T10" fmla="*/ 65 w 73"/>
                <a:gd name="T11" fmla="*/ 17 h 64"/>
                <a:gd name="T12" fmla="*/ 37 w 7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">
                  <a:moveTo>
                    <a:pt x="37" y="0"/>
                  </a:moveTo>
                  <a:cubicBezTo>
                    <a:pt x="32" y="0"/>
                    <a:pt x="27" y="1"/>
                    <a:pt x="22" y="4"/>
                  </a:cubicBezTo>
                  <a:cubicBezTo>
                    <a:pt x="6" y="12"/>
                    <a:pt x="0" y="32"/>
                    <a:pt x="9" y="47"/>
                  </a:cubicBezTo>
                  <a:cubicBezTo>
                    <a:pt x="14" y="58"/>
                    <a:pt x="25" y="64"/>
                    <a:pt x="37" y="64"/>
                  </a:cubicBezTo>
                  <a:cubicBezTo>
                    <a:pt x="42" y="64"/>
                    <a:pt x="47" y="63"/>
                    <a:pt x="52" y="61"/>
                  </a:cubicBezTo>
                  <a:cubicBezTo>
                    <a:pt x="67" y="52"/>
                    <a:pt x="73" y="33"/>
                    <a:pt x="65" y="17"/>
                  </a:cubicBezTo>
                  <a:cubicBezTo>
                    <a:pt x="60" y="7"/>
                    <a:pt x="48" y="0"/>
                    <a:pt x="37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3"/>
            <p:cNvSpPr>
              <a:spLocks/>
            </p:cNvSpPr>
            <p:nvPr/>
          </p:nvSpPr>
          <p:spPr bwMode="auto">
            <a:xfrm>
              <a:off x="2764702" y="223057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3"/>
            <p:cNvSpPr>
              <a:spLocks/>
            </p:cNvSpPr>
            <p:nvPr/>
          </p:nvSpPr>
          <p:spPr bwMode="auto">
            <a:xfrm>
              <a:off x="3848531" y="346701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8"/>
            <p:cNvSpPr>
              <a:spLocks/>
            </p:cNvSpPr>
            <p:nvPr/>
          </p:nvSpPr>
          <p:spPr bwMode="auto">
            <a:xfrm>
              <a:off x="4393583" y="4939326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auto">
            <a:xfrm>
              <a:off x="4323969" y="3070164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3"/>
            <p:cNvSpPr>
              <a:spLocks/>
            </p:cNvSpPr>
            <p:nvPr/>
          </p:nvSpPr>
          <p:spPr bwMode="auto">
            <a:xfrm>
              <a:off x="3301385" y="4939326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8"/>
            <p:cNvSpPr>
              <a:spLocks/>
            </p:cNvSpPr>
            <p:nvPr/>
          </p:nvSpPr>
          <p:spPr bwMode="auto">
            <a:xfrm>
              <a:off x="2769311" y="5771840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"/>
            <p:cNvSpPr>
              <a:spLocks/>
            </p:cNvSpPr>
            <p:nvPr/>
          </p:nvSpPr>
          <p:spPr bwMode="auto">
            <a:xfrm>
              <a:off x="1289311" y="4860550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 rot="13533729">
            <a:off x="9493904" y="177200"/>
            <a:ext cx="706249" cy="798565"/>
            <a:chOff x="1289311" y="2230579"/>
            <a:chExt cx="3229472" cy="3651606"/>
          </a:xfrm>
        </p:grpSpPr>
        <p:sp>
          <p:nvSpPr>
            <p:cNvPr id="78" name="任意多边形 77"/>
            <p:cNvSpPr/>
            <p:nvPr/>
          </p:nvSpPr>
          <p:spPr>
            <a:xfrm>
              <a:off x="1405719" y="2265528"/>
              <a:ext cx="3016156" cy="859809"/>
            </a:xfrm>
            <a:custGeom>
              <a:avLst/>
              <a:gdLst>
                <a:gd name="connsiteX0" fmla="*/ 0 w 3016156"/>
                <a:gd name="connsiteY0" fmla="*/ 832514 h 859809"/>
                <a:gd name="connsiteX1" fmla="*/ 1473959 w 3016156"/>
                <a:gd name="connsiteY1" fmla="*/ 0 h 859809"/>
                <a:gd name="connsiteX2" fmla="*/ 3016156 w 3016156"/>
                <a:gd name="connsiteY2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6156" h="859809">
                  <a:moveTo>
                    <a:pt x="0" y="832514"/>
                  </a:moveTo>
                  <a:lnTo>
                    <a:pt x="1473959" y="0"/>
                  </a:lnTo>
                  <a:lnTo>
                    <a:pt x="3016156" y="859809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2832101" y="3125337"/>
              <a:ext cx="1617070" cy="2729553"/>
            </a:xfrm>
            <a:custGeom>
              <a:avLst/>
              <a:gdLst>
                <a:gd name="connsiteX0" fmla="*/ 1487606 w 1514901"/>
                <a:gd name="connsiteY0" fmla="*/ 0 h 2743200"/>
                <a:gd name="connsiteX1" fmla="*/ 1487606 w 1514901"/>
                <a:gd name="connsiteY1" fmla="*/ 0 h 2743200"/>
                <a:gd name="connsiteX2" fmla="*/ 1487606 w 1514901"/>
                <a:gd name="connsiteY2" fmla="*/ 327547 h 2743200"/>
                <a:gd name="connsiteX3" fmla="*/ 1514901 w 1514901"/>
                <a:gd name="connsiteY3" fmla="*/ 1869744 h 2743200"/>
                <a:gd name="connsiteX4" fmla="*/ 0 w 1514901"/>
                <a:gd name="connsiteY4" fmla="*/ 27432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01" h="2743200">
                  <a:moveTo>
                    <a:pt x="1487606" y="0"/>
                  </a:moveTo>
                  <a:lnTo>
                    <a:pt x="1487606" y="0"/>
                  </a:lnTo>
                  <a:lnTo>
                    <a:pt x="1487606" y="327547"/>
                  </a:lnTo>
                  <a:lnTo>
                    <a:pt x="1514901" y="1869744"/>
                  </a:lnTo>
                  <a:lnTo>
                    <a:pt x="0" y="274320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1378425" y="3098042"/>
              <a:ext cx="1460310" cy="2756848"/>
            </a:xfrm>
            <a:custGeom>
              <a:avLst/>
              <a:gdLst>
                <a:gd name="connsiteX0" fmla="*/ 0 w 1514901"/>
                <a:gd name="connsiteY0" fmla="*/ 0 h 2756848"/>
                <a:gd name="connsiteX1" fmla="*/ 0 w 1514901"/>
                <a:gd name="connsiteY1" fmla="*/ 1869743 h 2756848"/>
                <a:gd name="connsiteX2" fmla="*/ 1514901 w 1514901"/>
                <a:gd name="connsiteY2" fmla="*/ 2756848 h 27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901" h="2756848">
                  <a:moveTo>
                    <a:pt x="0" y="0"/>
                  </a:moveTo>
                  <a:lnTo>
                    <a:pt x="0" y="1869743"/>
                  </a:lnTo>
                  <a:lnTo>
                    <a:pt x="1514901" y="2756848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1746914" y="2279176"/>
              <a:ext cx="2169994" cy="1815152"/>
            </a:xfrm>
            <a:custGeom>
              <a:avLst/>
              <a:gdLst>
                <a:gd name="connsiteX0" fmla="*/ 0 w 2183641"/>
                <a:gd name="connsiteY0" fmla="*/ 1801505 h 1801505"/>
                <a:gd name="connsiteX1" fmla="*/ 0 w 2183641"/>
                <a:gd name="connsiteY1" fmla="*/ 1801505 h 1801505"/>
                <a:gd name="connsiteX2" fmla="*/ 1146412 w 2183641"/>
                <a:gd name="connsiteY2" fmla="*/ 0 h 1801505"/>
                <a:gd name="connsiteX3" fmla="*/ 2183641 w 2183641"/>
                <a:gd name="connsiteY3" fmla="*/ 1282890 h 18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1" h="1801505">
                  <a:moveTo>
                    <a:pt x="0" y="1801505"/>
                  </a:moveTo>
                  <a:lnTo>
                    <a:pt x="0" y="1801505"/>
                  </a:lnTo>
                  <a:lnTo>
                    <a:pt x="1146412" y="0"/>
                  </a:lnTo>
                  <a:lnTo>
                    <a:pt x="2183641" y="128289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1746913" y="3138985"/>
              <a:ext cx="2647666" cy="955343"/>
            </a:xfrm>
            <a:custGeom>
              <a:avLst/>
              <a:gdLst>
                <a:gd name="connsiteX0" fmla="*/ 0 w 2647666"/>
                <a:gd name="connsiteY0" fmla="*/ 955343 h 955343"/>
                <a:gd name="connsiteX1" fmla="*/ 2183642 w 2647666"/>
                <a:gd name="connsiteY1" fmla="*/ 436728 h 955343"/>
                <a:gd name="connsiteX2" fmla="*/ 2647666 w 2647666"/>
                <a:gd name="connsiteY2" fmla="*/ 0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666" h="955343">
                  <a:moveTo>
                    <a:pt x="0" y="955343"/>
                  </a:moveTo>
                  <a:lnTo>
                    <a:pt x="2183642" y="436728"/>
                  </a:lnTo>
                  <a:lnTo>
                    <a:pt x="2647666" y="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1378425" y="3098042"/>
              <a:ext cx="367826" cy="1883391"/>
            </a:xfrm>
            <a:custGeom>
              <a:avLst/>
              <a:gdLst>
                <a:gd name="connsiteX0" fmla="*/ 0 w 368489"/>
                <a:gd name="connsiteY0" fmla="*/ 0 h 1883391"/>
                <a:gd name="connsiteX1" fmla="*/ 368489 w 368489"/>
                <a:gd name="connsiteY1" fmla="*/ 1023582 h 1883391"/>
                <a:gd name="connsiteX2" fmla="*/ 13648 w 368489"/>
                <a:gd name="connsiteY2" fmla="*/ 1883391 h 188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489" h="1883391">
                  <a:moveTo>
                    <a:pt x="0" y="0"/>
                  </a:moveTo>
                  <a:lnTo>
                    <a:pt x="368489" y="1023582"/>
                  </a:lnTo>
                  <a:lnTo>
                    <a:pt x="13648" y="1883391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1760561" y="4094328"/>
              <a:ext cx="1610435" cy="1760562"/>
            </a:xfrm>
            <a:custGeom>
              <a:avLst/>
              <a:gdLst>
                <a:gd name="connsiteX0" fmla="*/ 0 w 1637731"/>
                <a:gd name="connsiteY0" fmla="*/ 0 h 1815153"/>
                <a:gd name="connsiteX1" fmla="*/ 1091821 w 1637731"/>
                <a:gd name="connsiteY1" fmla="*/ 1815153 h 1815153"/>
                <a:gd name="connsiteX2" fmla="*/ 1637731 w 1637731"/>
                <a:gd name="connsiteY2" fmla="*/ 1009935 h 181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1" h="1815153">
                  <a:moveTo>
                    <a:pt x="0" y="0"/>
                  </a:moveTo>
                  <a:lnTo>
                    <a:pt x="1091821" y="1815153"/>
                  </a:lnTo>
                  <a:lnTo>
                    <a:pt x="1637731" y="1009935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1746913" y="4094328"/>
              <a:ext cx="2702257" cy="941696"/>
            </a:xfrm>
            <a:custGeom>
              <a:avLst/>
              <a:gdLst>
                <a:gd name="connsiteX0" fmla="*/ 0 w 2674961"/>
                <a:gd name="connsiteY0" fmla="*/ 0 h 996287"/>
                <a:gd name="connsiteX1" fmla="*/ 1583140 w 2674961"/>
                <a:gd name="connsiteY1" fmla="*/ 996287 h 996287"/>
                <a:gd name="connsiteX2" fmla="*/ 2674961 w 2674961"/>
                <a:gd name="connsiteY2" fmla="*/ 955344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961" h="996287">
                  <a:moveTo>
                    <a:pt x="0" y="0"/>
                  </a:moveTo>
                  <a:lnTo>
                    <a:pt x="1583140" y="996287"/>
                  </a:lnTo>
                  <a:lnTo>
                    <a:pt x="2674961" y="955344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3370997" y="3581400"/>
              <a:ext cx="1078173" cy="1468272"/>
            </a:xfrm>
            <a:custGeom>
              <a:avLst/>
              <a:gdLst>
                <a:gd name="connsiteX0" fmla="*/ 0 w 1078173"/>
                <a:gd name="connsiteY0" fmla="*/ 1501254 h 1501254"/>
                <a:gd name="connsiteX1" fmla="*/ 0 w 1078173"/>
                <a:gd name="connsiteY1" fmla="*/ 1501254 h 1501254"/>
                <a:gd name="connsiteX2" fmla="*/ 54591 w 1078173"/>
                <a:gd name="connsiteY2" fmla="*/ 1364776 h 1501254"/>
                <a:gd name="connsiteX3" fmla="*/ 573206 w 1078173"/>
                <a:gd name="connsiteY3" fmla="*/ 0 h 1501254"/>
                <a:gd name="connsiteX4" fmla="*/ 1078173 w 1078173"/>
                <a:gd name="connsiteY4" fmla="*/ 1419367 h 150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173" h="1501254">
                  <a:moveTo>
                    <a:pt x="0" y="1501254"/>
                  </a:moveTo>
                  <a:lnTo>
                    <a:pt x="0" y="1501254"/>
                  </a:lnTo>
                  <a:lnTo>
                    <a:pt x="54591" y="1364776"/>
                  </a:lnTo>
                  <a:lnTo>
                    <a:pt x="573206" y="0"/>
                  </a:lnTo>
                  <a:lnTo>
                    <a:pt x="1078173" y="1419367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Freeform 7"/>
            <p:cNvSpPr>
              <a:spLocks/>
            </p:cNvSpPr>
            <p:nvPr/>
          </p:nvSpPr>
          <p:spPr bwMode="auto">
            <a:xfrm>
              <a:off x="1643801" y="3980269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3"/>
            <p:cNvSpPr>
              <a:spLocks/>
            </p:cNvSpPr>
            <p:nvPr/>
          </p:nvSpPr>
          <p:spPr bwMode="auto">
            <a:xfrm>
              <a:off x="1328569" y="3058879"/>
              <a:ext cx="182494" cy="160212"/>
            </a:xfrm>
            <a:custGeom>
              <a:avLst/>
              <a:gdLst>
                <a:gd name="T0" fmla="*/ 37 w 73"/>
                <a:gd name="T1" fmla="*/ 0 h 64"/>
                <a:gd name="T2" fmla="*/ 22 w 73"/>
                <a:gd name="T3" fmla="*/ 4 h 64"/>
                <a:gd name="T4" fmla="*/ 9 w 73"/>
                <a:gd name="T5" fmla="*/ 47 h 64"/>
                <a:gd name="T6" fmla="*/ 37 w 73"/>
                <a:gd name="T7" fmla="*/ 64 h 64"/>
                <a:gd name="T8" fmla="*/ 52 w 73"/>
                <a:gd name="T9" fmla="*/ 61 h 64"/>
                <a:gd name="T10" fmla="*/ 65 w 73"/>
                <a:gd name="T11" fmla="*/ 17 h 64"/>
                <a:gd name="T12" fmla="*/ 37 w 7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">
                  <a:moveTo>
                    <a:pt x="37" y="0"/>
                  </a:moveTo>
                  <a:cubicBezTo>
                    <a:pt x="32" y="0"/>
                    <a:pt x="27" y="1"/>
                    <a:pt x="22" y="4"/>
                  </a:cubicBezTo>
                  <a:cubicBezTo>
                    <a:pt x="6" y="12"/>
                    <a:pt x="0" y="32"/>
                    <a:pt x="9" y="47"/>
                  </a:cubicBezTo>
                  <a:cubicBezTo>
                    <a:pt x="14" y="58"/>
                    <a:pt x="25" y="64"/>
                    <a:pt x="37" y="64"/>
                  </a:cubicBezTo>
                  <a:cubicBezTo>
                    <a:pt x="42" y="64"/>
                    <a:pt x="47" y="63"/>
                    <a:pt x="52" y="61"/>
                  </a:cubicBezTo>
                  <a:cubicBezTo>
                    <a:pt x="67" y="52"/>
                    <a:pt x="73" y="33"/>
                    <a:pt x="65" y="17"/>
                  </a:cubicBezTo>
                  <a:cubicBezTo>
                    <a:pt x="60" y="7"/>
                    <a:pt x="48" y="0"/>
                    <a:pt x="37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3"/>
            <p:cNvSpPr>
              <a:spLocks/>
            </p:cNvSpPr>
            <p:nvPr/>
          </p:nvSpPr>
          <p:spPr bwMode="auto">
            <a:xfrm>
              <a:off x="2764702" y="223057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3"/>
            <p:cNvSpPr>
              <a:spLocks/>
            </p:cNvSpPr>
            <p:nvPr/>
          </p:nvSpPr>
          <p:spPr bwMode="auto">
            <a:xfrm>
              <a:off x="3848531" y="346701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8"/>
            <p:cNvSpPr>
              <a:spLocks/>
            </p:cNvSpPr>
            <p:nvPr/>
          </p:nvSpPr>
          <p:spPr bwMode="auto">
            <a:xfrm>
              <a:off x="4393583" y="4939326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8"/>
            <p:cNvSpPr>
              <a:spLocks/>
            </p:cNvSpPr>
            <p:nvPr/>
          </p:nvSpPr>
          <p:spPr bwMode="auto">
            <a:xfrm>
              <a:off x="4323969" y="3070164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3"/>
            <p:cNvSpPr>
              <a:spLocks/>
            </p:cNvSpPr>
            <p:nvPr/>
          </p:nvSpPr>
          <p:spPr bwMode="auto">
            <a:xfrm>
              <a:off x="3301385" y="4939326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8"/>
            <p:cNvSpPr>
              <a:spLocks/>
            </p:cNvSpPr>
            <p:nvPr/>
          </p:nvSpPr>
          <p:spPr bwMode="auto">
            <a:xfrm>
              <a:off x="2769311" y="5771840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"/>
            <p:cNvSpPr>
              <a:spLocks/>
            </p:cNvSpPr>
            <p:nvPr/>
          </p:nvSpPr>
          <p:spPr bwMode="auto">
            <a:xfrm>
              <a:off x="1289311" y="4860550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rot="13533729">
            <a:off x="6003968" y="3531383"/>
            <a:ext cx="706249" cy="798565"/>
            <a:chOff x="1289311" y="2230579"/>
            <a:chExt cx="3229472" cy="3651606"/>
          </a:xfrm>
        </p:grpSpPr>
        <p:sp>
          <p:nvSpPr>
            <p:cNvPr id="96" name="任意多边形 95"/>
            <p:cNvSpPr/>
            <p:nvPr/>
          </p:nvSpPr>
          <p:spPr>
            <a:xfrm>
              <a:off x="1405719" y="2265528"/>
              <a:ext cx="3016156" cy="859809"/>
            </a:xfrm>
            <a:custGeom>
              <a:avLst/>
              <a:gdLst>
                <a:gd name="connsiteX0" fmla="*/ 0 w 3016156"/>
                <a:gd name="connsiteY0" fmla="*/ 832514 h 859809"/>
                <a:gd name="connsiteX1" fmla="*/ 1473959 w 3016156"/>
                <a:gd name="connsiteY1" fmla="*/ 0 h 859809"/>
                <a:gd name="connsiteX2" fmla="*/ 3016156 w 3016156"/>
                <a:gd name="connsiteY2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6156" h="859809">
                  <a:moveTo>
                    <a:pt x="0" y="832514"/>
                  </a:moveTo>
                  <a:lnTo>
                    <a:pt x="1473959" y="0"/>
                  </a:lnTo>
                  <a:lnTo>
                    <a:pt x="3016156" y="859809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 96"/>
            <p:cNvSpPr/>
            <p:nvPr/>
          </p:nvSpPr>
          <p:spPr>
            <a:xfrm>
              <a:off x="2832101" y="3125337"/>
              <a:ext cx="1617070" cy="2729553"/>
            </a:xfrm>
            <a:custGeom>
              <a:avLst/>
              <a:gdLst>
                <a:gd name="connsiteX0" fmla="*/ 1487606 w 1514901"/>
                <a:gd name="connsiteY0" fmla="*/ 0 h 2743200"/>
                <a:gd name="connsiteX1" fmla="*/ 1487606 w 1514901"/>
                <a:gd name="connsiteY1" fmla="*/ 0 h 2743200"/>
                <a:gd name="connsiteX2" fmla="*/ 1487606 w 1514901"/>
                <a:gd name="connsiteY2" fmla="*/ 327547 h 2743200"/>
                <a:gd name="connsiteX3" fmla="*/ 1514901 w 1514901"/>
                <a:gd name="connsiteY3" fmla="*/ 1869744 h 2743200"/>
                <a:gd name="connsiteX4" fmla="*/ 0 w 1514901"/>
                <a:gd name="connsiteY4" fmla="*/ 27432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01" h="2743200">
                  <a:moveTo>
                    <a:pt x="1487606" y="0"/>
                  </a:moveTo>
                  <a:lnTo>
                    <a:pt x="1487606" y="0"/>
                  </a:lnTo>
                  <a:lnTo>
                    <a:pt x="1487606" y="327547"/>
                  </a:lnTo>
                  <a:lnTo>
                    <a:pt x="1514901" y="1869744"/>
                  </a:lnTo>
                  <a:lnTo>
                    <a:pt x="0" y="274320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1378425" y="3098042"/>
              <a:ext cx="1460310" cy="2756848"/>
            </a:xfrm>
            <a:custGeom>
              <a:avLst/>
              <a:gdLst>
                <a:gd name="connsiteX0" fmla="*/ 0 w 1514901"/>
                <a:gd name="connsiteY0" fmla="*/ 0 h 2756848"/>
                <a:gd name="connsiteX1" fmla="*/ 0 w 1514901"/>
                <a:gd name="connsiteY1" fmla="*/ 1869743 h 2756848"/>
                <a:gd name="connsiteX2" fmla="*/ 1514901 w 1514901"/>
                <a:gd name="connsiteY2" fmla="*/ 2756848 h 27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901" h="2756848">
                  <a:moveTo>
                    <a:pt x="0" y="0"/>
                  </a:moveTo>
                  <a:lnTo>
                    <a:pt x="0" y="1869743"/>
                  </a:lnTo>
                  <a:lnTo>
                    <a:pt x="1514901" y="2756848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1746914" y="2279176"/>
              <a:ext cx="2169994" cy="1815152"/>
            </a:xfrm>
            <a:custGeom>
              <a:avLst/>
              <a:gdLst>
                <a:gd name="connsiteX0" fmla="*/ 0 w 2183641"/>
                <a:gd name="connsiteY0" fmla="*/ 1801505 h 1801505"/>
                <a:gd name="connsiteX1" fmla="*/ 0 w 2183641"/>
                <a:gd name="connsiteY1" fmla="*/ 1801505 h 1801505"/>
                <a:gd name="connsiteX2" fmla="*/ 1146412 w 2183641"/>
                <a:gd name="connsiteY2" fmla="*/ 0 h 1801505"/>
                <a:gd name="connsiteX3" fmla="*/ 2183641 w 2183641"/>
                <a:gd name="connsiteY3" fmla="*/ 1282890 h 18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1" h="1801505">
                  <a:moveTo>
                    <a:pt x="0" y="1801505"/>
                  </a:moveTo>
                  <a:lnTo>
                    <a:pt x="0" y="1801505"/>
                  </a:lnTo>
                  <a:lnTo>
                    <a:pt x="1146412" y="0"/>
                  </a:lnTo>
                  <a:lnTo>
                    <a:pt x="2183641" y="128289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1746913" y="3138985"/>
              <a:ext cx="2647666" cy="955343"/>
            </a:xfrm>
            <a:custGeom>
              <a:avLst/>
              <a:gdLst>
                <a:gd name="connsiteX0" fmla="*/ 0 w 2647666"/>
                <a:gd name="connsiteY0" fmla="*/ 955343 h 955343"/>
                <a:gd name="connsiteX1" fmla="*/ 2183642 w 2647666"/>
                <a:gd name="connsiteY1" fmla="*/ 436728 h 955343"/>
                <a:gd name="connsiteX2" fmla="*/ 2647666 w 2647666"/>
                <a:gd name="connsiteY2" fmla="*/ 0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666" h="955343">
                  <a:moveTo>
                    <a:pt x="0" y="955343"/>
                  </a:moveTo>
                  <a:lnTo>
                    <a:pt x="2183642" y="436728"/>
                  </a:lnTo>
                  <a:lnTo>
                    <a:pt x="2647666" y="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1378425" y="3098042"/>
              <a:ext cx="367826" cy="1883391"/>
            </a:xfrm>
            <a:custGeom>
              <a:avLst/>
              <a:gdLst>
                <a:gd name="connsiteX0" fmla="*/ 0 w 368489"/>
                <a:gd name="connsiteY0" fmla="*/ 0 h 1883391"/>
                <a:gd name="connsiteX1" fmla="*/ 368489 w 368489"/>
                <a:gd name="connsiteY1" fmla="*/ 1023582 h 1883391"/>
                <a:gd name="connsiteX2" fmla="*/ 13648 w 368489"/>
                <a:gd name="connsiteY2" fmla="*/ 1883391 h 188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489" h="1883391">
                  <a:moveTo>
                    <a:pt x="0" y="0"/>
                  </a:moveTo>
                  <a:lnTo>
                    <a:pt x="368489" y="1023582"/>
                  </a:lnTo>
                  <a:lnTo>
                    <a:pt x="13648" y="1883391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1760561" y="4094328"/>
              <a:ext cx="1610435" cy="1760562"/>
            </a:xfrm>
            <a:custGeom>
              <a:avLst/>
              <a:gdLst>
                <a:gd name="connsiteX0" fmla="*/ 0 w 1637731"/>
                <a:gd name="connsiteY0" fmla="*/ 0 h 1815153"/>
                <a:gd name="connsiteX1" fmla="*/ 1091821 w 1637731"/>
                <a:gd name="connsiteY1" fmla="*/ 1815153 h 1815153"/>
                <a:gd name="connsiteX2" fmla="*/ 1637731 w 1637731"/>
                <a:gd name="connsiteY2" fmla="*/ 1009935 h 181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1" h="1815153">
                  <a:moveTo>
                    <a:pt x="0" y="0"/>
                  </a:moveTo>
                  <a:lnTo>
                    <a:pt x="1091821" y="1815153"/>
                  </a:lnTo>
                  <a:lnTo>
                    <a:pt x="1637731" y="1009935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1746913" y="4094328"/>
              <a:ext cx="2702257" cy="941696"/>
            </a:xfrm>
            <a:custGeom>
              <a:avLst/>
              <a:gdLst>
                <a:gd name="connsiteX0" fmla="*/ 0 w 2674961"/>
                <a:gd name="connsiteY0" fmla="*/ 0 h 996287"/>
                <a:gd name="connsiteX1" fmla="*/ 1583140 w 2674961"/>
                <a:gd name="connsiteY1" fmla="*/ 996287 h 996287"/>
                <a:gd name="connsiteX2" fmla="*/ 2674961 w 2674961"/>
                <a:gd name="connsiteY2" fmla="*/ 955344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961" h="996287">
                  <a:moveTo>
                    <a:pt x="0" y="0"/>
                  </a:moveTo>
                  <a:lnTo>
                    <a:pt x="1583140" y="996287"/>
                  </a:lnTo>
                  <a:lnTo>
                    <a:pt x="2674961" y="955344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3370997" y="3581400"/>
              <a:ext cx="1078173" cy="1468272"/>
            </a:xfrm>
            <a:custGeom>
              <a:avLst/>
              <a:gdLst>
                <a:gd name="connsiteX0" fmla="*/ 0 w 1078173"/>
                <a:gd name="connsiteY0" fmla="*/ 1501254 h 1501254"/>
                <a:gd name="connsiteX1" fmla="*/ 0 w 1078173"/>
                <a:gd name="connsiteY1" fmla="*/ 1501254 h 1501254"/>
                <a:gd name="connsiteX2" fmla="*/ 54591 w 1078173"/>
                <a:gd name="connsiteY2" fmla="*/ 1364776 h 1501254"/>
                <a:gd name="connsiteX3" fmla="*/ 573206 w 1078173"/>
                <a:gd name="connsiteY3" fmla="*/ 0 h 1501254"/>
                <a:gd name="connsiteX4" fmla="*/ 1078173 w 1078173"/>
                <a:gd name="connsiteY4" fmla="*/ 1419367 h 150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173" h="1501254">
                  <a:moveTo>
                    <a:pt x="0" y="1501254"/>
                  </a:moveTo>
                  <a:lnTo>
                    <a:pt x="0" y="1501254"/>
                  </a:lnTo>
                  <a:lnTo>
                    <a:pt x="54591" y="1364776"/>
                  </a:lnTo>
                  <a:lnTo>
                    <a:pt x="573206" y="0"/>
                  </a:lnTo>
                  <a:lnTo>
                    <a:pt x="1078173" y="1419367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Freeform 7"/>
            <p:cNvSpPr>
              <a:spLocks/>
            </p:cNvSpPr>
            <p:nvPr/>
          </p:nvSpPr>
          <p:spPr bwMode="auto">
            <a:xfrm>
              <a:off x="1643801" y="3980269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3"/>
            <p:cNvSpPr>
              <a:spLocks/>
            </p:cNvSpPr>
            <p:nvPr/>
          </p:nvSpPr>
          <p:spPr bwMode="auto">
            <a:xfrm>
              <a:off x="1328569" y="3058879"/>
              <a:ext cx="182494" cy="160212"/>
            </a:xfrm>
            <a:custGeom>
              <a:avLst/>
              <a:gdLst>
                <a:gd name="T0" fmla="*/ 37 w 73"/>
                <a:gd name="T1" fmla="*/ 0 h 64"/>
                <a:gd name="T2" fmla="*/ 22 w 73"/>
                <a:gd name="T3" fmla="*/ 4 h 64"/>
                <a:gd name="T4" fmla="*/ 9 w 73"/>
                <a:gd name="T5" fmla="*/ 47 h 64"/>
                <a:gd name="T6" fmla="*/ 37 w 73"/>
                <a:gd name="T7" fmla="*/ 64 h 64"/>
                <a:gd name="T8" fmla="*/ 52 w 73"/>
                <a:gd name="T9" fmla="*/ 61 h 64"/>
                <a:gd name="T10" fmla="*/ 65 w 73"/>
                <a:gd name="T11" fmla="*/ 17 h 64"/>
                <a:gd name="T12" fmla="*/ 37 w 7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">
                  <a:moveTo>
                    <a:pt x="37" y="0"/>
                  </a:moveTo>
                  <a:cubicBezTo>
                    <a:pt x="32" y="0"/>
                    <a:pt x="27" y="1"/>
                    <a:pt x="22" y="4"/>
                  </a:cubicBezTo>
                  <a:cubicBezTo>
                    <a:pt x="6" y="12"/>
                    <a:pt x="0" y="32"/>
                    <a:pt x="9" y="47"/>
                  </a:cubicBezTo>
                  <a:cubicBezTo>
                    <a:pt x="14" y="58"/>
                    <a:pt x="25" y="64"/>
                    <a:pt x="37" y="64"/>
                  </a:cubicBezTo>
                  <a:cubicBezTo>
                    <a:pt x="42" y="64"/>
                    <a:pt x="47" y="63"/>
                    <a:pt x="52" y="61"/>
                  </a:cubicBezTo>
                  <a:cubicBezTo>
                    <a:pt x="67" y="52"/>
                    <a:pt x="73" y="33"/>
                    <a:pt x="65" y="17"/>
                  </a:cubicBezTo>
                  <a:cubicBezTo>
                    <a:pt x="60" y="7"/>
                    <a:pt x="48" y="0"/>
                    <a:pt x="37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3"/>
            <p:cNvSpPr>
              <a:spLocks/>
            </p:cNvSpPr>
            <p:nvPr/>
          </p:nvSpPr>
          <p:spPr bwMode="auto">
            <a:xfrm>
              <a:off x="2764702" y="223057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3"/>
            <p:cNvSpPr>
              <a:spLocks/>
            </p:cNvSpPr>
            <p:nvPr/>
          </p:nvSpPr>
          <p:spPr bwMode="auto">
            <a:xfrm>
              <a:off x="3848531" y="346701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8"/>
            <p:cNvSpPr>
              <a:spLocks/>
            </p:cNvSpPr>
            <p:nvPr/>
          </p:nvSpPr>
          <p:spPr bwMode="auto">
            <a:xfrm>
              <a:off x="4393583" y="4939326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8"/>
            <p:cNvSpPr>
              <a:spLocks/>
            </p:cNvSpPr>
            <p:nvPr/>
          </p:nvSpPr>
          <p:spPr bwMode="auto">
            <a:xfrm>
              <a:off x="4323969" y="3070164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3301385" y="4939326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8"/>
            <p:cNvSpPr>
              <a:spLocks/>
            </p:cNvSpPr>
            <p:nvPr/>
          </p:nvSpPr>
          <p:spPr bwMode="auto">
            <a:xfrm>
              <a:off x="2769311" y="5771840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"/>
            <p:cNvSpPr>
              <a:spLocks/>
            </p:cNvSpPr>
            <p:nvPr/>
          </p:nvSpPr>
          <p:spPr bwMode="auto">
            <a:xfrm>
              <a:off x="1289311" y="4860550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2268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6" name="矩形 95"/>
          <p:cNvSpPr/>
          <p:nvPr/>
        </p:nvSpPr>
        <p:spPr>
          <a:xfrm>
            <a:off x="507242" y="425233"/>
            <a:ext cx="11177517" cy="60075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708323" y="965828"/>
            <a:ext cx="6775355" cy="4516904"/>
          </a:xfrm>
          <a:prstGeom prst="rect">
            <a:avLst/>
          </a:prstGeom>
          <a:ln>
            <a:noFill/>
          </a:ln>
        </p:spPr>
      </p:sp>
      <p:grpSp>
        <p:nvGrpSpPr>
          <p:cNvPr id="111" name="组合 110"/>
          <p:cNvGrpSpPr/>
          <p:nvPr/>
        </p:nvGrpSpPr>
        <p:grpSpPr>
          <a:xfrm>
            <a:off x="4335763" y="3751199"/>
            <a:ext cx="1903874" cy="1641472"/>
            <a:chOff x="4335763" y="3751199"/>
            <a:chExt cx="1903874" cy="1641472"/>
          </a:xfrm>
        </p:grpSpPr>
        <p:sp>
          <p:nvSpPr>
            <p:cNvPr id="59" name="任意多边形 58"/>
            <p:cNvSpPr/>
            <p:nvPr/>
          </p:nvSpPr>
          <p:spPr>
            <a:xfrm>
              <a:off x="4335763" y="3751199"/>
              <a:ext cx="1903874" cy="1641472"/>
            </a:xfrm>
            <a:custGeom>
              <a:avLst/>
              <a:gdLst>
                <a:gd name="connsiteX0" fmla="*/ 0 w 1903874"/>
                <a:gd name="connsiteY0" fmla="*/ 820736 h 1641472"/>
                <a:gd name="connsiteX1" fmla="*/ 410368 w 1903874"/>
                <a:gd name="connsiteY1" fmla="*/ 0 h 1641472"/>
                <a:gd name="connsiteX2" fmla="*/ 1493506 w 1903874"/>
                <a:gd name="connsiteY2" fmla="*/ 0 h 1641472"/>
                <a:gd name="connsiteX3" fmla="*/ 1903874 w 1903874"/>
                <a:gd name="connsiteY3" fmla="*/ 820736 h 1641472"/>
                <a:gd name="connsiteX4" fmla="*/ 1493506 w 1903874"/>
                <a:gd name="connsiteY4" fmla="*/ 1641472 h 1641472"/>
                <a:gd name="connsiteX5" fmla="*/ 410368 w 1903874"/>
                <a:gd name="connsiteY5" fmla="*/ 1641472 h 1641472"/>
                <a:gd name="connsiteX6" fmla="*/ 0 w 1903874"/>
                <a:gd name="connsiteY6" fmla="*/ 820736 h 1641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3874" h="1641472">
                  <a:moveTo>
                    <a:pt x="0" y="820736"/>
                  </a:moveTo>
                  <a:lnTo>
                    <a:pt x="410368" y="0"/>
                  </a:lnTo>
                  <a:lnTo>
                    <a:pt x="1493506" y="0"/>
                  </a:lnTo>
                  <a:lnTo>
                    <a:pt x="1903874" y="820736"/>
                  </a:lnTo>
                  <a:lnTo>
                    <a:pt x="1493506" y="1641472"/>
                  </a:lnTo>
                  <a:lnTo>
                    <a:pt x="410368" y="1641472"/>
                  </a:lnTo>
                  <a:lnTo>
                    <a:pt x="0" y="820736"/>
                  </a:lnTo>
                  <a:close/>
                </a:path>
              </a:pathLst>
            </a:custGeom>
            <a:noFill/>
            <a:ln w="38100">
              <a:solidFill>
                <a:srgbClr val="E87895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95446" tIns="280126" rIns="295445" bIns="280126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b="1" kern="1200" dirty="0">
                <a:solidFill>
                  <a:srgbClr val="9E1F63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60" name="六边形 59"/>
            <p:cNvSpPr/>
            <p:nvPr/>
          </p:nvSpPr>
          <p:spPr>
            <a:xfrm>
              <a:off x="4385223" y="4475875"/>
              <a:ext cx="222909" cy="192119"/>
            </a:xfrm>
            <a:prstGeom prst="hexagon">
              <a:avLst>
                <a:gd name="adj" fmla="val 25000"/>
                <a:gd name="vf" fmla="val 115470"/>
              </a:avLst>
            </a:prstGeom>
            <a:blipFill>
              <a:blip r:embed="rId2"/>
              <a:stretch>
                <a:fillRect/>
              </a:stretch>
            </a:blipFill>
            <a:ln>
              <a:solidFill>
                <a:srgbClr val="E87895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71" name="组合 70"/>
          <p:cNvGrpSpPr/>
          <p:nvPr/>
        </p:nvGrpSpPr>
        <p:grpSpPr>
          <a:xfrm>
            <a:off x="2708323" y="2855890"/>
            <a:ext cx="1903874" cy="1641472"/>
            <a:chOff x="2708323" y="2855890"/>
            <a:chExt cx="1903874" cy="1641472"/>
          </a:xfrm>
        </p:grpSpPr>
        <p:sp>
          <p:nvSpPr>
            <p:cNvPr id="61" name="六边形 60"/>
            <p:cNvSpPr/>
            <p:nvPr/>
          </p:nvSpPr>
          <p:spPr>
            <a:xfrm>
              <a:off x="2708323" y="2855890"/>
              <a:ext cx="1903874" cy="1641472"/>
            </a:xfrm>
            <a:prstGeom prst="hexagon">
              <a:avLst>
                <a:gd name="adj" fmla="val 25000"/>
                <a:gd name="vf" fmla="val 115470"/>
              </a:avLst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7000" r="-27000"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2" name="六边形 61"/>
            <p:cNvSpPr/>
            <p:nvPr/>
          </p:nvSpPr>
          <p:spPr>
            <a:xfrm>
              <a:off x="4004448" y="4280516"/>
              <a:ext cx="222909" cy="192119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BE3EB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75" name="组合 74"/>
          <p:cNvGrpSpPr/>
          <p:nvPr/>
        </p:nvGrpSpPr>
        <p:grpSpPr>
          <a:xfrm>
            <a:off x="5957783" y="2850015"/>
            <a:ext cx="1903874" cy="1641472"/>
            <a:chOff x="5957783" y="2850015"/>
            <a:chExt cx="1903874" cy="1641472"/>
          </a:xfrm>
        </p:grpSpPr>
        <p:sp>
          <p:nvSpPr>
            <p:cNvPr id="63" name="任意多边形 62"/>
            <p:cNvSpPr/>
            <p:nvPr/>
          </p:nvSpPr>
          <p:spPr>
            <a:xfrm>
              <a:off x="5957783" y="2850015"/>
              <a:ext cx="1903874" cy="1641472"/>
            </a:xfrm>
            <a:custGeom>
              <a:avLst/>
              <a:gdLst>
                <a:gd name="connsiteX0" fmla="*/ 0 w 1903874"/>
                <a:gd name="connsiteY0" fmla="*/ 820736 h 1641472"/>
                <a:gd name="connsiteX1" fmla="*/ 410368 w 1903874"/>
                <a:gd name="connsiteY1" fmla="*/ 0 h 1641472"/>
                <a:gd name="connsiteX2" fmla="*/ 1493506 w 1903874"/>
                <a:gd name="connsiteY2" fmla="*/ 0 h 1641472"/>
                <a:gd name="connsiteX3" fmla="*/ 1903874 w 1903874"/>
                <a:gd name="connsiteY3" fmla="*/ 820736 h 1641472"/>
                <a:gd name="connsiteX4" fmla="*/ 1493506 w 1903874"/>
                <a:gd name="connsiteY4" fmla="*/ 1641472 h 1641472"/>
                <a:gd name="connsiteX5" fmla="*/ 410368 w 1903874"/>
                <a:gd name="connsiteY5" fmla="*/ 1641472 h 1641472"/>
                <a:gd name="connsiteX6" fmla="*/ 0 w 1903874"/>
                <a:gd name="connsiteY6" fmla="*/ 820736 h 1641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3874" h="1641472">
                  <a:moveTo>
                    <a:pt x="0" y="820736"/>
                  </a:moveTo>
                  <a:lnTo>
                    <a:pt x="410368" y="0"/>
                  </a:lnTo>
                  <a:lnTo>
                    <a:pt x="1493506" y="0"/>
                  </a:lnTo>
                  <a:lnTo>
                    <a:pt x="1903874" y="820736"/>
                  </a:lnTo>
                  <a:lnTo>
                    <a:pt x="1493506" y="1641472"/>
                  </a:lnTo>
                  <a:lnTo>
                    <a:pt x="410368" y="1641472"/>
                  </a:lnTo>
                  <a:lnTo>
                    <a:pt x="0" y="820736"/>
                  </a:lnTo>
                  <a:close/>
                </a:path>
              </a:pathLst>
            </a:custGeom>
            <a:noFill/>
            <a:ln w="38100">
              <a:solidFill>
                <a:srgbClr val="E87895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95446" tIns="280126" rIns="295445" bIns="280126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 dirty="0">
                <a:solidFill>
                  <a:srgbClr val="9E1F63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64" name="六边形 63"/>
            <p:cNvSpPr/>
            <p:nvPr/>
          </p:nvSpPr>
          <p:spPr>
            <a:xfrm>
              <a:off x="7259328" y="4272913"/>
              <a:ext cx="222909" cy="192119"/>
            </a:xfrm>
            <a:prstGeom prst="hexagon">
              <a:avLst>
                <a:gd name="adj" fmla="val 25000"/>
                <a:gd name="vf" fmla="val 115470"/>
              </a:avLst>
            </a:prstGeom>
            <a:blipFill>
              <a:blip r:embed="rId2"/>
              <a:stretch>
                <a:fillRect/>
              </a:stretch>
            </a:blipFill>
            <a:ln>
              <a:solidFill>
                <a:srgbClr val="E87895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74" name="组合 73"/>
          <p:cNvGrpSpPr/>
          <p:nvPr/>
        </p:nvGrpSpPr>
        <p:grpSpPr>
          <a:xfrm>
            <a:off x="7579803" y="3751199"/>
            <a:ext cx="1903874" cy="1641472"/>
            <a:chOff x="7579803" y="3751199"/>
            <a:chExt cx="1903874" cy="1641472"/>
          </a:xfrm>
        </p:grpSpPr>
        <p:sp>
          <p:nvSpPr>
            <p:cNvPr id="65" name="六边形 64"/>
            <p:cNvSpPr/>
            <p:nvPr/>
          </p:nvSpPr>
          <p:spPr>
            <a:xfrm>
              <a:off x="7579803" y="3751199"/>
              <a:ext cx="1903874" cy="1641472"/>
            </a:xfrm>
            <a:prstGeom prst="hexagon">
              <a:avLst>
                <a:gd name="adj" fmla="val 25000"/>
                <a:gd name="vf" fmla="val 115470"/>
              </a:avLst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7000" r="-27000"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6" name="六边形 65"/>
            <p:cNvSpPr/>
            <p:nvPr/>
          </p:nvSpPr>
          <p:spPr>
            <a:xfrm>
              <a:off x="7629263" y="4475875"/>
              <a:ext cx="222909" cy="192119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BE3EB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10" name="组合 109"/>
          <p:cNvGrpSpPr/>
          <p:nvPr/>
        </p:nvGrpSpPr>
        <p:grpSpPr>
          <a:xfrm>
            <a:off x="4335763" y="1952735"/>
            <a:ext cx="1903874" cy="1641472"/>
            <a:chOff x="4335763" y="1952735"/>
            <a:chExt cx="1903874" cy="1641472"/>
          </a:xfrm>
        </p:grpSpPr>
        <p:sp>
          <p:nvSpPr>
            <p:cNvPr id="67" name="任意多边形 66"/>
            <p:cNvSpPr/>
            <p:nvPr/>
          </p:nvSpPr>
          <p:spPr>
            <a:xfrm>
              <a:off x="4335763" y="1952735"/>
              <a:ext cx="1903874" cy="1641472"/>
            </a:xfrm>
            <a:custGeom>
              <a:avLst/>
              <a:gdLst>
                <a:gd name="connsiteX0" fmla="*/ 0 w 1903874"/>
                <a:gd name="connsiteY0" fmla="*/ 820736 h 1641472"/>
                <a:gd name="connsiteX1" fmla="*/ 410368 w 1903874"/>
                <a:gd name="connsiteY1" fmla="*/ 0 h 1641472"/>
                <a:gd name="connsiteX2" fmla="*/ 1493506 w 1903874"/>
                <a:gd name="connsiteY2" fmla="*/ 0 h 1641472"/>
                <a:gd name="connsiteX3" fmla="*/ 1903874 w 1903874"/>
                <a:gd name="connsiteY3" fmla="*/ 820736 h 1641472"/>
                <a:gd name="connsiteX4" fmla="*/ 1493506 w 1903874"/>
                <a:gd name="connsiteY4" fmla="*/ 1641472 h 1641472"/>
                <a:gd name="connsiteX5" fmla="*/ 410368 w 1903874"/>
                <a:gd name="connsiteY5" fmla="*/ 1641472 h 1641472"/>
                <a:gd name="connsiteX6" fmla="*/ 0 w 1903874"/>
                <a:gd name="connsiteY6" fmla="*/ 820736 h 1641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3874" h="1641472">
                  <a:moveTo>
                    <a:pt x="0" y="820736"/>
                  </a:moveTo>
                  <a:lnTo>
                    <a:pt x="410368" y="0"/>
                  </a:lnTo>
                  <a:lnTo>
                    <a:pt x="1493506" y="0"/>
                  </a:lnTo>
                  <a:lnTo>
                    <a:pt x="1903874" y="820736"/>
                  </a:lnTo>
                  <a:lnTo>
                    <a:pt x="1493506" y="1641472"/>
                  </a:lnTo>
                  <a:lnTo>
                    <a:pt x="410368" y="1641472"/>
                  </a:lnTo>
                  <a:lnTo>
                    <a:pt x="0" y="820736"/>
                  </a:lnTo>
                  <a:close/>
                </a:path>
              </a:pathLst>
            </a:custGeom>
            <a:noFill/>
            <a:ln w="38100">
              <a:solidFill>
                <a:srgbClr val="E87895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95446" tIns="280126" rIns="295445" bIns="280126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 dirty="0" smtClean="0">
                <a:solidFill>
                  <a:srgbClr val="9E1F63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68" name="六边形 67"/>
            <p:cNvSpPr/>
            <p:nvPr/>
          </p:nvSpPr>
          <p:spPr>
            <a:xfrm>
              <a:off x="5626468" y="2017325"/>
              <a:ext cx="222909" cy="192119"/>
            </a:xfrm>
            <a:prstGeom prst="hexagon">
              <a:avLst>
                <a:gd name="adj" fmla="val 25000"/>
                <a:gd name="vf" fmla="val 115470"/>
              </a:avLst>
            </a:prstGeom>
            <a:blipFill>
              <a:blip r:embed="rId2"/>
              <a:stretch>
                <a:fillRect/>
              </a:stretch>
            </a:blipFill>
            <a:ln>
              <a:solidFill>
                <a:srgbClr val="E87895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72" name="组合 71"/>
          <p:cNvGrpSpPr/>
          <p:nvPr/>
        </p:nvGrpSpPr>
        <p:grpSpPr>
          <a:xfrm>
            <a:off x="5957783" y="1055888"/>
            <a:ext cx="1903874" cy="1641472"/>
            <a:chOff x="5957783" y="1055888"/>
            <a:chExt cx="1903874" cy="1641472"/>
          </a:xfrm>
        </p:grpSpPr>
        <p:sp>
          <p:nvSpPr>
            <p:cNvPr id="69" name="六边形 68"/>
            <p:cNvSpPr/>
            <p:nvPr/>
          </p:nvSpPr>
          <p:spPr>
            <a:xfrm>
              <a:off x="5957783" y="1055888"/>
              <a:ext cx="1903874" cy="1641472"/>
            </a:xfrm>
            <a:prstGeom prst="hexagon">
              <a:avLst>
                <a:gd name="adj" fmla="val 25000"/>
                <a:gd name="vf" fmla="val 115470"/>
              </a:avLst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7000" r="-27000"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0" name="六边形 69"/>
            <p:cNvSpPr/>
            <p:nvPr/>
          </p:nvSpPr>
          <p:spPr>
            <a:xfrm>
              <a:off x="6014018" y="1776662"/>
              <a:ext cx="222909" cy="192119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BE3EB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01" name="组合 100"/>
          <p:cNvGrpSpPr/>
          <p:nvPr/>
        </p:nvGrpSpPr>
        <p:grpSpPr>
          <a:xfrm>
            <a:off x="1289765" y="1959817"/>
            <a:ext cx="3241292" cy="360302"/>
            <a:chOff x="1289765" y="1987113"/>
            <a:chExt cx="3241292" cy="360302"/>
          </a:xfrm>
        </p:grpSpPr>
        <p:cxnSp>
          <p:nvCxnSpPr>
            <p:cNvPr id="102" name="直接连接符 101"/>
            <p:cNvCxnSpPr/>
            <p:nvPr/>
          </p:nvCxnSpPr>
          <p:spPr>
            <a:xfrm>
              <a:off x="1289765" y="1987113"/>
              <a:ext cx="2477017" cy="0"/>
            </a:xfrm>
            <a:prstGeom prst="line">
              <a:avLst/>
            </a:prstGeom>
            <a:ln>
              <a:solidFill>
                <a:srgbClr val="E878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H="1" flipV="1">
              <a:off x="3766782" y="1987113"/>
              <a:ext cx="764275" cy="360302"/>
            </a:xfrm>
            <a:prstGeom prst="line">
              <a:avLst/>
            </a:prstGeom>
            <a:ln>
              <a:solidFill>
                <a:srgbClr val="E878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4" name="组合 103"/>
          <p:cNvGrpSpPr/>
          <p:nvPr/>
        </p:nvGrpSpPr>
        <p:grpSpPr>
          <a:xfrm flipV="1">
            <a:off x="1289765" y="5404513"/>
            <a:ext cx="4032863" cy="689500"/>
            <a:chOff x="-20984" y="1632271"/>
            <a:chExt cx="4032863" cy="689500"/>
          </a:xfrm>
        </p:grpSpPr>
        <p:cxnSp>
          <p:nvCxnSpPr>
            <p:cNvPr id="105" name="直接连接符 104"/>
            <p:cNvCxnSpPr/>
            <p:nvPr/>
          </p:nvCxnSpPr>
          <p:spPr>
            <a:xfrm flipV="1">
              <a:off x="-20984" y="1632271"/>
              <a:ext cx="3502288" cy="0"/>
            </a:xfrm>
            <a:prstGeom prst="line">
              <a:avLst/>
            </a:prstGeom>
            <a:ln>
              <a:solidFill>
                <a:srgbClr val="E878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H="1" flipV="1">
              <a:off x="3481304" y="1632271"/>
              <a:ext cx="530575" cy="689500"/>
            </a:xfrm>
            <a:prstGeom prst="line">
              <a:avLst/>
            </a:prstGeom>
            <a:ln>
              <a:solidFill>
                <a:srgbClr val="E878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/>
          <p:cNvGrpSpPr/>
          <p:nvPr/>
        </p:nvGrpSpPr>
        <p:grpSpPr>
          <a:xfrm flipH="1" flipV="1">
            <a:off x="7610953" y="3176742"/>
            <a:ext cx="3178333" cy="257182"/>
            <a:chOff x="1352724" y="2090233"/>
            <a:chExt cx="3178333" cy="257182"/>
          </a:xfrm>
        </p:grpSpPr>
        <p:cxnSp>
          <p:nvCxnSpPr>
            <p:cNvPr id="108" name="直接连接符 107"/>
            <p:cNvCxnSpPr/>
            <p:nvPr/>
          </p:nvCxnSpPr>
          <p:spPr>
            <a:xfrm flipV="1">
              <a:off x="1352724" y="2090233"/>
              <a:ext cx="2611219" cy="0"/>
            </a:xfrm>
            <a:prstGeom prst="line">
              <a:avLst/>
            </a:prstGeom>
            <a:ln>
              <a:solidFill>
                <a:srgbClr val="E878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H="1" flipV="1">
              <a:off x="3963943" y="2090233"/>
              <a:ext cx="567114" cy="257182"/>
            </a:xfrm>
            <a:prstGeom prst="line">
              <a:avLst/>
            </a:prstGeom>
            <a:ln>
              <a:solidFill>
                <a:srgbClr val="E878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781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 rot="13533729">
            <a:off x="498187" y="3364522"/>
            <a:ext cx="2867421" cy="3242230"/>
            <a:chOff x="1289311" y="2230579"/>
            <a:chExt cx="3229472" cy="3651606"/>
          </a:xfrm>
        </p:grpSpPr>
        <p:sp>
          <p:nvSpPr>
            <p:cNvPr id="4" name="任意多边形 3"/>
            <p:cNvSpPr/>
            <p:nvPr/>
          </p:nvSpPr>
          <p:spPr>
            <a:xfrm>
              <a:off x="1405719" y="2265528"/>
              <a:ext cx="3016156" cy="859809"/>
            </a:xfrm>
            <a:custGeom>
              <a:avLst/>
              <a:gdLst>
                <a:gd name="connsiteX0" fmla="*/ 0 w 3016156"/>
                <a:gd name="connsiteY0" fmla="*/ 832514 h 859809"/>
                <a:gd name="connsiteX1" fmla="*/ 1473959 w 3016156"/>
                <a:gd name="connsiteY1" fmla="*/ 0 h 859809"/>
                <a:gd name="connsiteX2" fmla="*/ 3016156 w 3016156"/>
                <a:gd name="connsiteY2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6156" h="859809">
                  <a:moveTo>
                    <a:pt x="0" y="832514"/>
                  </a:moveTo>
                  <a:lnTo>
                    <a:pt x="1473959" y="0"/>
                  </a:lnTo>
                  <a:lnTo>
                    <a:pt x="3016156" y="859809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2832101" y="3125337"/>
              <a:ext cx="1617070" cy="2729553"/>
            </a:xfrm>
            <a:custGeom>
              <a:avLst/>
              <a:gdLst>
                <a:gd name="connsiteX0" fmla="*/ 1487606 w 1514901"/>
                <a:gd name="connsiteY0" fmla="*/ 0 h 2743200"/>
                <a:gd name="connsiteX1" fmla="*/ 1487606 w 1514901"/>
                <a:gd name="connsiteY1" fmla="*/ 0 h 2743200"/>
                <a:gd name="connsiteX2" fmla="*/ 1487606 w 1514901"/>
                <a:gd name="connsiteY2" fmla="*/ 327547 h 2743200"/>
                <a:gd name="connsiteX3" fmla="*/ 1514901 w 1514901"/>
                <a:gd name="connsiteY3" fmla="*/ 1869744 h 2743200"/>
                <a:gd name="connsiteX4" fmla="*/ 0 w 1514901"/>
                <a:gd name="connsiteY4" fmla="*/ 27432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01" h="2743200">
                  <a:moveTo>
                    <a:pt x="1487606" y="0"/>
                  </a:moveTo>
                  <a:lnTo>
                    <a:pt x="1487606" y="0"/>
                  </a:lnTo>
                  <a:lnTo>
                    <a:pt x="1487606" y="327547"/>
                  </a:lnTo>
                  <a:lnTo>
                    <a:pt x="1514901" y="1869744"/>
                  </a:lnTo>
                  <a:lnTo>
                    <a:pt x="0" y="274320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378425" y="3098042"/>
              <a:ext cx="1460310" cy="2756848"/>
            </a:xfrm>
            <a:custGeom>
              <a:avLst/>
              <a:gdLst>
                <a:gd name="connsiteX0" fmla="*/ 0 w 1514901"/>
                <a:gd name="connsiteY0" fmla="*/ 0 h 2756848"/>
                <a:gd name="connsiteX1" fmla="*/ 0 w 1514901"/>
                <a:gd name="connsiteY1" fmla="*/ 1869743 h 2756848"/>
                <a:gd name="connsiteX2" fmla="*/ 1514901 w 1514901"/>
                <a:gd name="connsiteY2" fmla="*/ 2756848 h 27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901" h="2756848">
                  <a:moveTo>
                    <a:pt x="0" y="0"/>
                  </a:moveTo>
                  <a:lnTo>
                    <a:pt x="0" y="1869743"/>
                  </a:lnTo>
                  <a:lnTo>
                    <a:pt x="1514901" y="2756848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746914" y="2279176"/>
              <a:ext cx="2169994" cy="1815152"/>
            </a:xfrm>
            <a:custGeom>
              <a:avLst/>
              <a:gdLst>
                <a:gd name="connsiteX0" fmla="*/ 0 w 2183641"/>
                <a:gd name="connsiteY0" fmla="*/ 1801505 h 1801505"/>
                <a:gd name="connsiteX1" fmla="*/ 0 w 2183641"/>
                <a:gd name="connsiteY1" fmla="*/ 1801505 h 1801505"/>
                <a:gd name="connsiteX2" fmla="*/ 1146412 w 2183641"/>
                <a:gd name="connsiteY2" fmla="*/ 0 h 1801505"/>
                <a:gd name="connsiteX3" fmla="*/ 2183641 w 2183641"/>
                <a:gd name="connsiteY3" fmla="*/ 1282890 h 18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1" h="1801505">
                  <a:moveTo>
                    <a:pt x="0" y="1801505"/>
                  </a:moveTo>
                  <a:lnTo>
                    <a:pt x="0" y="1801505"/>
                  </a:lnTo>
                  <a:lnTo>
                    <a:pt x="1146412" y="0"/>
                  </a:lnTo>
                  <a:lnTo>
                    <a:pt x="2183641" y="128289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746913" y="3138985"/>
              <a:ext cx="2647666" cy="955343"/>
            </a:xfrm>
            <a:custGeom>
              <a:avLst/>
              <a:gdLst>
                <a:gd name="connsiteX0" fmla="*/ 0 w 2647666"/>
                <a:gd name="connsiteY0" fmla="*/ 955343 h 955343"/>
                <a:gd name="connsiteX1" fmla="*/ 2183642 w 2647666"/>
                <a:gd name="connsiteY1" fmla="*/ 436728 h 955343"/>
                <a:gd name="connsiteX2" fmla="*/ 2647666 w 2647666"/>
                <a:gd name="connsiteY2" fmla="*/ 0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666" h="955343">
                  <a:moveTo>
                    <a:pt x="0" y="955343"/>
                  </a:moveTo>
                  <a:lnTo>
                    <a:pt x="2183642" y="436728"/>
                  </a:lnTo>
                  <a:lnTo>
                    <a:pt x="2647666" y="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378425" y="3098042"/>
              <a:ext cx="367826" cy="1883391"/>
            </a:xfrm>
            <a:custGeom>
              <a:avLst/>
              <a:gdLst>
                <a:gd name="connsiteX0" fmla="*/ 0 w 368489"/>
                <a:gd name="connsiteY0" fmla="*/ 0 h 1883391"/>
                <a:gd name="connsiteX1" fmla="*/ 368489 w 368489"/>
                <a:gd name="connsiteY1" fmla="*/ 1023582 h 1883391"/>
                <a:gd name="connsiteX2" fmla="*/ 13648 w 368489"/>
                <a:gd name="connsiteY2" fmla="*/ 1883391 h 188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489" h="1883391">
                  <a:moveTo>
                    <a:pt x="0" y="0"/>
                  </a:moveTo>
                  <a:lnTo>
                    <a:pt x="368489" y="1023582"/>
                  </a:lnTo>
                  <a:lnTo>
                    <a:pt x="13648" y="1883391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760561" y="4094328"/>
              <a:ext cx="1610435" cy="1760562"/>
            </a:xfrm>
            <a:custGeom>
              <a:avLst/>
              <a:gdLst>
                <a:gd name="connsiteX0" fmla="*/ 0 w 1637731"/>
                <a:gd name="connsiteY0" fmla="*/ 0 h 1815153"/>
                <a:gd name="connsiteX1" fmla="*/ 1091821 w 1637731"/>
                <a:gd name="connsiteY1" fmla="*/ 1815153 h 1815153"/>
                <a:gd name="connsiteX2" fmla="*/ 1637731 w 1637731"/>
                <a:gd name="connsiteY2" fmla="*/ 1009935 h 181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1" h="1815153">
                  <a:moveTo>
                    <a:pt x="0" y="0"/>
                  </a:moveTo>
                  <a:lnTo>
                    <a:pt x="1091821" y="1815153"/>
                  </a:lnTo>
                  <a:lnTo>
                    <a:pt x="1637731" y="1009935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746913" y="4094328"/>
              <a:ext cx="2702257" cy="941696"/>
            </a:xfrm>
            <a:custGeom>
              <a:avLst/>
              <a:gdLst>
                <a:gd name="connsiteX0" fmla="*/ 0 w 2674961"/>
                <a:gd name="connsiteY0" fmla="*/ 0 h 996287"/>
                <a:gd name="connsiteX1" fmla="*/ 1583140 w 2674961"/>
                <a:gd name="connsiteY1" fmla="*/ 996287 h 996287"/>
                <a:gd name="connsiteX2" fmla="*/ 2674961 w 2674961"/>
                <a:gd name="connsiteY2" fmla="*/ 955344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961" h="996287">
                  <a:moveTo>
                    <a:pt x="0" y="0"/>
                  </a:moveTo>
                  <a:lnTo>
                    <a:pt x="1583140" y="996287"/>
                  </a:lnTo>
                  <a:lnTo>
                    <a:pt x="2674961" y="955344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370997" y="3581400"/>
              <a:ext cx="1078173" cy="1468272"/>
            </a:xfrm>
            <a:custGeom>
              <a:avLst/>
              <a:gdLst>
                <a:gd name="connsiteX0" fmla="*/ 0 w 1078173"/>
                <a:gd name="connsiteY0" fmla="*/ 1501254 h 1501254"/>
                <a:gd name="connsiteX1" fmla="*/ 0 w 1078173"/>
                <a:gd name="connsiteY1" fmla="*/ 1501254 h 1501254"/>
                <a:gd name="connsiteX2" fmla="*/ 54591 w 1078173"/>
                <a:gd name="connsiteY2" fmla="*/ 1364776 h 1501254"/>
                <a:gd name="connsiteX3" fmla="*/ 573206 w 1078173"/>
                <a:gd name="connsiteY3" fmla="*/ 0 h 1501254"/>
                <a:gd name="connsiteX4" fmla="*/ 1078173 w 1078173"/>
                <a:gd name="connsiteY4" fmla="*/ 1419367 h 150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173" h="1501254">
                  <a:moveTo>
                    <a:pt x="0" y="1501254"/>
                  </a:moveTo>
                  <a:lnTo>
                    <a:pt x="0" y="1501254"/>
                  </a:lnTo>
                  <a:lnTo>
                    <a:pt x="54591" y="1364776"/>
                  </a:lnTo>
                  <a:lnTo>
                    <a:pt x="573206" y="0"/>
                  </a:lnTo>
                  <a:lnTo>
                    <a:pt x="1078173" y="1419367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643801" y="3980269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3"/>
            <p:cNvSpPr>
              <a:spLocks/>
            </p:cNvSpPr>
            <p:nvPr/>
          </p:nvSpPr>
          <p:spPr bwMode="auto">
            <a:xfrm>
              <a:off x="1328569" y="3058879"/>
              <a:ext cx="182494" cy="160212"/>
            </a:xfrm>
            <a:custGeom>
              <a:avLst/>
              <a:gdLst>
                <a:gd name="T0" fmla="*/ 37 w 73"/>
                <a:gd name="T1" fmla="*/ 0 h 64"/>
                <a:gd name="T2" fmla="*/ 22 w 73"/>
                <a:gd name="T3" fmla="*/ 4 h 64"/>
                <a:gd name="T4" fmla="*/ 9 w 73"/>
                <a:gd name="T5" fmla="*/ 47 h 64"/>
                <a:gd name="T6" fmla="*/ 37 w 73"/>
                <a:gd name="T7" fmla="*/ 64 h 64"/>
                <a:gd name="T8" fmla="*/ 52 w 73"/>
                <a:gd name="T9" fmla="*/ 61 h 64"/>
                <a:gd name="T10" fmla="*/ 65 w 73"/>
                <a:gd name="T11" fmla="*/ 17 h 64"/>
                <a:gd name="T12" fmla="*/ 37 w 7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">
                  <a:moveTo>
                    <a:pt x="37" y="0"/>
                  </a:moveTo>
                  <a:cubicBezTo>
                    <a:pt x="32" y="0"/>
                    <a:pt x="27" y="1"/>
                    <a:pt x="22" y="4"/>
                  </a:cubicBezTo>
                  <a:cubicBezTo>
                    <a:pt x="6" y="12"/>
                    <a:pt x="0" y="32"/>
                    <a:pt x="9" y="47"/>
                  </a:cubicBezTo>
                  <a:cubicBezTo>
                    <a:pt x="14" y="58"/>
                    <a:pt x="25" y="64"/>
                    <a:pt x="37" y="64"/>
                  </a:cubicBezTo>
                  <a:cubicBezTo>
                    <a:pt x="42" y="64"/>
                    <a:pt x="47" y="63"/>
                    <a:pt x="52" y="61"/>
                  </a:cubicBezTo>
                  <a:cubicBezTo>
                    <a:pt x="67" y="52"/>
                    <a:pt x="73" y="33"/>
                    <a:pt x="65" y="17"/>
                  </a:cubicBezTo>
                  <a:cubicBezTo>
                    <a:pt x="60" y="7"/>
                    <a:pt x="48" y="0"/>
                    <a:pt x="37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764702" y="223057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3848531" y="346701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4393583" y="4939326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4323969" y="3070164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3301385" y="4939326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2769311" y="5771840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1289311" y="4860550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508956" y="1075152"/>
            <a:ext cx="1231532" cy="2109124"/>
            <a:chOff x="2043483" y="2275982"/>
            <a:chExt cx="1231532" cy="2109124"/>
          </a:xfrm>
        </p:grpSpPr>
        <p:sp>
          <p:nvSpPr>
            <p:cNvPr id="23" name="文本框 22"/>
            <p:cNvSpPr txBox="1"/>
            <p:nvPr/>
          </p:nvSpPr>
          <p:spPr>
            <a:xfrm>
              <a:off x="2043483" y="2275982"/>
              <a:ext cx="98436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方正粗活意简体" panose="03000509000000000000" pitchFamily="65" charset="-122"/>
                  <a:ea typeface="方正粗活意简体" panose="03000509000000000000" pitchFamily="65" charset="-122"/>
                </a:rPr>
                <a:t>1</a:t>
              </a:r>
              <a:endParaRPr lang="zh-CN" altLang="en-US" sz="5400" dirty="0">
                <a:solidFill>
                  <a:schemeClr val="bg1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710634" y="2569224"/>
              <a:ext cx="56438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650116" y="2457373"/>
              <a:ext cx="0" cy="1810496"/>
            </a:xfrm>
            <a:prstGeom prst="line">
              <a:avLst/>
            </a:prstGeom>
            <a:ln w="28575">
              <a:gradFill>
                <a:gsLst>
                  <a:gs pos="76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E14E84"/>
                  </a:gs>
                </a:gsLst>
                <a:lin ang="5400000" scaled="1"/>
              </a:gradFill>
            </a:ln>
            <a:effectLst>
              <a:glow rad="76200">
                <a:srgbClr val="E14E84">
                  <a:alpha val="4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6582792" y="1075152"/>
            <a:ext cx="1231532" cy="2109124"/>
            <a:chOff x="4181921" y="2275982"/>
            <a:chExt cx="1231532" cy="2109124"/>
          </a:xfrm>
        </p:grpSpPr>
        <p:sp>
          <p:nvSpPr>
            <p:cNvPr id="27" name="文本框 26"/>
            <p:cNvSpPr txBox="1"/>
            <p:nvPr/>
          </p:nvSpPr>
          <p:spPr>
            <a:xfrm>
              <a:off x="4181921" y="2275982"/>
              <a:ext cx="98436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方正粗活意简体" panose="03000509000000000000" pitchFamily="65" charset="-122"/>
                  <a:ea typeface="方正粗活意简体" panose="03000509000000000000" pitchFamily="65" charset="-122"/>
                </a:rPr>
                <a:t>2</a:t>
              </a:r>
              <a:endParaRPr lang="zh-CN" altLang="en-US" sz="5400" dirty="0">
                <a:solidFill>
                  <a:schemeClr val="bg1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849072" y="2569224"/>
              <a:ext cx="56438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788554" y="2457373"/>
              <a:ext cx="0" cy="1810496"/>
            </a:xfrm>
            <a:prstGeom prst="line">
              <a:avLst/>
            </a:prstGeom>
            <a:ln w="28575">
              <a:gradFill>
                <a:gsLst>
                  <a:gs pos="76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E14E84"/>
                  </a:gs>
                </a:gsLst>
                <a:lin ang="5400000" scaled="1"/>
              </a:gradFill>
            </a:ln>
            <a:effectLst>
              <a:glow rad="76200">
                <a:srgbClr val="E14E84">
                  <a:alpha val="4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5352466" y="4062308"/>
            <a:ext cx="1231532" cy="2109124"/>
            <a:chOff x="6320359" y="2275982"/>
            <a:chExt cx="1231532" cy="2109124"/>
          </a:xfrm>
        </p:grpSpPr>
        <p:sp>
          <p:nvSpPr>
            <p:cNvPr id="31" name="文本框 30"/>
            <p:cNvSpPr txBox="1"/>
            <p:nvPr/>
          </p:nvSpPr>
          <p:spPr>
            <a:xfrm>
              <a:off x="6320359" y="2275982"/>
              <a:ext cx="98436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方正粗活意简体" panose="03000509000000000000" pitchFamily="65" charset="-122"/>
                  <a:ea typeface="方正粗活意简体" panose="03000509000000000000" pitchFamily="65" charset="-122"/>
                </a:rPr>
                <a:t>3</a:t>
              </a:r>
              <a:endParaRPr lang="zh-CN" altLang="en-US" sz="5400" dirty="0">
                <a:solidFill>
                  <a:schemeClr val="bg1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987510" y="2569224"/>
              <a:ext cx="56438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6926992" y="2457373"/>
              <a:ext cx="0" cy="1810496"/>
            </a:xfrm>
            <a:prstGeom prst="line">
              <a:avLst/>
            </a:prstGeom>
            <a:ln w="28575">
              <a:gradFill>
                <a:gsLst>
                  <a:gs pos="76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E14E84"/>
                  </a:gs>
                </a:gsLst>
                <a:lin ang="5400000" scaled="1"/>
              </a:gradFill>
            </a:ln>
            <a:effectLst>
              <a:glow rad="76200">
                <a:srgbClr val="E14E84">
                  <a:alpha val="4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8520506" y="4062308"/>
            <a:ext cx="1231532" cy="2109124"/>
            <a:chOff x="8458797" y="2275982"/>
            <a:chExt cx="1231532" cy="2109124"/>
          </a:xfrm>
        </p:grpSpPr>
        <p:sp>
          <p:nvSpPr>
            <p:cNvPr id="35" name="文本框 34"/>
            <p:cNvSpPr txBox="1"/>
            <p:nvPr/>
          </p:nvSpPr>
          <p:spPr>
            <a:xfrm>
              <a:off x="8458797" y="2275982"/>
              <a:ext cx="98436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方正粗活意简体" panose="03000509000000000000" pitchFamily="65" charset="-122"/>
                  <a:ea typeface="方正粗活意简体" panose="03000509000000000000" pitchFamily="65" charset="-122"/>
                </a:rPr>
                <a:t>4</a:t>
              </a:r>
              <a:endParaRPr lang="zh-CN" altLang="en-US" sz="5400" dirty="0">
                <a:solidFill>
                  <a:schemeClr val="bg1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125948" y="2569224"/>
              <a:ext cx="56438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9065430" y="2457373"/>
              <a:ext cx="0" cy="1810496"/>
            </a:xfrm>
            <a:prstGeom prst="line">
              <a:avLst/>
            </a:prstGeom>
            <a:ln w="28575">
              <a:gradFill>
                <a:gsLst>
                  <a:gs pos="76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E14E84"/>
                  </a:gs>
                </a:gsLst>
                <a:lin ang="5400000" scaled="1"/>
              </a:gradFill>
            </a:ln>
            <a:effectLst>
              <a:glow rad="76200">
                <a:srgbClr val="E14E84">
                  <a:alpha val="4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 rot="13533729">
            <a:off x="10505537" y="93550"/>
            <a:ext cx="1489627" cy="1684340"/>
            <a:chOff x="1289311" y="2230579"/>
            <a:chExt cx="3229472" cy="3651606"/>
          </a:xfrm>
        </p:grpSpPr>
        <p:sp>
          <p:nvSpPr>
            <p:cNvPr id="39" name="任意多边形 38"/>
            <p:cNvSpPr/>
            <p:nvPr/>
          </p:nvSpPr>
          <p:spPr>
            <a:xfrm>
              <a:off x="1405719" y="2265528"/>
              <a:ext cx="3016156" cy="859809"/>
            </a:xfrm>
            <a:custGeom>
              <a:avLst/>
              <a:gdLst>
                <a:gd name="connsiteX0" fmla="*/ 0 w 3016156"/>
                <a:gd name="connsiteY0" fmla="*/ 832514 h 859809"/>
                <a:gd name="connsiteX1" fmla="*/ 1473959 w 3016156"/>
                <a:gd name="connsiteY1" fmla="*/ 0 h 859809"/>
                <a:gd name="connsiteX2" fmla="*/ 3016156 w 3016156"/>
                <a:gd name="connsiteY2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6156" h="859809">
                  <a:moveTo>
                    <a:pt x="0" y="832514"/>
                  </a:moveTo>
                  <a:lnTo>
                    <a:pt x="1473959" y="0"/>
                  </a:lnTo>
                  <a:lnTo>
                    <a:pt x="3016156" y="859809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2832101" y="3125337"/>
              <a:ext cx="1617070" cy="2729553"/>
            </a:xfrm>
            <a:custGeom>
              <a:avLst/>
              <a:gdLst>
                <a:gd name="connsiteX0" fmla="*/ 1487606 w 1514901"/>
                <a:gd name="connsiteY0" fmla="*/ 0 h 2743200"/>
                <a:gd name="connsiteX1" fmla="*/ 1487606 w 1514901"/>
                <a:gd name="connsiteY1" fmla="*/ 0 h 2743200"/>
                <a:gd name="connsiteX2" fmla="*/ 1487606 w 1514901"/>
                <a:gd name="connsiteY2" fmla="*/ 327547 h 2743200"/>
                <a:gd name="connsiteX3" fmla="*/ 1514901 w 1514901"/>
                <a:gd name="connsiteY3" fmla="*/ 1869744 h 2743200"/>
                <a:gd name="connsiteX4" fmla="*/ 0 w 1514901"/>
                <a:gd name="connsiteY4" fmla="*/ 27432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01" h="2743200">
                  <a:moveTo>
                    <a:pt x="1487606" y="0"/>
                  </a:moveTo>
                  <a:lnTo>
                    <a:pt x="1487606" y="0"/>
                  </a:lnTo>
                  <a:lnTo>
                    <a:pt x="1487606" y="327547"/>
                  </a:lnTo>
                  <a:lnTo>
                    <a:pt x="1514901" y="1869744"/>
                  </a:lnTo>
                  <a:lnTo>
                    <a:pt x="0" y="274320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1378425" y="3098042"/>
              <a:ext cx="1460310" cy="2756848"/>
            </a:xfrm>
            <a:custGeom>
              <a:avLst/>
              <a:gdLst>
                <a:gd name="connsiteX0" fmla="*/ 0 w 1514901"/>
                <a:gd name="connsiteY0" fmla="*/ 0 h 2756848"/>
                <a:gd name="connsiteX1" fmla="*/ 0 w 1514901"/>
                <a:gd name="connsiteY1" fmla="*/ 1869743 h 2756848"/>
                <a:gd name="connsiteX2" fmla="*/ 1514901 w 1514901"/>
                <a:gd name="connsiteY2" fmla="*/ 2756848 h 27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901" h="2756848">
                  <a:moveTo>
                    <a:pt x="0" y="0"/>
                  </a:moveTo>
                  <a:lnTo>
                    <a:pt x="0" y="1869743"/>
                  </a:lnTo>
                  <a:lnTo>
                    <a:pt x="1514901" y="2756848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1746914" y="2279176"/>
              <a:ext cx="2169994" cy="1815152"/>
            </a:xfrm>
            <a:custGeom>
              <a:avLst/>
              <a:gdLst>
                <a:gd name="connsiteX0" fmla="*/ 0 w 2183641"/>
                <a:gd name="connsiteY0" fmla="*/ 1801505 h 1801505"/>
                <a:gd name="connsiteX1" fmla="*/ 0 w 2183641"/>
                <a:gd name="connsiteY1" fmla="*/ 1801505 h 1801505"/>
                <a:gd name="connsiteX2" fmla="*/ 1146412 w 2183641"/>
                <a:gd name="connsiteY2" fmla="*/ 0 h 1801505"/>
                <a:gd name="connsiteX3" fmla="*/ 2183641 w 2183641"/>
                <a:gd name="connsiteY3" fmla="*/ 1282890 h 18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1" h="1801505">
                  <a:moveTo>
                    <a:pt x="0" y="1801505"/>
                  </a:moveTo>
                  <a:lnTo>
                    <a:pt x="0" y="1801505"/>
                  </a:lnTo>
                  <a:lnTo>
                    <a:pt x="1146412" y="0"/>
                  </a:lnTo>
                  <a:lnTo>
                    <a:pt x="2183641" y="128289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1746913" y="3138985"/>
              <a:ext cx="2647666" cy="955343"/>
            </a:xfrm>
            <a:custGeom>
              <a:avLst/>
              <a:gdLst>
                <a:gd name="connsiteX0" fmla="*/ 0 w 2647666"/>
                <a:gd name="connsiteY0" fmla="*/ 955343 h 955343"/>
                <a:gd name="connsiteX1" fmla="*/ 2183642 w 2647666"/>
                <a:gd name="connsiteY1" fmla="*/ 436728 h 955343"/>
                <a:gd name="connsiteX2" fmla="*/ 2647666 w 2647666"/>
                <a:gd name="connsiteY2" fmla="*/ 0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666" h="955343">
                  <a:moveTo>
                    <a:pt x="0" y="955343"/>
                  </a:moveTo>
                  <a:lnTo>
                    <a:pt x="2183642" y="436728"/>
                  </a:lnTo>
                  <a:lnTo>
                    <a:pt x="2647666" y="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1378425" y="3098042"/>
              <a:ext cx="367826" cy="1883391"/>
            </a:xfrm>
            <a:custGeom>
              <a:avLst/>
              <a:gdLst>
                <a:gd name="connsiteX0" fmla="*/ 0 w 368489"/>
                <a:gd name="connsiteY0" fmla="*/ 0 h 1883391"/>
                <a:gd name="connsiteX1" fmla="*/ 368489 w 368489"/>
                <a:gd name="connsiteY1" fmla="*/ 1023582 h 1883391"/>
                <a:gd name="connsiteX2" fmla="*/ 13648 w 368489"/>
                <a:gd name="connsiteY2" fmla="*/ 1883391 h 188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489" h="1883391">
                  <a:moveTo>
                    <a:pt x="0" y="0"/>
                  </a:moveTo>
                  <a:lnTo>
                    <a:pt x="368489" y="1023582"/>
                  </a:lnTo>
                  <a:lnTo>
                    <a:pt x="13648" y="1883391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760561" y="4094328"/>
              <a:ext cx="1610435" cy="1760562"/>
            </a:xfrm>
            <a:custGeom>
              <a:avLst/>
              <a:gdLst>
                <a:gd name="connsiteX0" fmla="*/ 0 w 1637731"/>
                <a:gd name="connsiteY0" fmla="*/ 0 h 1815153"/>
                <a:gd name="connsiteX1" fmla="*/ 1091821 w 1637731"/>
                <a:gd name="connsiteY1" fmla="*/ 1815153 h 1815153"/>
                <a:gd name="connsiteX2" fmla="*/ 1637731 w 1637731"/>
                <a:gd name="connsiteY2" fmla="*/ 1009935 h 181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1" h="1815153">
                  <a:moveTo>
                    <a:pt x="0" y="0"/>
                  </a:moveTo>
                  <a:lnTo>
                    <a:pt x="1091821" y="1815153"/>
                  </a:lnTo>
                  <a:lnTo>
                    <a:pt x="1637731" y="1009935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1746913" y="4094328"/>
              <a:ext cx="2702257" cy="941696"/>
            </a:xfrm>
            <a:custGeom>
              <a:avLst/>
              <a:gdLst>
                <a:gd name="connsiteX0" fmla="*/ 0 w 2674961"/>
                <a:gd name="connsiteY0" fmla="*/ 0 h 996287"/>
                <a:gd name="connsiteX1" fmla="*/ 1583140 w 2674961"/>
                <a:gd name="connsiteY1" fmla="*/ 996287 h 996287"/>
                <a:gd name="connsiteX2" fmla="*/ 2674961 w 2674961"/>
                <a:gd name="connsiteY2" fmla="*/ 955344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961" h="996287">
                  <a:moveTo>
                    <a:pt x="0" y="0"/>
                  </a:moveTo>
                  <a:lnTo>
                    <a:pt x="1583140" y="996287"/>
                  </a:lnTo>
                  <a:lnTo>
                    <a:pt x="2674961" y="955344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370997" y="3581400"/>
              <a:ext cx="1078173" cy="1468272"/>
            </a:xfrm>
            <a:custGeom>
              <a:avLst/>
              <a:gdLst>
                <a:gd name="connsiteX0" fmla="*/ 0 w 1078173"/>
                <a:gd name="connsiteY0" fmla="*/ 1501254 h 1501254"/>
                <a:gd name="connsiteX1" fmla="*/ 0 w 1078173"/>
                <a:gd name="connsiteY1" fmla="*/ 1501254 h 1501254"/>
                <a:gd name="connsiteX2" fmla="*/ 54591 w 1078173"/>
                <a:gd name="connsiteY2" fmla="*/ 1364776 h 1501254"/>
                <a:gd name="connsiteX3" fmla="*/ 573206 w 1078173"/>
                <a:gd name="connsiteY3" fmla="*/ 0 h 1501254"/>
                <a:gd name="connsiteX4" fmla="*/ 1078173 w 1078173"/>
                <a:gd name="connsiteY4" fmla="*/ 1419367 h 150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173" h="1501254">
                  <a:moveTo>
                    <a:pt x="0" y="1501254"/>
                  </a:moveTo>
                  <a:lnTo>
                    <a:pt x="0" y="1501254"/>
                  </a:lnTo>
                  <a:lnTo>
                    <a:pt x="54591" y="1364776"/>
                  </a:lnTo>
                  <a:lnTo>
                    <a:pt x="573206" y="0"/>
                  </a:lnTo>
                  <a:lnTo>
                    <a:pt x="1078173" y="1419367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Freeform 7"/>
            <p:cNvSpPr>
              <a:spLocks/>
            </p:cNvSpPr>
            <p:nvPr/>
          </p:nvSpPr>
          <p:spPr bwMode="auto">
            <a:xfrm>
              <a:off x="1643801" y="3980269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3"/>
            <p:cNvSpPr>
              <a:spLocks/>
            </p:cNvSpPr>
            <p:nvPr/>
          </p:nvSpPr>
          <p:spPr bwMode="auto">
            <a:xfrm>
              <a:off x="1328569" y="3058879"/>
              <a:ext cx="182494" cy="160212"/>
            </a:xfrm>
            <a:custGeom>
              <a:avLst/>
              <a:gdLst>
                <a:gd name="T0" fmla="*/ 37 w 73"/>
                <a:gd name="T1" fmla="*/ 0 h 64"/>
                <a:gd name="T2" fmla="*/ 22 w 73"/>
                <a:gd name="T3" fmla="*/ 4 h 64"/>
                <a:gd name="T4" fmla="*/ 9 w 73"/>
                <a:gd name="T5" fmla="*/ 47 h 64"/>
                <a:gd name="T6" fmla="*/ 37 w 73"/>
                <a:gd name="T7" fmla="*/ 64 h 64"/>
                <a:gd name="T8" fmla="*/ 52 w 73"/>
                <a:gd name="T9" fmla="*/ 61 h 64"/>
                <a:gd name="T10" fmla="*/ 65 w 73"/>
                <a:gd name="T11" fmla="*/ 17 h 64"/>
                <a:gd name="T12" fmla="*/ 37 w 7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">
                  <a:moveTo>
                    <a:pt x="37" y="0"/>
                  </a:moveTo>
                  <a:cubicBezTo>
                    <a:pt x="32" y="0"/>
                    <a:pt x="27" y="1"/>
                    <a:pt x="22" y="4"/>
                  </a:cubicBezTo>
                  <a:cubicBezTo>
                    <a:pt x="6" y="12"/>
                    <a:pt x="0" y="32"/>
                    <a:pt x="9" y="47"/>
                  </a:cubicBezTo>
                  <a:cubicBezTo>
                    <a:pt x="14" y="58"/>
                    <a:pt x="25" y="64"/>
                    <a:pt x="37" y="64"/>
                  </a:cubicBezTo>
                  <a:cubicBezTo>
                    <a:pt x="42" y="64"/>
                    <a:pt x="47" y="63"/>
                    <a:pt x="52" y="61"/>
                  </a:cubicBezTo>
                  <a:cubicBezTo>
                    <a:pt x="67" y="52"/>
                    <a:pt x="73" y="33"/>
                    <a:pt x="65" y="17"/>
                  </a:cubicBezTo>
                  <a:cubicBezTo>
                    <a:pt x="60" y="7"/>
                    <a:pt x="48" y="0"/>
                    <a:pt x="37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3"/>
            <p:cNvSpPr>
              <a:spLocks/>
            </p:cNvSpPr>
            <p:nvPr/>
          </p:nvSpPr>
          <p:spPr bwMode="auto">
            <a:xfrm>
              <a:off x="2764702" y="223057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3"/>
            <p:cNvSpPr>
              <a:spLocks/>
            </p:cNvSpPr>
            <p:nvPr/>
          </p:nvSpPr>
          <p:spPr bwMode="auto">
            <a:xfrm>
              <a:off x="3848531" y="346701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8"/>
            <p:cNvSpPr>
              <a:spLocks/>
            </p:cNvSpPr>
            <p:nvPr/>
          </p:nvSpPr>
          <p:spPr bwMode="auto">
            <a:xfrm>
              <a:off x="4393583" y="4939326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auto">
            <a:xfrm>
              <a:off x="4323969" y="3070164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3"/>
            <p:cNvSpPr>
              <a:spLocks/>
            </p:cNvSpPr>
            <p:nvPr/>
          </p:nvSpPr>
          <p:spPr bwMode="auto">
            <a:xfrm>
              <a:off x="3301385" y="4939326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8"/>
            <p:cNvSpPr>
              <a:spLocks/>
            </p:cNvSpPr>
            <p:nvPr/>
          </p:nvSpPr>
          <p:spPr bwMode="auto">
            <a:xfrm>
              <a:off x="2769311" y="5771840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"/>
            <p:cNvSpPr>
              <a:spLocks/>
            </p:cNvSpPr>
            <p:nvPr/>
          </p:nvSpPr>
          <p:spPr bwMode="auto">
            <a:xfrm>
              <a:off x="1289311" y="4860550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 rot="13533729">
            <a:off x="9493904" y="177200"/>
            <a:ext cx="706249" cy="798565"/>
            <a:chOff x="1289311" y="2230579"/>
            <a:chExt cx="3229472" cy="3651606"/>
          </a:xfrm>
        </p:grpSpPr>
        <p:sp>
          <p:nvSpPr>
            <p:cNvPr id="78" name="任意多边形 77"/>
            <p:cNvSpPr/>
            <p:nvPr/>
          </p:nvSpPr>
          <p:spPr>
            <a:xfrm>
              <a:off x="1405719" y="2265528"/>
              <a:ext cx="3016156" cy="859809"/>
            </a:xfrm>
            <a:custGeom>
              <a:avLst/>
              <a:gdLst>
                <a:gd name="connsiteX0" fmla="*/ 0 w 3016156"/>
                <a:gd name="connsiteY0" fmla="*/ 832514 h 859809"/>
                <a:gd name="connsiteX1" fmla="*/ 1473959 w 3016156"/>
                <a:gd name="connsiteY1" fmla="*/ 0 h 859809"/>
                <a:gd name="connsiteX2" fmla="*/ 3016156 w 3016156"/>
                <a:gd name="connsiteY2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6156" h="859809">
                  <a:moveTo>
                    <a:pt x="0" y="832514"/>
                  </a:moveTo>
                  <a:lnTo>
                    <a:pt x="1473959" y="0"/>
                  </a:lnTo>
                  <a:lnTo>
                    <a:pt x="3016156" y="859809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2832101" y="3125337"/>
              <a:ext cx="1617070" cy="2729553"/>
            </a:xfrm>
            <a:custGeom>
              <a:avLst/>
              <a:gdLst>
                <a:gd name="connsiteX0" fmla="*/ 1487606 w 1514901"/>
                <a:gd name="connsiteY0" fmla="*/ 0 h 2743200"/>
                <a:gd name="connsiteX1" fmla="*/ 1487606 w 1514901"/>
                <a:gd name="connsiteY1" fmla="*/ 0 h 2743200"/>
                <a:gd name="connsiteX2" fmla="*/ 1487606 w 1514901"/>
                <a:gd name="connsiteY2" fmla="*/ 327547 h 2743200"/>
                <a:gd name="connsiteX3" fmla="*/ 1514901 w 1514901"/>
                <a:gd name="connsiteY3" fmla="*/ 1869744 h 2743200"/>
                <a:gd name="connsiteX4" fmla="*/ 0 w 1514901"/>
                <a:gd name="connsiteY4" fmla="*/ 27432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01" h="2743200">
                  <a:moveTo>
                    <a:pt x="1487606" y="0"/>
                  </a:moveTo>
                  <a:lnTo>
                    <a:pt x="1487606" y="0"/>
                  </a:lnTo>
                  <a:lnTo>
                    <a:pt x="1487606" y="327547"/>
                  </a:lnTo>
                  <a:lnTo>
                    <a:pt x="1514901" y="1869744"/>
                  </a:lnTo>
                  <a:lnTo>
                    <a:pt x="0" y="274320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1378425" y="3098042"/>
              <a:ext cx="1460310" cy="2756848"/>
            </a:xfrm>
            <a:custGeom>
              <a:avLst/>
              <a:gdLst>
                <a:gd name="connsiteX0" fmla="*/ 0 w 1514901"/>
                <a:gd name="connsiteY0" fmla="*/ 0 h 2756848"/>
                <a:gd name="connsiteX1" fmla="*/ 0 w 1514901"/>
                <a:gd name="connsiteY1" fmla="*/ 1869743 h 2756848"/>
                <a:gd name="connsiteX2" fmla="*/ 1514901 w 1514901"/>
                <a:gd name="connsiteY2" fmla="*/ 2756848 h 27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901" h="2756848">
                  <a:moveTo>
                    <a:pt x="0" y="0"/>
                  </a:moveTo>
                  <a:lnTo>
                    <a:pt x="0" y="1869743"/>
                  </a:lnTo>
                  <a:lnTo>
                    <a:pt x="1514901" y="2756848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1746914" y="2279176"/>
              <a:ext cx="2169994" cy="1815152"/>
            </a:xfrm>
            <a:custGeom>
              <a:avLst/>
              <a:gdLst>
                <a:gd name="connsiteX0" fmla="*/ 0 w 2183641"/>
                <a:gd name="connsiteY0" fmla="*/ 1801505 h 1801505"/>
                <a:gd name="connsiteX1" fmla="*/ 0 w 2183641"/>
                <a:gd name="connsiteY1" fmla="*/ 1801505 h 1801505"/>
                <a:gd name="connsiteX2" fmla="*/ 1146412 w 2183641"/>
                <a:gd name="connsiteY2" fmla="*/ 0 h 1801505"/>
                <a:gd name="connsiteX3" fmla="*/ 2183641 w 2183641"/>
                <a:gd name="connsiteY3" fmla="*/ 1282890 h 18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1" h="1801505">
                  <a:moveTo>
                    <a:pt x="0" y="1801505"/>
                  </a:moveTo>
                  <a:lnTo>
                    <a:pt x="0" y="1801505"/>
                  </a:lnTo>
                  <a:lnTo>
                    <a:pt x="1146412" y="0"/>
                  </a:lnTo>
                  <a:lnTo>
                    <a:pt x="2183641" y="128289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1746913" y="3138985"/>
              <a:ext cx="2647666" cy="955343"/>
            </a:xfrm>
            <a:custGeom>
              <a:avLst/>
              <a:gdLst>
                <a:gd name="connsiteX0" fmla="*/ 0 w 2647666"/>
                <a:gd name="connsiteY0" fmla="*/ 955343 h 955343"/>
                <a:gd name="connsiteX1" fmla="*/ 2183642 w 2647666"/>
                <a:gd name="connsiteY1" fmla="*/ 436728 h 955343"/>
                <a:gd name="connsiteX2" fmla="*/ 2647666 w 2647666"/>
                <a:gd name="connsiteY2" fmla="*/ 0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666" h="955343">
                  <a:moveTo>
                    <a:pt x="0" y="955343"/>
                  </a:moveTo>
                  <a:lnTo>
                    <a:pt x="2183642" y="436728"/>
                  </a:lnTo>
                  <a:lnTo>
                    <a:pt x="2647666" y="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1378425" y="3098042"/>
              <a:ext cx="367826" cy="1883391"/>
            </a:xfrm>
            <a:custGeom>
              <a:avLst/>
              <a:gdLst>
                <a:gd name="connsiteX0" fmla="*/ 0 w 368489"/>
                <a:gd name="connsiteY0" fmla="*/ 0 h 1883391"/>
                <a:gd name="connsiteX1" fmla="*/ 368489 w 368489"/>
                <a:gd name="connsiteY1" fmla="*/ 1023582 h 1883391"/>
                <a:gd name="connsiteX2" fmla="*/ 13648 w 368489"/>
                <a:gd name="connsiteY2" fmla="*/ 1883391 h 188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489" h="1883391">
                  <a:moveTo>
                    <a:pt x="0" y="0"/>
                  </a:moveTo>
                  <a:lnTo>
                    <a:pt x="368489" y="1023582"/>
                  </a:lnTo>
                  <a:lnTo>
                    <a:pt x="13648" y="1883391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1760561" y="4094328"/>
              <a:ext cx="1610435" cy="1760562"/>
            </a:xfrm>
            <a:custGeom>
              <a:avLst/>
              <a:gdLst>
                <a:gd name="connsiteX0" fmla="*/ 0 w 1637731"/>
                <a:gd name="connsiteY0" fmla="*/ 0 h 1815153"/>
                <a:gd name="connsiteX1" fmla="*/ 1091821 w 1637731"/>
                <a:gd name="connsiteY1" fmla="*/ 1815153 h 1815153"/>
                <a:gd name="connsiteX2" fmla="*/ 1637731 w 1637731"/>
                <a:gd name="connsiteY2" fmla="*/ 1009935 h 181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1" h="1815153">
                  <a:moveTo>
                    <a:pt x="0" y="0"/>
                  </a:moveTo>
                  <a:lnTo>
                    <a:pt x="1091821" y="1815153"/>
                  </a:lnTo>
                  <a:lnTo>
                    <a:pt x="1637731" y="1009935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1746913" y="4094328"/>
              <a:ext cx="2702257" cy="941696"/>
            </a:xfrm>
            <a:custGeom>
              <a:avLst/>
              <a:gdLst>
                <a:gd name="connsiteX0" fmla="*/ 0 w 2674961"/>
                <a:gd name="connsiteY0" fmla="*/ 0 h 996287"/>
                <a:gd name="connsiteX1" fmla="*/ 1583140 w 2674961"/>
                <a:gd name="connsiteY1" fmla="*/ 996287 h 996287"/>
                <a:gd name="connsiteX2" fmla="*/ 2674961 w 2674961"/>
                <a:gd name="connsiteY2" fmla="*/ 955344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961" h="996287">
                  <a:moveTo>
                    <a:pt x="0" y="0"/>
                  </a:moveTo>
                  <a:lnTo>
                    <a:pt x="1583140" y="996287"/>
                  </a:lnTo>
                  <a:lnTo>
                    <a:pt x="2674961" y="955344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3370997" y="3581400"/>
              <a:ext cx="1078173" cy="1468272"/>
            </a:xfrm>
            <a:custGeom>
              <a:avLst/>
              <a:gdLst>
                <a:gd name="connsiteX0" fmla="*/ 0 w 1078173"/>
                <a:gd name="connsiteY0" fmla="*/ 1501254 h 1501254"/>
                <a:gd name="connsiteX1" fmla="*/ 0 w 1078173"/>
                <a:gd name="connsiteY1" fmla="*/ 1501254 h 1501254"/>
                <a:gd name="connsiteX2" fmla="*/ 54591 w 1078173"/>
                <a:gd name="connsiteY2" fmla="*/ 1364776 h 1501254"/>
                <a:gd name="connsiteX3" fmla="*/ 573206 w 1078173"/>
                <a:gd name="connsiteY3" fmla="*/ 0 h 1501254"/>
                <a:gd name="connsiteX4" fmla="*/ 1078173 w 1078173"/>
                <a:gd name="connsiteY4" fmla="*/ 1419367 h 150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173" h="1501254">
                  <a:moveTo>
                    <a:pt x="0" y="1501254"/>
                  </a:moveTo>
                  <a:lnTo>
                    <a:pt x="0" y="1501254"/>
                  </a:lnTo>
                  <a:lnTo>
                    <a:pt x="54591" y="1364776"/>
                  </a:lnTo>
                  <a:lnTo>
                    <a:pt x="573206" y="0"/>
                  </a:lnTo>
                  <a:lnTo>
                    <a:pt x="1078173" y="1419367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Freeform 7"/>
            <p:cNvSpPr>
              <a:spLocks/>
            </p:cNvSpPr>
            <p:nvPr/>
          </p:nvSpPr>
          <p:spPr bwMode="auto">
            <a:xfrm>
              <a:off x="1643801" y="3980269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3"/>
            <p:cNvSpPr>
              <a:spLocks/>
            </p:cNvSpPr>
            <p:nvPr/>
          </p:nvSpPr>
          <p:spPr bwMode="auto">
            <a:xfrm>
              <a:off x="1328569" y="3058879"/>
              <a:ext cx="182494" cy="160212"/>
            </a:xfrm>
            <a:custGeom>
              <a:avLst/>
              <a:gdLst>
                <a:gd name="T0" fmla="*/ 37 w 73"/>
                <a:gd name="T1" fmla="*/ 0 h 64"/>
                <a:gd name="T2" fmla="*/ 22 w 73"/>
                <a:gd name="T3" fmla="*/ 4 h 64"/>
                <a:gd name="T4" fmla="*/ 9 w 73"/>
                <a:gd name="T5" fmla="*/ 47 h 64"/>
                <a:gd name="T6" fmla="*/ 37 w 73"/>
                <a:gd name="T7" fmla="*/ 64 h 64"/>
                <a:gd name="T8" fmla="*/ 52 w 73"/>
                <a:gd name="T9" fmla="*/ 61 h 64"/>
                <a:gd name="T10" fmla="*/ 65 w 73"/>
                <a:gd name="T11" fmla="*/ 17 h 64"/>
                <a:gd name="T12" fmla="*/ 37 w 7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">
                  <a:moveTo>
                    <a:pt x="37" y="0"/>
                  </a:moveTo>
                  <a:cubicBezTo>
                    <a:pt x="32" y="0"/>
                    <a:pt x="27" y="1"/>
                    <a:pt x="22" y="4"/>
                  </a:cubicBezTo>
                  <a:cubicBezTo>
                    <a:pt x="6" y="12"/>
                    <a:pt x="0" y="32"/>
                    <a:pt x="9" y="47"/>
                  </a:cubicBezTo>
                  <a:cubicBezTo>
                    <a:pt x="14" y="58"/>
                    <a:pt x="25" y="64"/>
                    <a:pt x="37" y="64"/>
                  </a:cubicBezTo>
                  <a:cubicBezTo>
                    <a:pt x="42" y="64"/>
                    <a:pt x="47" y="63"/>
                    <a:pt x="52" y="61"/>
                  </a:cubicBezTo>
                  <a:cubicBezTo>
                    <a:pt x="67" y="52"/>
                    <a:pt x="73" y="33"/>
                    <a:pt x="65" y="17"/>
                  </a:cubicBezTo>
                  <a:cubicBezTo>
                    <a:pt x="60" y="7"/>
                    <a:pt x="48" y="0"/>
                    <a:pt x="37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3"/>
            <p:cNvSpPr>
              <a:spLocks/>
            </p:cNvSpPr>
            <p:nvPr/>
          </p:nvSpPr>
          <p:spPr bwMode="auto">
            <a:xfrm>
              <a:off x="2764702" y="223057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3"/>
            <p:cNvSpPr>
              <a:spLocks/>
            </p:cNvSpPr>
            <p:nvPr/>
          </p:nvSpPr>
          <p:spPr bwMode="auto">
            <a:xfrm>
              <a:off x="3848531" y="346701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8"/>
            <p:cNvSpPr>
              <a:spLocks/>
            </p:cNvSpPr>
            <p:nvPr/>
          </p:nvSpPr>
          <p:spPr bwMode="auto">
            <a:xfrm>
              <a:off x="4393583" y="4939326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8"/>
            <p:cNvSpPr>
              <a:spLocks/>
            </p:cNvSpPr>
            <p:nvPr/>
          </p:nvSpPr>
          <p:spPr bwMode="auto">
            <a:xfrm>
              <a:off x="4323969" y="3070164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3"/>
            <p:cNvSpPr>
              <a:spLocks/>
            </p:cNvSpPr>
            <p:nvPr/>
          </p:nvSpPr>
          <p:spPr bwMode="auto">
            <a:xfrm>
              <a:off x="3301385" y="4939326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8"/>
            <p:cNvSpPr>
              <a:spLocks/>
            </p:cNvSpPr>
            <p:nvPr/>
          </p:nvSpPr>
          <p:spPr bwMode="auto">
            <a:xfrm>
              <a:off x="2769311" y="5771840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"/>
            <p:cNvSpPr>
              <a:spLocks/>
            </p:cNvSpPr>
            <p:nvPr/>
          </p:nvSpPr>
          <p:spPr bwMode="auto">
            <a:xfrm>
              <a:off x="1289311" y="4860550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rot="13533729">
            <a:off x="9744588" y="5125340"/>
            <a:ext cx="706249" cy="798565"/>
            <a:chOff x="1289311" y="2230579"/>
            <a:chExt cx="3229472" cy="3651606"/>
          </a:xfrm>
        </p:grpSpPr>
        <p:sp>
          <p:nvSpPr>
            <p:cNvPr id="96" name="任意多边形 95"/>
            <p:cNvSpPr/>
            <p:nvPr/>
          </p:nvSpPr>
          <p:spPr>
            <a:xfrm>
              <a:off x="1405719" y="2265528"/>
              <a:ext cx="3016156" cy="859809"/>
            </a:xfrm>
            <a:custGeom>
              <a:avLst/>
              <a:gdLst>
                <a:gd name="connsiteX0" fmla="*/ 0 w 3016156"/>
                <a:gd name="connsiteY0" fmla="*/ 832514 h 859809"/>
                <a:gd name="connsiteX1" fmla="*/ 1473959 w 3016156"/>
                <a:gd name="connsiteY1" fmla="*/ 0 h 859809"/>
                <a:gd name="connsiteX2" fmla="*/ 3016156 w 3016156"/>
                <a:gd name="connsiteY2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6156" h="859809">
                  <a:moveTo>
                    <a:pt x="0" y="832514"/>
                  </a:moveTo>
                  <a:lnTo>
                    <a:pt x="1473959" y="0"/>
                  </a:lnTo>
                  <a:lnTo>
                    <a:pt x="3016156" y="859809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 96"/>
            <p:cNvSpPr/>
            <p:nvPr/>
          </p:nvSpPr>
          <p:spPr>
            <a:xfrm>
              <a:off x="2832101" y="3125337"/>
              <a:ext cx="1617070" cy="2729553"/>
            </a:xfrm>
            <a:custGeom>
              <a:avLst/>
              <a:gdLst>
                <a:gd name="connsiteX0" fmla="*/ 1487606 w 1514901"/>
                <a:gd name="connsiteY0" fmla="*/ 0 h 2743200"/>
                <a:gd name="connsiteX1" fmla="*/ 1487606 w 1514901"/>
                <a:gd name="connsiteY1" fmla="*/ 0 h 2743200"/>
                <a:gd name="connsiteX2" fmla="*/ 1487606 w 1514901"/>
                <a:gd name="connsiteY2" fmla="*/ 327547 h 2743200"/>
                <a:gd name="connsiteX3" fmla="*/ 1514901 w 1514901"/>
                <a:gd name="connsiteY3" fmla="*/ 1869744 h 2743200"/>
                <a:gd name="connsiteX4" fmla="*/ 0 w 1514901"/>
                <a:gd name="connsiteY4" fmla="*/ 27432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01" h="2743200">
                  <a:moveTo>
                    <a:pt x="1487606" y="0"/>
                  </a:moveTo>
                  <a:lnTo>
                    <a:pt x="1487606" y="0"/>
                  </a:lnTo>
                  <a:lnTo>
                    <a:pt x="1487606" y="327547"/>
                  </a:lnTo>
                  <a:lnTo>
                    <a:pt x="1514901" y="1869744"/>
                  </a:lnTo>
                  <a:lnTo>
                    <a:pt x="0" y="274320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1378425" y="3098042"/>
              <a:ext cx="1460310" cy="2756848"/>
            </a:xfrm>
            <a:custGeom>
              <a:avLst/>
              <a:gdLst>
                <a:gd name="connsiteX0" fmla="*/ 0 w 1514901"/>
                <a:gd name="connsiteY0" fmla="*/ 0 h 2756848"/>
                <a:gd name="connsiteX1" fmla="*/ 0 w 1514901"/>
                <a:gd name="connsiteY1" fmla="*/ 1869743 h 2756848"/>
                <a:gd name="connsiteX2" fmla="*/ 1514901 w 1514901"/>
                <a:gd name="connsiteY2" fmla="*/ 2756848 h 27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901" h="2756848">
                  <a:moveTo>
                    <a:pt x="0" y="0"/>
                  </a:moveTo>
                  <a:lnTo>
                    <a:pt x="0" y="1869743"/>
                  </a:lnTo>
                  <a:lnTo>
                    <a:pt x="1514901" y="2756848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1746914" y="2279176"/>
              <a:ext cx="2169994" cy="1815152"/>
            </a:xfrm>
            <a:custGeom>
              <a:avLst/>
              <a:gdLst>
                <a:gd name="connsiteX0" fmla="*/ 0 w 2183641"/>
                <a:gd name="connsiteY0" fmla="*/ 1801505 h 1801505"/>
                <a:gd name="connsiteX1" fmla="*/ 0 w 2183641"/>
                <a:gd name="connsiteY1" fmla="*/ 1801505 h 1801505"/>
                <a:gd name="connsiteX2" fmla="*/ 1146412 w 2183641"/>
                <a:gd name="connsiteY2" fmla="*/ 0 h 1801505"/>
                <a:gd name="connsiteX3" fmla="*/ 2183641 w 2183641"/>
                <a:gd name="connsiteY3" fmla="*/ 1282890 h 18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1" h="1801505">
                  <a:moveTo>
                    <a:pt x="0" y="1801505"/>
                  </a:moveTo>
                  <a:lnTo>
                    <a:pt x="0" y="1801505"/>
                  </a:lnTo>
                  <a:lnTo>
                    <a:pt x="1146412" y="0"/>
                  </a:lnTo>
                  <a:lnTo>
                    <a:pt x="2183641" y="128289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1746913" y="3138985"/>
              <a:ext cx="2647666" cy="955343"/>
            </a:xfrm>
            <a:custGeom>
              <a:avLst/>
              <a:gdLst>
                <a:gd name="connsiteX0" fmla="*/ 0 w 2647666"/>
                <a:gd name="connsiteY0" fmla="*/ 955343 h 955343"/>
                <a:gd name="connsiteX1" fmla="*/ 2183642 w 2647666"/>
                <a:gd name="connsiteY1" fmla="*/ 436728 h 955343"/>
                <a:gd name="connsiteX2" fmla="*/ 2647666 w 2647666"/>
                <a:gd name="connsiteY2" fmla="*/ 0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666" h="955343">
                  <a:moveTo>
                    <a:pt x="0" y="955343"/>
                  </a:moveTo>
                  <a:lnTo>
                    <a:pt x="2183642" y="436728"/>
                  </a:lnTo>
                  <a:lnTo>
                    <a:pt x="2647666" y="0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1378425" y="3098042"/>
              <a:ext cx="367826" cy="1883391"/>
            </a:xfrm>
            <a:custGeom>
              <a:avLst/>
              <a:gdLst>
                <a:gd name="connsiteX0" fmla="*/ 0 w 368489"/>
                <a:gd name="connsiteY0" fmla="*/ 0 h 1883391"/>
                <a:gd name="connsiteX1" fmla="*/ 368489 w 368489"/>
                <a:gd name="connsiteY1" fmla="*/ 1023582 h 1883391"/>
                <a:gd name="connsiteX2" fmla="*/ 13648 w 368489"/>
                <a:gd name="connsiteY2" fmla="*/ 1883391 h 188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489" h="1883391">
                  <a:moveTo>
                    <a:pt x="0" y="0"/>
                  </a:moveTo>
                  <a:lnTo>
                    <a:pt x="368489" y="1023582"/>
                  </a:lnTo>
                  <a:lnTo>
                    <a:pt x="13648" y="1883391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1760561" y="4094328"/>
              <a:ext cx="1610435" cy="1760562"/>
            </a:xfrm>
            <a:custGeom>
              <a:avLst/>
              <a:gdLst>
                <a:gd name="connsiteX0" fmla="*/ 0 w 1637731"/>
                <a:gd name="connsiteY0" fmla="*/ 0 h 1815153"/>
                <a:gd name="connsiteX1" fmla="*/ 1091821 w 1637731"/>
                <a:gd name="connsiteY1" fmla="*/ 1815153 h 1815153"/>
                <a:gd name="connsiteX2" fmla="*/ 1637731 w 1637731"/>
                <a:gd name="connsiteY2" fmla="*/ 1009935 h 181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1" h="1815153">
                  <a:moveTo>
                    <a:pt x="0" y="0"/>
                  </a:moveTo>
                  <a:lnTo>
                    <a:pt x="1091821" y="1815153"/>
                  </a:lnTo>
                  <a:lnTo>
                    <a:pt x="1637731" y="1009935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1746913" y="4094328"/>
              <a:ext cx="2702257" cy="941696"/>
            </a:xfrm>
            <a:custGeom>
              <a:avLst/>
              <a:gdLst>
                <a:gd name="connsiteX0" fmla="*/ 0 w 2674961"/>
                <a:gd name="connsiteY0" fmla="*/ 0 h 996287"/>
                <a:gd name="connsiteX1" fmla="*/ 1583140 w 2674961"/>
                <a:gd name="connsiteY1" fmla="*/ 996287 h 996287"/>
                <a:gd name="connsiteX2" fmla="*/ 2674961 w 2674961"/>
                <a:gd name="connsiteY2" fmla="*/ 955344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961" h="996287">
                  <a:moveTo>
                    <a:pt x="0" y="0"/>
                  </a:moveTo>
                  <a:lnTo>
                    <a:pt x="1583140" y="996287"/>
                  </a:lnTo>
                  <a:lnTo>
                    <a:pt x="2674961" y="955344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3370997" y="3581400"/>
              <a:ext cx="1078173" cy="1468272"/>
            </a:xfrm>
            <a:custGeom>
              <a:avLst/>
              <a:gdLst>
                <a:gd name="connsiteX0" fmla="*/ 0 w 1078173"/>
                <a:gd name="connsiteY0" fmla="*/ 1501254 h 1501254"/>
                <a:gd name="connsiteX1" fmla="*/ 0 w 1078173"/>
                <a:gd name="connsiteY1" fmla="*/ 1501254 h 1501254"/>
                <a:gd name="connsiteX2" fmla="*/ 54591 w 1078173"/>
                <a:gd name="connsiteY2" fmla="*/ 1364776 h 1501254"/>
                <a:gd name="connsiteX3" fmla="*/ 573206 w 1078173"/>
                <a:gd name="connsiteY3" fmla="*/ 0 h 1501254"/>
                <a:gd name="connsiteX4" fmla="*/ 1078173 w 1078173"/>
                <a:gd name="connsiteY4" fmla="*/ 1419367 h 150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173" h="1501254">
                  <a:moveTo>
                    <a:pt x="0" y="1501254"/>
                  </a:moveTo>
                  <a:lnTo>
                    <a:pt x="0" y="1501254"/>
                  </a:lnTo>
                  <a:lnTo>
                    <a:pt x="54591" y="1364776"/>
                  </a:lnTo>
                  <a:lnTo>
                    <a:pt x="573206" y="0"/>
                  </a:lnTo>
                  <a:lnTo>
                    <a:pt x="1078173" y="1419367"/>
                  </a:lnTo>
                </a:path>
              </a:pathLst>
            </a:custGeom>
            <a:noFill/>
            <a:ln w="19050">
              <a:solidFill>
                <a:srgbClr val="F5BC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Freeform 7"/>
            <p:cNvSpPr>
              <a:spLocks/>
            </p:cNvSpPr>
            <p:nvPr/>
          </p:nvSpPr>
          <p:spPr bwMode="auto">
            <a:xfrm>
              <a:off x="1643801" y="3980269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3"/>
            <p:cNvSpPr>
              <a:spLocks/>
            </p:cNvSpPr>
            <p:nvPr/>
          </p:nvSpPr>
          <p:spPr bwMode="auto">
            <a:xfrm>
              <a:off x="1328569" y="3058879"/>
              <a:ext cx="182494" cy="160212"/>
            </a:xfrm>
            <a:custGeom>
              <a:avLst/>
              <a:gdLst>
                <a:gd name="T0" fmla="*/ 37 w 73"/>
                <a:gd name="T1" fmla="*/ 0 h 64"/>
                <a:gd name="T2" fmla="*/ 22 w 73"/>
                <a:gd name="T3" fmla="*/ 4 h 64"/>
                <a:gd name="T4" fmla="*/ 9 w 73"/>
                <a:gd name="T5" fmla="*/ 47 h 64"/>
                <a:gd name="T6" fmla="*/ 37 w 73"/>
                <a:gd name="T7" fmla="*/ 64 h 64"/>
                <a:gd name="T8" fmla="*/ 52 w 73"/>
                <a:gd name="T9" fmla="*/ 61 h 64"/>
                <a:gd name="T10" fmla="*/ 65 w 73"/>
                <a:gd name="T11" fmla="*/ 17 h 64"/>
                <a:gd name="T12" fmla="*/ 37 w 7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">
                  <a:moveTo>
                    <a:pt x="37" y="0"/>
                  </a:moveTo>
                  <a:cubicBezTo>
                    <a:pt x="32" y="0"/>
                    <a:pt x="27" y="1"/>
                    <a:pt x="22" y="4"/>
                  </a:cubicBezTo>
                  <a:cubicBezTo>
                    <a:pt x="6" y="12"/>
                    <a:pt x="0" y="32"/>
                    <a:pt x="9" y="47"/>
                  </a:cubicBezTo>
                  <a:cubicBezTo>
                    <a:pt x="14" y="58"/>
                    <a:pt x="25" y="64"/>
                    <a:pt x="37" y="64"/>
                  </a:cubicBezTo>
                  <a:cubicBezTo>
                    <a:pt x="42" y="64"/>
                    <a:pt x="47" y="63"/>
                    <a:pt x="52" y="61"/>
                  </a:cubicBezTo>
                  <a:cubicBezTo>
                    <a:pt x="67" y="52"/>
                    <a:pt x="73" y="33"/>
                    <a:pt x="65" y="17"/>
                  </a:cubicBezTo>
                  <a:cubicBezTo>
                    <a:pt x="60" y="7"/>
                    <a:pt x="48" y="0"/>
                    <a:pt x="37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3"/>
            <p:cNvSpPr>
              <a:spLocks/>
            </p:cNvSpPr>
            <p:nvPr/>
          </p:nvSpPr>
          <p:spPr bwMode="auto">
            <a:xfrm>
              <a:off x="2764702" y="223057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3"/>
            <p:cNvSpPr>
              <a:spLocks/>
            </p:cNvSpPr>
            <p:nvPr/>
          </p:nvSpPr>
          <p:spPr bwMode="auto">
            <a:xfrm>
              <a:off x="3848531" y="3467019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8"/>
            <p:cNvSpPr>
              <a:spLocks/>
            </p:cNvSpPr>
            <p:nvPr/>
          </p:nvSpPr>
          <p:spPr bwMode="auto">
            <a:xfrm>
              <a:off x="4393583" y="4939326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8"/>
            <p:cNvSpPr>
              <a:spLocks/>
            </p:cNvSpPr>
            <p:nvPr/>
          </p:nvSpPr>
          <p:spPr bwMode="auto">
            <a:xfrm>
              <a:off x="4323969" y="3070164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3301385" y="4939326"/>
              <a:ext cx="202654" cy="177189"/>
            </a:xfrm>
            <a:custGeom>
              <a:avLst/>
              <a:gdLst>
                <a:gd name="T0" fmla="*/ 40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0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0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0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6" y="13"/>
                    <a:pt x="0" y="35"/>
                    <a:pt x="9" y="52"/>
                  </a:cubicBezTo>
                  <a:cubicBezTo>
                    <a:pt x="15" y="64"/>
                    <a:pt x="28" y="71"/>
                    <a:pt x="40" y="71"/>
                  </a:cubicBezTo>
                  <a:cubicBezTo>
                    <a:pt x="46" y="71"/>
                    <a:pt x="51" y="69"/>
                    <a:pt x="57" y="67"/>
                  </a:cubicBezTo>
                  <a:cubicBezTo>
                    <a:pt x="74" y="58"/>
                    <a:pt x="81" y="36"/>
                    <a:pt x="72" y="19"/>
                  </a:cubicBezTo>
                  <a:cubicBezTo>
                    <a:pt x="65" y="7"/>
                    <a:pt x="53" y="0"/>
                    <a:pt x="40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8"/>
            <p:cNvSpPr>
              <a:spLocks/>
            </p:cNvSpPr>
            <p:nvPr/>
          </p:nvSpPr>
          <p:spPr bwMode="auto">
            <a:xfrm>
              <a:off x="2769311" y="5771840"/>
              <a:ext cx="125200" cy="110345"/>
            </a:xfrm>
            <a:custGeom>
              <a:avLst/>
              <a:gdLst>
                <a:gd name="T0" fmla="*/ 25 w 50"/>
                <a:gd name="T1" fmla="*/ 0 h 44"/>
                <a:gd name="T2" fmla="*/ 15 w 50"/>
                <a:gd name="T3" fmla="*/ 3 h 44"/>
                <a:gd name="T4" fmla="*/ 6 w 50"/>
                <a:gd name="T5" fmla="*/ 32 h 44"/>
                <a:gd name="T6" fmla="*/ 25 w 50"/>
                <a:gd name="T7" fmla="*/ 44 h 44"/>
                <a:gd name="T8" fmla="*/ 35 w 50"/>
                <a:gd name="T9" fmla="*/ 41 h 44"/>
                <a:gd name="T10" fmla="*/ 45 w 50"/>
                <a:gd name="T11" fmla="*/ 12 h 44"/>
                <a:gd name="T12" fmla="*/ 25 w 5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2" y="0"/>
                    <a:pt x="18" y="1"/>
                    <a:pt x="15" y="3"/>
                  </a:cubicBezTo>
                  <a:cubicBezTo>
                    <a:pt x="4" y="8"/>
                    <a:pt x="0" y="22"/>
                    <a:pt x="6" y="32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9" y="44"/>
                    <a:pt x="32" y="43"/>
                    <a:pt x="35" y="41"/>
                  </a:cubicBezTo>
                  <a:cubicBezTo>
                    <a:pt x="46" y="36"/>
                    <a:pt x="50" y="23"/>
                    <a:pt x="45" y="12"/>
                  </a:cubicBezTo>
                  <a:cubicBezTo>
                    <a:pt x="41" y="4"/>
                    <a:pt x="33" y="0"/>
                    <a:pt x="25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"/>
            <p:cNvSpPr>
              <a:spLocks/>
            </p:cNvSpPr>
            <p:nvPr/>
          </p:nvSpPr>
          <p:spPr bwMode="auto">
            <a:xfrm>
              <a:off x="1289311" y="4860550"/>
              <a:ext cx="261009" cy="228118"/>
            </a:xfrm>
            <a:custGeom>
              <a:avLst/>
              <a:gdLst>
                <a:gd name="T0" fmla="*/ 52 w 104"/>
                <a:gd name="T1" fmla="*/ 0 h 91"/>
                <a:gd name="T2" fmla="*/ 31 w 104"/>
                <a:gd name="T3" fmla="*/ 5 h 91"/>
                <a:gd name="T4" fmla="*/ 12 w 104"/>
                <a:gd name="T5" fmla="*/ 66 h 91"/>
                <a:gd name="T6" fmla="*/ 52 w 104"/>
                <a:gd name="T7" fmla="*/ 91 h 91"/>
                <a:gd name="T8" fmla="*/ 73 w 104"/>
                <a:gd name="T9" fmla="*/ 85 h 91"/>
                <a:gd name="T10" fmla="*/ 92 w 104"/>
                <a:gd name="T11" fmla="*/ 24 h 91"/>
                <a:gd name="T12" fmla="*/ 52 w 10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1">
                  <a:moveTo>
                    <a:pt x="52" y="0"/>
                  </a:moveTo>
                  <a:cubicBezTo>
                    <a:pt x="45" y="0"/>
                    <a:pt x="38" y="1"/>
                    <a:pt x="31" y="5"/>
                  </a:cubicBezTo>
                  <a:cubicBezTo>
                    <a:pt x="9" y="16"/>
                    <a:pt x="0" y="44"/>
                    <a:pt x="12" y="66"/>
                  </a:cubicBezTo>
                  <a:cubicBezTo>
                    <a:pt x="20" y="82"/>
                    <a:pt x="36" y="91"/>
                    <a:pt x="52" y="91"/>
                  </a:cubicBezTo>
                  <a:cubicBezTo>
                    <a:pt x="59" y="91"/>
                    <a:pt x="67" y="89"/>
                    <a:pt x="73" y="85"/>
                  </a:cubicBezTo>
                  <a:cubicBezTo>
                    <a:pt x="96" y="74"/>
                    <a:pt x="104" y="46"/>
                    <a:pt x="92" y="24"/>
                  </a:cubicBezTo>
                  <a:cubicBezTo>
                    <a:pt x="84" y="8"/>
                    <a:pt x="68" y="0"/>
                    <a:pt x="52" y="0"/>
                  </a:cubicBezTo>
                </a:path>
              </a:pathLst>
            </a:custGeom>
            <a:solidFill>
              <a:srgbClr val="FBE3EB"/>
            </a:solidFill>
            <a:ln w="9525">
              <a:solidFill>
                <a:srgbClr val="F5BCC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1537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7242" y="425233"/>
            <a:ext cx="11177517" cy="60075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0063602"/>
              </p:ext>
            </p:extLst>
          </p:nvPr>
        </p:nvGraphicFramePr>
        <p:xfrm>
          <a:off x="507242" y="2296005"/>
          <a:ext cx="11177517" cy="3999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2268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Chart bld="series"/>
        </p:bldSub>
      </p:bldGraphic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</TotalTime>
  <Words>55</Words>
  <Application>Microsoft Office PowerPoint</Application>
  <PresentationFormat>自定义</PresentationFormat>
  <Paragraphs>38</Paragraphs>
  <Slides>10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pc</cp:lastModifiedBy>
  <cp:revision>211</cp:revision>
  <dcterms:created xsi:type="dcterms:W3CDTF">2015-04-25T02:40:53Z</dcterms:created>
  <dcterms:modified xsi:type="dcterms:W3CDTF">2015-07-14T05:57:52Z</dcterms:modified>
</cp:coreProperties>
</file>